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3.xml" ContentType="application/vnd.openxmlformats-officedocument.presentationml.tags+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3" r:id="rId2"/>
  </p:sldMasterIdLst>
  <p:notesMasterIdLst>
    <p:notesMasterId r:id="rId29"/>
  </p:notesMasterIdLst>
  <p:sldIdLst>
    <p:sldId id="258" r:id="rId3"/>
    <p:sldId id="291" r:id="rId4"/>
    <p:sldId id="262" r:id="rId5"/>
    <p:sldId id="263" r:id="rId6"/>
    <p:sldId id="266" r:id="rId7"/>
    <p:sldId id="292" r:id="rId8"/>
    <p:sldId id="268" r:id="rId9"/>
    <p:sldId id="270" r:id="rId10"/>
    <p:sldId id="271" r:id="rId11"/>
    <p:sldId id="273" r:id="rId12"/>
    <p:sldId id="274" r:id="rId13"/>
    <p:sldId id="275" r:id="rId14"/>
    <p:sldId id="276" r:id="rId15"/>
    <p:sldId id="277" r:id="rId16"/>
    <p:sldId id="278" r:id="rId17"/>
    <p:sldId id="293" r:id="rId18"/>
    <p:sldId id="280" r:id="rId19"/>
    <p:sldId id="281" r:id="rId20"/>
    <p:sldId id="283" r:id="rId21"/>
    <p:sldId id="284" r:id="rId22"/>
    <p:sldId id="285" r:id="rId23"/>
    <p:sldId id="286" r:id="rId24"/>
    <p:sldId id="288" r:id="rId25"/>
    <p:sldId id="289" r:id="rId26"/>
    <p:sldId id="1781" r:id="rId27"/>
    <p:sldId id="1782" r:id="rId28"/>
  </p:sldIdLst>
  <p:sldSz cx="12192000" cy="6858000"/>
  <p:notesSz cx="6858000" cy="9144000"/>
  <p:custDataLst>
    <p:tags r:id="rId3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326">
          <p15:clr>
            <a:srgbClr val="A4A3A4"/>
          </p15:clr>
        </p15:guide>
        <p15:guide id="2" pos="3840">
          <p15:clr>
            <a:srgbClr val="A4A3A4"/>
          </p15:clr>
        </p15:guide>
        <p15:guide id="3" orient="horz" pos="1129">
          <p15:clr>
            <a:srgbClr val="A4A3A4"/>
          </p15:clr>
        </p15:guide>
        <p15:guide id="4" pos="424">
          <p15:clr>
            <a:srgbClr val="A4A3A4"/>
          </p15:clr>
        </p15:guide>
        <p15:guide id="5" pos="7287">
          <p15:clr>
            <a:srgbClr val="A4A3A4"/>
          </p15:clr>
        </p15:guide>
        <p15:guide id="6" orient="horz" pos="2750">
          <p15:clr>
            <a:srgbClr val="A4A3A4"/>
          </p15:clr>
        </p15:guide>
        <p15:guide id="7" orient="horz" pos="1397">
          <p15:clr>
            <a:srgbClr val="A4A3A4"/>
          </p15:clr>
        </p15:guide>
        <p15:guide id="8" orient="horz" pos="2478">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5050"/>
    <a:srgbClr val="2D2C2D"/>
    <a:srgbClr val="2C2C2C"/>
    <a:srgbClr val="302F30"/>
    <a:srgbClr val="2E2E2E"/>
    <a:srgbClr val="E1E6E2"/>
    <a:srgbClr val="1C1C1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7572" autoAdjust="0"/>
    <p:restoredTop sz="93350" autoAdjust="0"/>
  </p:normalViewPr>
  <p:slideViewPr>
    <p:cSldViewPr snapToGrid="0">
      <p:cViewPr varScale="1">
        <p:scale>
          <a:sx n="68" d="100"/>
          <a:sy n="68" d="100"/>
        </p:scale>
        <p:origin x="714" y="84"/>
      </p:cViewPr>
      <p:guideLst>
        <p:guide orient="horz" pos="2326"/>
        <p:guide pos="3840"/>
        <p:guide orient="horz" pos="1129"/>
        <p:guide pos="424"/>
        <p:guide pos="7287"/>
        <p:guide orient="horz" pos="2750"/>
        <p:guide orient="horz" pos="1397"/>
        <p:guide orient="horz" pos="2478"/>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ableStyles" Target="tableStyle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tags" Target="tags/tag1.xml"/><Relationship Id="rId8" Type="http://schemas.openxmlformats.org/officeDocument/2006/relationships/slide" Target="slides/slide6.xml"/></Relationships>
</file>

<file path=ppt/charts/_rels/chart1.xml.rels><?xml version="1.0" encoding="UTF-8" standalone="yes"?>
<Relationships xmlns="http://schemas.openxmlformats.org/package/2006/relationships"><Relationship Id="rId3" Type="http://schemas.openxmlformats.org/officeDocument/2006/relationships/image" Target="../media/image6.png"/><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package" Target="../embeddings/Microsoft_Excel_Worksheet.xlsx"/><Relationship Id="rId4" Type="http://schemas.openxmlformats.org/officeDocument/2006/relationships/image" Target="../media/image7.png"/></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blipFill>
              <a:blip xmlns:r="http://schemas.openxmlformats.org/officeDocument/2006/relationships" r:embed="rId3"/>
              <a:stretch>
                <a:fillRect/>
              </a:stretch>
            </a:blipFill>
            <a:ln>
              <a:noFill/>
            </a:ln>
            <a:effectLst/>
          </c:spPr>
          <c:invertIfNegative val="0"/>
          <c:dPt>
            <c:idx val="11"/>
            <c:invertIfNegative val="0"/>
            <c:bubble3D val="0"/>
            <c:spPr>
              <a:blipFill>
                <a:blip xmlns:r="http://schemas.openxmlformats.org/officeDocument/2006/relationships" r:embed="rId4"/>
                <a:stretch>
                  <a:fillRect/>
                </a:stretch>
              </a:blipFill>
              <a:ln>
                <a:noFill/>
              </a:ln>
              <a:effectLst/>
            </c:spPr>
            <c:extLst>
              <c:ext xmlns:c16="http://schemas.microsoft.com/office/drawing/2014/chart" uri="{C3380CC4-5D6E-409C-BE32-E72D297353CC}">
                <c16:uniqueId val="{00000001-168C-40D1-AC33-C91BC23FA5E0}"/>
              </c:ext>
            </c:extLst>
          </c:dPt>
          <c:dLbls>
            <c:dLbl>
              <c:idx val="0"/>
              <c:delete val="1"/>
              <c:extLst>
                <c:ext xmlns:c15="http://schemas.microsoft.com/office/drawing/2012/chart" uri="{CE6537A1-D6FC-4f65-9D91-7224C49458BB}"/>
                <c:ext xmlns:c16="http://schemas.microsoft.com/office/drawing/2014/chart" uri="{C3380CC4-5D6E-409C-BE32-E72D297353CC}">
                  <c16:uniqueId val="{00000002-168C-40D1-AC33-C91BC23FA5E0}"/>
                </c:ext>
              </c:extLst>
            </c:dLbl>
            <c:dLbl>
              <c:idx val="1"/>
              <c:delete val="1"/>
              <c:extLst>
                <c:ext xmlns:c15="http://schemas.microsoft.com/office/drawing/2012/chart" uri="{CE6537A1-D6FC-4f65-9D91-7224C49458BB}"/>
                <c:ext xmlns:c16="http://schemas.microsoft.com/office/drawing/2014/chart" uri="{C3380CC4-5D6E-409C-BE32-E72D297353CC}">
                  <c16:uniqueId val="{00000003-168C-40D1-AC33-C91BC23FA5E0}"/>
                </c:ext>
              </c:extLst>
            </c:dLbl>
            <c:dLbl>
              <c:idx val="2"/>
              <c:delete val="1"/>
              <c:extLst>
                <c:ext xmlns:c15="http://schemas.microsoft.com/office/drawing/2012/chart" uri="{CE6537A1-D6FC-4f65-9D91-7224C49458BB}"/>
                <c:ext xmlns:c16="http://schemas.microsoft.com/office/drawing/2014/chart" uri="{C3380CC4-5D6E-409C-BE32-E72D297353CC}">
                  <c16:uniqueId val="{00000004-168C-40D1-AC33-C91BC23FA5E0}"/>
                </c:ext>
              </c:extLst>
            </c:dLbl>
            <c:dLbl>
              <c:idx val="3"/>
              <c:delete val="1"/>
              <c:extLst>
                <c:ext xmlns:c15="http://schemas.microsoft.com/office/drawing/2012/chart" uri="{CE6537A1-D6FC-4f65-9D91-7224C49458BB}"/>
                <c:ext xmlns:c16="http://schemas.microsoft.com/office/drawing/2014/chart" uri="{C3380CC4-5D6E-409C-BE32-E72D297353CC}">
                  <c16:uniqueId val="{00000005-168C-40D1-AC33-C91BC23FA5E0}"/>
                </c:ext>
              </c:extLst>
            </c:dLbl>
            <c:dLbl>
              <c:idx val="4"/>
              <c:delete val="1"/>
              <c:extLst>
                <c:ext xmlns:c15="http://schemas.microsoft.com/office/drawing/2012/chart" uri="{CE6537A1-D6FC-4f65-9D91-7224C49458BB}"/>
                <c:ext xmlns:c16="http://schemas.microsoft.com/office/drawing/2014/chart" uri="{C3380CC4-5D6E-409C-BE32-E72D297353CC}">
                  <c16:uniqueId val="{00000006-168C-40D1-AC33-C91BC23FA5E0}"/>
                </c:ext>
              </c:extLst>
            </c:dLbl>
            <c:dLbl>
              <c:idx val="5"/>
              <c:delete val="1"/>
              <c:extLst>
                <c:ext xmlns:c15="http://schemas.microsoft.com/office/drawing/2012/chart" uri="{CE6537A1-D6FC-4f65-9D91-7224C49458BB}"/>
                <c:ext xmlns:c16="http://schemas.microsoft.com/office/drawing/2014/chart" uri="{C3380CC4-5D6E-409C-BE32-E72D297353CC}">
                  <c16:uniqueId val="{00000007-168C-40D1-AC33-C91BC23FA5E0}"/>
                </c:ext>
              </c:extLst>
            </c:dLbl>
            <c:dLbl>
              <c:idx val="6"/>
              <c:delete val="1"/>
              <c:extLst>
                <c:ext xmlns:c15="http://schemas.microsoft.com/office/drawing/2012/chart" uri="{CE6537A1-D6FC-4f65-9D91-7224C49458BB}"/>
                <c:ext xmlns:c16="http://schemas.microsoft.com/office/drawing/2014/chart" uri="{C3380CC4-5D6E-409C-BE32-E72D297353CC}">
                  <c16:uniqueId val="{00000008-168C-40D1-AC33-C91BC23FA5E0}"/>
                </c:ext>
              </c:extLst>
            </c:dLbl>
            <c:dLbl>
              <c:idx val="7"/>
              <c:delete val="1"/>
              <c:extLst>
                <c:ext xmlns:c15="http://schemas.microsoft.com/office/drawing/2012/chart" uri="{CE6537A1-D6FC-4f65-9D91-7224C49458BB}"/>
                <c:ext xmlns:c16="http://schemas.microsoft.com/office/drawing/2014/chart" uri="{C3380CC4-5D6E-409C-BE32-E72D297353CC}">
                  <c16:uniqueId val="{00000009-168C-40D1-AC33-C91BC23FA5E0}"/>
                </c:ext>
              </c:extLst>
            </c:dLbl>
            <c:dLbl>
              <c:idx val="8"/>
              <c:delete val="1"/>
              <c:extLst>
                <c:ext xmlns:c15="http://schemas.microsoft.com/office/drawing/2012/chart" uri="{CE6537A1-D6FC-4f65-9D91-7224C49458BB}"/>
                <c:ext xmlns:c16="http://schemas.microsoft.com/office/drawing/2014/chart" uri="{C3380CC4-5D6E-409C-BE32-E72D297353CC}">
                  <c16:uniqueId val="{0000000A-168C-40D1-AC33-C91BC23FA5E0}"/>
                </c:ext>
              </c:extLst>
            </c:dLbl>
            <c:dLbl>
              <c:idx val="9"/>
              <c:delete val="1"/>
              <c:extLst>
                <c:ext xmlns:c15="http://schemas.microsoft.com/office/drawing/2012/chart" uri="{CE6537A1-D6FC-4f65-9D91-7224C49458BB}"/>
                <c:ext xmlns:c16="http://schemas.microsoft.com/office/drawing/2014/chart" uri="{C3380CC4-5D6E-409C-BE32-E72D297353CC}">
                  <c16:uniqueId val="{0000000B-168C-40D1-AC33-C91BC23FA5E0}"/>
                </c:ext>
              </c:extLst>
            </c:dLbl>
            <c:dLbl>
              <c:idx val="10"/>
              <c:delete val="1"/>
              <c:extLst>
                <c:ext xmlns:c15="http://schemas.microsoft.com/office/drawing/2012/chart" uri="{CE6537A1-D6FC-4f65-9D91-7224C49458BB}"/>
                <c:ext xmlns:c16="http://schemas.microsoft.com/office/drawing/2014/chart" uri="{C3380CC4-5D6E-409C-BE32-E72D297353CC}">
                  <c16:uniqueId val="{0000000C-168C-40D1-AC33-C91BC23FA5E0}"/>
                </c:ext>
              </c:extLst>
            </c:dLbl>
            <c:dLbl>
              <c:idx val="1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68C-40D1-AC33-C91BC23FA5E0}"/>
                </c:ext>
              </c:extLst>
            </c:dLbl>
            <c:spPr>
              <a:noFill/>
              <a:ln>
                <a:noFill/>
              </a:ln>
              <a:effectLst/>
            </c:spPr>
            <c:txPr>
              <a:bodyPr rot="0" spcFirstLastPara="1" vertOverflow="ellipsis" vert="horz" wrap="square" lIns="38100" tIns="19050" rIns="38100" bIns="19050" anchor="ctr" anchorCtr="1">
                <a:spAutoFit/>
              </a:bodyPr>
              <a:lstStyle/>
              <a:p>
                <a:pPr>
                  <a:defRPr lang="zh-CN" sz="1800" b="0" i="0" u="none" strike="noStrike" kern="1200" baseline="0">
                    <a:solidFill>
                      <a:schemeClr val="accent1"/>
                    </a:solidFill>
                    <a:latin typeface="+mn-lt"/>
                    <a:ea typeface="+mn-ea"/>
                    <a:cs typeface="+mn-cs"/>
                  </a:defRPr>
                </a:pPr>
                <a:endParaRPr lang="en-US"/>
              </a:p>
            </c:txPr>
            <c:dLblPos val="outEnd"/>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Sheet1!$A$2:$A$13</c:f>
              <c:numCache>
                <c:formatCode>General</c:formatCode>
                <c:ptCount val="12"/>
                <c:pt idx="0">
                  <c:v>1</c:v>
                </c:pt>
                <c:pt idx="1">
                  <c:v>2</c:v>
                </c:pt>
                <c:pt idx="2">
                  <c:v>3</c:v>
                </c:pt>
                <c:pt idx="3">
                  <c:v>4</c:v>
                </c:pt>
                <c:pt idx="4">
                  <c:v>5</c:v>
                </c:pt>
                <c:pt idx="5">
                  <c:v>6</c:v>
                </c:pt>
                <c:pt idx="6">
                  <c:v>7</c:v>
                </c:pt>
                <c:pt idx="7">
                  <c:v>8</c:v>
                </c:pt>
                <c:pt idx="8">
                  <c:v>9</c:v>
                </c:pt>
                <c:pt idx="9">
                  <c:v>10</c:v>
                </c:pt>
                <c:pt idx="10">
                  <c:v>11</c:v>
                </c:pt>
                <c:pt idx="11">
                  <c:v>12</c:v>
                </c:pt>
              </c:numCache>
            </c:numRef>
          </c:cat>
          <c:val>
            <c:numRef>
              <c:f>Sheet1!$B$2:$B$13</c:f>
              <c:numCache>
                <c:formatCode>General</c:formatCode>
                <c:ptCount val="12"/>
                <c:pt idx="0">
                  <c:v>4.3</c:v>
                </c:pt>
                <c:pt idx="1">
                  <c:v>2.5</c:v>
                </c:pt>
                <c:pt idx="2">
                  <c:v>3.5</c:v>
                </c:pt>
                <c:pt idx="3">
                  <c:v>4.5</c:v>
                </c:pt>
                <c:pt idx="4">
                  <c:v>2.4</c:v>
                </c:pt>
                <c:pt idx="5">
                  <c:v>4.4000000000000004</c:v>
                </c:pt>
                <c:pt idx="6">
                  <c:v>1.8</c:v>
                </c:pt>
                <c:pt idx="7">
                  <c:v>2.8</c:v>
                </c:pt>
                <c:pt idx="8">
                  <c:v>2</c:v>
                </c:pt>
                <c:pt idx="9">
                  <c:v>2</c:v>
                </c:pt>
                <c:pt idx="10">
                  <c:v>3</c:v>
                </c:pt>
                <c:pt idx="11">
                  <c:v>5</c:v>
                </c:pt>
              </c:numCache>
            </c:numRef>
          </c:val>
          <c:extLst>
            <c:ext xmlns:c16="http://schemas.microsoft.com/office/drawing/2014/chart" uri="{C3380CC4-5D6E-409C-BE32-E72D297353CC}">
              <c16:uniqueId val="{0000000D-168C-40D1-AC33-C91BC23FA5E0}"/>
            </c:ext>
          </c:extLst>
        </c:ser>
        <c:dLbls>
          <c:showLegendKey val="0"/>
          <c:showVal val="0"/>
          <c:showCatName val="0"/>
          <c:showSerName val="0"/>
          <c:showPercent val="0"/>
          <c:showBubbleSize val="0"/>
        </c:dLbls>
        <c:gapWidth val="150"/>
        <c:overlap val="-27"/>
        <c:axId val="598795776"/>
        <c:axId val="598797312"/>
      </c:barChart>
      <c:catAx>
        <c:axId val="598795776"/>
        <c:scaling>
          <c:orientation val="minMax"/>
        </c:scaling>
        <c:delete val="0"/>
        <c:axPos val="b"/>
        <c:minorGridlines>
          <c:spPr>
            <a:ln w="9525" cap="flat" cmpd="sng" algn="ctr">
              <a:gradFill flip="none" rotWithShape="1">
                <a:gsLst>
                  <a:gs pos="0">
                    <a:schemeClr val="accent1">
                      <a:lumMod val="5000"/>
                      <a:lumOff val="95000"/>
                      <a:alpha val="12000"/>
                    </a:schemeClr>
                  </a:gs>
                  <a:gs pos="100000">
                    <a:schemeClr val="accent1">
                      <a:lumMod val="45000"/>
                      <a:lumOff val="55000"/>
                      <a:alpha val="0"/>
                    </a:schemeClr>
                  </a:gs>
                </a:gsLst>
                <a:lin ang="16200000" scaled="1"/>
                <a:tileRect/>
              </a:gradFill>
              <a:round/>
            </a:ln>
            <a:effectLst/>
          </c:spPr>
        </c:minorGridlines>
        <c:numFmt formatCode="General" sourceLinked="1"/>
        <c:majorTickMark val="none"/>
        <c:minorTickMark val="none"/>
        <c:tickLblPos val="nextTo"/>
        <c:spPr>
          <a:noFill/>
          <a:ln w="12700" cap="flat" cmpd="sng" algn="ctr">
            <a:solidFill>
              <a:schemeClr val="tx1">
                <a:lumMod val="15000"/>
                <a:lumOff val="85000"/>
                <a:alpha val="29000"/>
              </a:schemeClr>
            </a:solidFill>
            <a:round/>
          </a:ln>
          <a:effectLst/>
        </c:spPr>
        <c:txPr>
          <a:bodyPr rot="-60000000" spcFirstLastPara="1" vertOverflow="ellipsis" vert="horz" wrap="square" anchor="ctr" anchorCtr="1"/>
          <a:lstStyle/>
          <a:p>
            <a:pPr>
              <a:defRPr lang="zh-CN" sz="1400" b="0" i="0" u="none" strike="noStrike" kern="1200" baseline="0">
                <a:solidFill>
                  <a:schemeClr val="bg1"/>
                </a:solidFill>
                <a:latin typeface="+mn-lt"/>
                <a:ea typeface="+mn-ea"/>
                <a:cs typeface="+mn-cs"/>
              </a:defRPr>
            </a:pPr>
            <a:endParaRPr lang="en-US"/>
          </a:p>
        </c:txPr>
        <c:crossAx val="598797312"/>
        <c:crosses val="autoZero"/>
        <c:auto val="1"/>
        <c:lblAlgn val="ctr"/>
        <c:lblOffset val="100"/>
        <c:noMultiLvlLbl val="0"/>
      </c:catAx>
      <c:valAx>
        <c:axId val="598797312"/>
        <c:scaling>
          <c:orientation val="minMax"/>
        </c:scaling>
        <c:delete val="0"/>
        <c:axPos val="l"/>
        <c:majorGridlines>
          <c:spPr>
            <a:ln w="9525" cap="flat" cmpd="sng" algn="ctr">
              <a:gradFill flip="none" rotWithShape="1">
                <a:gsLst>
                  <a:gs pos="0">
                    <a:schemeClr val="bg1">
                      <a:alpha val="9000"/>
                    </a:schemeClr>
                  </a:gs>
                  <a:gs pos="100000">
                    <a:schemeClr val="accent1">
                      <a:lumMod val="45000"/>
                      <a:lumOff val="55000"/>
                      <a:alpha val="0"/>
                    </a:schemeClr>
                  </a:gs>
                </a:gsLst>
                <a:lin ang="16200000" scaled="1"/>
                <a:tileRect/>
              </a:gra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lang="zh-CN" sz="1400" b="0" i="0" u="none" strike="noStrike" kern="1200" baseline="0">
                <a:solidFill>
                  <a:schemeClr val="bg1"/>
                </a:solidFill>
                <a:latin typeface="+mn-lt"/>
                <a:ea typeface="+mn-ea"/>
                <a:cs typeface="+mn-cs"/>
              </a:defRPr>
            </a:pPr>
            <a:endParaRPr lang="en-US"/>
          </a:p>
        </c:txPr>
        <c:crossAx val="598795776"/>
        <c:crosses val="autoZero"/>
        <c:crossBetween val="between"/>
      </c:valAx>
      <c:spPr>
        <a:noFill/>
        <a:ln>
          <a:noFill/>
        </a:ln>
        <a:effectLst/>
      </c:spPr>
    </c:plotArea>
    <c:plotVisOnly val="1"/>
    <c:dispBlanksAs val="gap"/>
    <c:showDLblsOverMax val="0"/>
  </c:chart>
  <c:spPr>
    <a:noFill/>
    <a:ln>
      <a:noFill/>
    </a:ln>
    <a:effectLst/>
  </c:spPr>
  <c:txPr>
    <a:bodyPr/>
    <a:lstStyle/>
    <a:p>
      <a:pPr>
        <a:defRPr lang="zh-CN"/>
      </a:pPr>
      <a:endParaRPr lang="en-US"/>
    </a:p>
  </c:txPr>
  <c:externalData r:id="rId5">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noFill/>
            </a:ln>
          </c:spPr>
          <c:dPt>
            <c:idx val="0"/>
            <c:bubble3D val="0"/>
            <c:spPr>
              <a:solidFill>
                <a:schemeClr val="accent1"/>
              </a:solidFill>
              <a:ln w="19050">
                <a:noFill/>
              </a:ln>
              <a:effectLst/>
            </c:spPr>
            <c:extLst>
              <c:ext xmlns:c16="http://schemas.microsoft.com/office/drawing/2014/chart" uri="{C3380CC4-5D6E-409C-BE32-E72D297353CC}">
                <c16:uniqueId val="{00000001-F133-45DD-996B-F3D0855B2ABA}"/>
              </c:ext>
            </c:extLst>
          </c:dPt>
          <c:dPt>
            <c:idx val="1"/>
            <c:bubble3D val="0"/>
            <c:spPr>
              <a:pattFill prst="wdDnDiag">
                <a:fgClr>
                  <a:schemeClr val="tx1">
                    <a:lumMod val="65000"/>
                    <a:lumOff val="35000"/>
                  </a:schemeClr>
                </a:fgClr>
                <a:bgClr>
                  <a:schemeClr val="tx1">
                    <a:lumMod val="75000"/>
                    <a:lumOff val="25000"/>
                  </a:schemeClr>
                </a:bgClr>
              </a:pattFill>
              <a:ln w="19050">
                <a:noFill/>
              </a:ln>
              <a:effectLst/>
            </c:spPr>
            <c:extLst>
              <c:ext xmlns:c16="http://schemas.microsoft.com/office/drawing/2014/chart" uri="{C3380CC4-5D6E-409C-BE32-E72D297353CC}">
                <c16:uniqueId val="{00000003-F133-45DD-996B-F3D0855B2ABA}"/>
              </c:ext>
            </c:extLst>
          </c:dPt>
          <c:cat>
            <c:strRef>
              <c:f>Sheet1!$A$2:$A$3</c:f>
              <c:strCache>
                <c:ptCount val="2"/>
                <c:pt idx="0">
                  <c:v>第一季度</c:v>
                </c:pt>
                <c:pt idx="1">
                  <c:v>第二季度</c:v>
                </c:pt>
              </c:strCache>
            </c:strRef>
          </c:cat>
          <c:val>
            <c:numRef>
              <c:f>Sheet1!$B$2:$B$3</c:f>
              <c:numCache>
                <c:formatCode>0%</c:formatCode>
                <c:ptCount val="2"/>
                <c:pt idx="0">
                  <c:v>0.32</c:v>
                </c:pt>
                <c:pt idx="1">
                  <c:v>0.68</c:v>
                </c:pt>
              </c:numCache>
            </c:numRef>
          </c:val>
          <c:extLst>
            <c:ext xmlns:c16="http://schemas.microsoft.com/office/drawing/2014/chart" uri="{C3380CC4-5D6E-409C-BE32-E72D297353CC}">
              <c16:uniqueId val="{00000004-F133-45DD-996B-F3D0855B2ABA}"/>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gap"/>
    <c:showDLblsOverMax val="0"/>
  </c:chart>
  <c:spPr>
    <a:noFill/>
    <a:ln>
      <a:noFill/>
    </a:ln>
    <a:effectLst/>
  </c:spPr>
  <c:txPr>
    <a:bodyPr/>
    <a:lstStyle/>
    <a:p>
      <a:pPr>
        <a:defRPr lang="zh-CN"/>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noFill/>
            </a:ln>
          </c:spPr>
          <c:dPt>
            <c:idx val="0"/>
            <c:bubble3D val="0"/>
            <c:spPr>
              <a:solidFill>
                <a:schemeClr val="accent1"/>
              </a:solidFill>
              <a:ln w="19050">
                <a:noFill/>
              </a:ln>
              <a:effectLst/>
            </c:spPr>
            <c:extLst>
              <c:ext xmlns:c16="http://schemas.microsoft.com/office/drawing/2014/chart" uri="{C3380CC4-5D6E-409C-BE32-E72D297353CC}">
                <c16:uniqueId val="{00000001-FF0C-4634-A328-FB78D2F165CC}"/>
              </c:ext>
            </c:extLst>
          </c:dPt>
          <c:dPt>
            <c:idx val="1"/>
            <c:bubble3D val="0"/>
            <c:spPr>
              <a:pattFill prst="wdDnDiag">
                <a:fgClr>
                  <a:schemeClr val="tx1">
                    <a:lumMod val="65000"/>
                    <a:lumOff val="35000"/>
                  </a:schemeClr>
                </a:fgClr>
                <a:bgClr>
                  <a:schemeClr val="tx1">
                    <a:lumMod val="75000"/>
                    <a:lumOff val="25000"/>
                  </a:schemeClr>
                </a:bgClr>
              </a:pattFill>
              <a:ln w="19050">
                <a:noFill/>
              </a:ln>
              <a:effectLst/>
            </c:spPr>
            <c:extLst>
              <c:ext xmlns:c16="http://schemas.microsoft.com/office/drawing/2014/chart" uri="{C3380CC4-5D6E-409C-BE32-E72D297353CC}">
                <c16:uniqueId val="{00000003-FF0C-4634-A328-FB78D2F165CC}"/>
              </c:ext>
            </c:extLst>
          </c:dPt>
          <c:cat>
            <c:strRef>
              <c:f>Sheet1!$A$2:$A$3</c:f>
              <c:strCache>
                <c:ptCount val="2"/>
                <c:pt idx="0">
                  <c:v>第一季度</c:v>
                </c:pt>
                <c:pt idx="1">
                  <c:v>第二季度</c:v>
                </c:pt>
              </c:strCache>
            </c:strRef>
          </c:cat>
          <c:val>
            <c:numRef>
              <c:f>Sheet1!$B$2:$B$3</c:f>
              <c:numCache>
                <c:formatCode>0%</c:formatCode>
                <c:ptCount val="2"/>
                <c:pt idx="0">
                  <c:v>0.63</c:v>
                </c:pt>
                <c:pt idx="1">
                  <c:v>0.37</c:v>
                </c:pt>
              </c:numCache>
            </c:numRef>
          </c:val>
          <c:extLst>
            <c:ext xmlns:c16="http://schemas.microsoft.com/office/drawing/2014/chart" uri="{C3380CC4-5D6E-409C-BE32-E72D297353CC}">
              <c16:uniqueId val="{00000004-FF0C-4634-A328-FB78D2F165CC}"/>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gap"/>
    <c:showDLblsOverMax val="0"/>
  </c:chart>
  <c:spPr>
    <a:noFill/>
    <a:ln>
      <a:noFill/>
    </a:ln>
    <a:effectLst/>
  </c:spPr>
  <c:txPr>
    <a:bodyPr/>
    <a:lstStyle/>
    <a:p>
      <a:pPr>
        <a:defRPr lang="zh-CN"/>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noFill/>
            </a:ln>
            <a:effectLst/>
          </c:spPr>
          <c:dPt>
            <c:idx val="0"/>
            <c:bubble3D val="0"/>
            <c:spPr>
              <a:solidFill>
                <a:schemeClr val="accent1"/>
              </a:solidFill>
              <a:ln w="19050">
                <a:noFill/>
              </a:ln>
              <a:effectLst/>
            </c:spPr>
            <c:extLst>
              <c:ext xmlns:c16="http://schemas.microsoft.com/office/drawing/2014/chart" uri="{C3380CC4-5D6E-409C-BE32-E72D297353CC}">
                <c16:uniqueId val="{00000001-4C67-49DD-AFA7-1996921ACBBA}"/>
              </c:ext>
            </c:extLst>
          </c:dPt>
          <c:dPt>
            <c:idx val="1"/>
            <c:bubble3D val="0"/>
            <c:spPr>
              <a:pattFill prst="wdDnDiag">
                <a:fgClr>
                  <a:schemeClr val="tx1">
                    <a:lumMod val="65000"/>
                    <a:lumOff val="35000"/>
                  </a:schemeClr>
                </a:fgClr>
                <a:bgClr>
                  <a:schemeClr val="tx1">
                    <a:lumMod val="75000"/>
                    <a:lumOff val="25000"/>
                  </a:schemeClr>
                </a:bgClr>
              </a:pattFill>
              <a:ln w="19050">
                <a:noFill/>
              </a:ln>
              <a:effectLst/>
            </c:spPr>
            <c:extLst>
              <c:ext xmlns:c16="http://schemas.microsoft.com/office/drawing/2014/chart" uri="{C3380CC4-5D6E-409C-BE32-E72D297353CC}">
                <c16:uniqueId val="{00000003-4C67-49DD-AFA7-1996921ACBBA}"/>
              </c:ext>
            </c:extLst>
          </c:dPt>
          <c:cat>
            <c:strRef>
              <c:f>Sheet1!$A$2:$A$3</c:f>
              <c:strCache>
                <c:ptCount val="2"/>
                <c:pt idx="0">
                  <c:v>第一季度</c:v>
                </c:pt>
                <c:pt idx="1">
                  <c:v>第二季度</c:v>
                </c:pt>
              </c:strCache>
            </c:strRef>
          </c:cat>
          <c:val>
            <c:numRef>
              <c:f>Sheet1!$B$2:$B$3</c:f>
              <c:numCache>
                <c:formatCode>0%</c:formatCode>
                <c:ptCount val="2"/>
                <c:pt idx="0">
                  <c:v>0.75</c:v>
                </c:pt>
                <c:pt idx="1">
                  <c:v>0.25</c:v>
                </c:pt>
              </c:numCache>
            </c:numRef>
          </c:val>
          <c:extLst>
            <c:ext xmlns:c16="http://schemas.microsoft.com/office/drawing/2014/chart" uri="{C3380CC4-5D6E-409C-BE32-E72D297353CC}">
              <c16:uniqueId val="{00000004-4C67-49DD-AFA7-1996921ACBBA}"/>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gap"/>
    <c:showDLblsOverMax val="0"/>
  </c:chart>
  <c:spPr>
    <a:noFill/>
    <a:ln>
      <a:noFill/>
    </a:ln>
    <a:effectLst/>
  </c:spPr>
  <c:txPr>
    <a:bodyPr/>
    <a:lstStyle/>
    <a:p>
      <a:pPr>
        <a:defRPr lang="zh-CN"/>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noFill/>
            </a:ln>
          </c:spPr>
          <c:dPt>
            <c:idx val="0"/>
            <c:bubble3D val="0"/>
            <c:spPr>
              <a:solidFill>
                <a:schemeClr val="accent1"/>
              </a:solidFill>
              <a:ln w="19050">
                <a:noFill/>
              </a:ln>
              <a:effectLst/>
            </c:spPr>
            <c:extLst>
              <c:ext xmlns:c16="http://schemas.microsoft.com/office/drawing/2014/chart" uri="{C3380CC4-5D6E-409C-BE32-E72D297353CC}">
                <c16:uniqueId val="{00000001-26CF-41B7-895F-4CF919FA0EFC}"/>
              </c:ext>
            </c:extLst>
          </c:dPt>
          <c:dPt>
            <c:idx val="1"/>
            <c:bubble3D val="0"/>
            <c:spPr>
              <a:pattFill prst="wdDnDiag">
                <a:fgClr>
                  <a:schemeClr val="tx1">
                    <a:lumMod val="65000"/>
                    <a:lumOff val="35000"/>
                  </a:schemeClr>
                </a:fgClr>
                <a:bgClr>
                  <a:schemeClr val="tx1">
                    <a:lumMod val="75000"/>
                    <a:lumOff val="25000"/>
                  </a:schemeClr>
                </a:bgClr>
              </a:pattFill>
              <a:ln w="19050">
                <a:noFill/>
              </a:ln>
              <a:effectLst/>
            </c:spPr>
            <c:extLst>
              <c:ext xmlns:c16="http://schemas.microsoft.com/office/drawing/2014/chart" uri="{C3380CC4-5D6E-409C-BE32-E72D297353CC}">
                <c16:uniqueId val="{00000003-26CF-41B7-895F-4CF919FA0EFC}"/>
              </c:ext>
            </c:extLst>
          </c:dPt>
          <c:cat>
            <c:strRef>
              <c:f>Sheet1!$A$2:$A$3</c:f>
              <c:strCache>
                <c:ptCount val="2"/>
                <c:pt idx="0">
                  <c:v>第一季度</c:v>
                </c:pt>
                <c:pt idx="1">
                  <c:v>第二季度</c:v>
                </c:pt>
              </c:strCache>
            </c:strRef>
          </c:cat>
          <c:val>
            <c:numRef>
              <c:f>Sheet1!$B$2:$B$3</c:f>
              <c:numCache>
                <c:formatCode>0%</c:formatCode>
                <c:ptCount val="2"/>
                <c:pt idx="0">
                  <c:v>0.8</c:v>
                </c:pt>
                <c:pt idx="1">
                  <c:v>0.2</c:v>
                </c:pt>
              </c:numCache>
            </c:numRef>
          </c:val>
          <c:extLst>
            <c:ext xmlns:c16="http://schemas.microsoft.com/office/drawing/2014/chart" uri="{C3380CC4-5D6E-409C-BE32-E72D297353CC}">
              <c16:uniqueId val="{00000004-26CF-41B7-895F-4CF919FA0EFC}"/>
            </c:ext>
          </c:extLst>
        </c:ser>
        <c:dLbls>
          <c:showLegendKey val="0"/>
          <c:showVal val="0"/>
          <c:showCatName val="0"/>
          <c:showSerName val="0"/>
          <c:showPercent val="0"/>
          <c:showBubbleSize val="0"/>
          <c:showLeaderLines val="1"/>
        </c:dLbls>
        <c:firstSliceAng val="0"/>
        <c:holeSize val="90"/>
      </c:doughnutChart>
      <c:spPr>
        <a:noFill/>
        <a:ln>
          <a:noFill/>
        </a:ln>
        <a:effectLst/>
      </c:spPr>
    </c:plotArea>
    <c:plotVisOnly val="1"/>
    <c:dispBlanksAs val="gap"/>
    <c:showDLblsOverMax val="0"/>
  </c:chart>
  <c:spPr>
    <a:noFill/>
    <a:ln>
      <a:noFill/>
    </a:ln>
    <a:effectLst/>
  </c:spPr>
  <c:txPr>
    <a:bodyPr/>
    <a:lstStyle/>
    <a:p>
      <a:pPr>
        <a:defRPr lang="zh-CN"/>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4EFA0D2-B72B-4B59-AD99-062F4A01FD54}" type="datetimeFigureOut">
              <a:rPr lang="zh-CN" altLang="en-US" smtClean="0"/>
              <a:t>2023/3/20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B06D91C-97E5-4A5C-AE68-D3E591525790}" type="slidenum">
              <a:rPr lang="zh-CN" altLang="en-US" smtClean="0"/>
              <a:t>‹#›</a:t>
            </a:fld>
            <a:endParaRPr lang="zh-CN" altLang="en-US"/>
          </a:p>
        </p:txBody>
      </p:sp>
    </p:spTree>
    <p:extLst>
      <p:ext uri="{BB962C8B-B14F-4D97-AF65-F5344CB8AC3E}">
        <p14:creationId xmlns:p14="http://schemas.microsoft.com/office/powerpoint/2010/main" val="123056194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10</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11</a:t>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12</a:t>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13</a:t>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14</a:t>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15</a:t>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16</a:t>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17</a:t>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18</a:t>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19</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a:t>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20</a:t>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21</a:t>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22</a:t>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23</a:t>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24</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3</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4</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5</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6</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8</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B06D91C-97E5-4A5C-AE68-D3E591525790}" type="slidenum">
              <a:rPr lang="zh-CN" altLang="en-US" smtClean="0"/>
              <a:t>9</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hyperlink" Target="http://www.1ppt.com/hangye/" TargetMode="External"/><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414CD77-6FE6-4D31-B7DE-0A9F6F0227FD}" type="datetimeFigureOut">
              <a:rPr lang="zh-CN" altLang="en-US" smtClean="0"/>
              <a:t>2023/3/20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CDB26D64-D3DB-4F3E-9EF6-7842ACFCE9F2}"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414CD77-6FE6-4D31-B7DE-0A9F6F0227FD}" type="datetimeFigureOut">
              <a:rPr lang="zh-CN" altLang="en-US" smtClean="0"/>
              <a:t>2023/3/20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DB26D64-D3DB-4F3E-9EF6-7842ACFCE9F2}" type="slidenum">
              <a:rPr lang="zh-CN" altLang="en-US" smtClean="0"/>
              <a:t>‹#›</a:t>
            </a:fld>
            <a:endParaRPr lang="zh-CN" altLang="en-US"/>
          </a:p>
        </p:txBody>
      </p:sp>
      <p:sp>
        <p:nvSpPr>
          <p:cNvPr id="6" name="TextBox 5"/>
          <p:cNvSpPr txBox="1"/>
          <p:nvPr userDrawn="1"/>
        </p:nvSpPr>
        <p:spPr>
          <a:xfrm>
            <a:off x="2330169" y="3215186"/>
            <a:ext cx="540060" cy="118430"/>
          </a:xfrm>
          <a:prstGeom prst="rect">
            <a:avLst/>
          </a:prstGeom>
          <a:noFill/>
        </p:spPr>
        <p:txBody>
          <a:bodyPr wrap="square" rtlCol="0">
            <a:spAutoFit/>
          </a:bodyPr>
          <a:lstStyle/>
          <a:p>
            <a:pPr>
              <a:lnSpc>
                <a:spcPct val="200000"/>
              </a:lnSpc>
            </a:pPr>
            <a:r>
              <a:rPr lang="zh-CN" altLang="en-US" sz="100" dirty="0">
                <a:latin typeface="微软雅黑" panose="020B0503020204020204" pitchFamily="34" charset="-122"/>
                <a:ea typeface="微软雅黑" panose="020B0503020204020204" pitchFamily="34" charset="-122"/>
                <a:hlinkClick r:id="rId2"/>
              </a:rPr>
              <a:t>行业</a:t>
            </a:r>
            <a:r>
              <a:rPr lang="en-US" altLang="zh-CN" sz="100" dirty="0">
                <a:latin typeface="微软雅黑" panose="020B0503020204020204" pitchFamily="34" charset="-122"/>
                <a:ea typeface="微软雅黑" panose="020B0503020204020204" pitchFamily="34" charset="-122"/>
                <a:hlinkClick r:id="rId2"/>
              </a:rPr>
              <a:t>PPT</a:t>
            </a:r>
            <a:r>
              <a:rPr lang="zh-CN" altLang="en-US" sz="100" dirty="0">
                <a:latin typeface="微软雅黑" panose="020B0503020204020204" pitchFamily="34" charset="-122"/>
                <a:ea typeface="微软雅黑" panose="020B0503020204020204" pitchFamily="34" charset="-122"/>
                <a:hlinkClick r:id="rId2"/>
              </a:rPr>
              <a:t>模板</a:t>
            </a:r>
            <a:r>
              <a:rPr lang="en-US" altLang="zh-CN" sz="100" dirty="0">
                <a:latin typeface="微软雅黑" panose="020B0503020204020204" pitchFamily="34" charset="-122"/>
                <a:ea typeface="微软雅黑" panose="020B0503020204020204" pitchFamily="34" charset="-122"/>
              </a:rPr>
              <a:t>http://www.1ppt.com/hangye/</a:t>
            </a:r>
          </a:p>
        </p:txBody>
      </p:sp>
    </p:spTree>
    <p:extLst>
      <p:ext uri="{BB962C8B-B14F-4D97-AF65-F5344CB8AC3E}">
        <p14:creationId xmlns:p14="http://schemas.microsoft.com/office/powerpoint/2010/main" val="1002201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414CD77-6FE6-4D31-B7DE-0A9F6F0227FD}" type="datetimeFigureOut">
              <a:rPr lang="zh-CN" altLang="en-US" smtClean="0"/>
              <a:t>2023/3/20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DB26D64-D3DB-4F3E-9EF6-7842ACFCE9F2}" type="slidenum">
              <a:rPr lang="zh-CN" altLang="en-US" smtClean="0"/>
              <a:t>‹#›</a:t>
            </a:fld>
            <a:endParaRPr lang="zh-CN" altLang="en-US"/>
          </a:p>
        </p:txBody>
      </p:sp>
    </p:spTree>
    <p:extLst>
      <p:ext uri="{BB962C8B-B14F-4D97-AF65-F5344CB8AC3E}">
        <p14:creationId xmlns:p14="http://schemas.microsoft.com/office/powerpoint/2010/main" val="1950315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414CD77-6FE6-4D31-B7DE-0A9F6F0227FD}" type="datetimeFigureOut">
              <a:rPr lang="zh-CN" altLang="en-US" smtClean="0"/>
              <a:t>2023/3/20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CDB26D64-D3DB-4F3E-9EF6-7842ACFCE9F2}" type="slidenum">
              <a:rPr lang="zh-CN" altLang="en-US" smtClean="0"/>
              <a:t>‹#›</a:t>
            </a:fld>
            <a:endParaRPr lang="zh-CN" altLang="en-US"/>
          </a:p>
        </p:txBody>
      </p:sp>
    </p:spTree>
    <p:extLst>
      <p:ext uri="{BB962C8B-B14F-4D97-AF65-F5344CB8AC3E}">
        <p14:creationId xmlns:p14="http://schemas.microsoft.com/office/powerpoint/2010/main" val="2709571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29117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3"/>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3"/>
            <a:ext cx="2844800" cy="365125"/>
          </a:xfrm>
          <a:prstGeom prst="rect">
            <a:avLst/>
          </a:prstGeom>
        </p:spPr>
        <p:txBody>
          <a:bodyPr/>
          <a:lstStyle/>
          <a:p>
            <a:fld id="{2E3AAC11-D570-4EA9-AFC0-30FB72BA45EB}" type="datetimeFigureOut">
              <a:rPr lang="zh-CN" altLang="en-US" smtClean="0">
                <a:solidFill>
                  <a:prstClr val="black"/>
                </a:solidFill>
              </a:rPr>
              <a:pPr/>
              <a:t>2023/3/20</a:t>
            </a:fld>
            <a:endParaRPr lang="zh-CN" altLang="en-US">
              <a:solidFill>
                <a:prstClr val="black"/>
              </a:solidFill>
            </a:endParaRPr>
          </a:p>
        </p:txBody>
      </p:sp>
      <p:sp>
        <p:nvSpPr>
          <p:cNvPr id="5" name="页脚占位符 4"/>
          <p:cNvSpPr>
            <a:spLocks noGrp="1"/>
          </p:cNvSpPr>
          <p:nvPr>
            <p:ph type="ftr" sz="quarter" idx="11"/>
          </p:nvPr>
        </p:nvSpPr>
        <p:spPr>
          <a:xfrm>
            <a:off x="4165600" y="6356353"/>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3"/>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17831256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41"/>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41"/>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3"/>
            <a:ext cx="2844800" cy="365125"/>
          </a:xfrm>
          <a:prstGeom prst="rect">
            <a:avLst/>
          </a:prstGeom>
        </p:spPr>
        <p:txBody>
          <a:bodyPr/>
          <a:lstStyle/>
          <a:p>
            <a:fld id="{2E3AAC11-D570-4EA9-AFC0-30FB72BA45EB}" type="datetimeFigureOut">
              <a:rPr lang="zh-CN" altLang="en-US" smtClean="0">
                <a:solidFill>
                  <a:prstClr val="black"/>
                </a:solidFill>
              </a:rPr>
              <a:pPr/>
              <a:t>2023/3/20</a:t>
            </a:fld>
            <a:endParaRPr lang="zh-CN" altLang="en-US">
              <a:solidFill>
                <a:prstClr val="black"/>
              </a:solidFill>
            </a:endParaRPr>
          </a:p>
        </p:txBody>
      </p:sp>
      <p:sp>
        <p:nvSpPr>
          <p:cNvPr id="5" name="页脚占位符 4"/>
          <p:cNvSpPr>
            <a:spLocks noGrp="1"/>
          </p:cNvSpPr>
          <p:nvPr>
            <p:ph type="ftr" sz="quarter" idx="11"/>
          </p:nvPr>
        </p:nvSpPr>
        <p:spPr>
          <a:xfrm>
            <a:off x="4165600" y="6356353"/>
            <a:ext cx="3860800" cy="365125"/>
          </a:xfrm>
          <a:prstGeom prst="rect">
            <a:avLst/>
          </a:prstGeom>
        </p:spPr>
        <p:txBody>
          <a:body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3"/>
            <a:ext cx="2844800" cy="365125"/>
          </a:xfrm>
          <a:prstGeom prst="rect">
            <a:avLst/>
          </a:prstGeom>
        </p:spPr>
        <p:txBody>
          <a:bodyPr/>
          <a:lstStyle/>
          <a:p>
            <a:fld id="{55ECCFAA-F4FB-487C-9F1E-C8836D0C3DC9}" type="slidenum">
              <a:rPr lang="zh-CN" altLang="en-US" smtClean="0">
                <a:solidFill>
                  <a:prstClr val="black"/>
                </a:solidFill>
              </a:rPr>
              <a:pPr/>
              <a:t>‹#›</a:t>
            </a:fld>
            <a:endParaRPr lang="zh-CN" altLang="en-US">
              <a:solidFill>
                <a:prstClr val="black"/>
              </a:solidFill>
            </a:endParaRPr>
          </a:p>
        </p:txBody>
      </p:sp>
    </p:spTree>
    <p:extLst>
      <p:ext uri="{BB962C8B-B14F-4D97-AF65-F5344CB8AC3E}">
        <p14:creationId xmlns:p14="http://schemas.microsoft.com/office/powerpoint/2010/main" val="12618443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21228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accent3"/>
            </a:gs>
            <a:gs pos="100000">
              <a:schemeClr val="accent3">
                <a:alpha val="90000"/>
              </a:schemeClr>
            </a:gs>
          </a:gsLst>
          <a:lin ang="13500000" scaled="1"/>
          <a:tileRect/>
        </a:gra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14CD77-6FE6-4D31-B7DE-0A9F6F0227FD}" type="datetimeFigureOut">
              <a:rPr lang="zh-CN" altLang="en-US" smtClean="0"/>
              <a:t>2023/3/20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B26D64-D3DB-4F3E-9EF6-7842ACFCE9F2}"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AngsanaUPC" panose="02020603050405020304" pitchFamily="18" charset="-34"/>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99134979"/>
      </p:ext>
    </p:extLst>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6" Type="http://schemas.openxmlformats.org/officeDocument/2006/relationships/image" Target="../media/image4.png"/><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1.xml"/><Relationship Id="rId4" Type="http://schemas.openxmlformats.org/officeDocument/2006/relationships/image" Target="../media/image9.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xml"/><Relationship Id="rId1" Type="http://schemas.openxmlformats.org/officeDocument/2006/relationships/tags" Target="../tags/tag3.xml"/><Relationship Id="rId5" Type="http://schemas.openxmlformats.org/officeDocument/2006/relationships/image" Target="../media/image4.png"/><Relationship Id="rId4" Type="http://schemas.openxmlformats.org/officeDocument/2006/relationships/image" Target="../media/image12.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p:cNvGrpSpPr/>
          <p:nvPr/>
        </p:nvGrpSpPr>
        <p:grpSpPr>
          <a:xfrm>
            <a:off x="-29029" y="-19050"/>
            <a:ext cx="12221029" cy="6884307"/>
            <a:chOff x="-29029" y="-19050"/>
            <a:chExt cx="12221029" cy="6884307"/>
          </a:xfrm>
        </p:grpSpPr>
        <p:pic>
          <p:nvPicPr>
            <p:cNvPr id="5" name="图片 4"/>
            <p:cNvPicPr>
              <a:picLocks noChangeAspect="1"/>
            </p:cNvPicPr>
            <p:nvPr/>
          </p:nvPicPr>
          <p:blipFill rotWithShape="1">
            <a:blip r:embed="rId4" cstate="screen"/>
            <a:srcRect/>
            <a:stretch>
              <a:fillRect/>
            </a:stretch>
          </p:blipFill>
          <p:spPr>
            <a:xfrm>
              <a:off x="-14514" y="-19050"/>
              <a:ext cx="12206514" cy="6884307"/>
            </a:xfrm>
            <a:prstGeom prst="rect">
              <a:avLst/>
            </a:prstGeom>
          </p:spPr>
        </p:pic>
        <p:pic>
          <p:nvPicPr>
            <p:cNvPr id="52" name="图片 51"/>
            <p:cNvPicPr>
              <a:picLocks noChangeAspect="1"/>
            </p:cNvPicPr>
            <p:nvPr/>
          </p:nvPicPr>
          <p:blipFill rotWithShape="1">
            <a:blip r:embed="rId5" cstate="screen"/>
            <a:srcRect r="-1"/>
            <a:stretch>
              <a:fillRect/>
            </a:stretch>
          </p:blipFill>
          <p:spPr>
            <a:xfrm>
              <a:off x="-29029" y="-19050"/>
              <a:ext cx="10819356" cy="6877050"/>
            </a:xfrm>
            <a:prstGeom prst="rect">
              <a:avLst/>
            </a:prstGeom>
          </p:spPr>
        </p:pic>
      </p:grpSp>
      <p:sp>
        <p:nvSpPr>
          <p:cNvPr id="25" name="任意多边形 24"/>
          <p:cNvSpPr/>
          <p:nvPr/>
        </p:nvSpPr>
        <p:spPr>
          <a:xfrm>
            <a:off x="8994043" y="-19049"/>
            <a:ext cx="3197957" cy="5898455"/>
          </a:xfrm>
          <a:custGeom>
            <a:avLst/>
            <a:gdLst>
              <a:gd name="connsiteX0" fmla="*/ 0 w 3197957"/>
              <a:gd name="connsiteY0" fmla="*/ 0 h 5898455"/>
              <a:gd name="connsiteX1" fmla="*/ 3197957 w 3197957"/>
              <a:gd name="connsiteY1" fmla="*/ 0 h 5898455"/>
              <a:gd name="connsiteX2" fmla="*/ 3197957 w 3197957"/>
              <a:gd name="connsiteY2" fmla="*/ 5898455 h 5898455"/>
            </a:gdLst>
            <a:ahLst/>
            <a:cxnLst>
              <a:cxn ang="0">
                <a:pos x="connsiteX0" y="connsiteY0"/>
              </a:cxn>
              <a:cxn ang="0">
                <a:pos x="connsiteX1" y="connsiteY1"/>
              </a:cxn>
              <a:cxn ang="0">
                <a:pos x="connsiteX2" y="connsiteY2"/>
              </a:cxn>
            </a:cxnLst>
            <a:rect l="l" t="t" r="r" b="b"/>
            <a:pathLst>
              <a:path w="3197957" h="5898455">
                <a:moveTo>
                  <a:pt x="0" y="0"/>
                </a:moveTo>
                <a:lnTo>
                  <a:pt x="3197957" y="0"/>
                </a:lnTo>
                <a:lnTo>
                  <a:pt x="3197957" y="5898455"/>
                </a:lnTo>
                <a:close/>
              </a:path>
            </a:pathLst>
          </a:custGeom>
          <a:pattFill prst="dkHorz">
            <a:fgClr>
              <a:srgbClr val="2E2E2E"/>
            </a:fgClr>
            <a:bgClr>
              <a:schemeClr val="tx1">
                <a:lumMod val="85000"/>
                <a:lumOff val="15000"/>
              </a:schemeClr>
            </a:bgClr>
          </a:pattFill>
          <a:ln>
            <a:noFill/>
          </a:ln>
          <a:effectLst>
            <a:outerShdw blurRad="292100" dist="152400" dir="10800000" sx="98000" sy="98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2" name="任意多边形 41"/>
          <p:cNvSpPr/>
          <p:nvPr/>
        </p:nvSpPr>
        <p:spPr>
          <a:xfrm rot="9120000">
            <a:off x="2463153" y="6642292"/>
            <a:ext cx="811372" cy="431414"/>
          </a:xfrm>
          <a:custGeom>
            <a:avLst/>
            <a:gdLst>
              <a:gd name="connsiteX0" fmla="*/ 0 w 629575"/>
              <a:gd name="connsiteY0" fmla="*/ 334751 h 334751"/>
              <a:gd name="connsiteX1" fmla="*/ 0 w 629575"/>
              <a:gd name="connsiteY1" fmla="*/ 0 h 334751"/>
              <a:gd name="connsiteX2" fmla="*/ 629575 w 629575"/>
              <a:gd name="connsiteY2" fmla="*/ 334751 h 334751"/>
            </a:gdLst>
            <a:ahLst/>
            <a:cxnLst>
              <a:cxn ang="0">
                <a:pos x="connsiteX0" y="connsiteY0"/>
              </a:cxn>
              <a:cxn ang="0">
                <a:pos x="connsiteX1" y="connsiteY1"/>
              </a:cxn>
              <a:cxn ang="0">
                <a:pos x="connsiteX2" y="connsiteY2"/>
              </a:cxn>
            </a:cxnLst>
            <a:rect l="l" t="t" r="r" b="b"/>
            <a:pathLst>
              <a:path w="629575" h="334751">
                <a:moveTo>
                  <a:pt x="0" y="334751"/>
                </a:moveTo>
                <a:lnTo>
                  <a:pt x="0" y="0"/>
                </a:lnTo>
                <a:lnTo>
                  <a:pt x="629575" y="334751"/>
                </a:lnTo>
                <a:close/>
              </a:path>
            </a:pathLst>
          </a:cu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cxnSp>
        <p:nvCxnSpPr>
          <p:cNvPr id="26" name="直接连接符 25"/>
          <p:cNvCxnSpPr/>
          <p:nvPr/>
        </p:nvCxnSpPr>
        <p:spPr>
          <a:xfrm>
            <a:off x="9159684" y="36057"/>
            <a:ext cx="2993645" cy="5488443"/>
          </a:xfrm>
          <a:prstGeom prst="line">
            <a:avLst/>
          </a:prstGeom>
          <a:ln w="19050" cap="rnd">
            <a:solidFill>
              <a:schemeClr val="bg1">
                <a:alpha val="26000"/>
              </a:schemeClr>
            </a:solidFill>
            <a:prstDash val="dash"/>
            <a:round/>
          </a:ln>
        </p:spPr>
        <p:style>
          <a:lnRef idx="1">
            <a:schemeClr val="accent1"/>
          </a:lnRef>
          <a:fillRef idx="0">
            <a:schemeClr val="accent1"/>
          </a:fillRef>
          <a:effectRef idx="0">
            <a:schemeClr val="accent1"/>
          </a:effectRef>
          <a:fontRef idx="minor">
            <a:schemeClr val="tx1"/>
          </a:fontRef>
        </p:style>
      </p:cxnSp>
      <p:sp>
        <p:nvSpPr>
          <p:cNvPr id="32" name="文本框 35"/>
          <p:cNvSpPr txBox="1"/>
          <p:nvPr/>
        </p:nvSpPr>
        <p:spPr>
          <a:xfrm>
            <a:off x="5104456" y="2588478"/>
            <a:ext cx="6138491" cy="830997"/>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4800" dirty="0">
                <a:solidFill>
                  <a:schemeClr val="bg1">
                    <a:lumMod val="95000"/>
                  </a:schemeClr>
                </a:solidFill>
                <a:latin typeface="+mj-ea"/>
                <a:ea typeface="+mj-ea"/>
              </a:rPr>
              <a:t>Business</a:t>
            </a:r>
            <a:r>
              <a:rPr lang="en-US" altLang="zh-CN" sz="4800" dirty="0">
                <a:solidFill>
                  <a:schemeClr val="bg1"/>
                </a:solidFill>
                <a:latin typeface="+mj-ea"/>
                <a:ea typeface="+mj-ea"/>
              </a:rPr>
              <a:t> </a:t>
            </a:r>
            <a:r>
              <a:rPr lang="en-US" altLang="zh-CN" sz="4800" dirty="0">
                <a:solidFill>
                  <a:schemeClr val="accent1"/>
                </a:solidFill>
                <a:latin typeface="+mj-ea"/>
                <a:ea typeface="+mj-ea"/>
              </a:rPr>
              <a:t>Template</a:t>
            </a:r>
            <a:endParaRPr lang="zh-CN" altLang="en-US" sz="4800" dirty="0">
              <a:solidFill>
                <a:schemeClr val="accent1"/>
              </a:solidFill>
              <a:latin typeface="+mj-ea"/>
              <a:ea typeface="+mj-ea"/>
            </a:endParaRPr>
          </a:p>
        </p:txBody>
      </p:sp>
      <p:sp>
        <p:nvSpPr>
          <p:cNvPr id="38" name="矩形 37" descr="e7d195523061f1c0d3ba7f298e59d031c9c3f97027ed136f882110EF8F17BAD1F2C348D17C7856EF46CB4678CC9E44EE1ABA681E3133328A7B4D22AAF822B2429426B2355AA8CC4431B8568D2CF3B73ADF5964BB9916C1AAFCE9EA833C7DDC8425D8BA88DB0599F6A00A20541FA24F913707B9AB8618371F45B8F4E26F5A89A2851711534E8E3A97"/>
          <p:cNvSpPr/>
          <p:nvPr/>
        </p:nvSpPr>
        <p:spPr>
          <a:xfrm>
            <a:off x="5161348" y="3548508"/>
            <a:ext cx="5203842" cy="428643"/>
          </a:xfrm>
          <a:prstGeom prst="rect">
            <a:avLst/>
          </a:prstGeom>
        </p:spPr>
        <p:txBody>
          <a:bodyPr wrap="square">
            <a:spAutoFit/>
          </a:bodyPr>
          <a:lstStyle/>
          <a:p>
            <a:pPr algn="dist">
              <a:lnSpc>
                <a:spcPct val="120000"/>
              </a:lnSpc>
            </a:pPr>
            <a:r>
              <a:rPr lang="en-US" altLang="zh-CN" sz="2000" dirty="0">
                <a:solidFill>
                  <a:schemeClr val="bg1">
                    <a:lumMod val="85000"/>
                    <a:alpha val="67000"/>
                  </a:schemeClr>
                </a:solidFill>
                <a:latin typeface="+mj-ea"/>
                <a:ea typeface="+mj-ea"/>
              </a:rPr>
              <a:t>Insert the Subtitle of Your Presentation</a:t>
            </a:r>
          </a:p>
        </p:txBody>
      </p:sp>
      <p:sp>
        <p:nvSpPr>
          <p:cNvPr id="39" name="矩形 38"/>
          <p:cNvSpPr/>
          <p:nvPr/>
        </p:nvSpPr>
        <p:spPr>
          <a:xfrm>
            <a:off x="5195302" y="4688604"/>
            <a:ext cx="1715638" cy="406400"/>
          </a:xfrm>
          <a:prstGeom prst="rect">
            <a:avLst/>
          </a:prstGeom>
          <a:noFill/>
          <a:ln>
            <a:solidFill>
              <a:schemeClr val="bg1">
                <a:alpha val="4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40" name="文本框 42"/>
          <p:cNvSpPr txBox="1"/>
          <p:nvPr/>
        </p:nvSpPr>
        <p:spPr>
          <a:xfrm>
            <a:off x="5195302" y="4722364"/>
            <a:ext cx="1724165" cy="33855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1600" dirty="0">
                <a:solidFill>
                  <a:schemeClr val="bg1"/>
                </a:solidFill>
                <a:latin typeface="微软雅黑 Light" panose="020B0502040204020203" pitchFamily="34" charset="-122"/>
                <a:ea typeface="微软雅黑 Light" panose="020B0502040204020203" pitchFamily="34" charset="-122"/>
              </a:rPr>
              <a:t>freeppt7.com</a:t>
            </a:r>
            <a:endParaRPr lang="zh-CN" altLang="en-US" sz="1600" dirty="0">
              <a:solidFill>
                <a:schemeClr val="bg1"/>
              </a:solidFill>
              <a:latin typeface="微软雅黑 Light" panose="020B0502040204020203" pitchFamily="34" charset="-122"/>
              <a:ea typeface="微软雅黑 Light" panose="020B0502040204020203" pitchFamily="34" charset="-122"/>
            </a:endParaRPr>
          </a:p>
        </p:txBody>
      </p:sp>
      <p:grpSp>
        <p:nvGrpSpPr>
          <p:cNvPr id="41" name="组合 40"/>
          <p:cNvGrpSpPr/>
          <p:nvPr/>
        </p:nvGrpSpPr>
        <p:grpSpPr>
          <a:xfrm>
            <a:off x="10667580" y="2932098"/>
            <a:ext cx="306070" cy="306070"/>
            <a:chOff x="9649054" y="3138248"/>
            <a:chExt cx="306070" cy="306070"/>
          </a:xfrm>
        </p:grpSpPr>
        <p:sp>
          <p:nvSpPr>
            <p:cNvPr id="43" name="椭圆 42"/>
            <p:cNvSpPr/>
            <p:nvPr/>
          </p:nvSpPr>
          <p:spPr>
            <a:xfrm>
              <a:off x="9649054" y="3138248"/>
              <a:ext cx="306070" cy="306070"/>
            </a:xfrm>
            <a:prstGeom prst="ellipse">
              <a:avLst/>
            </a:prstGeom>
            <a:solidFill>
              <a:schemeClr val="bg1"/>
            </a:solidFill>
            <a:ln w="12700">
              <a:noFill/>
            </a:ln>
            <a:effectLst>
              <a:outerShdw blurRad="279400" dist="139700" dir="2700000" algn="tl" rotWithShape="0">
                <a:prstClr val="black">
                  <a:alpha val="6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51" name="等腰三角形 50"/>
            <p:cNvSpPr/>
            <p:nvPr/>
          </p:nvSpPr>
          <p:spPr>
            <a:xfrm rot="14125850">
              <a:off x="9745638" y="3263373"/>
              <a:ext cx="103376" cy="79629"/>
            </a:xfrm>
            <a:prstGeom prst="triangl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cxnSp>
        <p:nvCxnSpPr>
          <p:cNvPr id="44" name="[动画大师]_Straight Connector 1"/>
          <p:cNvCxnSpPr/>
          <p:nvPr/>
        </p:nvCxnSpPr>
        <p:spPr>
          <a:xfrm flipV="1">
            <a:off x="2120153" y="5733143"/>
            <a:ext cx="2008169" cy="1124859"/>
          </a:xfrm>
          <a:prstGeom prst="line">
            <a:avLst/>
          </a:prstGeom>
          <a:ln w="19050" cap="rnd">
            <a:solidFill>
              <a:schemeClr val="accent1">
                <a:alpha val="87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a:off x="3001165" y="2687868"/>
            <a:ext cx="1835199" cy="3364589"/>
          </a:xfrm>
          <a:prstGeom prst="line">
            <a:avLst/>
          </a:prstGeom>
          <a:ln w="19050" cap="rnd">
            <a:solidFill>
              <a:schemeClr val="accent1">
                <a:alpha val="44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3132308" y="2614737"/>
            <a:ext cx="132167" cy="242310"/>
          </a:xfrm>
          <a:prstGeom prst="line">
            <a:avLst/>
          </a:prstGeom>
          <a:ln w="19050" cap="rnd">
            <a:solidFill>
              <a:schemeClr val="accent1">
                <a:alpha val="44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V="1">
            <a:off x="3328307" y="6212622"/>
            <a:ext cx="190338" cy="106617"/>
          </a:xfrm>
          <a:prstGeom prst="line">
            <a:avLst/>
          </a:prstGeom>
          <a:ln w="19050" cap="rnd">
            <a:solidFill>
              <a:schemeClr val="accent1">
                <a:alpha val="87000"/>
              </a:schemeClr>
            </a:solidFill>
          </a:ln>
        </p:spPr>
        <p:style>
          <a:lnRef idx="1">
            <a:schemeClr val="accent1"/>
          </a:lnRef>
          <a:fillRef idx="0">
            <a:schemeClr val="accent1"/>
          </a:fillRef>
          <a:effectRef idx="0">
            <a:schemeClr val="accent1"/>
          </a:effectRef>
          <a:fontRef idx="minor">
            <a:schemeClr val="tx1"/>
          </a:fontRef>
        </p:style>
      </p:cxnSp>
      <p:pic>
        <p:nvPicPr>
          <p:cNvPr id="2" name="图片 1" descr="图片1">
            <a:extLst>
              <a:ext uri="{FF2B5EF4-FFF2-40B4-BE49-F238E27FC236}">
                <a16:creationId xmlns:a16="http://schemas.microsoft.com/office/drawing/2014/main" id="{FB92544B-4E54-E1AC-F28E-AF897B95E95A}"/>
              </a:ext>
            </a:extLst>
          </p:cNvPr>
          <p:cNvPicPr>
            <a:picLocks noChangeAspect="1"/>
          </p:cNvPicPr>
          <p:nvPr>
            <p:custDataLst>
              <p:tags r:id="rId1"/>
            </p:custDataLst>
          </p:nvPr>
        </p:nvPicPr>
        <p:blipFill>
          <a:blip r:embed="rId6"/>
          <a:stretch>
            <a:fillRect/>
          </a:stretch>
        </p:blipFill>
        <p:spPr>
          <a:xfrm>
            <a:off x="10113659" y="472863"/>
            <a:ext cx="1280160" cy="4267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45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750"/>
                                        <p:tgtEl>
                                          <p:spTgt spid="32"/>
                                        </p:tgtEl>
                                      </p:cBhvr>
                                    </p:animEffect>
                                  </p:childTnLst>
                                </p:cTn>
                              </p:par>
                              <p:par>
                                <p:cTn id="8" presetID="22" presetClass="entr" presetSubtype="8" fill="hold" grpId="0" nodeType="withEffect">
                                  <p:stCondLst>
                                    <p:cond delay="450"/>
                                  </p:stCondLst>
                                  <p:childTnLst>
                                    <p:set>
                                      <p:cBhvr>
                                        <p:cTn id="9" dur="1" fill="hold">
                                          <p:stCondLst>
                                            <p:cond delay="0"/>
                                          </p:stCondLst>
                                        </p:cTn>
                                        <p:tgtEl>
                                          <p:spTgt spid="38"/>
                                        </p:tgtEl>
                                        <p:attrNameLst>
                                          <p:attrName>style.visibility</p:attrName>
                                        </p:attrNameLst>
                                      </p:cBhvr>
                                      <p:to>
                                        <p:strVal val="visible"/>
                                      </p:to>
                                    </p:set>
                                    <p:animEffect transition="in" filter="wipe(left)">
                                      <p:cBhvr>
                                        <p:cTn id="10" dur="850"/>
                                        <p:tgtEl>
                                          <p:spTgt spid="3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750"/>
                                        <p:tgtEl>
                                          <p:spTgt spid="39"/>
                                        </p:tgtEl>
                                      </p:cBhvr>
                                    </p:animEffect>
                                  </p:childTnLst>
                                </p:cTn>
                              </p:par>
                              <p:par>
                                <p:cTn id="14" presetID="42" presetClass="path" presetSubtype="0" decel="30000" fill="hold" grpId="1" nodeType="withEffect">
                                  <p:stCondLst>
                                    <p:cond delay="0"/>
                                  </p:stCondLst>
                                  <p:childTnLst>
                                    <p:animMotion origin="layout" path="M -4.375E-6 -0.01365 L -4.375E-6 0.08774 " pathEditMode="relative" rAng="0" ptsTypes="AA">
                                      <p:cBhvr>
                                        <p:cTn id="15" dur="750" spd="-100000" fill="hold"/>
                                        <p:tgtEl>
                                          <p:spTgt spid="39"/>
                                        </p:tgtEl>
                                        <p:attrNameLst>
                                          <p:attrName>ppt_x</p:attrName>
                                          <p:attrName>ppt_y</p:attrName>
                                        </p:attrNameLst>
                                      </p:cBhvr>
                                      <p:rCtr x="0" y="5069"/>
                                    </p:animMotion>
                                  </p:childTnLst>
                                </p:cTn>
                              </p:par>
                              <p:par>
                                <p:cTn id="16" presetID="42" presetClass="path" presetSubtype="0" accel="30000" decel="30000" fill="hold" grpId="2" nodeType="withEffect">
                                  <p:stCondLst>
                                    <p:cond delay="750"/>
                                  </p:stCondLst>
                                  <p:childTnLst>
                                    <p:animMotion origin="layout" path="M -4.375E-6 -0.01458 L -4.375E-6 -4.44444E-6 " pathEditMode="relative" rAng="0" ptsTypes="AA">
                                      <p:cBhvr>
                                        <p:cTn id="17" dur="750" fill="hold"/>
                                        <p:tgtEl>
                                          <p:spTgt spid="39"/>
                                        </p:tgtEl>
                                        <p:attrNameLst>
                                          <p:attrName>ppt_x</p:attrName>
                                          <p:attrName>ppt_y</p:attrName>
                                        </p:attrNameLst>
                                      </p:cBhvr>
                                      <p:rCtr x="0" y="718"/>
                                    </p:animMotion>
                                  </p:childTnLst>
                                </p:cTn>
                              </p:par>
                              <p:par>
                                <p:cTn id="18" presetID="10" presetClass="entr" presetSubtype="0" fill="hold" grpId="0" nodeType="withEffect">
                                  <p:stCondLst>
                                    <p:cond delay="150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nodeType="withEffect">
                                  <p:stCondLst>
                                    <p:cond delay="45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35" presetClass="path" presetSubtype="0" decel="40000" fill="hold" nodeType="withEffect">
                                  <p:stCondLst>
                                    <p:cond delay="450"/>
                                  </p:stCondLst>
                                  <p:childTnLst>
                                    <p:animMotion origin="layout" path="M 0.03073 1.48148E-6 L -0.15924 1.48148E-6 " pathEditMode="relative" rAng="0" ptsTypes="AA">
                                      <p:cBhvr>
                                        <p:cTn id="25" dur="1000" spd="-100000" fill="hold"/>
                                        <p:tgtEl>
                                          <p:spTgt spid="41"/>
                                        </p:tgtEl>
                                        <p:attrNameLst>
                                          <p:attrName>ppt_x</p:attrName>
                                          <p:attrName>ppt_y</p:attrName>
                                        </p:attrNameLst>
                                      </p:cBhvr>
                                      <p:rCtr x="-9505" y="0"/>
                                    </p:animMotion>
                                  </p:childTnLst>
                                </p:cTn>
                              </p:par>
                              <p:par>
                                <p:cTn id="26" presetID="35" presetClass="path" presetSubtype="0" accel="40000" decel="40000" fill="hold" nodeType="withEffect">
                                  <p:stCondLst>
                                    <p:cond delay="1450"/>
                                  </p:stCondLst>
                                  <p:childTnLst>
                                    <p:animMotion origin="layout" path="M 0.03073 1.48148E-6 L 1.11022E-16 1.48148E-6 " pathEditMode="relative" rAng="0" ptsTypes="AA">
                                      <p:cBhvr>
                                        <p:cTn id="27" dur="750" fill="hold"/>
                                        <p:tgtEl>
                                          <p:spTgt spid="41"/>
                                        </p:tgtEl>
                                        <p:attrNameLst>
                                          <p:attrName>ppt_x</p:attrName>
                                          <p:attrName>ppt_y</p:attrName>
                                        </p:attrNameLst>
                                      </p:cBhvr>
                                      <p:rCtr x="-1536" y="0"/>
                                    </p:animMotion>
                                  </p:childTnLst>
                                </p:cTn>
                              </p:par>
                              <p:par>
                                <p:cTn id="28" presetID="10" presetClass="entr" presetSubtype="0" fill="hold"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750"/>
                                        <p:tgtEl>
                                          <p:spTgt spid="47"/>
                                        </p:tgtEl>
                                      </p:cBhvr>
                                    </p:animEffect>
                                  </p:childTnLst>
                                </p:cTn>
                              </p:par>
                              <p:par>
                                <p:cTn id="31" presetID="42" presetClass="path" presetSubtype="0" repeatCount="indefinite" fill="hold" nodeType="withEffect">
                                  <p:stCondLst>
                                    <p:cond delay="0"/>
                                  </p:stCondLst>
                                  <p:childTnLst>
                                    <p:animMotion origin="layout" path="M 8.33333E-7 2.59259E-6 L 0.05794 -0.0588 " pathEditMode="relative" rAng="0" ptsTypes="AA">
                                      <p:cBhvr additive="base">
                                        <p:cTn id="32" dur="2000" autoRev="1" fill="hold"/>
                                        <p:tgtEl>
                                          <p:spTgt spid="47"/>
                                        </p:tgtEl>
                                        <p:attrNameLst>
                                          <p:attrName>ppt_x</p:attrName>
                                          <p:attrName>ppt_y</p:attrName>
                                        </p:attrNameLst>
                                      </p:cBhvr>
                                      <p:rCtr x="2891" y="-2940"/>
                                    </p:animMotion>
                                  </p:childTnLst>
                                </p:cTn>
                              </p:par>
                              <p:par>
                                <p:cTn id="33" presetID="10" presetClass="entr" presetSubtype="0" fill="hold"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childTnLst>
                                </p:cTn>
                              </p:par>
                              <p:par>
                                <p:cTn id="36" presetID="10" presetClass="entr" presetSubtype="0" repeatCount="indefinite" fill="hold" nodeType="withEffect">
                                  <p:stCondLst>
                                    <p:cond delay="0"/>
                                  </p:stCondLst>
                                  <p:childTnLst>
                                    <p:set>
                                      <p:cBhvr>
                                        <p:cTn id="37" dur="1" fill="hold">
                                          <p:stCondLst>
                                            <p:cond delay="0"/>
                                          </p:stCondLst>
                                        </p:cTn>
                                        <p:tgtEl>
                                          <p:spTgt spid="46"/>
                                        </p:tgtEl>
                                        <p:attrNameLst>
                                          <p:attrName>style.visibility</p:attrName>
                                        </p:attrNameLst>
                                      </p:cBhvr>
                                      <p:to>
                                        <p:strVal val="visible"/>
                                      </p:to>
                                    </p:set>
                                    <p:animMotion origin="layout" path="M 4.16667E-7 -2.59259E-6 L 0.06654 0.21111 " pathEditMode="relative">
                                      <p:cBhvr additive="base">
                                        <p:cTn id="38" dur="2000" autoRev="1" fill="hold">
                                          <p:stCondLst>
                                            <p:cond delay="0"/>
                                          </p:stCondLst>
                                        </p:cTn>
                                        <p:tgtEl>
                                          <p:spTgt spid="46"/>
                                        </p:tgtEl>
                                        <p:attrNameLst>
                                          <p:attrName>ppt_x</p:attrName>
                                          <p:attrName>ppt_y</p:attrName>
                                        </p:attrNameLst>
                                      </p:cBhvr>
                                    </p:animMotion>
                                  </p:childTnLst>
                                </p:cTn>
                              </p:par>
                              <p:par>
                                <p:cTn id="39" presetID="10" presetClass="entr" presetSubtype="0" fill="hold" nodeType="withEffect">
                                  <p:stCondLst>
                                    <p:cond delay="0"/>
                                  </p:stCondLst>
                                  <p:childTnLst>
                                    <p:set>
                                      <p:cBhvr>
                                        <p:cTn id="40" dur="1" fill="hold">
                                          <p:stCondLst>
                                            <p:cond delay="0"/>
                                          </p:stCondLst>
                                        </p:cTn>
                                        <p:tgtEl>
                                          <p:spTgt spid="45"/>
                                        </p:tgtEl>
                                        <p:attrNameLst>
                                          <p:attrName>style.visibility</p:attrName>
                                        </p:attrNameLst>
                                      </p:cBhvr>
                                      <p:to>
                                        <p:strVal val="visible"/>
                                      </p:to>
                                    </p:set>
                                    <p:animEffect transition="in" filter="fade">
                                      <p:cBhvr>
                                        <p:cTn id="41" dur="1000"/>
                                        <p:tgtEl>
                                          <p:spTgt spid="45"/>
                                        </p:tgtEl>
                                      </p:cBhvr>
                                    </p:animEffect>
                                  </p:childTnLst>
                                </p:cTn>
                              </p:par>
                              <p:par>
                                <p:cTn id="42" presetID="42" presetClass="path" presetSubtype="0" repeatCount="indefinite" fill="hold" nodeType="withEffect">
                                  <p:stCondLst>
                                    <p:cond delay="0"/>
                                  </p:stCondLst>
                                  <p:childTnLst>
                                    <p:animMotion origin="layout" path="M -4.16667E-6 1.48148E-6 L -0.01289 -0.04306 " pathEditMode="relative" rAng="0" ptsTypes="AA">
                                      <p:cBhvr additive="base">
                                        <p:cTn id="43" dur="1500" autoRev="1" fill="hold"/>
                                        <p:tgtEl>
                                          <p:spTgt spid="45"/>
                                        </p:tgtEl>
                                        <p:attrNameLst>
                                          <p:attrName>ppt_x</p:attrName>
                                          <p:attrName>ppt_y</p:attrName>
                                        </p:attrNameLst>
                                      </p:cBhvr>
                                      <p:rCtr x="-651" y="-21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8" grpId="0"/>
      <p:bldP spid="39" grpId="0" animBg="1"/>
      <p:bldP spid="39" grpId="1" animBg="1"/>
      <p:bldP spid="39" grpId="2" animBg="1"/>
      <p:bldP spid="4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组合 41"/>
          <p:cNvGrpSpPr/>
          <p:nvPr/>
        </p:nvGrpSpPr>
        <p:grpSpPr>
          <a:xfrm>
            <a:off x="5360758" y="2865468"/>
            <a:ext cx="1470484" cy="1950748"/>
            <a:chOff x="5360758" y="2865468"/>
            <a:chExt cx="1470484" cy="1950748"/>
          </a:xfrm>
        </p:grpSpPr>
        <p:sp>
          <p:nvSpPr>
            <p:cNvPr id="43" name="矩形 42"/>
            <p:cNvSpPr/>
            <p:nvPr/>
          </p:nvSpPr>
          <p:spPr>
            <a:xfrm>
              <a:off x="5360758" y="2865470"/>
              <a:ext cx="1470484" cy="1950746"/>
            </a:xfrm>
            <a:prstGeom prst="rect">
              <a:avLst/>
            </a:prstGeom>
            <a:solidFill>
              <a:schemeClr val="accent1"/>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直角三角形 43"/>
            <p:cNvSpPr/>
            <p:nvPr/>
          </p:nvSpPr>
          <p:spPr>
            <a:xfrm>
              <a:off x="5360758" y="3840842"/>
              <a:ext cx="698500" cy="975374"/>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44"/>
            <p:cNvSpPr/>
            <p:nvPr/>
          </p:nvSpPr>
          <p:spPr>
            <a:xfrm rot="5400000">
              <a:off x="5121630" y="3104601"/>
              <a:ext cx="1944428" cy="1466171"/>
            </a:xfrm>
            <a:custGeom>
              <a:avLst/>
              <a:gdLst>
                <a:gd name="connsiteX0" fmla="*/ 0 w 1944428"/>
                <a:gd name="connsiteY0" fmla="*/ 1466171 h 1466171"/>
                <a:gd name="connsiteX1" fmla="*/ 0 w 1944428"/>
                <a:gd name="connsiteY1" fmla="*/ 0 h 1466171"/>
                <a:gd name="connsiteX2" fmla="*/ 351406 w 1944428"/>
                <a:gd name="connsiteY2" fmla="*/ 0 h 1466171"/>
                <a:gd name="connsiteX3" fmla="*/ 1944428 w 1944428"/>
                <a:gd name="connsiteY3" fmla="*/ 1062016 h 1466171"/>
                <a:gd name="connsiteX4" fmla="*/ 1944428 w 1944428"/>
                <a:gd name="connsiteY4" fmla="*/ 1466171 h 1466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428" h="1466171">
                  <a:moveTo>
                    <a:pt x="0" y="1466171"/>
                  </a:moveTo>
                  <a:lnTo>
                    <a:pt x="0" y="0"/>
                  </a:lnTo>
                  <a:lnTo>
                    <a:pt x="351406" y="0"/>
                  </a:lnTo>
                  <a:lnTo>
                    <a:pt x="1944428" y="1062016"/>
                  </a:lnTo>
                  <a:lnTo>
                    <a:pt x="1944428" y="1466171"/>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直角三角形 45"/>
            <p:cNvSpPr/>
            <p:nvPr/>
          </p:nvSpPr>
          <p:spPr>
            <a:xfrm rot="10800000">
              <a:off x="5829300" y="2865468"/>
              <a:ext cx="997629" cy="1393073"/>
            </a:xfrm>
            <a:prstGeom prst="rtTriangle">
              <a:avLst/>
            </a:prstGeom>
            <a:solidFill>
              <a:schemeClr val="accent1">
                <a:lumMod val="75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804464"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Work summary for 2036</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01</a:t>
            </a:r>
            <a:endParaRPr lang="zh-CN" altLang="en-US" sz="2800" dirty="0">
              <a:solidFill>
                <a:schemeClr val="tx1">
                  <a:lumMod val="75000"/>
                  <a:lumOff val="25000"/>
                </a:schemeClr>
              </a:solidFill>
            </a:endParaRPr>
          </a:p>
        </p:txBody>
      </p:sp>
      <p:sp>
        <p:nvSpPr>
          <p:cNvPr id="9" name="平行四边形 8"/>
          <p:cNvSpPr/>
          <p:nvPr/>
        </p:nvSpPr>
        <p:spPr>
          <a:xfrm rot="-2100000" flipH="1" flipV="1">
            <a:off x="6546891"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676328"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746944"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724001"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802497"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 name="任意多边形 19"/>
          <p:cNvSpPr/>
          <p:nvPr/>
        </p:nvSpPr>
        <p:spPr>
          <a:xfrm>
            <a:off x="6593084" y="2258332"/>
            <a:ext cx="1323975" cy="381000"/>
          </a:xfrm>
          <a:custGeom>
            <a:avLst/>
            <a:gdLst>
              <a:gd name="connsiteX0" fmla="*/ 0 w 1323975"/>
              <a:gd name="connsiteY0" fmla="*/ 381000 h 381000"/>
              <a:gd name="connsiteX1" fmla="*/ 85725 w 1323975"/>
              <a:gd name="connsiteY1" fmla="*/ 0 h 381000"/>
              <a:gd name="connsiteX2" fmla="*/ 1323975 w 1323975"/>
              <a:gd name="connsiteY2" fmla="*/ 0 h 381000"/>
            </a:gdLst>
            <a:ahLst/>
            <a:cxnLst>
              <a:cxn ang="0">
                <a:pos x="connsiteX0" y="connsiteY0"/>
              </a:cxn>
              <a:cxn ang="0">
                <a:pos x="connsiteX1" y="connsiteY1"/>
              </a:cxn>
              <a:cxn ang="0">
                <a:pos x="connsiteX2" y="connsiteY2"/>
              </a:cxn>
            </a:cxnLst>
            <a:rect l="l" t="t" r="r" b="b"/>
            <a:pathLst>
              <a:path w="1323975" h="381000">
                <a:moveTo>
                  <a:pt x="0" y="381000"/>
                </a:moveTo>
                <a:lnTo>
                  <a:pt x="85725" y="0"/>
                </a:lnTo>
                <a:lnTo>
                  <a:pt x="1323975" y="0"/>
                </a:lnTo>
              </a:path>
            </a:pathLst>
          </a:custGeom>
          <a:ln w="25400" cap="sq">
            <a:gradFill flip="none" rotWithShape="1">
              <a:gsLst>
                <a:gs pos="0">
                  <a:schemeClr val="bg1">
                    <a:lumMod val="75000"/>
                    <a:alpha val="10000"/>
                  </a:schemeClr>
                </a:gs>
                <a:gs pos="100000">
                  <a:schemeClr val="bg1">
                    <a:lumMod val="75000"/>
                  </a:schemeClr>
                </a:gs>
              </a:gsLst>
              <a:lin ang="1890000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1" name="任意多边形 20"/>
          <p:cNvSpPr/>
          <p:nvPr/>
        </p:nvSpPr>
        <p:spPr>
          <a:xfrm flipV="1">
            <a:off x="6593084" y="5042354"/>
            <a:ext cx="1323975" cy="381600"/>
          </a:xfrm>
          <a:custGeom>
            <a:avLst/>
            <a:gdLst>
              <a:gd name="connsiteX0" fmla="*/ 0 w 1323975"/>
              <a:gd name="connsiteY0" fmla="*/ 381000 h 381000"/>
              <a:gd name="connsiteX1" fmla="*/ 85725 w 1323975"/>
              <a:gd name="connsiteY1" fmla="*/ 0 h 381000"/>
              <a:gd name="connsiteX2" fmla="*/ 1323975 w 1323975"/>
              <a:gd name="connsiteY2" fmla="*/ 0 h 381000"/>
            </a:gdLst>
            <a:ahLst/>
            <a:cxnLst>
              <a:cxn ang="0">
                <a:pos x="connsiteX0" y="connsiteY0"/>
              </a:cxn>
              <a:cxn ang="0">
                <a:pos x="connsiteX1" y="connsiteY1"/>
              </a:cxn>
              <a:cxn ang="0">
                <a:pos x="connsiteX2" y="connsiteY2"/>
              </a:cxn>
            </a:cxnLst>
            <a:rect l="l" t="t" r="r" b="b"/>
            <a:pathLst>
              <a:path w="1323975" h="381000">
                <a:moveTo>
                  <a:pt x="0" y="381000"/>
                </a:moveTo>
                <a:lnTo>
                  <a:pt x="85725" y="0"/>
                </a:lnTo>
                <a:lnTo>
                  <a:pt x="1323975" y="0"/>
                </a:lnTo>
              </a:path>
            </a:pathLst>
          </a:custGeom>
          <a:ln w="25400" cap="sq">
            <a:gradFill flip="none" rotWithShape="1">
              <a:gsLst>
                <a:gs pos="0">
                  <a:schemeClr val="bg1">
                    <a:lumMod val="75000"/>
                    <a:alpha val="10000"/>
                  </a:schemeClr>
                </a:gs>
                <a:gs pos="100000">
                  <a:schemeClr val="bg1">
                    <a:lumMod val="75000"/>
                  </a:schemeClr>
                </a:gs>
              </a:gsLst>
              <a:lin ang="1890000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2" name="任意多边形 21"/>
          <p:cNvSpPr/>
          <p:nvPr/>
        </p:nvSpPr>
        <p:spPr>
          <a:xfrm flipH="1">
            <a:off x="4274942" y="2258332"/>
            <a:ext cx="1324800" cy="381000"/>
          </a:xfrm>
          <a:custGeom>
            <a:avLst/>
            <a:gdLst>
              <a:gd name="connsiteX0" fmla="*/ 0 w 1323975"/>
              <a:gd name="connsiteY0" fmla="*/ 381000 h 381000"/>
              <a:gd name="connsiteX1" fmla="*/ 85725 w 1323975"/>
              <a:gd name="connsiteY1" fmla="*/ 0 h 381000"/>
              <a:gd name="connsiteX2" fmla="*/ 1323975 w 1323975"/>
              <a:gd name="connsiteY2" fmla="*/ 0 h 381000"/>
            </a:gdLst>
            <a:ahLst/>
            <a:cxnLst>
              <a:cxn ang="0">
                <a:pos x="connsiteX0" y="connsiteY0"/>
              </a:cxn>
              <a:cxn ang="0">
                <a:pos x="connsiteX1" y="connsiteY1"/>
              </a:cxn>
              <a:cxn ang="0">
                <a:pos x="connsiteX2" y="connsiteY2"/>
              </a:cxn>
            </a:cxnLst>
            <a:rect l="l" t="t" r="r" b="b"/>
            <a:pathLst>
              <a:path w="1323975" h="381000">
                <a:moveTo>
                  <a:pt x="0" y="381000"/>
                </a:moveTo>
                <a:lnTo>
                  <a:pt x="85725" y="0"/>
                </a:lnTo>
                <a:lnTo>
                  <a:pt x="1323975" y="0"/>
                </a:lnTo>
              </a:path>
            </a:pathLst>
          </a:custGeom>
          <a:ln w="25400" cap="sq">
            <a:gradFill flip="none" rotWithShape="1">
              <a:gsLst>
                <a:gs pos="0">
                  <a:schemeClr val="bg1">
                    <a:lumMod val="75000"/>
                    <a:alpha val="10000"/>
                  </a:schemeClr>
                </a:gs>
                <a:gs pos="100000">
                  <a:schemeClr val="bg1">
                    <a:lumMod val="75000"/>
                  </a:schemeClr>
                </a:gs>
              </a:gsLst>
              <a:lin ang="1890000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3" name="任意多边形 22"/>
          <p:cNvSpPr/>
          <p:nvPr/>
        </p:nvSpPr>
        <p:spPr>
          <a:xfrm flipH="1" flipV="1">
            <a:off x="4274942" y="5042354"/>
            <a:ext cx="1324800" cy="381600"/>
          </a:xfrm>
          <a:custGeom>
            <a:avLst/>
            <a:gdLst>
              <a:gd name="connsiteX0" fmla="*/ 0 w 1323975"/>
              <a:gd name="connsiteY0" fmla="*/ 381000 h 381000"/>
              <a:gd name="connsiteX1" fmla="*/ 85725 w 1323975"/>
              <a:gd name="connsiteY1" fmla="*/ 0 h 381000"/>
              <a:gd name="connsiteX2" fmla="*/ 1323975 w 1323975"/>
              <a:gd name="connsiteY2" fmla="*/ 0 h 381000"/>
            </a:gdLst>
            <a:ahLst/>
            <a:cxnLst>
              <a:cxn ang="0">
                <a:pos x="connsiteX0" y="connsiteY0"/>
              </a:cxn>
              <a:cxn ang="0">
                <a:pos x="connsiteX1" y="connsiteY1"/>
              </a:cxn>
              <a:cxn ang="0">
                <a:pos x="connsiteX2" y="connsiteY2"/>
              </a:cxn>
            </a:cxnLst>
            <a:rect l="l" t="t" r="r" b="b"/>
            <a:pathLst>
              <a:path w="1323975" h="381000">
                <a:moveTo>
                  <a:pt x="0" y="381000"/>
                </a:moveTo>
                <a:lnTo>
                  <a:pt x="85725" y="0"/>
                </a:lnTo>
                <a:lnTo>
                  <a:pt x="1323975" y="0"/>
                </a:lnTo>
              </a:path>
            </a:pathLst>
          </a:custGeom>
          <a:ln w="25400" cap="sq">
            <a:gradFill flip="none" rotWithShape="1">
              <a:gsLst>
                <a:gs pos="0">
                  <a:schemeClr val="bg1">
                    <a:lumMod val="75000"/>
                    <a:alpha val="10000"/>
                  </a:schemeClr>
                </a:gs>
                <a:gs pos="100000">
                  <a:schemeClr val="bg1">
                    <a:lumMod val="75000"/>
                  </a:schemeClr>
                </a:gs>
              </a:gsLst>
              <a:lin ang="1890000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24" name="直接连接符 23"/>
          <p:cNvCxnSpPr/>
          <p:nvPr/>
        </p:nvCxnSpPr>
        <p:spPr>
          <a:xfrm flipH="1">
            <a:off x="7099300" y="3840843"/>
            <a:ext cx="796925" cy="0"/>
          </a:xfrm>
          <a:prstGeom prst="line">
            <a:avLst/>
          </a:prstGeom>
          <a:ln w="25400" cap="sq">
            <a:gradFill flip="none" rotWithShape="1">
              <a:gsLst>
                <a:gs pos="0">
                  <a:schemeClr val="bg1">
                    <a:lumMod val="75000"/>
                    <a:alpha val="10000"/>
                  </a:schemeClr>
                </a:gs>
                <a:gs pos="100000">
                  <a:schemeClr val="bg1">
                    <a:lumMod val="75000"/>
                  </a:schemeClr>
                </a:gs>
              </a:gsLst>
              <a:lin ang="1080000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flipH="1">
            <a:off x="4274942" y="3840843"/>
            <a:ext cx="766958" cy="0"/>
          </a:xfrm>
          <a:prstGeom prst="line">
            <a:avLst/>
          </a:prstGeom>
          <a:ln w="25400" cap="sq">
            <a:gradFill flip="none" rotWithShape="1">
              <a:gsLst>
                <a:gs pos="0">
                  <a:schemeClr val="bg1">
                    <a:lumMod val="75000"/>
                    <a:alpha val="10000"/>
                  </a:schemeClr>
                </a:gs>
                <a:gs pos="100000">
                  <a:schemeClr val="bg1">
                    <a:lumMod val="75000"/>
                  </a:schemeClr>
                </a:gs>
              </a:gsLst>
              <a:lin ang="0" scaled="1"/>
              <a:tileRect/>
            </a:gradFill>
            <a:headEnd type="none" w="lg" len="lg"/>
            <a:tailEnd type="none"/>
          </a:ln>
        </p:spPr>
        <p:style>
          <a:lnRef idx="1">
            <a:schemeClr val="accent1"/>
          </a:lnRef>
          <a:fillRef idx="0">
            <a:schemeClr val="accent1"/>
          </a:fillRef>
          <a:effectRef idx="0">
            <a:schemeClr val="accent1"/>
          </a:effectRef>
          <a:fontRef idx="minor">
            <a:schemeClr val="tx1"/>
          </a:fontRef>
        </p:style>
      </p:cxnSp>
      <p:sp>
        <p:nvSpPr>
          <p:cNvPr id="26" name="文本框 2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404486" y="1849779"/>
            <a:ext cx="2797247" cy="369332"/>
          </a:xfrm>
          <a:prstGeom prst="rect">
            <a:avLst/>
          </a:prstGeom>
          <a:noFill/>
        </p:spPr>
        <p:txBody>
          <a:bodyPr wrap="square" rtlCol="0">
            <a:spAutoFit/>
          </a:bodyPr>
          <a:lstStyle/>
          <a:p>
            <a:r>
              <a:rPr lang="en-US" altLang="zh-CN" dirty="0">
                <a:solidFill>
                  <a:schemeClr val="bg1"/>
                </a:solidFill>
                <a:latin typeface="+mn-ea"/>
              </a:rPr>
              <a:t>Power Point 2033</a:t>
            </a:r>
          </a:p>
        </p:txBody>
      </p:sp>
      <p:sp>
        <p:nvSpPr>
          <p:cNvPr id="27" name="矩形 2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7410893" y="2278956"/>
            <a:ext cx="4374707"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28" name="文本框 27"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404486" y="3446066"/>
            <a:ext cx="2797247" cy="369332"/>
          </a:xfrm>
          <a:prstGeom prst="rect">
            <a:avLst/>
          </a:prstGeom>
          <a:noFill/>
        </p:spPr>
        <p:txBody>
          <a:bodyPr wrap="square" rtlCol="0">
            <a:spAutoFit/>
          </a:bodyPr>
          <a:lstStyle/>
          <a:p>
            <a:r>
              <a:rPr lang="en-US" altLang="zh-CN" dirty="0">
                <a:solidFill>
                  <a:schemeClr val="bg1"/>
                </a:solidFill>
                <a:latin typeface="+mn-ea"/>
              </a:rPr>
              <a:t>Google Chrome</a:t>
            </a:r>
          </a:p>
        </p:txBody>
      </p:sp>
      <p:sp>
        <p:nvSpPr>
          <p:cNvPr id="29" name="矩形 28"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7410893" y="3875243"/>
            <a:ext cx="4374707"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30" name="文本框 29"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404486" y="5029653"/>
            <a:ext cx="2797247" cy="369332"/>
          </a:xfrm>
          <a:prstGeom prst="rect">
            <a:avLst/>
          </a:prstGeom>
          <a:noFill/>
        </p:spPr>
        <p:txBody>
          <a:bodyPr wrap="square" rtlCol="0">
            <a:spAutoFit/>
          </a:bodyPr>
          <a:lstStyle/>
          <a:p>
            <a:r>
              <a:rPr lang="en-US" altLang="zh-CN" dirty="0">
                <a:solidFill>
                  <a:schemeClr val="bg1"/>
                </a:solidFill>
                <a:latin typeface="+mn-ea"/>
              </a:rPr>
              <a:t>Keynote 6.5</a:t>
            </a:r>
          </a:p>
        </p:txBody>
      </p:sp>
      <p:sp>
        <p:nvSpPr>
          <p:cNvPr id="31" name="矩形 30"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7410893" y="5458830"/>
            <a:ext cx="4374707"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32" name="文本框 31"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2014185" y="5029653"/>
            <a:ext cx="2797247" cy="369332"/>
          </a:xfrm>
          <a:prstGeom prst="rect">
            <a:avLst/>
          </a:prstGeom>
          <a:noFill/>
        </p:spPr>
        <p:txBody>
          <a:bodyPr wrap="square" rtlCol="0">
            <a:spAutoFit/>
          </a:bodyPr>
          <a:lstStyle/>
          <a:p>
            <a:pPr algn="r"/>
            <a:r>
              <a:rPr lang="en-US" altLang="zh-CN" dirty="0">
                <a:solidFill>
                  <a:schemeClr val="bg1"/>
                </a:solidFill>
                <a:latin typeface="+mn-ea"/>
              </a:rPr>
              <a:t>Photoshop Cs6</a:t>
            </a:r>
          </a:p>
        </p:txBody>
      </p:sp>
      <p:sp>
        <p:nvSpPr>
          <p:cNvPr id="33" name="矩形 32"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436725" y="5458830"/>
            <a:ext cx="4374707"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34" name="文本框 33"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2014185" y="3446066"/>
            <a:ext cx="2797247" cy="369332"/>
          </a:xfrm>
          <a:prstGeom prst="rect">
            <a:avLst/>
          </a:prstGeom>
          <a:noFill/>
        </p:spPr>
        <p:txBody>
          <a:bodyPr wrap="square" rtlCol="0">
            <a:spAutoFit/>
          </a:bodyPr>
          <a:lstStyle/>
          <a:p>
            <a:pPr algn="r"/>
            <a:r>
              <a:rPr lang="en-US" altLang="zh-CN" dirty="0">
                <a:solidFill>
                  <a:schemeClr val="bg1"/>
                </a:solidFill>
                <a:latin typeface="+mn-ea"/>
              </a:rPr>
              <a:t>Windows 10</a:t>
            </a:r>
          </a:p>
        </p:txBody>
      </p:sp>
      <p:sp>
        <p:nvSpPr>
          <p:cNvPr id="35" name="矩形 3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436725" y="3875243"/>
            <a:ext cx="4374707"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36" name="文本框 3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2014185" y="1849779"/>
            <a:ext cx="2797247" cy="369332"/>
          </a:xfrm>
          <a:prstGeom prst="rect">
            <a:avLst/>
          </a:prstGeom>
          <a:noFill/>
        </p:spPr>
        <p:txBody>
          <a:bodyPr wrap="square" rtlCol="0">
            <a:spAutoFit/>
          </a:bodyPr>
          <a:lstStyle/>
          <a:p>
            <a:pPr algn="r"/>
            <a:r>
              <a:rPr lang="en-US" altLang="zh-CN" dirty="0">
                <a:solidFill>
                  <a:schemeClr val="bg1"/>
                </a:solidFill>
                <a:latin typeface="+mn-ea"/>
              </a:rPr>
              <a:t>Adobe illustrator</a:t>
            </a:r>
          </a:p>
        </p:txBody>
      </p:sp>
      <p:sp>
        <p:nvSpPr>
          <p:cNvPr id="37" name="矩形 3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a:xfrm>
            <a:off x="436725" y="2278956"/>
            <a:ext cx="4374707"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mn-ea"/>
              </a:rPr>
              <a:t>Knowledge can change your fate and your English can your future  accomplish your. </a:t>
            </a:r>
            <a:endParaRPr lang="zh-CN" altLang="en-US" sz="1200" dirty="0">
              <a:solidFill>
                <a:schemeClr val="bg1">
                  <a:alpha val="67000"/>
                </a:schemeClr>
              </a:solidFill>
              <a:latin typeface="+mn-ea"/>
            </a:endParaRPr>
          </a:p>
        </p:txBody>
      </p:sp>
      <p:sp>
        <p:nvSpPr>
          <p:cNvPr id="40" name="Freeform 5"/>
          <p:cNvSpPr>
            <a:spLocks noEditPoints="1"/>
          </p:cNvSpPr>
          <p:nvPr/>
        </p:nvSpPr>
        <p:spPr bwMode="auto">
          <a:xfrm>
            <a:off x="5647620" y="3532382"/>
            <a:ext cx="896762" cy="616922"/>
          </a:xfrm>
          <a:custGeom>
            <a:avLst/>
            <a:gdLst>
              <a:gd name="T0" fmla="*/ 1846 w 2297"/>
              <a:gd name="T1" fmla="*/ 1101 h 1580"/>
              <a:gd name="T2" fmla="*/ 1846 w 2297"/>
              <a:gd name="T3" fmla="*/ 1486 h 1580"/>
              <a:gd name="T4" fmla="*/ 1765 w 2297"/>
              <a:gd name="T5" fmla="*/ 1580 h 1580"/>
              <a:gd name="T6" fmla="*/ 466 w 2297"/>
              <a:gd name="T7" fmla="*/ 1552 h 1580"/>
              <a:gd name="T8" fmla="*/ 443 w 2297"/>
              <a:gd name="T9" fmla="*/ 1428 h 1580"/>
              <a:gd name="T10" fmla="*/ 494 w 2297"/>
              <a:gd name="T11" fmla="*/ 1015 h 1580"/>
              <a:gd name="T12" fmla="*/ 980 w 2297"/>
              <a:gd name="T13" fmla="*/ 790 h 1580"/>
              <a:gd name="T14" fmla="*/ 785 w 2297"/>
              <a:gd name="T15" fmla="*/ 418 h 1580"/>
              <a:gd name="T16" fmla="*/ 803 w 2297"/>
              <a:gd name="T17" fmla="*/ 296 h 1580"/>
              <a:gd name="T18" fmla="*/ 1144 w 2297"/>
              <a:gd name="T19" fmla="*/ 0 h 1580"/>
              <a:gd name="T20" fmla="*/ 1489 w 2297"/>
              <a:gd name="T21" fmla="*/ 304 h 1580"/>
              <a:gd name="T22" fmla="*/ 1461 w 2297"/>
              <a:gd name="T23" fmla="*/ 613 h 1580"/>
              <a:gd name="T24" fmla="*/ 1458 w 2297"/>
              <a:gd name="T25" fmla="*/ 853 h 1580"/>
              <a:gd name="T26" fmla="*/ 1795 w 2297"/>
              <a:gd name="T27" fmla="*/ 1015 h 1580"/>
              <a:gd name="T28" fmla="*/ 356 w 2297"/>
              <a:gd name="T29" fmla="*/ 986 h 1580"/>
              <a:gd name="T30" fmla="*/ 324 w 2297"/>
              <a:gd name="T31" fmla="*/ 1428 h 1580"/>
              <a:gd name="T32" fmla="*/ 18 w 2297"/>
              <a:gd name="T33" fmla="*/ 1407 h 1580"/>
              <a:gd name="T34" fmla="*/ 0 w 2297"/>
              <a:gd name="T35" fmla="*/ 1043 h 1580"/>
              <a:gd name="T36" fmla="*/ 433 w 2297"/>
              <a:gd name="T37" fmla="*/ 790 h 1580"/>
              <a:gd name="T38" fmla="*/ 276 w 2297"/>
              <a:gd name="T39" fmla="*/ 489 h 1580"/>
              <a:gd name="T40" fmla="*/ 361 w 2297"/>
              <a:gd name="T41" fmla="*/ 251 h 1580"/>
              <a:gd name="T42" fmla="*/ 565 w 2297"/>
              <a:gd name="T43" fmla="*/ 152 h 1580"/>
              <a:gd name="T44" fmla="*/ 709 w 2297"/>
              <a:gd name="T45" fmla="*/ 198 h 1580"/>
              <a:gd name="T46" fmla="*/ 691 w 2297"/>
              <a:gd name="T47" fmla="*/ 589 h 1580"/>
              <a:gd name="T48" fmla="*/ 704 w 2297"/>
              <a:gd name="T49" fmla="*/ 785 h 1580"/>
              <a:gd name="T50" fmla="*/ 2256 w 2297"/>
              <a:gd name="T51" fmla="*/ 972 h 1580"/>
              <a:gd name="T52" fmla="*/ 2297 w 2297"/>
              <a:gd name="T53" fmla="*/ 1352 h 1580"/>
              <a:gd name="T54" fmla="*/ 2233 w 2297"/>
              <a:gd name="T55" fmla="*/ 1428 h 1580"/>
              <a:gd name="T56" fmla="*/ 1965 w 2297"/>
              <a:gd name="T57" fmla="*/ 1101 h 1580"/>
              <a:gd name="T58" fmla="*/ 1848 w 2297"/>
              <a:gd name="T59" fmla="*/ 909 h 1580"/>
              <a:gd name="T60" fmla="*/ 1529 w 2297"/>
              <a:gd name="T61" fmla="*/ 732 h 1580"/>
              <a:gd name="T62" fmla="*/ 1621 w 2297"/>
              <a:gd name="T63" fmla="*/ 418 h 1580"/>
              <a:gd name="T64" fmla="*/ 1580 w 2297"/>
              <a:gd name="T65" fmla="*/ 203 h 1580"/>
              <a:gd name="T66" fmla="*/ 1729 w 2297"/>
              <a:gd name="T67" fmla="*/ 152 h 1580"/>
              <a:gd name="T68" fmla="*/ 1936 w 2297"/>
              <a:gd name="T69" fmla="*/ 251 h 1580"/>
              <a:gd name="T70" fmla="*/ 2021 w 2297"/>
              <a:gd name="T71" fmla="*/ 489 h 1580"/>
              <a:gd name="T72" fmla="*/ 1869 w 2297"/>
              <a:gd name="T73" fmla="*/ 787 h 1580"/>
              <a:gd name="T74" fmla="*/ 2256 w 2297"/>
              <a:gd name="T75" fmla="*/ 972 h 1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7" h="1580">
                <a:moveTo>
                  <a:pt x="1795" y="1015"/>
                </a:moveTo>
                <a:cubicBezTo>
                  <a:pt x="1829" y="1032"/>
                  <a:pt x="1846" y="1061"/>
                  <a:pt x="1846" y="1101"/>
                </a:cubicBezTo>
                <a:cubicBezTo>
                  <a:pt x="1846" y="1428"/>
                  <a:pt x="1846" y="1428"/>
                  <a:pt x="1846" y="1428"/>
                </a:cubicBezTo>
                <a:cubicBezTo>
                  <a:pt x="1846" y="1486"/>
                  <a:pt x="1846" y="1486"/>
                  <a:pt x="1846" y="1486"/>
                </a:cubicBezTo>
                <a:cubicBezTo>
                  <a:pt x="1846" y="1512"/>
                  <a:pt x="1838" y="1534"/>
                  <a:pt x="1823" y="1552"/>
                </a:cubicBezTo>
                <a:cubicBezTo>
                  <a:pt x="1808" y="1571"/>
                  <a:pt x="1788" y="1580"/>
                  <a:pt x="1765" y="1580"/>
                </a:cubicBezTo>
                <a:cubicBezTo>
                  <a:pt x="522" y="1580"/>
                  <a:pt x="522" y="1580"/>
                  <a:pt x="522" y="1580"/>
                </a:cubicBezTo>
                <a:cubicBezTo>
                  <a:pt x="500" y="1580"/>
                  <a:pt x="481" y="1571"/>
                  <a:pt x="466" y="1552"/>
                </a:cubicBezTo>
                <a:cubicBezTo>
                  <a:pt x="451" y="1534"/>
                  <a:pt x="443" y="1512"/>
                  <a:pt x="443" y="1486"/>
                </a:cubicBezTo>
                <a:cubicBezTo>
                  <a:pt x="443" y="1428"/>
                  <a:pt x="443" y="1428"/>
                  <a:pt x="443" y="1428"/>
                </a:cubicBezTo>
                <a:cubicBezTo>
                  <a:pt x="443" y="1101"/>
                  <a:pt x="443" y="1101"/>
                  <a:pt x="443" y="1101"/>
                </a:cubicBezTo>
                <a:cubicBezTo>
                  <a:pt x="443" y="1061"/>
                  <a:pt x="460" y="1032"/>
                  <a:pt x="494" y="1015"/>
                </a:cubicBezTo>
                <a:cubicBezTo>
                  <a:pt x="843" y="853"/>
                  <a:pt x="843" y="853"/>
                  <a:pt x="843" y="853"/>
                </a:cubicBezTo>
                <a:cubicBezTo>
                  <a:pt x="980" y="790"/>
                  <a:pt x="980" y="790"/>
                  <a:pt x="980" y="790"/>
                </a:cubicBezTo>
                <a:cubicBezTo>
                  <a:pt x="916" y="751"/>
                  <a:pt x="867" y="695"/>
                  <a:pt x="833" y="623"/>
                </a:cubicBezTo>
                <a:cubicBezTo>
                  <a:pt x="801" y="559"/>
                  <a:pt x="785" y="490"/>
                  <a:pt x="785" y="418"/>
                </a:cubicBezTo>
                <a:cubicBezTo>
                  <a:pt x="785" y="396"/>
                  <a:pt x="787" y="375"/>
                  <a:pt x="790" y="354"/>
                </a:cubicBezTo>
                <a:cubicBezTo>
                  <a:pt x="793" y="334"/>
                  <a:pt x="798" y="315"/>
                  <a:pt x="803" y="296"/>
                </a:cubicBezTo>
                <a:cubicBezTo>
                  <a:pt x="826" y="210"/>
                  <a:pt x="869" y="139"/>
                  <a:pt x="931" y="84"/>
                </a:cubicBezTo>
                <a:cubicBezTo>
                  <a:pt x="992" y="28"/>
                  <a:pt x="1063" y="0"/>
                  <a:pt x="1144" y="0"/>
                </a:cubicBezTo>
                <a:cubicBezTo>
                  <a:pt x="1227" y="0"/>
                  <a:pt x="1300" y="29"/>
                  <a:pt x="1362" y="86"/>
                </a:cubicBezTo>
                <a:cubicBezTo>
                  <a:pt x="1425" y="143"/>
                  <a:pt x="1467" y="216"/>
                  <a:pt x="1489" y="304"/>
                </a:cubicBezTo>
                <a:cubicBezTo>
                  <a:pt x="1497" y="346"/>
                  <a:pt x="1502" y="384"/>
                  <a:pt x="1502" y="418"/>
                </a:cubicBezTo>
                <a:cubicBezTo>
                  <a:pt x="1502" y="485"/>
                  <a:pt x="1488" y="550"/>
                  <a:pt x="1461" y="613"/>
                </a:cubicBezTo>
                <a:cubicBezTo>
                  <a:pt x="1427" y="689"/>
                  <a:pt x="1378" y="746"/>
                  <a:pt x="1314" y="785"/>
                </a:cubicBezTo>
                <a:cubicBezTo>
                  <a:pt x="1458" y="853"/>
                  <a:pt x="1458" y="853"/>
                  <a:pt x="1458" y="853"/>
                </a:cubicBezTo>
                <a:cubicBezTo>
                  <a:pt x="1795" y="1015"/>
                  <a:pt x="1795" y="1015"/>
                  <a:pt x="1795" y="1015"/>
                </a:cubicBezTo>
                <a:cubicBezTo>
                  <a:pt x="1795" y="1015"/>
                  <a:pt x="1795" y="1015"/>
                  <a:pt x="1795" y="1015"/>
                </a:cubicBezTo>
                <a:close/>
                <a:moveTo>
                  <a:pt x="443" y="909"/>
                </a:moveTo>
                <a:cubicBezTo>
                  <a:pt x="406" y="926"/>
                  <a:pt x="377" y="952"/>
                  <a:pt x="356" y="986"/>
                </a:cubicBezTo>
                <a:cubicBezTo>
                  <a:pt x="335" y="1021"/>
                  <a:pt x="324" y="1059"/>
                  <a:pt x="324" y="1101"/>
                </a:cubicBezTo>
                <a:cubicBezTo>
                  <a:pt x="324" y="1428"/>
                  <a:pt x="324" y="1428"/>
                  <a:pt x="324" y="1428"/>
                </a:cubicBezTo>
                <a:cubicBezTo>
                  <a:pt x="63" y="1428"/>
                  <a:pt x="63" y="1428"/>
                  <a:pt x="63" y="1428"/>
                </a:cubicBezTo>
                <a:cubicBezTo>
                  <a:pt x="45" y="1428"/>
                  <a:pt x="30" y="1421"/>
                  <a:pt x="18" y="1407"/>
                </a:cubicBezTo>
                <a:cubicBezTo>
                  <a:pt x="6" y="1392"/>
                  <a:pt x="0" y="1374"/>
                  <a:pt x="0" y="1352"/>
                </a:cubicBezTo>
                <a:cubicBezTo>
                  <a:pt x="0" y="1043"/>
                  <a:pt x="0" y="1043"/>
                  <a:pt x="0" y="1043"/>
                </a:cubicBezTo>
                <a:cubicBezTo>
                  <a:pt x="0" y="1006"/>
                  <a:pt x="14" y="982"/>
                  <a:pt x="41" y="972"/>
                </a:cubicBezTo>
                <a:cubicBezTo>
                  <a:pt x="433" y="790"/>
                  <a:pt x="433" y="790"/>
                  <a:pt x="433" y="790"/>
                </a:cubicBezTo>
                <a:cubicBezTo>
                  <a:pt x="386" y="761"/>
                  <a:pt x="348" y="720"/>
                  <a:pt x="319" y="667"/>
                </a:cubicBezTo>
                <a:cubicBezTo>
                  <a:pt x="290" y="614"/>
                  <a:pt x="276" y="555"/>
                  <a:pt x="276" y="489"/>
                </a:cubicBezTo>
                <a:cubicBezTo>
                  <a:pt x="276" y="443"/>
                  <a:pt x="284" y="400"/>
                  <a:pt x="299" y="358"/>
                </a:cubicBezTo>
                <a:cubicBezTo>
                  <a:pt x="314" y="317"/>
                  <a:pt x="335" y="281"/>
                  <a:pt x="361" y="251"/>
                </a:cubicBezTo>
                <a:cubicBezTo>
                  <a:pt x="387" y="220"/>
                  <a:pt x="417" y="196"/>
                  <a:pt x="452" y="179"/>
                </a:cubicBezTo>
                <a:cubicBezTo>
                  <a:pt x="487" y="161"/>
                  <a:pt x="524" y="152"/>
                  <a:pt x="565" y="152"/>
                </a:cubicBezTo>
                <a:cubicBezTo>
                  <a:pt x="592" y="152"/>
                  <a:pt x="617" y="156"/>
                  <a:pt x="641" y="165"/>
                </a:cubicBezTo>
                <a:cubicBezTo>
                  <a:pt x="664" y="173"/>
                  <a:pt x="687" y="184"/>
                  <a:pt x="709" y="198"/>
                </a:cubicBezTo>
                <a:cubicBezTo>
                  <a:pt x="680" y="268"/>
                  <a:pt x="666" y="342"/>
                  <a:pt x="666" y="418"/>
                </a:cubicBezTo>
                <a:cubicBezTo>
                  <a:pt x="666" y="477"/>
                  <a:pt x="674" y="534"/>
                  <a:pt x="691" y="589"/>
                </a:cubicBezTo>
                <a:cubicBezTo>
                  <a:pt x="708" y="644"/>
                  <a:pt x="732" y="693"/>
                  <a:pt x="762" y="737"/>
                </a:cubicBezTo>
                <a:cubicBezTo>
                  <a:pt x="744" y="757"/>
                  <a:pt x="724" y="773"/>
                  <a:pt x="704" y="785"/>
                </a:cubicBezTo>
                <a:cubicBezTo>
                  <a:pt x="443" y="909"/>
                  <a:pt x="443" y="909"/>
                  <a:pt x="443" y="909"/>
                </a:cubicBezTo>
                <a:close/>
                <a:moveTo>
                  <a:pt x="2256" y="972"/>
                </a:moveTo>
                <a:cubicBezTo>
                  <a:pt x="2283" y="986"/>
                  <a:pt x="2297" y="1009"/>
                  <a:pt x="2297" y="1043"/>
                </a:cubicBezTo>
                <a:cubicBezTo>
                  <a:pt x="2297" y="1352"/>
                  <a:pt x="2297" y="1352"/>
                  <a:pt x="2297" y="1352"/>
                </a:cubicBezTo>
                <a:cubicBezTo>
                  <a:pt x="2297" y="1374"/>
                  <a:pt x="2291" y="1392"/>
                  <a:pt x="2279" y="1407"/>
                </a:cubicBezTo>
                <a:cubicBezTo>
                  <a:pt x="2267" y="1421"/>
                  <a:pt x="2252" y="1428"/>
                  <a:pt x="2233" y="1428"/>
                </a:cubicBezTo>
                <a:cubicBezTo>
                  <a:pt x="1965" y="1428"/>
                  <a:pt x="1965" y="1428"/>
                  <a:pt x="1965" y="1428"/>
                </a:cubicBezTo>
                <a:cubicBezTo>
                  <a:pt x="1965" y="1101"/>
                  <a:pt x="1965" y="1101"/>
                  <a:pt x="1965" y="1101"/>
                </a:cubicBezTo>
                <a:cubicBezTo>
                  <a:pt x="1965" y="1059"/>
                  <a:pt x="1954" y="1021"/>
                  <a:pt x="1933" y="986"/>
                </a:cubicBezTo>
                <a:cubicBezTo>
                  <a:pt x="1912" y="952"/>
                  <a:pt x="1884" y="926"/>
                  <a:pt x="1848" y="909"/>
                </a:cubicBezTo>
                <a:cubicBezTo>
                  <a:pt x="1598" y="790"/>
                  <a:pt x="1598" y="790"/>
                  <a:pt x="1598" y="790"/>
                </a:cubicBezTo>
                <a:cubicBezTo>
                  <a:pt x="1574" y="777"/>
                  <a:pt x="1551" y="757"/>
                  <a:pt x="1529" y="732"/>
                </a:cubicBezTo>
                <a:cubicBezTo>
                  <a:pt x="1558" y="688"/>
                  <a:pt x="1580" y="639"/>
                  <a:pt x="1596" y="586"/>
                </a:cubicBezTo>
                <a:cubicBezTo>
                  <a:pt x="1613" y="533"/>
                  <a:pt x="1621" y="477"/>
                  <a:pt x="1621" y="418"/>
                </a:cubicBezTo>
                <a:cubicBezTo>
                  <a:pt x="1621" y="379"/>
                  <a:pt x="1617" y="342"/>
                  <a:pt x="1610" y="306"/>
                </a:cubicBezTo>
                <a:cubicBezTo>
                  <a:pt x="1604" y="271"/>
                  <a:pt x="1594" y="236"/>
                  <a:pt x="1580" y="203"/>
                </a:cubicBezTo>
                <a:cubicBezTo>
                  <a:pt x="1602" y="187"/>
                  <a:pt x="1626" y="175"/>
                  <a:pt x="1651" y="166"/>
                </a:cubicBezTo>
                <a:cubicBezTo>
                  <a:pt x="1676" y="157"/>
                  <a:pt x="1702" y="152"/>
                  <a:pt x="1729" y="152"/>
                </a:cubicBezTo>
                <a:cubicBezTo>
                  <a:pt x="1770" y="152"/>
                  <a:pt x="1808" y="161"/>
                  <a:pt x="1843" y="179"/>
                </a:cubicBezTo>
                <a:cubicBezTo>
                  <a:pt x="1879" y="196"/>
                  <a:pt x="1910" y="220"/>
                  <a:pt x="1936" y="251"/>
                </a:cubicBezTo>
                <a:cubicBezTo>
                  <a:pt x="1962" y="281"/>
                  <a:pt x="1983" y="317"/>
                  <a:pt x="1998" y="358"/>
                </a:cubicBezTo>
                <a:cubicBezTo>
                  <a:pt x="2013" y="400"/>
                  <a:pt x="2021" y="443"/>
                  <a:pt x="2021" y="489"/>
                </a:cubicBezTo>
                <a:cubicBezTo>
                  <a:pt x="2021" y="553"/>
                  <a:pt x="2006" y="611"/>
                  <a:pt x="1978" y="665"/>
                </a:cubicBezTo>
                <a:cubicBezTo>
                  <a:pt x="1949" y="718"/>
                  <a:pt x="1913" y="759"/>
                  <a:pt x="1869" y="787"/>
                </a:cubicBezTo>
                <a:cubicBezTo>
                  <a:pt x="2256" y="972"/>
                  <a:pt x="2256" y="972"/>
                  <a:pt x="2256" y="972"/>
                </a:cubicBezTo>
                <a:cubicBezTo>
                  <a:pt x="2256" y="972"/>
                  <a:pt x="2256" y="972"/>
                  <a:pt x="2256" y="972"/>
                </a:cubicBezTo>
                <a:close/>
              </a:path>
            </a:pathLst>
          </a:custGeom>
          <a:solidFill>
            <a:schemeClr val="tx1">
              <a:lumMod val="75000"/>
              <a:lumOff val="25000"/>
            </a:schemeClr>
          </a:solidFill>
          <a:ln w="25400">
            <a:noFill/>
          </a:ln>
          <a:effectLst>
            <a:outerShdw blurRad="469900" dist="304800" dir="2700000" sx="97000" sy="97000" algn="tl" rotWithShape="0">
              <a:schemeClr val="tx1">
                <a:lumMod val="75000"/>
                <a:lumOff val="25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cTn>
                              </p:par>
                              <p:par>
                                <p:cTn id="43" presetID="42" presetClass="path" presetSubtype="0" decel="30000" fill="hold" nodeType="withEffect">
                                  <p:stCondLst>
                                    <p:cond delay="0"/>
                                  </p:stCondLst>
                                  <p:childTnLst>
                                    <p:animMotion origin="layout" path="M 3.125E-6 -0.03981 L 3.125E-6 0.14815 " pathEditMode="relative" rAng="0" ptsTypes="AA">
                                      <p:cBhvr>
                                        <p:cTn id="44" dur="750" spd="-100000" fill="hold"/>
                                        <p:tgtEl>
                                          <p:spTgt spid="42"/>
                                        </p:tgtEl>
                                        <p:attrNameLst>
                                          <p:attrName>ppt_x</p:attrName>
                                          <p:attrName>ppt_y</p:attrName>
                                        </p:attrNameLst>
                                      </p:cBhvr>
                                      <p:rCtr x="0" y="9398"/>
                                    </p:animMotion>
                                  </p:childTnLst>
                                </p:cTn>
                              </p:par>
                              <p:par>
                                <p:cTn id="45" presetID="42" presetClass="path" presetSubtype="0" accel="30000" decel="30000" fill="hold" nodeType="withEffect">
                                  <p:stCondLst>
                                    <p:cond delay="750"/>
                                  </p:stCondLst>
                                  <p:childTnLst>
                                    <p:animMotion origin="layout" path="M 3.125E-6 -0.03981 L 3.125E-6 -3.7037E-6 " pathEditMode="relative" rAng="0" ptsTypes="AA">
                                      <p:cBhvr>
                                        <p:cTn id="46" dur="750" fill="hold"/>
                                        <p:tgtEl>
                                          <p:spTgt spid="42"/>
                                        </p:tgtEl>
                                        <p:attrNameLst>
                                          <p:attrName>ppt_x</p:attrName>
                                          <p:attrName>ppt_y</p:attrName>
                                        </p:attrNameLst>
                                      </p:cBhvr>
                                      <p:rCtr x="0" y="1991"/>
                                    </p:animMotion>
                                  </p:childTnLst>
                                </p:cTn>
                              </p:par>
                              <p:par>
                                <p:cTn id="47" presetID="10" presetClass="entr" presetSubtype="0"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childTnLst>
                                </p:cTn>
                              </p:par>
                              <p:par>
                                <p:cTn id="50" presetID="42" presetClass="path" presetSubtype="0" decel="30000" fill="hold" grpId="1" nodeType="withEffect">
                                  <p:stCondLst>
                                    <p:cond delay="0"/>
                                  </p:stCondLst>
                                  <p:childTnLst>
                                    <p:animMotion origin="layout" path="M 3.125E-6 -0.03981 L 3.125E-6 0.14815 " pathEditMode="relative" rAng="0" ptsTypes="AA">
                                      <p:cBhvr>
                                        <p:cTn id="51" dur="750" spd="-100000" fill="hold"/>
                                        <p:tgtEl>
                                          <p:spTgt spid="40"/>
                                        </p:tgtEl>
                                        <p:attrNameLst>
                                          <p:attrName>ppt_x</p:attrName>
                                          <p:attrName>ppt_y</p:attrName>
                                        </p:attrNameLst>
                                      </p:cBhvr>
                                      <p:rCtr x="0" y="9398"/>
                                    </p:animMotion>
                                  </p:childTnLst>
                                </p:cTn>
                              </p:par>
                              <p:par>
                                <p:cTn id="52" presetID="42" presetClass="path" presetSubtype="0" accel="30000" decel="30000" fill="hold" grpId="2" nodeType="withEffect">
                                  <p:stCondLst>
                                    <p:cond delay="750"/>
                                  </p:stCondLst>
                                  <p:childTnLst>
                                    <p:animMotion origin="layout" path="M 3.125E-6 -0.03981 L 3.125E-6 -3.7037E-6 " pathEditMode="relative" rAng="0" ptsTypes="AA">
                                      <p:cBhvr>
                                        <p:cTn id="53" dur="750" fill="hold"/>
                                        <p:tgtEl>
                                          <p:spTgt spid="40"/>
                                        </p:tgtEl>
                                        <p:attrNameLst>
                                          <p:attrName>ppt_x</p:attrName>
                                          <p:attrName>ppt_y</p:attrName>
                                        </p:attrNameLst>
                                      </p:cBhvr>
                                      <p:rCtr x="0" y="1991"/>
                                    </p:animMotion>
                                  </p:childTnLst>
                                </p:cTn>
                              </p:par>
                              <p:par>
                                <p:cTn id="54" presetID="22" presetClass="entr" presetSubtype="2" fill="hold" grpId="0" nodeType="withEffect">
                                  <p:stCondLst>
                                    <p:cond delay="750"/>
                                  </p:stCondLst>
                                  <p:childTnLst>
                                    <p:set>
                                      <p:cBhvr>
                                        <p:cTn id="55" dur="1" fill="hold">
                                          <p:stCondLst>
                                            <p:cond delay="0"/>
                                          </p:stCondLst>
                                        </p:cTn>
                                        <p:tgtEl>
                                          <p:spTgt spid="22"/>
                                        </p:tgtEl>
                                        <p:attrNameLst>
                                          <p:attrName>style.visibility</p:attrName>
                                        </p:attrNameLst>
                                      </p:cBhvr>
                                      <p:to>
                                        <p:strVal val="visible"/>
                                      </p:to>
                                    </p:set>
                                    <p:animEffect transition="in" filter="wipe(right)">
                                      <p:cBhvr>
                                        <p:cTn id="56" dur="750"/>
                                        <p:tgtEl>
                                          <p:spTgt spid="22"/>
                                        </p:tgtEl>
                                      </p:cBhvr>
                                    </p:animEffect>
                                  </p:childTnLst>
                                </p:cTn>
                              </p:par>
                              <p:par>
                                <p:cTn id="57" presetID="22" presetClass="entr" presetSubtype="2" fill="hold" nodeType="withEffect">
                                  <p:stCondLst>
                                    <p:cond delay="750"/>
                                  </p:stCondLst>
                                  <p:childTnLst>
                                    <p:set>
                                      <p:cBhvr>
                                        <p:cTn id="58" dur="1" fill="hold">
                                          <p:stCondLst>
                                            <p:cond delay="0"/>
                                          </p:stCondLst>
                                        </p:cTn>
                                        <p:tgtEl>
                                          <p:spTgt spid="25"/>
                                        </p:tgtEl>
                                        <p:attrNameLst>
                                          <p:attrName>style.visibility</p:attrName>
                                        </p:attrNameLst>
                                      </p:cBhvr>
                                      <p:to>
                                        <p:strVal val="visible"/>
                                      </p:to>
                                    </p:set>
                                    <p:animEffect transition="in" filter="wipe(right)">
                                      <p:cBhvr>
                                        <p:cTn id="59" dur="750"/>
                                        <p:tgtEl>
                                          <p:spTgt spid="25"/>
                                        </p:tgtEl>
                                      </p:cBhvr>
                                    </p:animEffect>
                                  </p:childTnLst>
                                </p:cTn>
                              </p:par>
                              <p:par>
                                <p:cTn id="60" presetID="22" presetClass="entr" presetSubtype="2" fill="hold" grpId="0" nodeType="withEffect">
                                  <p:stCondLst>
                                    <p:cond delay="750"/>
                                  </p:stCondLst>
                                  <p:childTnLst>
                                    <p:set>
                                      <p:cBhvr>
                                        <p:cTn id="61" dur="1" fill="hold">
                                          <p:stCondLst>
                                            <p:cond delay="0"/>
                                          </p:stCondLst>
                                        </p:cTn>
                                        <p:tgtEl>
                                          <p:spTgt spid="23"/>
                                        </p:tgtEl>
                                        <p:attrNameLst>
                                          <p:attrName>style.visibility</p:attrName>
                                        </p:attrNameLst>
                                      </p:cBhvr>
                                      <p:to>
                                        <p:strVal val="visible"/>
                                      </p:to>
                                    </p:set>
                                    <p:animEffect transition="in" filter="wipe(right)">
                                      <p:cBhvr>
                                        <p:cTn id="62" dur="750"/>
                                        <p:tgtEl>
                                          <p:spTgt spid="23"/>
                                        </p:tgtEl>
                                      </p:cBhvr>
                                    </p:animEffect>
                                  </p:childTnLst>
                                </p:cTn>
                              </p:par>
                              <p:par>
                                <p:cTn id="63" presetID="22" presetClass="entr" presetSubtype="8" fill="hold" grpId="0" nodeType="withEffect">
                                  <p:stCondLst>
                                    <p:cond delay="750"/>
                                  </p:stCondLst>
                                  <p:childTnLst>
                                    <p:set>
                                      <p:cBhvr>
                                        <p:cTn id="64" dur="1" fill="hold">
                                          <p:stCondLst>
                                            <p:cond delay="0"/>
                                          </p:stCondLst>
                                        </p:cTn>
                                        <p:tgtEl>
                                          <p:spTgt spid="20"/>
                                        </p:tgtEl>
                                        <p:attrNameLst>
                                          <p:attrName>style.visibility</p:attrName>
                                        </p:attrNameLst>
                                      </p:cBhvr>
                                      <p:to>
                                        <p:strVal val="visible"/>
                                      </p:to>
                                    </p:set>
                                    <p:animEffect transition="in" filter="wipe(left)">
                                      <p:cBhvr>
                                        <p:cTn id="65" dur="750"/>
                                        <p:tgtEl>
                                          <p:spTgt spid="20"/>
                                        </p:tgtEl>
                                      </p:cBhvr>
                                    </p:animEffect>
                                  </p:childTnLst>
                                </p:cTn>
                              </p:par>
                              <p:par>
                                <p:cTn id="66" presetID="22" presetClass="entr" presetSubtype="8" fill="hold" nodeType="withEffect">
                                  <p:stCondLst>
                                    <p:cond delay="75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750"/>
                                        <p:tgtEl>
                                          <p:spTgt spid="24"/>
                                        </p:tgtEl>
                                      </p:cBhvr>
                                    </p:animEffect>
                                  </p:childTnLst>
                                </p:cTn>
                              </p:par>
                              <p:par>
                                <p:cTn id="69" presetID="22" presetClass="entr" presetSubtype="8" fill="hold" grpId="0" nodeType="withEffect">
                                  <p:stCondLst>
                                    <p:cond delay="750"/>
                                  </p:stCondLst>
                                  <p:childTnLst>
                                    <p:set>
                                      <p:cBhvr>
                                        <p:cTn id="70" dur="1" fill="hold">
                                          <p:stCondLst>
                                            <p:cond delay="0"/>
                                          </p:stCondLst>
                                        </p:cTn>
                                        <p:tgtEl>
                                          <p:spTgt spid="21"/>
                                        </p:tgtEl>
                                        <p:attrNameLst>
                                          <p:attrName>style.visibility</p:attrName>
                                        </p:attrNameLst>
                                      </p:cBhvr>
                                      <p:to>
                                        <p:strVal val="visible"/>
                                      </p:to>
                                    </p:set>
                                    <p:animEffect transition="in" filter="wipe(left)">
                                      <p:cBhvr>
                                        <p:cTn id="71" dur="750"/>
                                        <p:tgtEl>
                                          <p:spTgt spid="21"/>
                                        </p:tgtEl>
                                      </p:cBhvr>
                                    </p:animEffect>
                                  </p:childTnLst>
                                </p:cTn>
                              </p:par>
                              <p:par>
                                <p:cTn id="72" presetID="10" presetClass="entr" presetSubtype="0" fill="hold" grpId="0" nodeType="withEffect">
                                  <p:stCondLst>
                                    <p:cond delay="1000"/>
                                  </p:stCondLst>
                                  <p:childTnLst>
                                    <p:set>
                                      <p:cBhvr>
                                        <p:cTn id="73" dur="1" fill="hold">
                                          <p:stCondLst>
                                            <p:cond delay="0"/>
                                          </p:stCondLst>
                                        </p:cTn>
                                        <p:tgtEl>
                                          <p:spTgt spid="26"/>
                                        </p:tgtEl>
                                        <p:attrNameLst>
                                          <p:attrName>style.visibility</p:attrName>
                                        </p:attrNameLst>
                                      </p:cBhvr>
                                      <p:to>
                                        <p:strVal val="visible"/>
                                      </p:to>
                                    </p:set>
                                    <p:animEffect transition="in" filter="fade">
                                      <p:cBhvr>
                                        <p:cTn id="74" dur="750"/>
                                        <p:tgtEl>
                                          <p:spTgt spid="26"/>
                                        </p:tgtEl>
                                      </p:cBhvr>
                                    </p:animEffect>
                                  </p:childTnLst>
                                </p:cTn>
                              </p:par>
                              <p:par>
                                <p:cTn id="75" presetID="42" presetClass="path" presetSubtype="0" decel="50000" fill="hold" grpId="1" nodeType="withEffect">
                                  <p:stCondLst>
                                    <p:cond delay="1000"/>
                                  </p:stCondLst>
                                  <p:childTnLst>
                                    <p:animMotion origin="layout" path="M 0 4.81481E-6 L 0.02383 0.00092 " pathEditMode="relative" rAng="0" ptsTypes="AA">
                                      <p:cBhvr>
                                        <p:cTn id="76" dur="750" spd="-100000" fill="hold"/>
                                        <p:tgtEl>
                                          <p:spTgt spid="26"/>
                                        </p:tgtEl>
                                        <p:attrNameLst>
                                          <p:attrName>ppt_x</p:attrName>
                                          <p:attrName>ppt_y</p:attrName>
                                        </p:attrNameLst>
                                      </p:cBhvr>
                                      <p:rCtr x="1185" y="46"/>
                                    </p:animMotion>
                                  </p:childTnLst>
                                </p:cTn>
                              </p:par>
                              <p:par>
                                <p:cTn id="77" presetID="10" presetClass="entr" presetSubtype="0" fill="hold" grpId="0" nodeType="withEffect">
                                  <p:stCondLst>
                                    <p:cond delay="1100"/>
                                  </p:stCondLst>
                                  <p:childTnLst>
                                    <p:set>
                                      <p:cBhvr>
                                        <p:cTn id="78" dur="1" fill="hold">
                                          <p:stCondLst>
                                            <p:cond delay="0"/>
                                          </p:stCondLst>
                                        </p:cTn>
                                        <p:tgtEl>
                                          <p:spTgt spid="28"/>
                                        </p:tgtEl>
                                        <p:attrNameLst>
                                          <p:attrName>style.visibility</p:attrName>
                                        </p:attrNameLst>
                                      </p:cBhvr>
                                      <p:to>
                                        <p:strVal val="visible"/>
                                      </p:to>
                                    </p:set>
                                    <p:animEffect transition="in" filter="fade">
                                      <p:cBhvr>
                                        <p:cTn id="79" dur="750"/>
                                        <p:tgtEl>
                                          <p:spTgt spid="28"/>
                                        </p:tgtEl>
                                      </p:cBhvr>
                                    </p:animEffect>
                                  </p:childTnLst>
                                </p:cTn>
                              </p:par>
                              <p:par>
                                <p:cTn id="80" presetID="42" presetClass="path" presetSubtype="0" decel="50000" fill="hold" grpId="1" nodeType="withEffect">
                                  <p:stCondLst>
                                    <p:cond delay="1100"/>
                                  </p:stCondLst>
                                  <p:childTnLst>
                                    <p:animMotion origin="layout" path="M 0 4.81481E-6 L 0.02383 0.00092 " pathEditMode="relative" rAng="0" ptsTypes="AA">
                                      <p:cBhvr>
                                        <p:cTn id="81" dur="750" spd="-100000" fill="hold"/>
                                        <p:tgtEl>
                                          <p:spTgt spid="28"/>
                                        </p:tgtEl>
                                        <p:attrNameLst>
                                          <p:attrName>ppt_x</p:attrName>
                                          <p:attrName>ppt_y</p:attrName>
                                        </p:attrNameLst>
                                      </p:cBhvr>
                                      <p:rCtr x="1185" y="46"/>
                                    </p:animMotion>
                                  </p:childTnLst>
                                </p:cTn>
                              </p:par>
                              <p:par>
                                <p:cTn id="82" presetID="10" presetClass="entr" presetSubtype="0" fill="hold" grpId="0" nodeType="withEffect">
                                  <p:stCondLst>
                                    <p:cond delay="1200"/>
                                  </p:stCondLst>
                                  <p:childTnLst>
                                    <p:set>
                                      <p:cBhvr>
                                        <p:cTn id="83" dur="1" fill="hold">
                                          <p:stCondLst>
                                            <p:cond delay="0"/>
                                          </p:stCondLst>
                                        </p:cTn>
                                        <p:tgtEl>
                                          <p:spTgt spid="30"/>
                                        </p:tgtEl>
                                        <p:attrNameLst>
                                          <p:attrName>style.visibility</p:attrName>
                                        </p:attrNameLst>
                                      </p:cBhvr>
                                      <p:to>
                                        <p:strVal val="visible"/>
                                      </p:to>
                                    </p:set>
                                    <p:animEffect transition="in" filter="fade">
                                      <p:cBhvr>
                                        <p:cTn id="84" dur="750"/>
                                        <p:tgtEl>
                                          <p:spTgt spid="30"/>
                                        </p:tgtEl>
                                      </p:cBhvr>
                                    </p:animEffect>
                                  </p:childTnLst>
                                </p:cTn>
                              </p:par>
                              <p:par>
                                <p:cTn id="85" presetID="42" presetClass="path" presetSubtype="0" decel="50000" fill="hold" grpId="1" nodeType="withEffect">
                                  <p:stCondLst>
                                    <p:cond delay="1200"/>
                                  </p:stCondLst>
                                  <p:childTnLst>
                                    <p:animMotion origin="layout" path="M 0 4.81481E-6 L 0.02383 0.00092 " pathEditMode="relative" rAng="0" ptsTypes="AA">
                                      <p:cBhvr>
                                        <p:cTn id="86" dur="750" spd="-100000" fill="hold"/>
                                        <p:tgtEl>
                                          <p:spTgt spid="30"/>
                                        </p:tgtEl>
                                        <p:attrNameLst>
                                          <p:attrName>ppt_x</p:attrName>
                                          <p:attrName>ppt_y</p:attrName>
                                        </p:attrNameLst>
                                      </p:cBhvr>
                                      <p:rCtr x="1185" y="46"/>
                                    </p:animMotion>
                                  </p:childTnLst>
                                </p:cTn>
                              </p:par>
                              <p:par>
                                <p:cTn id="87" presetID="10" presetClass="entr" presetSubtype="0" fill="hold" grpId="0" nodeType="withEffect">
                                  <p:stCondLst>
                                    <p:cond delay="100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750"/>
                                        <p:tgtEl>
                                          <p:spTgt spid="36"/>
                                        </p:tgtEl>
                                      </p:cBhvr>
                                    </p:animEffect>
                                  </p:childTnLst>
                                </p:cTn>
                              </p:par>
                              <p:par>
                                <p:cTn id="90" presetID="42" presetClass="path" presetSubtype="0" decel="50000" fill="hold" grpId="1" nodeType="withEffect">
                                  <p:stCondLst>
                                    <p:cond delay="1000"/>
                                  </p:stCondLst>
                                  <p:childTnLst>
                                    <p:animMotion origin="layout" path="M 0 3.7037E-6 L -0.02031 0.00023 " pathEditMode="relative" rAng="0" ptsTypes="AA">
                                      <p:cBhvr>
                                        <p:cTn id="91" dur="750" spd="-100000" fill="hold"/>
                                        <p:tgtEl>
                                          <p:spTgt spid="36"/>
                                        </p:tgtEl>
                                        <p:attrNameLst>
                                          <p:attrName>ppt_x</p:attrName>
                                          <p:attrName>ppt_y</p:attrName>
                                        </p:attrNameLst>
                                      </p:cBhvr>
                                      <p:rCtr x="-1016" y="0"/>
                                    </p:animMotion>
                                  </p:childTnLst>
                                </p:cTn>
                              </p:par>
                              <p:par>
                                <p:cTn id="92" presetID="10" presetClass="entr" presetSubtype="0" fill="hold" grpId="0" nodeType="withEffect">
                                  <p:stCondLst>
                                    <p:cond delay="1100"/>
                                  </p:stCondLst>
                                  <p:childTnLst>
                                    <p:set>
                                      <p:cBhvr>
                                        <p:cTn id="93" dur="1" fill="hold">
                                          <p:stCondLst>
                                            <p:cond delay="0"/>
                                          </p:stCondLst>
                                        </p:cTn>
                                        <p:tgtEl>
                                          <p:spTgt spid="34"/>
                                        </p:tgtEl>
                                        <p:attrNameLst>
                                          <p:attrName>style.visibility</p:attrName>
                                        </p:attrNameLst>
                                      </p:cBhvr>
                                      <p:to>
                                        <p:strVal val="visible"/>
                                      </p:to>
                                    </p:set>
                                    <p:animEffect transition="in" filter="fade">
                                      <p:cBhvr>
                                        <p:cTn id="94" dur="750"/>
                                        <p:tgtEl>
                                          <p:spTgt spid="34"/>
                                        </p:tgtEl>
                                      </p:cBhvr>
                                    </p:animEffect>
                                  </p:childTnLst>
                                </p:cTn>
                              </p:par>
                              <p:par>
                                <p:cTn id="95" presetID="42" presetClass="path" presetSubtype="0" decel="50000" fill="hold" grpId="1" nodeType="withEffect">
                                  <p:stCondLst>
                                    <p:cond delay="1100"/>
                                  </p:stCondLst>
                                  <p:childTnLst>
                                    <p:animMotion origin="layout" path="M 0 3.7037E-6 L -0.02031 0.00023 " pathEditMode="relative" rAng="0" ptsTypes="AA">
                                      <p:cBhvr>
                                        <p:cTn id="96" dur="750" spd="-100000" fill="hold"/>
                                        <p:tgtEl>
                                          <p:spTgt spid="34"/>
                                        </p:tgtEl>
                                        <p:attrNameLst>
                                          <p:attrName>ppt_x</p:attrName>
                                          <p:attrName>ppt_y</p:attrName>
                                        </p:attrNameLst>
                                      </p:cBhvr>
                                      <p:rCtr x="-1016" y="0"/>
                                    </p:animMotion>
                                  </p:childTnLst>
                                </p:cTn>
                              </p:par>
                              <p:par>
                                <p:cTn id="97" presetID="10" presetClass="entr" presetSubtype="0" fill="hold" grpId="0" nodeType="withEffect">
                                  <p:stCondLst>
                                    <p:cond delay="1200"/>
                                  </p:stCondLst>
                                  <p:childTnLst>
                                    <p:set>
                                      <p:cBhvr>
                                        <p:cTn id="98" dur="1" fill="hold">
                                          <p:stCondLst>
                                            <p:cond delay="0"/>
                                          </p:stCondLst>
                                        </p:cTn>
                                        <p:tgtEl>
                                          <p:spTgt spid="32"/>
                                        </p:tgtEl>
                                        <p:attrNameLst>
                                          <p:attrName>style.visibility</p:attrName>
                                        </p:attrNameLst>
                                      </p:cBhvr>
                                      <p:to>
                                        <p:strVal val="visible"/>
                                      </p:to>
                                    </p:set>
                                    <p:animEffect transition="in" filter="fade">
                                      <p:cBhvr>
                                        <p:cTn id="99" dur="750"/>
                                        <p:tgtEl>
                                          <p:spTgt spid="32"/>
                                        </p:tgtEl>
                                      </p:cBhvr>
                                    </p:animEffect>
                                  </p:childTnLst>
                                </p:cTn>
                              </p:par>
                              <p:par>
                                <p:cTn id="100" presetID="42" presetClass="path" presetSubtype="0" decel="50000" fill="hold" grpId="1" nodeType="withEffect">
                                  <p:stCondLst>
                                    <p:cond delay="1200"/>
                                  </p:stCondLst>
                                  <p:childTnLst>
                                    <p:animMotion origin="layout" path="M 0 3.7037E-6 L -0.02031 0.00023 " pathEditMode="relative" rAng="0" ptsTypes="AA">
                                      <p:cBhvr>
                                        <p:cTn id="101" dur="750" spd="-100000" fill="hold"/>
                                        <p:tgtEl>
                                          <p:spTgt spid="32"/>
                                        </p:tgtEl>
                                        <p:attrNameLst>
                                          <p:attrName>ppt_x</p:attrName>
                                          <p:attrName>ppt_y</p:attrName>
                                        </p:attrNameLst>
                                      </p:cBhvr>
                                      <p:rCtr x="-1016" y="0"/>
                                    </p:animMotion>
                                  </p:childTnLst>
                                </p:cTn>
                              </p:par>
                              <p:par>
                                <p:cTn id="102" presetID="10" presetClass="entr" presetSubtype="0" fill="hold" grpId="0" nodeType="withEffect">
                                  <p:stCondLst>
                                    <p:cond delay="150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750"/>
                                        <p:tgtEl>
                                          <p:spTgt spid="37"/>
                                        </p:tgtEl>
                                      </p:cBhvr>
                                    </p:animEffect>
                                  </p:childTnLst>
                                </p:cTn>
                              </p:par>
                              <p:par>
                                <p:cTn id="105" presetID="10" presetClass="entr" presetSubtype="0" fill="hold" grpId="0" nodeType="withEffect">
                                  <p:stCondLst>
                                    <p:cond delay="1500"/>
                                  </p:stCondLst>
                                  <p:childTnLst>
                                    <p:set>
                                      <p:cBhvr>
                                        <p:cTn id="106" dur="1" fill="hold">
                                          <p:stCondLst>
                                            <p:cond delay="0"/>
                                          </p:stCondLst>
                                        </p:cTn>
                                        <p:tgtEl>
                                          <p:spTgt spid="27"/>
                                        </p:tgtEl>
                                        <p:attrNameLst>
                                          <p:attrName>style.visibility</p:attrName>
                                        </p:attrNameLst>
                                      </p:cBhvr>
                                      <p:to>
                                        <p:strVal val="visible"/>
                                      </p:to>
                                    </p:set>
                                    <p:animEffect transition="in" filter="fade">
                                      <p:cBhvr>
                                        <p:cTn id="107" dur="750"/>
                                        <p:tgtEl>
                                          <p:spTgt spid="27"/>
                                        </p:tgtEl>
                                      </p:cBhvr>
                                    </p:animEffect>
                                  </p:childTnLst>
                                </p:cTn>
                              </p:par>
                              <p:par>
                                <p:cTn id="108" presetID="10" presetClass="entr" presetSubtype="0" fill="hold" grpId="0" nodeType="withEffect">
                                  <p:stCondLst>
                                    <p:cond delay="1500"/>
                                  </p:stCondLst>
                                  <p:childTnLst>
                                    <p:set>
                                      <p:cBhvr>
                                        <p:cTn id="109" dur="1" fill="hold">
                                          <p:stCondLst>
                                            <p:cond delay="0"/>
                                          </p:stCondLst>
                                        </p:cTn>
                                        <p:tgtEl>
                                          <p:spTgt spid="35"/>
                                        </p:tgtEl>
                                        <p:attrNameLst>
                                          <p:attrName>style.visibility</p:attrName>
                                        </p:attrNameLst>
                                      </p:cBhvr>
                                      <p:to>
                                        <p:strVal val="visible"/>
                                      </p:to>
                                    </p:set>
                                    <p:animEffect transition="in" filter="fade">
                                      <p:cBhvr>
                                        <p:cTn id="110" dur="750"/>
                                        <p:tgtEl>
                                          <p:spTgt spid="35"/>
                                        </p:tgtEl>
                                      </p:cBhvr>
                                    </p:animEffect>
                                  </p:childTnLst>
                                </p:cTn>
                              </p:par>
                              <p:par>
                                <p:cTn id="111" presetID="10" presetClass="entr" presetSubtype="0" fill="hold" grpId="0" nodeType="withEffect">
                                  <p:stCondLst>
                                    <p:cond delay="1500"/>
                                  </p:stCondLst>
                                  <p:childTnLst>
                                    <p:set>
                                      <p:cBhvr>
                                        <p:cTn id="112" dur="1" fill="hold">
                                          <p:stCondLst>
                                            <p:cond delay="0"/>
                                          </p:stCondLst>
                                        </p:cTn>
                                        <p:tgtEl>
                                          <p:spTgt spid="29"/>
                                        </p:tgtEl>
                                        <p:attrNameLst>
                                          <p:attrName>style.visibility</p:attrName>
                                        </p:attrNameLst>
                                      </p:cBhvr>
                                      <p:to>
                                        <p:strVal val="visible"/>
                                      </p:to>
                                    </p:set>
                                    <p:animEffect transition="in" filter="fade">
                                      <p:cBhvr>
                                        <p:cTn id="113" dur="750"/>
                                        <p:tgtEl>
                                          <p:spTgt spid="29"/>
                                        </p:tgtEl>
                                      </p:cBhvr>
                                    </p:animEffect>
                                  </p:childTnLst>
                                </p:cTn>
                              </p:par>
                              <p:par>
                                <p:cTn id="114" presetID="10" presetClass="entr" presetSubtype="0" fill="hold" grpId="0" nodeType="withEffect">
                                  <p:stCondLst>
                                    <p:cond delay="1500"/>
                                  </p:stCondLst>
                                  <p:childTnLst>
                                    <p:set>
                                      <p:cBhvr>
                                        <p:cTn id="115" dur="1" fill="hold">
                                          <p:stCondLst>
                                            <p:cond delay="0"/>
                                          </p:stCondLst>
                                        </p:cTn>
                                        <p:tgtEl>
                                          <p:spTgt spid="33"/>
                                        </p:tgtEl>
                                        <p:attrNameLst>
                                          <p:attrName>style.visibility</p:attrName>
                                        </p:attrNameLst>
                                      </p:cBhvr>
                                      <p:to>
                                        <p:strVal val="visible"/>
                                      </p:to>
                                    </p:set>
                                    <p:animEffect transition="in" filter="fade">
                                      <p:cBhvr>
                                        <p:cTn id="116" dur="750"/>
                                        <p:tgtEl>
                                          <p:spTgt spid="33"/>
                                        </p:tgtEl>
                                      </p:cBhvr>
                                    </p:animEffect>
                                  </p:childTnLst>
                                </p:cTn>
                              </p:par>
                              <p:par>
                                <p:cTn id="117" presetID="10" presetClass="entr" presetSubtype="0" fill="hold" grpId="0" nodeType="withEffect">
                                  <p:stCondLst>
                                    <p:cond delay="1500"/>
                                  </p:stCondLst>
                                  <p:childTnLst>
                                    <p:set>
                                      <p:cBhvr>
                                        <p:cTn id="118" dur="1" fill="hold">
                                          <p:stCondLst>
                                            <p:cond delay="0"/>
                                          </p:stCondLst>
                                        </p:cTn>
                                        <p:tgtEl>
                                          <p:spTgt spid="31"/>
                                        </p:tgtEl>
                                        <p:attrNameLst>
                                          <p:attrName>style.visibility</p:attrName>
                                        </p:attrNameLst>
                                      </p:cBhvr>
                                      <p:to>
                                        <p:strVal val="visible"/>
                                      </p:to>
                                    </p:set>
                                    <p:animEffect transition="in" filter="fade">
                                      <p:cBhvr>
                                        <p:cTn id="119" dur="750"/>
                                        <p:tgtEl>
                                          <p:spTgt spid="31"/>
                                        </p:tgtEl>
                                      </p:cBhvr>
                                    </p:animEffect>
                                  </p:childTnLst>
                                </p:cTn>
                              </p:par>
                              <p:par>
                                <p:cTn id="120" presetID="10" presetClass="entr" presetSubtype="0" fill="hold" grpId="0" nodeType="withEffect">
                                  <p:stCondLst>
                                    <p:cond delay="750"/>
                                  </p:stCondLst>
                                  <p:childTnLst>
                                    <p:set>
                                      <p:cBhvr>
                                        <p:cTn id="121" dur="1" fill="hold">
                                          <p:stCondLst>
                                            <p:cond delay="0"/>
                                          </p:stCondLst>
                                        </p:cTn>
                                        <p:tgtEl>
                                          <p:spTgt spid="8"/>
                                        </p:tgtEl>
                                        <p:attrNameLst>
                                          <p:attrName>style.visibility</p:attrName>
                                        </p:attrNameLst>
                                      </p:cBhvr>
                                      <p:to>
                                        <p:strVal val="visible"/>
                                      </p:to>
                                    </p:set>
                                    <p:animEffect transition="in" filter="fade">
                                      <p:cBhvr>
                                        <p:cTn id="122" dur="750"/>
                                        <p:tgtEl>
                                          <p:spTgt spid="8"/>
                                        </p:tgtEl>
                                      </p:cBhvr>
                                    </p:animEffect>
                                  </p:childTnLst>
                                </p:cTn>
                              </p:par>
                              <p:par>
                                <p:cTn id="123" presetID="63" presetClass="path" presetSubtype="0" decel="50000" fill="hold" grpId="1" nodeType="withEffect">
                                  <p:stCondLst>
                                    <p:cond delay="750"/>
                                  </p:stCondLst>
                                  <p:childTnLst>
                                    <p:animMotion origin="layout" path="M 0.01523 -3.7037E-6 L -0.10885 -3.7037E-6 " pathEditMode="relative" rAng="0" ptsTypes="AA">
                                      <p:cBhvr>
                                        <p:cTn id="124" dur="750" spd="-100000" fill="hold"/>
                                        <p:tgtEl>
                                          <p:spTgt spid="8"/>
                                        </p:tgtEl>
                                        <p:attrNameLst>
                                          <p:attrName>ppt_x</p:attrName>
                                          <p:attrName>ppt_y</p:attrName>
                                        </p:attrNameLst>
                                      </p:cBhvr>
                                      <p:rCtr x="-6211" y="0"/>
                                    </p:animMotion>
                                  </p:childTnLst>
                                </p:cTn>
                              </p:par>
                              <p:par>
                                <p:cTn id="125" presetID="35" presetClass="path" presetSubtype="0" accel="50000" decel="50000" fill="hold" grpId="2" nodeType="withEffect">
                                  <p:stCondLst>
                                    <p:cond delay="1500"/>
                                  </p:stCondLst>
                                  <p:childTnLst>
                                    <p:animMotion origin="layout" path="M 0.01601 -3.7037E-6 L 8.33333E-7 -3.7037E-6 " pathEditMode="relative" rAng="0" ptsTypes="AA">
                                      <p:cBhvr>
                                        <p:cTn id="126" dur="750" fill="hold"/>
                                        <p:tgtEl>
                                          <p:spTgt spid="8"/>
                                        </p:tgtEl>
                                        <p:attrNameLst>
                                          <p:attrName>ppt_x</p:attrName>
                                          <p:attrName>ppt_y</p:attrName>
                                        </p:attrNameLst>
                                      </p:cBhvr>
                                      <p:rCtr x="-807" y="0"/>
                                    </p:animMotion>
                                  </p:childTnLst>
                                </p:cTn>
                              </p:par>
                              <p:par>
                                <p:cTn id="127" presetID="10" presetClass="entr" presetSubtype="0" fill="hold" nodeType="withEffect">
                                  <p:stCondLst>
                                    <p:cond delay="750"/>
                                  </p:stCondLst>
                                  <p:childTnLst>
                                    <p:set>
                                      <p:cBhvr>
                                        <p:cTn id="128" dur="1" fill="hold">
                                          <p:stCondLst>
                                            <p:cond delay="0"/>
                                          </p:stCondLst>
                                        </p:cTn>
                                        <p:tgtEl>
                                          <p:spTgt spid="2"/>
                                        </p:tgtEl>
                                        <p:attrNameLst>
                                          <p:attrName>style.visibility</p:attrName>
                                        </p:attrNameLst>
                                      </p:cBhvr>
                                      <p:to>
                                        <p:strVal val="visible"/>
                                      </p:to>
                                    </p:set>
                                    <p:animEffect transition="in" filter="fade">
                                      <p:cBhvr>
                                        <p:cTn id="129" dur="750"/>
                                        <p:tgtEl>
                                          <p:spTgt spid="2"/>
                                        </p:tgtEl>
                                      </p:cBhvr>
                                    </p:animEffect>
                                  </p:childTnLst>
                                </p:cTn>
                              </p:par>
                              <p:par>
                                <p:cTn id="130" presetID="63" presetClass="path" presetSubtype="0" decel="50000" fill="hold" nodeType="withEffect">
                                  <p:stCondLst>
                                    <p:cond delay="750"/>
                                  </p:stCondLst>
                                  <p:childTnLst>
                                    <p:animMotion origin="layout" path="M 0.01523 -3.7037E-6 L -0.10885 -3.7037E-6 " pathEditMode="relative" rAng="0" ptsTypes="AA">
                                      <p:cBhvr>
                                        <p:cTn id="131" dur="750" spd="-100000" fill="hold"/>
                                        <p:tgtEl>
                                          <p:spTgt spid="2"/>
                                        </p:tgtEl>
                                        <p:attrNameLst>
                                          <p:attrName>ppt_x</p:attrName>
                                          <p:attrName>ppt_y</p:attrName>
                                        </p:attrNameLst>
                                      </p:cBhvr>
                                      <p:rCtr x="-6211" y="0"/>
                                    </p:animMotion>
                                  </p:childTnLst>
                                </p:cTn>
                              </p:par>
                              <p:par>
                                <p:cTn id="132" presetID="35" presetClass="path" presetSubtype="0" accel="50000" decel="50000" fill="hold" nodeType="withEffect">
                                  <p:stCondLst>
                                    <p:cond delay="1500"/>
                                  </p:stCondLst>
                                  <p:childTnLst>
                                    <p:animMotion origin="layout" path="M 0.01601 -3.7037E-6 L 8.33333E-7 -3.7037E-6 " pathEditMode="relative" rAng="0" ptsTypes="AA">
                                      <p:cBhvr>
                                        <p:cTn id="133" dur="750" fill="hold"/>
                                        <p:tgtEl>
                                          <p:spTgt spid="2"/>
                                        </p:tgtEl>
                                        <p:attrNameLst>
                                          <p:attrName>ppt_x</p:attrName>
                                          <p:attrName>ppt_y</p:attrName>
                                        </p:attrNameLst>
                                      </p:cBhvr>
                                      <p:rCtr x="-807" y="0"/>
                                    </p:animMotion>
                                  </p:childTnLst>
                                </p:cTn>
                              </p:par>
                              <p:par>
                                <p:cTn id="134" presetID="10" presetClass="entr" presetSubtype="0" fill="hold" grpId="0" nodeType="withEffect">
                                  <p:stCondLst>
                                    <p:cond delay="750"/>
                                  </p:stCondLst>
                                  <p:childTnLst>
                                    <p:set>
                                      <p:cBhvr>
                                        <p:cTn id="135" dur="1" fill="hold">
                                          <p:stCondLst>
                                            <p:cond delay="0"/>
                                          </p:stCondLst>
                                        </p:cTn>
                                        <p:tgtEl>
                                          <p:spTgt spid="7"/>
                                        </p:tgtEl>
                                        <p:attrNameLst>
                                          <p:attrName>style.visibility</p:attrName>
                                        </p:attrNameLst>
                                      </p:cBhvr>
                                      <p:to>
                                        <p:strVal val="visible"/>
                                      </p:to>
                                    </p:set>
                                    <p:animEffect transition="in" filter="fade">
                                      <p:cBhvr>
                                        <p:cTn id="136" dur="750"/>
                                        <p:tgtEl>
                                          <p:spTgt spid="7"/>
                                        </p:tgtEl>
                                      </p:cBhvr>
                                    </p:animEffect>
                                  </p:childTnLst>
                                </p:cTn>
                              </p:par>
                              <p:par>
                                <p:cTn id="137" presetID="63" presetClass="path" presetSubtype="0" decel="50000" fill="hold" grpId="1" nodeType="withEffect">
                                  <p:stCondLst>
                                    <p:cond delay="750"/>
                                  </p:stCondLst>
                                  <p:childTnLst>
                                    <p:animMotion origin="layout" path="M 0.01523 -3.7037E-6 L -0.10885 -3.7037E-6 " pathEditMode="relative" rAng="0" ptsTypes="AA">
                                      <p:cBhvr>
                                        <p:cTn id="138" dur="750" spd="-100000" fill="hold"/>
                                        <p:tgtEl>
                                          <p:spTgt spid="7"/>
                                        </p:tgtEl>
                                        <p:attrNameLst>
                                          <p:attrName>ppt_x</p:attrName>
                                          <p:attrName>ppt_y</p:attrName>
                                        </p:attrNameLst>
                                      </p:cBhvr>
                                      <p:rCtr x="-6211" y="0"/>
                                    </p:animMotion>
                                  </p:childTnLst>
                                </p:cTn>
                              </p:par>
                              <p:par>
                                <p:cTn id="139" presetID="35" presetClass="path" presetSubtype="0" accel="50000" decel="50000" fill="hold" grpId="2" nodeType="withEffect">
                                  <p:stCondLst>
                                    <p:cond delay="1500"/>
                                  </p:stCondLst>
                                  <p:childTnLst>
                                    <p:animMotion origin="layout" path="M 0.01601 -3.7037E-6 L 8.33333E-7 -3.7037E-6 " pathEditMode="relative" rAng="0" ptsTypes="AA">
                                      <p:cBhvr>
                                        <p:cTn id="140" dur="750" fill="hold"/>
                                        <p:tgtEl>
                                          <p:spTgt spid="7"/>
                                        </p:tgtEl>
                                        <p:attrNameLst>
                                          <p:attrName>ppt_x</p:attrName>
                                          <p:attrName>ppt_y</p:attrName>
                                        </p:attrNameLst>
                                      </p:cBhvr>
                                      <p:rCtr x="-807"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20" grpId="0" animBg="1"/>
      <p:bldP spid="21" grpId="0" animBg="1"/>
      <p:bldP spid="22" grpId="0" animBg="1"/>
      <p:bldP spid="23" grpId="0" animBg="1"/>
      <p:bldP spid="26" grpId="0"/>
      <p:bldP spid="26" grpId="1"/>
      <p:bldP spid="27" grpId="0"/>
      <p:bldP spid="28" grpId="0"/>
      <p:bldP spid="28" grpId="1"/>
      <p:bldP spid="29" grpId="0"/>
      <p:bldP spid="30" grpId="0"/>
      <p:bldP spid="30" grpId="1"/>
      <p:bldP spid="31" grpId="0"/>
      <p:bldP spid="32" grpId="0"/>
      <p:bldP spid="32" grpId="1"/>
      <p:bldP spid="33" grpId="0"/>
      <p:bldP spid="34" grpId="0"/>
      <p:bldP spid="34" grpId="1"/>
      <p:bldP spid="35" grpId="0"/>
      <p:bldP spid="36" grpId="0"/>
      <p:bldP spid="36" grpId="1"/>
      <p:bldP spid="37" grpId="0"/>
      <p:bldP spid="40" grpId="0" animBg="1"/>
      <p:bldP spid="40" grpId="1" animBg="1"/>
      <p:bldP spid="40" grpId="2"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410935" y="489774"/>
            <a:ext cx="1181101" cy="438152"/>
            <a:chOff x="410935" y="3407144"/>
            <a:chExt cx="1181101" cy="438152"/>
          </a:xfrm>
        </p:grpSpPr>
        <p:sp>
          <p:nvSpPr>
            <p:cNvPr id="11" name="矩形 10"/>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12" name="直角三角形 11"/>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直角三角形 12"/>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直角三角形 13"/>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矩形 14"/>
          <p:cNvSpPr/>
          <p:nvPr/>
        </p:nvSpPr>
        <p:spPr>
          <a:xfrm>
            <a:off x="1843079" y="445490"/>
            <a:ext cx="3846247"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Work completed</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16" name="文本框 15"/>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02</a:t>
            </a:r>
            <a:endParaRPr lang="zh-CN" altLang="en-US" sz="2800" dirty="0">
              <a:solidFill>
                <a:schemeClr val="tx1">
                  <a:lumMod val="75000"/>
                  <a:lumOff val="25000"/>
                </a:schemeClr>
              </a:solidFill>
            </a:endParaRPr>
          </a:p>
        </p:txBody>
      </p:sp>
      <p:sp>
        <p:nvSpPr>
          <p:cNvPr id="17" name="平行四边形 16"/>
          <p:cNvSpPr/>
          <p:nvPr/>
        </p:nvSpPr>
        <p:spPr>
          <a:xfrm rot="-2100000" flipH="1" flipV="1">
            <a:off x="5502008"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 name="平行四边形 17"/>
          <p:cNvSpPr/>
          <p:nvPr/>
        </p:nvSpPr>
        <p:spPr>
          <a:xfrm flipH="1" flipV="1">
            <a:off x="5631445"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 name="平行四边形 18"/>
          <p:cNvSpPr/>
          <p:nvPr/>
        </p:nvSpPr>
        <p:spPr>
          <a:xfrm rot="2640000" flipH="1" flipV="1">
            <a:off x="5702061"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 name="平行四边形 19"/>
          <p:cNvSpPr/>
          <p:nvPr/>
        </p:nvSpPr>
        <p:spPr>
          <a:xfrm rot="-2100000" flipV="1">
            <a:off x="5679118"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 name="平行四边形 20"/>
          <p:cNvSpPr/>
          <p:nvPr/>
        </p:nvSpPr>
        <p:spPr>
          <a:xfrm rot="6190364" flipH="1" flipV="1">
            <a:off x="5757614"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aphicFrame>
        <p:nvGraphicFramePr>
          <p:cNvPr id="33" name="图表 32"/>
          <p:cNvGraphicFramePr/>
          <p:nvPr/>
        </p:nvGraphicFramePr>
        <p:xfrm>
          <a:off x="3664500" y="1966523"/>
          <a:ext cx="2235916" cy="22359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图表 33"/>
          <p:cNvGraphicFramePr/>
          <p:nvPr/>
        </p:nvGraphicFramePr>
        <p:xfrm>
          <a:off x="6291586" y="1966523"/>
          <a:ext cx="2235916" cy="22359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5" name="图表 34"/>
          <p:cNvGraphicFramePr/>
          <p:nvPr/>
        </p:nvGraphicFramePr>
        <p:xfrm>
          <a:off x="1037414" y="1966523"/>
          <a:ext cx="2235916" cy="223591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6" name="图表 35"/>
          <p:cNvGraphicFramePr/>
          <p:nvPr/>
        </p:nvGraphicFramePr>
        <p:xfrm>
          <a:off x="8918671" y="1966523"/>
          <a:ext cx="2235916" cy="2235916"/>
        </p:xfrm>
        <a:graphic>
          <a:graphicData uri="http://schemas.openxmlformats.org/drawingml/2006/chart">
            <c:chart xmlns:c="http://schemas.openxmlformats.org/drawingml/2006/chart" xmlns:r="http://schemas.openxmlformats.org/officeDocument/2006/relationships" r:id="rId6"/>
          </a:graphicData>
        </a:graphic>
      </p:graphicFrame>
      <p:sp>
        <p:nvSpPr>
          <p:cNvPr id="37" name="文本框 36"/>
          <p:cNvSpPr txBox="1"/>
          <p:nvPr/>
        </p:nvSpPr>
        <p:spPr>
          <a:xfrm>
            <a:off x="1504714" y="3184546"/>
            <a:ext cx="1301316" cy="461665"/>
          </a:xfrm>
          <a:prstGeom prst="rect">
            <a:avLst/>
          </a:prstGeom>
          <a:noFill/>
        </p:spPr>
        <p:txBody>
          <a:bodyPr wrap="square" rtlCol="0">
            <a:spAutoFit/>
          </a:bodyPr>
          <a:lstStyle>
            <a:defPPr>
              <a:defRPr lang="zh-CN"/>
            </a:defPPr>
            <a:lvl1pPr algn="ctr">
              <a:defRPr sz="2400">
                <a:gradFill>
                  <a:gsLst>
                    <a:gs pos="0">
                      <a:schemeClr val="accent2">
                        <a:alpha val="45000"/>
                      </a:schemeClr>
                    </a:gs>
                    <a:gs pos="100000">
                      <a:schemeClr val="accent2"/>
                    </a:gs>
                  </a:gsLst>
                  <a:lin ang="4800000" scaled="0"/>
                </a:gradFill>
                <a:latin typeface="+mj-lt"/>
              </a:defRPr>
            </a:lvl1pPr>
          </a:lstStyle>
          <a:p>
            <a:r>
              <a:rPr lang="en-US" altLang="zh-CN" dirty="0">
                <a:solidFill>
                  <a:schemeClr val="accent1"/>
                </a:solidFill>
                <a:latin typeface="+mn-ea"/>
              </a:rPr>
              <a:t>75</a:t>
            </a:r>
            <a:r>
              <a:rPr lang="en-US" altLang="zh-CN" sz="1600" dirty="0">
                <a:solidFill>
                  <a:schemeClr val="accent1"/>
                </a:solidFill>
                <a:latin typeface="+mn-ea"/>
              </a:rPr>
              <a:t>%</a:t>
            </a:r>
            <a:endParaRPr lang="zh-CN" altLang="en-US" sz="1600" dirty="0">
              <a:solidFill>
                <a:schemeClr val="accent1"/>
              </a:solidFill>
              <a:latin typeface="+mn-ea"/>
            </a:endParaRPr>
          </a:p>
        </p:txBody>
      </p:sp>
      <p:sp>
        <p:nvSpPr>
          <p:cNvPr id="38" name="文本框 37"/>
          <p:cNvSpPr txBox="1"/>
          <p:nvPr/>
        </p:nvSpPr>
        <p:spPr>
          <a:xfrm>
            <a:off x="4131800" y="3184546"/>
            <a:ext cx="1301316" cy="461665"/>
          </a:xfrm>
          <a:prstGeom prst="rect">
            <a:avLst/>
          </a:prstGeom>
          <a:noFill/>
        </p:spPr>
        <p:txBody>
          <a:bodyPr wrap="square" rtlCol="0">
            <a:spAutoFit/>
          </a:bodyPr>
          <a:lstStyle>
            <a:defPPr>
              <a:defRPr lang="zh-CN"/>
            </a:defPPr>
            <a:lvl1pPr algn="ctr">
              <a:defRPr sz="2400">
                <a:gradFill>
                  <a:gsLst>
                    <a:gs pos="0">
                      <a:schemeClr val="accent2">
                        <a:alpha val="45000"/>
                      </a:schemeClr>
                    </a:gs>
                    <a:gs pos="100000">
                      <a:schemeClr val="accent2"/>
                    </a:gs>
                  </a:gsLst>
                  <a:lin ang="4800000" scaled="0"/>
                </a:gradFill>
                <a:latin typeface="+mj-lt"/>
              </a:defRPr>
            </a:lvl1pPr>
          </a:lstStyle>
          <a:p>
            <a:r>
              <a:rPr lang="en-US" altLang="zh-CN" dirty="0">
                <a:solidFill>
                  <a:schemeClr val="accent1"/>
                </a:solidFill>
                <a:latin typeface="+mn-ea"/>
              </a:rPr>
              <a:t>32</a:t>
            </a:r>
            <a:r>
              <a:rPr lang="en-US" altLang="zh-CN" sz="1600" dirty="0">
                <a:solidFill>
                  <a:schemeClr val="accent1"/>
                </a:solidFill>
                <a:latin typeface="+mn-ea"/>
              </a:rPr>
              <a:t>%</a:t>
            </a:r>
            <a:endParaRPr lang="zh-CN" altLang="en-US" sz="1600" dirty="0">
              <a:solidFill>
                <a:schemeClr val="accent1"/>
              </a:solidFill>
              <a:latin typeface="+mn-ea"/>
            </a:endParaRPr>
          </a:p>
        </p:txBody>
      </p:sp>
      <p:sp>
        <p:nvSpPr>
          <p:cNvPr id="39" name="文本框 38"/>
          <p:cNvSpPr txBox="1"/>
          <p:nvPr/>
        </p:nvSpPr>
        <p:spPr>
          <a:xfrm>
            <a:off x="6758886" y="3184546"/>
            <a:ext cx="1301316" cy="461665"/>
          </a:xfrm>
          <a:prstGeom prst="rect">
            <a:avLst/>
          </a:prstGeom>
          <a:noFill/>
        </p:spPr>
        <p:txBody>
          <a:bodyPr wrap="square" rtlCol="0">
            <a:spAutoFit/>
          </a:bodyPr>
          <a:lstStyle>
            <a:defPPr>
              <a:defRPr lang="zh-CN"/>
            </a:defPPr>
            <a:lvl1pPr algn="ctr">
              <a:defRPr sz="2400">
                <a:gradFill>
                  <a:gsLst>
                    <a:gs pos="0">
                      <a:schemeClr val="accent1">
                        <a:alpha val="45000"/>
                      </a:schemeClr>
                    </a:gs>
                    <a:gs pos="100000">
                      <a:schemeClr val="accent1"/>
                    </a:gs>
                  </a:gsLst>
                  <a:lin ang="4800000" scaled="0"/>
                </a:gradFill>
                <a:latin typeface="+mj-lt"/>
              </a:defRPr>
            </a:lvl1pPr>
          </a:lstStyle>
          <a:p>
            <a:r>
              <a:rPr lang="en-US" altLang="zh-CN" dirty="0">
                <a:solidFill>
                  <a:schemeClr val="accent1"/>
                </a:solidFill>
                <a:latin typeface="+mn-ea"/>
              </a:rPr>
              <a:t>63</a:t>
            </a:r>
            <a:r>
              <a:rPr lang="en-US" altLang="zh-CN" sz="1600" dirty="0">
                <a:solidFill>
                  <a:schemeClr val="accent1"/>
                </a:solidFill>
                <a:latin typeface="+mn-ea"/>
              </a:rPr>
              <a:t>%</a:t>
            </a:r>
            <a:endParaRPr lang="zh-CN" altLang="en-US" sz="1600" dirty="0">
              <a:solidFill>
                <a:schemeClr val="accent1"/>
              </a:solidFill>
              <a:latin typeface="+mn-ea"/>
            </a:endParaRPr>
          </a:p>
        </p:txBody>
      </p:sp>
      <p:sp>
        <p:nvSpPr>
          <p:cNvPr id="40" name="文本框 39"/>
          <p:cNvSpPr txBox="1"/>
          <p:nvPr/>
        </p:nvSpPr>
        <p:spPr>
          <a:xfrm>
            <a:off x="9385971" y="3184546"/>
            <a:ext cx="1301316" cy="461665"/>
          </a:xfrm>
          <a:prstGeom prst="rect">
            <a:avLst/>
          </a:prstGeom>
          <a:noFill/>
        </p:spPr>
        <p:txBody>
          <a:bodyPr wrap="square" rtlCol="0">
            <a:spAutoFit/>
          </a:bodyPr>
          <a:lstStyle/>
          <a:p>
            <a:pPr algn="ctr"/>
            <a:r>
              <a:rPr lang="en-US" altLang="zh-CN" sz="2400" dirty="0">
                <a:solidFill>
                  <a:schemeClr val="accent1"/>
                </a:solidFill>
                <a:latin typeface="+mn-ea"/>
              </a:rPr>
              <a:t>80</a:t>
            </a:r>
            <a:r>
              <a:rPr lang="en-US" altLang="zh-CN" sz="1400" dirty="0">
                <a:solidFill>
                  <a:schemeClr val="accent1"/>
                </a:solidFill>
                <a:latin typeface="+mn-ea"/>
              </a:rPr>
              <a:t>%</a:t>
            </a:r>
            <a:endParaRPr lang="zh-CN" altLang="en-US" sz="1400" dirty="0">
              <a:solidFill>
                <a:schemeClr val="accent1"/>
              </a:solidFill>
              <a:latin typeface="+mn-ea"/>
            </a:endParaRPr>
          </a:p>
        </p:txBody>
      </p:sp>
      <p:sp>
        <p:nvSpPr>
          <p:cNvPr id="41" name="Freeform 5"/>
          <p:cNvSpPr>
            <a:spLocks noEditPoints="1"/>
          </p:cNvSpPr>
          <p:nvPr/>
        </p:nvSpPr>
        <p:spPr bwMode="auto">
          <a:xfrm>
            <a:off x="1926001" y="2576603"/>
            <a:ext cx="458742" cy="306776"/>
          </a:xfrm>
          <a:custGeom>
            <a:avLst/>
            <a:gdLst>
              <a:gd name="T0" fmla="*/ 1773 w 3277"/>
              <a:gd name="T1" fmla="*/ 1434 h 2189"/>
              <a:gd name="T2" fmla="*/ 2323 w 3277"/>
              <a:gd name="T3" fmla="*/ 922 h 2189"/>
              <a:gd name="T4" fmla="*/ 1773 w 3277"/>
              <a:gd name="T5" fmla="*/ 410 h 2189"/>
              <a:gd name="T6" fmla="*/ 1773 w 3277"/>
              <a:gd name="T7" fmla="*/ 704 h 2189"/>
              <a:gd name="T8" fmla="*/ 954 w 3277"/>
              <a:gd name="T9" fmla="*/ 1504 h 2189"/>
              <a:gd name="T10" fmla="*/ 1773 w 3277"/>
              <a:gd name="T11" fmla="*/ 1133 h 2189"/>
              <a:gd name="T12" fmla="*/ 1773 w 3277"/>
              <a:gd name="T13" fmla="*/ 1433 h 2189"/>
              <a:gd name="T14" fmla="*/ 1773 w 3277"/>
              <a:gd name="T15" fmla="*/ 1434 h 2189"/>
              <a:gd name="T16" fmla="*/ 2733 w 3277"/>
              <a:gd name="T17" fmla="*/ 1914 h 2189"/>
              <a:gd name="T18" fmla="*/ 3277 w 3277"/>
              <a:gd name="T19" fmla="*/ 1914 h 2189"/>
              <a:gd name="T20" fmla="*/ 3277 w 3277"/>
              <a:gd name="T21" fmla="*/ 2189 h 2189"/>
              <a:gd name="T22" fmla="*/ 0 w 3277"/>
              <a:gd name="T23" fmla="*/ 2189 h 2189"/>
              <a:gd name="T24" fmla="*/ 0 w 3277"/>
              <a:gd name="T25" fmla="*/ 1914 h 2189"/>
              <a:gd name="T26" fmla="*/ 544 w 3277"/>
              <a:gd name="T27" fmla="*/ 1914 h 2189"/>
              <a:gd name="T28" fmla="*/ 352 w 3277"/>
              <a:gd name="T29" fmla="*/ 1834 h 2189"/>
              <a:gd name="T30" fmla="*/ 275 w 3277"/>
              <a:gd name="T31" fmla="*/ 1638 h 2189"/>
              <a:gd name="T32" fmla="*/ 275 w 3277"/>
              <a:gd name="T33" fmla="*/ 275 h 2189"/>
              <a:gd name="T34" fmla="*/ 352 w 3277"/>
              <a:gd name="T35" fmla="*/ 80 h 2189"/>
              <a:gd name="T36" fmla="*/ 544 w 3277"/>
              <a:gd name="T37" fmla="*/ 0 h 2189"/>
              <a:gd name="T38" fmla="*/ 2733 w 3277"/>
              <a:gd name="T39" fmla="*/ 0 h 2189"/>
              <a:gd name="T40" fmla="*/ 2922 w 3277"/>
              <a:gd name="T41" fmla="*/ 80 h 2189"/>
              <a:gd name="T42" fmla="*/ 3002 w 3277"/>
              <a:gd name="T43" fmla="*/ 275 h 2189"/>
              <a:gd name="T44" fmla="*/ 3002 w 3277"/>
              <a:gd name="T45" fmla="*/ 1638 h 2189"/>
              <a:gd name="T46" fmla="*/ 2922 w 3277"/>
              <a:gd name="T47" fmla="*/ 1830 h 2189"/>
              <a:gd name="T48" fmla="*/ 2733 w 3277"/>
              <a:gd name="T49" fmla="*/ 1914 h 2189"/>
              <a:gd name="T50" fmla="*/ 2733 w 3277"/>
              <a:gd name="T51" fmla="*/ 1914 h 2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77" h="2189">
                <a:moveTo>
                  <a:pt x="1773" y="1434"/>
                </a:moveTo>
                <a:cubicBezTo>
                  <a:pt x="2323" y="922"/>
                  <a:pt x="2323" y="922"/>
                  <a:pt x="2323" y="922"/>
                </a:cubicBezTo>
                <a:cubicBezTo>
                  <a:pt x="1773" y="410"/>
                  <a:pt x="1773" y="410"/>
                  <a:pt x="1773" y="410"/>
                </a:cubicBezTo>
                <a:cubicBezTo>
                  <a:pt x="1773" y="704"/>
                  <a:pt x="1773" y="704"/>
                  <a:pt x="1773" y="704"/>
                </a:cubicBezTo>
                <a:cubicBezTo>
                  <a:pt x="1325" y="768"/>
                  <a:pt x="1052" y="1035"/>
                  <a:pt x="954" y="1504"/>
                </a:cubicBezTo>
                <a:cubicBezTo>
                  <a:pt x="1137" y="1256"/>
                  <a:pt x="1410" y="1133"/>
                  <a:pt x="1773" y="1133"/>
                </a:cubicBezTo>
                <a:cubicBezTo>
                  <a:pt x="1773" y="1433"/>
                  <a:pt x="1773" y="1433"/>
                  <a:pt x="1773" y="1433"/>
                </a:cubicBezTo>
                <a:cubicBezTo>
                  <a:pt x="1773" y="1434"/>
                  <a:pt x="1773" y="1434"/>
                  <a:pt x="1773" y="1434"/>
                </a:cubicBezTo>
                <a:close/>
                <a:moveTo>
                  <a:pt x="2733" y="1914"/>
                </a:moveTo>
                <a:cubicBezTo>
                  <a:pt x="3277" y="1914"/>
                  <a:pt x="3277" y="1914"/>
                  <a:pt x="3277" y="1914"/>
                </a:cubicBezTo>
                <a:cubicBezTo>
                  <a:pt x="3277" y="2189"/>
                  <a:pt x="3277" y="2189"/>
                  <a:pt x="3277" y="2189"/>
                </a:cubicBezTo>
                <a:cubicBezTo>
                  <a:pt x="0" y="2189"/>
                  <a:pt x="0" y="2189"/>
                  <a:pt x="0" y="2189"/>
                </a:cubicBezTo>
                <a:cubicBezTo>
                  <a:pt x="0" y="1914"/>
                  <a:pt x="0" y="1914"/>
                  <a:pt x="0" y="1914"/>
                </a:cubicBezTo>
                <a:cubicBezTo>
                  <a:pt x="544" y="1914"/>
                  <a:pt x="544" y="1914"/>
                  <a:pt x="544" y="1914"/>
                </a:cubicBezTo>
                <a:cubicBezTo>
                  <a:pt x="467" y="1914"/>
                  <a:pt x="403" y="1887"/>
                  <a:pt x="352" y="1834"/>
                </a:cubicBezTo>
                <a:cubicBezTo>
                  <a:pt x="301" y="1780"/>
                  <a:pt x="275" y="1715"/>
                  <a:pt x="275" y="1638"/>
                </a:cubicBezTo>
                <a:cubicBezTo>
                  <a:pt x="275" y="275"/>
                  <a:pt x="275" y="275"/>
                  <a:pt x="275" y="275"/>
                </a:cubicBezTo>
                <a:cubicBezTo>
                  <a:pt x="275" y="198"/>
                  <a:pt x="301" y="133"/>
                  <a:pt x="352" y="80"/>
                </a:cubicBezTo>
                <a:cubicBezTo>
                  <a:pt x="403" y="27"/>
                  <a:pt x="467" y="0"/>
                  <a:pt x="544" y="0"/>
                </a:cubicBezTo>
                <a:cubicBezTo>
                  <a:pt x="2733" y="0"/>
                  <a:pt x="2733" y="0"/>
                  <a:pt x="2733" y="0"/>
                </a:cubicBezTo>
                <a:cubicBezTo>
                  <a:pt x="2805" y="0"/>
                  <a:pt x="2868" y="27"/>
                  <a:pt x="2922" y="80"/>
                </a:cubicBezTo>
                <a:cubicBezTo>
                  <a:pt x="2975" y="133"/>
                  <a:pt x="3002" y="198"/>
                  <a:pt x="3002" y="275"/>
                </a:cubicBezTo>
                <a:cubicBezTo>
                  <a:pt x="3002" y="1638"/>
                  <a:pt x="3002" y="1638"/>
                  <a:pt x="3002" y="1638"/>
                </a:cubicBezTo>
                <a:cubicBezTo>
                  <a:pt x="3002" y="1711"/>
                  <a:pt x="2975" y="1775"/>
                  <a:pt x="2922" y="1830"/>
                </a:cubicBezTo>
                <a:cubicBezTo>
                  <a:pt x="2868" y="1886"/>
                  <a:pt x="2805" y="1914"/>
                  <a:pt x="2733" y="1914"/>
                </a:cubicBezTo>
                <a:cubicBezTo>
                  <a:pt x="2733" y="1914"/>
                  <a:pt x="2733" y="1914"/>
                  <a:pt x="2733" y="1914"/>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2" name="Freeform 13"/>
          <p:cNvSpPr>
            <a:spLocks noEditPoints="1"/>
          </p:cNvSpPr>
          <p:nvPr/>
        </p:nvSpPr>
        <p:spPr bwMode="auto">
          <a:xfrm>
            <a:off x="4650997" y="2576603"/>
            <a:ext cx="306398" cy="381528"/>
          </a:xfrm>
          <a:custGeom>
            <a:avLst/>
            <a:gdLst>
              <a:gd name="T0" fmla="*/ 1914 w 2189"/>
              <a:gd name="T1" fmla="*/ 819 h 2726"/>
              <a:gd name="T2" fmla="*/ 1914 w 2189"/>
              <a:gd name="T3" fmla="*/ 269 h 2726"/>
              <a:gd name="T4" fmla="*/ 1638 w 2189"/>
              <a:gd name="T5" fmla="*/ 269 h 2726"/>
              <a:gd name="T6" fmla="*/ 1638 w 2189"/>
              <a:gd name="T7" fmla="*/ 819 h 2726"/>
              <a:gd name="T8" fmla="*/ 1914 w 2189"/>
              <a:gd name="T9" fmla="*/ 819 h 2726"/>
              <a:gd name="T10" fmla="*/ 1504 w 2189"/>
              <a:gd name="T11" fmla="*/ 819 h 2726"/>
              <a:gd name="T12" fmla="*/ 1504 w 2189"/>
              <a:gd name="T13" fmla="*/ 269 h 2726"/>
              <a:gd name="T14" fmla="*/ 1229 w 2189"/>
              <a:gd name="T15" fmla="*/ 269 h 2726"/>
              <a:gd name="T16" fmla="*/ 1229 w 2189"/>
              <a:gd name="T17" fmla="*/ 819 h 2726"/>
              <a:gd name="T18" fmla="*/ 1504 w 2189"/>
              <a:gd name="T19" fmla="*/ 819 h 2726"/>
              <a:gd name="T20" fmla="*/ 1094 w 2189"/>
              <a:gd name="T21" fmla="*/ 819 h 2726"/>
              <a:gd name="T22" fmla="*/ 1094 w 2189"/>
              <a:gd name="T23" fmla="*/ 269 h 2726"/>
              <a:gd name="T24" fmla="*/ 819 w 2189"/>
              <a:gd name="T25" fmla="*/ 269 h 2726"/>
              <a:gd name="T26" fmla="*/ 819 w 2189"/>
              <a:gd name="T27" fmla="*/ 819 h 2726"/>
              <a:gd name="T28" fmla="*/ 1094 w 2189"/>
              <a:gd name="T29" fmla="*/ 819 h 2726"/>
              <a:gd name="T30" fmla="*/ 1914 w 2189"/>
              <a:gd name="T31" fmla="*/ 0 h 2726"/>
              <a:gd name="T32" fmla="*/ 2105 w 2189"/>
              <a:gd name="T33" fmla="*/ 80 h 2726"/>
              <a:gd name="T34" fmla="*/ 2189 w 2189"/>
              <a:gd name="T35" fmla="*/ 269 h 2726"/>
              <a:gd name="T36" fmla="*/ 2189 w 2189"/>
              <a:gd name="T37" fmla="*/ 2458 h 2726"/>
              <a:gd name="T38" fmla="*/ 2105 w 2189"/>
              <a:gd name="T39" fmla="*/ 2646 h 2726"/>
              <a:gd name="T40" fmla="*/ 1914 w 2189"/>
              <a:gd name="T41" fmla="*/ 2726 h 2726"/>
              <a:gd name="T42" fmla="*/ 275 w 2189"/>
              <a:gd name="T43" fmla="*/ 2726 h 2726"/>
              <a:gd name="T44" fmla="*/ 83 w 2189"/>
              <a:gd name="T45" fmla="*/ 2646 h 2726"/>
              <a:gd name="T46" fmla="*/ 0 w 2189"/>
              <a:gd name="T47" fmla="*/ 2458 h 2726"/>
              <a:gd name="T48" fmla="*/ 6 w 2189"/>
              <a:gd name="T49" fmla="*/ 819 h 2726"/>
              <a:gd name="T50" fmla="*/ 819 w 2189"/>
              <a:gd name="T51" fmla="*/ 0 h 2726"/>
              <a:gd name="T52" fmla="*/ 1914 w 2189"/>
              <a:gd name="T53" fmla="*/ 0 h 2726"/>
              <a:gd name="T54" fmla="*/ 1914 w 2189"/>
              <a:gd name="T55"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89" h="2726">
                <a:moveTo>
                  <a:pt x="1914" y="819"/>
                </a:moveTo>
                <a:cubicBezTo>
                  <a:pt x="1914" y="269"/>
                  <a:pt x="1914" y="269"/>
                  <a:pt x="1914" y="269"/>
                </a:cubicBezTo>
                <a:cubicBezTo>
                  <a:pt x="1638" y="269"/>
                  <a:pt x="1638" y="269"/>
                  <a:pt x="1638" y="269"/>
                </a:cubicBezTo>
                <a:cubicBezTo>
                  <a:pt x="1638" y="819"/>
                  <a:pt x="1638" y="819"/>
                  <a:pt x="1638" y="819"/>
                </a:cubicBezTo>
                <a:cubicBezTo>
                  <a:pt x="1914" y="819"/>
                  <a:pt x="1914" y="819"/>
                  <a:pt x="1914" y="819"/>
                </a:cubicBezTo>
                <a:close/>
                <a:moveTo>
                  <a:pt x="1504" y="819"/>
                </a:moveTo>
                <a:cubicBezTo>
                  <a:pt x="1504" y="269"/>
                  <a:pt x="1504" y="269"/>
                  <a:pt x="1504" y="269"/>
                </a:cubicBezTo>
                <a:cubicBezTo>
                  <a:pt x="1229" y="269"/>
                  <a:pt x="1229" y="269"/>
                  <a:pt x="1229" y="269"/>
                </a:cubicBezTo>
                <a:cubicBezTo>
                  <a:pt x="1229" y="819"/>
                  <a:pt x="1229" y="819"/>
                  <a:pt x="1229" y="819"/>
                </a:cubicBezTo>
                <a:cubicBezTo>
                  <a:pt x="1504" y="819"/>
                  <a:pt x="1504" y="819"/>
                  <a:pt x="1504" y="819"/>
                </a:cubicBezTo>
                <a:close/>
                <a:moveTo>
                  <a:pt x="1094" y="819"/>
                </a:moveTo>
                <a:cubicBezTo>
                  <a:pt x="1094" y="269"/>
                  <a:pt x="1094" y="269"/>
                  <a:pt x="1094" y="269"/>
                </a:cubicBezTo>
                <a:cubicBezTo>
                  <a:pt x="819" y="269"/>
                  <a:pt x="819" y="269"/>
                  <a:pt x="819" y="269"/>
                </a:cubicBezTo>
                <a:cubicBezTo>
                  <a:pt x="819" y="819"/>
                  <a:pt x="819" y="819"/>
                  <a:pt x="819" y="819"/>
                </a:cubicBezTo>
                <a:cubicBezTo>
                  <a:pt x="1094" y="819"/>
                  <a:pt x="1094" y="819"/>
                  <a:pt x="1094" y="819"/>
                </a:cubicBezTo>
                <a:close/>
                <a:moveTo>
                  <a:pt x="1914" y="0"/>
                </a:moveTo>
                <a:cubicBezTo>
                  <a:pt x="1986" y="0"/>
                  <a:pt x="2050" y="27"/>
                  <a:pt x="2105" y="80"/>
                </a:cubicBezTo>
                <a:cubicBezTo>
                  <a:pt x="2161" y="133"/>
                  <a:pt x="2189" y="196"/>
                  <a:pt x="2189" y="269"/>
                </a:cubicBezTo>
                <a:cubicBezTo>
                  <a:pt x="2189" y="2458"/>
                  <a:pt x="2189" y="2458"/>
                  <a:pt x="2189" y="2458"/>
                </a:cubicBezTo>
                <a:cubicBezTo>
                  <a:pt x="2189" y="2530"/>
                  <a:pt x="2161" y="2593"/>
                  <a:pt x="2105" y="2646"/>
                </a:cubicBezTo>
                <a:cubicBezTo>
                  <a:pt x="2050" y="2700"/>
                  <a:pt x="1986" y="2726"/>
                  <a:pt x="1914" y="2726"/>
                </a:cubicBezTo>
                <a:cubicBezTo>
                  <a:pt x="275" y="2726"/>
                  <a:pt x="275" y="2726"/>
                  <a:pt x="275" y="2726"/>
                </a:cubicBezTo>
                <a:cubicBezTo>
                  <a:pt x="203" y="2726"/>
                  <a:pt x="139" y="2700"/>
                  <a:pt x="83" y="2646"/>
                </a:cubicBezTo>
                <a:cubicBezTo>
                  <a:pt x="28" y="2593"/>
                  <a:pt x="0" y="2530"/>
                  <a:pt x="0" y="2458"/>
                </a:cubicBezTo>
                <a:cubicBezTo>
                  <a:pt x="6" y="819"/>
                  <a:pt x="6" y="819"/>
                  <a:pt x="6" y="819"/>
                </a:cubicBezTo>
                <a:cubicBezTo>
                  <a:pt x="819" y="0"/>
                  <a:pt x="819" y="0"/>
                  <a:pt x="819" y="0"/>
                </a:cubicBezTo>
                <a:cubicBezTo>
                  <a:pt x="1914" y="0"/>
                  <a:pt x="1914" y="0"/>
                  <a:pt x="1914" y="0"/>
                </a:cubicBezTo>
                <a:cubicBezTo>
                  <a:pt x="1914" y="0"/>
                  <a:pt x="1914" y="0"/>
                  <a:pt x="1914" y="0"/>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43" name="Freeform 12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p:nvPr/>
        </p:nvSpPr>
        <p:spPr bwMode="auto">
          <a:xfrm>
            <a:off x="7222423" y="2580664"/>
            <a:ext cx="374243" cy="298654"/>
          </a:xfrm>
          <a:custGeom>
            <a:avLst/>
            <a:gdLst>
              <a:gd name="T0" fmla="*/ 139 w 302"/>
              <a:gd name="T1" fmla="*/ 33 h 241"/>
              <a:gd name="T2" fmla="*/ 92 w 302"/>
              <a:gd name="T3" fmla="*/ 0 h 241"/>
              <a:gd name="T4" fmla="*/ 0 w 302"/>
              <a:gd name="T5" fmla="*/ 0 h 241"/>
              <a:gd name="T6" fmla="*/ 0 w 302"/>
              <a:gd name="T7" fmla="*/ 241 h 241"/>
              <a:gd name="T8" fmla="*/ 302 w 302"/>
              <a:gd name="T9" fmla="*/ 241 h 241"/>
              <a:gd name="T10" fmla="*/ 302 w 302"/>
              <a:gd name="T11" fmla="*/ 33 h 241"/>
              <a:gd name="T12" fmla="*/ 139 w 302"/>
              <a:gd name="T13" fmla="*/ 33 h 241"/>
            </a:gdLst>
            <a:ahLst/>
            <a:cxnLst>
              <a:cxn ang="0">
                <a:pos x="T0" y="T1"/>
              </a:cxn>
              <a:cxn ang="0">
                <a:pos x="T2" y="T3"/>
              </a:cxn>
              <a:cxn ang="0">
                <a:pos x="T4" y="T5"/>
              </a:cxn>
              <a:cxn ang="0">
                <a:pos x="T6" y="T7"/>
              </a:cxn>
              <a:cxn ang="0">
                <a:pos x="T8" y="T9"/>
              </a:cxn>
              <a:cxn ang="0">
                <a:pos x="T10" y="T11"/>
              </a:cxn>
              <a:cxn ang="0">
                <a:pos x="T12" y="T13"/>
              </a:cxn>
            </a:cxnLst>
            <a:rect l="0" t="0" r="r" b="b"/>
            <a:pathLst>
              <a:path w="302" h="241">
                <a:moveTo>
                  <a:pt x="139" y="33"/>
                </a:moveTo>
                <a:lnTo>
                  <a:pt x="92" y="0"/>
                </a:lnTo>
                <a:lnTo>
                  <a:pt x="0" y="0"/>
                </a:lnTo>
                <a:lnTo>
                  <a:pt x="0" y="241"/>
                </a:lnTo>
                <a:lnTo>
                  <a:pt x="302" y="241"/>
                </a:lnTo>
                <a:lnTo>
                  <a:pt x="302" y="33"/>
                </a:lnTo>
                <a:lnTo>
                  <a:pt x="139" y="33"/>
                </a:lnTo>
                <a:close/>
              </a:path>
            </a:pathLst>
          </a:custGeom>
          <a:solidFill>
            <a:schemeClr val="accent1"/>
          </a:solidFill>
          <a:ln>
            <a:noFill/>
          </a:ln>
        </p:spPr>
        <p:txBody>
          <a:bodyPr vert="horz" wrap="square" lIns="91440" tIns="45720" rIns="91440" bIns="45720" numCol="1" anchor="t" anchorCtr="0" compatLnSpc="1"/>
          <a:lstStyle/>
          <a:p>
            <a:endParaRPr lang="zh-CN" altLang="en-US">
              <a:solidFill>
                <a:schemeClr val="accent1"/>
              </a:solidFill>
            </a:endParaRPr>
          </a:p>
        </p:txBody>
      </p:sp>
      <p:grpSp>
        <p:nvGrpSpPr>
          <p:cNvPr id="44" name="组合 43"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GrpSpPr/>
          <p:nvPr/>
        </p:nvGrpSpPr>
        <p:grpSpPr>
          <a:xfrm>
            <a:off x="9864146" y="2535042"/>
            <a:ext cx="344966" cy="344276"/>
            <a:chOff x="5731098" y="2897755"/>
            <a:chExt cx="729804" cy="728344"/>
          </a:xfrm>
          <a:solidFill>
            <a:schemeClr val="accent1"/>
          </a:solidFill>
        </p:grpSpPr>
        <p:sp useBgFill="1">
          <p:nvSpPr>
            <p:cNvPr id="45" name="Freeform 5"/>
            <p:cNvSpPr>
              <a:spLocks noEditPoints="1"/>
            </p:cNvSpPr>
            <p:nvPr/>
          </p:nvSpPr>
          <p:spPr bwMode="auto">
            <a:xfrm>
              <a:off x="5752963" y="2897755"/>
              <a:ext cx="707939" cy="503864"/>
            </a:xfrm>
            <a:custGeom>
              <a:avLst/>
              <a:gdLst>
                <a:gd name="T0" fmla="*/ 2257 w 3025"/>
                <a:gd name="T1" fmla="*/ 2154 h 2154"/>
                <a:gd name="T2" fmla="*/ 2967 w 3025"/>
                <a:gd name="T3" fmla="*/ 1662 h 2154"/>
                <a:gd name="T4" fmla="*/ 3022 w 3025"/>
                <a:gd name="T5" fmla="*/ 1547 h 2154"/>
                <a:gd name="T6" fmla="*/ 2951 w 3025"/>
                <a:gd name="T7" fmla="*/ 1441 h 2154"/>
                <a:gd name="T8" fmla="*/ 96 w 3025"/>
                <a:gd name="T9" fmla="*/ 14 h 2154"/>
                <a:gd name="T10" fmla="*/ 38 w 3025"/>
                <a:gd name="T11" fmla="*/ 0 h 2154"/>
                <a:gd name="T12" fmla="*/ 0 w 3025"/>
                <a:gd name="T13" fmla="*/ 6 h 2154"/>
                <a:gd name="T14" fmla="*/ 2257 w 3025"/>
                <a:gd name="T15" fmla="*/ 2154 h 2154"/>
                <a:gd name="T16" fmla="*/ 2257 w 3025"/>
                <a:gd name="T17" fmla="*/ 2154 h 2154"/>
                <a:gd name="T18" fmla="*/ 2257 w 3025"/>
                <a:gd name="T19" fmla="*/ 2154 h 2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5" h="2154">
                  <a:moveTo>
                    <a:pt x="2257" y="2154"/>
                  </a:moveTo>
                  <a:cubicBezTo>
                    <a:pt x="2967" y="1662"/>
                    <a:pt x="2967" y="1662"/>
                    <a:pt x="2967" y="1662"/>
                  </a:cubicBezTo>
                  <a:cubicBezTo>
                    <a:pt x="3004" y="1637"/>
                    <a:pt x="3025" y="1593"/>
                    <a:pt x="3022" y="1547"/>
                  </a:cubicBezTo>
                  <a:cubicBezTo>
                    <a:pt x="3018" y="1502"/>
                    <a:pt x="2991" y="1462"/>
                    <a:pt x="2951" y="1441"/>
                  </a:cubicBezTo>
                  <a:cubicBezTo>
                    <a:pt x="96" y="14"/>
                    <a:pt x="96" y="14"/>
                    <a:pt x="96" y="14"/>
                  </a:cubicBezTo>
                  <a:cubicBezTo>
                    <a:pt x="78" y="5"/>
                    <a:pt x="58" y="0"/>
                    <a:pt x="38" y="0"/>
                  </a:cubicBezTo>
                  <a:cubicBezTo>
                    <a:pt x="25" y="0"/>
                    <a:pt x="12" y="2"/>
                    <a:pt x="0" y="6"/>
                  </a:cubicBezTo>
                  <a:cubicBezTo>
                    <a:pt x="2257" y="2154"/>
                    <a:pt x="2257" y="2154"/>
                    <a:pt x="2257" y="2154"/>
                  </a:cubicBezTo>
                  <a:close/>
                  <a:moveTo>
                    <a:pt x="2257" y="2154"/>
                  </a:moveTo>
                  <a:cubicBezTo>
                    <a:pt x="2257" y="2154"/>
                    <a:pt x="2257" y="2154"/>
                    <a:pt x="2257" y="215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useBgFill="1">
          <p:nvSpPr>
            <p:cNvPr id="46" name="Freeform 6"/>
            <p:cNvSpPr>
              <a:spLocks noEditPoints="1"/>
            </p:cNvSpPr>
            <p:nvPr/>
          </p:nvSpPr>
          <p:spPr bwMode="auto">
            <a:xfrm>
              <a:off x="5801552" y="2980842"/>
              <a:ext cx="473255" cy="645257"/>
            </a:xfrm>
            <a:custGeom>
              <a:avLst/>
              <a:gdLst>
                <a:gd name="T0" fmla="*/ 1541 w 2023"/>
                <a:gd name="T1" fmla="*/ 2362 h 2757"/>
                <a:gd name="T2" fmla="*/ 1788 w 2023"/>
                <a:gd name="T3" fmla="*/ 2704 h 2757"/>
                <a:gd name="T4" fmla="*/ 1893 w 2023"/>
                <a:gd name="T5" fmla="*/ 2757 h 2757"/>
                <a:gd name="T6" fmla="*/ 1933 w 2023"/>
                <a:gd name="T7" fmla="*/ 2751 h 2757"/>
                <a:gd name="T8" fmla="*/ 2022 w 2023"/>
                <a:gd name="T9" fmla="*/ 2628 h 2757"/>
                <a:gd name="T10" fmla="*/ 2023 w 2023"/>
                <a:gd name="T11" fmla="*/ 1933 h 2757"/>
                <a:gd name="T12" fmla="*/ 0 w 2023"/>
                <a:gd name="T13" fmla="*/ 0 h 2757"/>
                <a:gd name="T14" fmla="*/ 1541 w 2023"/>
                <a:gd name="T15" fmla="*/ 2362 h 2757"/>
                <a:gd name="T16" fmla="*/ 1541 w 2023"/>
                <a:gd name="T17" fmla="*/ 2362 h 2757"/>
                <a:gd name="T18" fmla="*/ 1541 w 2023"/>
                <a:gd name="T19" fmla="*/ 2362 h 2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3" h="2757">
                  <a:moveTo>
                    <a:pt x="1541" y="2362"/>
                  </a:moveTo>
                  <a:cubicBezTo>
                    <a:pt x="1788" y="2704"/>
                    <a:pt x="1788" y="2704"/>
                    <a:pt x="1788" y="2704"/>
                  </a:cubicBezTo>
                  <a:cubicBezTo>
                    <a:pt x="1813" y="2737"/>
                    <a:pt x="1852" y="2757"/>
                    <a:pt x="1893" y="2757"/>
                  </a:cubicBezTo>
                  <a:cubicBezTo>
                    <a:pt x="1906" y="2757"/>
                    <a:pt x="1920" y="2755"/>
                    <a:pt x="1933" y="2751"/>
                  </a:cubicBezTo>
                  <a:cubicBezTo>
                    <a:pt x="1986" y="2734"/>
                    <a:pt x="2022" y="2684"/>
                    <a:pt x="2022" y="2628"/>
                  </a:cubicBezTo>
                  <a:cubicBezTo>
                    <a:pt x="2023" y="1933"/>
                    <a:pt x="2023" y="1933"/>
                    <a:pt x="2023" y="1933"/>
                  </a:cubicBezTo>
                  <a:cubicBezTo>
                    <a:pt x="0" y="0"/>
                    <a:pt x="0" y="0"/>
                    <a:pt x="0" y="0"/>
                  </a:cubicBezTo>
                  <a:cubicBezTo>
                    <a:pt x="1541" y="2362"/>
                    <a:pt x="1541" y="2362"/>
                    <a:pt x="1541" y="2362"/>
                  </a:cubicBezTo>
                  <a:close/>
                  <a:moveTo>
                    <a:pt x="1541" y="2362"/>
                  </a:moveTo>
                  <a:cubicBezTo>
                    <a:pt x="1541" y="2362"/>
                    <a:pt x="1541" y="2362"/>
                    <a:pt x="1541" y="236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useBgFill="1">
          <p:nvSpPr>
            <p:cNvPr id="47" name="Freeform 7"/>
            <p:cNvSpPr>
              <a:spLocks noEditPoints="1"/>
            </p:cNvSpPr>
            <p:nvPr/>
          </p:nvSpPr>
          <p:spPr bwMode="auto">
            <a:xfrm>
              <a:off x="5731098" y="2916219"/>
              <a:ext cx="387739" cy="709880"/>
            </a:xfrm>
            <a:custGeom>
              <a:avLst/>
              <a:gdLst>
                <a:gd name="T0" fmla="*/ 13 w 1657"/>
                <a:gd name="T1" fmla="*/ 0 h 3033"/>
                <a:gd name="T2" fmla="*/ 8 w 1657"/>
                <a:gd name="T3" fmla="*/ 83 h 3033"/>
                <a:gd name="T4" fmla="*/ 801 w 1657"/>
                <a:gd name="T5" fmla="*/ 2939 h 3033"/>
                <a:gd name="T6" fmla="*/ 881 w 1657"/>
                <a:gd name="T7" fmla="*/ 3025 h 3033"/>
                <a:gd name="T8" fmla="*/ 925 w 1657"/>
                <a:gd name="T9" fmla="*/ 3033 h 3033"/>
                <a:gd name="T10" fmla="*/ 998 w 1657"/>
                <a:gd name="T11" fmla="*/ 3010 h 3033"/>
                <a:gd name="T12" fmla="*/ 1657 w 1657"/>
                <a:gd name="T13" fmla="*/ 2554 h 3033"/>
                <a:gd name="T14" fmla="*/ 13 w 1657"/>
                <a:gd name="T15" fmla="*/ 0 h 3033"/>
                <a:gd name="T16" fmla="*/ 13 w 1657"/>
                <a:gd name="T17" fmla="*/ 0 h 3033"/>
                <a:gd name="T18" fmla="*/ 13 w 1657"/>
                <a:gd name="T19" fmla="*/ 0 h 3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7" h="3033">
                  <a:moveTo>
                    <a:pt x="13" y="0"/>
                  </a:moveTo>
                  <a:cubicBezTo>
                    <a:pt x="2" y="26"/>
                    <a:pt x="0" y="55"/>
                    <a:pt x="8" y="83"/>
                  </a:cubicBezTo>
                  <a:cubicBezTo>
                    <a:pt x="801" y="2939"/>
                    <a:pt x="801" y="2939"/>
                    <a:pt x="801" y="2939"/>
                  </a:cubicBezTo>
                  <a:cubicBezTo>
                    <a:pt x="812" y="2979"/>
                    <a:pt x="842" y="3011"/>
                    <a:pt x="881" y="3025"/>
                  </a:cubicBezTo>
                  <a:cubicBezTo>
                    <a:pt x="895" y="3031"/>
                    <a:pt x="910" y="3033"/>
                    <a:pt x="925" y="3033"/>
                  </a:cubicBezTo>
                  <a:cubicBezTo>
                    <a:pt x="951" y="3033"/>
                    <a:pt x="977" y="3025"/>
                    <a:pt x="998" y="3010"/>
                  </a:cubicBezTo>
                  <a:cubicBezTo>
                    <a:pt x="1657" y="2554"/>
                    <a:pt x="1657" y="2554"/>
                    <a:pt x="1657" y="2554"/>
                  </a:cubicBezTo>
                  <a:cubicBezTo>
                    <a:pt x="13" y="0"/>
                    <a:pt x="13" y="0"/>
                    <a:pt x="13" y="0"/>
                  </a:cubicBezTo>
                  <a:close/>
                  <a:moveTo>
                    <a:pt x="13" y="0"/>
                  </a:move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cxnSp>
        <p:nvCxnSpPr>
          <p:cNvPr id="48" name="直接连接符 47"/>
          <p:cNvCxnSpPr/>
          <p:nvPr/>
        </p:nvCxnSpPr>
        <p:spPr>
          <a:xfrm>
            <a:off x="1665263" y="3077028"/>
            <a:ext cx="980219" cy="0"/>
          </a:xfrm>
          <a:prstGeom prst="line">
            <a:avLst/>
          </a:prstGeom>
          <a:noFill/>
          <a:ln w="12700">
            <a:gradFill flip="none" rotWithShape="1">
              <a:gsLst>
                <a:gs pos="0">
                  <a:schemeClr val="bg1">
                    <a:lumMod val="95000"/>
                  </a:schemeClr>
                </a:gs>
                <a:gs pos="13000">
                  <a:schemeClr val="bg1">
                    <a:lumMod val="75000"/>
                  </a:schemeClr>
                </a:gs>
              </a:gsLst>
              <a:lin ang="0" scaled="1"/>
              <a:tileRect/>
            </a:gradFill>
            <a:prstDash val="dash"/>
          </a:ln>
          <a:effectLst/>
        </p:spPr>
      </p:cxnSp>
      <p:cxnSp>
        <p:nvCxnSpPr>
          <p:cNvPr id="49" name="直接连接符 48"/>
          <p:cNvCxnSpPr/>
          <p:nvPr/>
        </p:nvCxnSpPr>
        <p:spPr>
          <a:xfrm>
            <a:off x="4292349" y="3077028"/>
            <a:ext cx="980219" cy="0"/>
          </a:xfrm>
          <a:prstGeom prst="line">
            <a:avLst/>
          </a:prstGeom>
          <a:noFill/>
          <a:ln w="12700">
            <a:gradFill flip="none" rotWithShape="1">
              <a:gsLst>
                <a:gs pos="0">
                  <a:schemeClr val="bg1">
                    <a:lumMod val="95000"/>
                  </a:schemeClr>
                </a:gs>
                <a:gs pos="13000">
                  <a:schemeClr val="bg1">
                    <a:lumMod val="75000"/>
                  </a:schemeClr>
                </a:gs>
              </a:gsLst>
              <a:lin ang="0" scaled="1"/>
              <a:tileRect/>
            </a:gradFill>
            <a:prstDash val="dash"/>
          </a:ln>
          <a:effectLst/>
        </p:spPr>
      </p:cxnSp>
      <p:cxnSp>
        <p:nvCxnSpPr>
          <p:cNvPr id="50" name="直接连接符 49"/>
          <p:cNvCxnSpPr/>
          <p:nvPr/>
        </p:nvCxnSpPr>
        <p:spPr>
          <a:xfrm>
            <a:off x="6919435" y="3077028"/>
            <a:ext cx="980219" cy="0"/>
          </a:xfrm>
          <a:prstGeom prst="line">
            <a:avLst/>
          </a:prstGeom>
          <a:noFill/>
          <a:ln w="12700">
            <a:gradFill flip="none" rotWithShape="1">
              <a:gsLst>
                <a:gs pos="0">
                  <a:schemeClr val="bg1">
                    <a:lumMod val="95000"/>
                  </a:schemeClr>
                </a:gs>
                <a:gs pos="13000">
                  <a:schemeClr val="bg1">
                    <a:lumMod val="75000"/>
                  </a:schemeClr>
                </a:gs>
              </a:gsLst>
              <a:lin ang="0" scaled="1"/>
              <a:tileRect/>
            </a:gradFill>
            <a:prstDash val="dash"/>
          </a:ln>
          <a:effectLst/>
        </p:spPr>
      </p:cxnSp>
      <p:cxnSp>
        <p:nvCxnSpPr>
          <p:cNvPr id="51" name="直接连接符 50"/>
          <p:cNvCxnSpPr/>
          <p:nvPr/>
        </p:nvCxnSpPr>
        <p:spPr>
          <a:xfrm>
            <a:off x="9546520" y="3077028"/>
            <a:ext cx="980219" cy="0"/>
          </a:xfrm>
          <a:prstGeom prst="line">
            <a:avLst/>
          </a:prstGeom>
          <a:noFill/>
          <a:ln w="12700">
            <a:gradFill flip="none" rotWithShape="1">
              <a:gsLst>
                <a:gs pos="0">
                  <a:schemeClr val="bg1">
                    <a:lumMod val="95000"/>
                  </a:schemeClr>
                </a:gs>
                <a:gs pos="13000">
                  <a:schemeClr val="bg1">
                    <a:lumMod val="75000"/>
                  </a:schemeClr>
                </a:gs>
              </a:gsLst>
              <a:lin ang="0" scaled="1"/>
              <a:tileRect/>
            </a:gradFill>
            <a:prstDash val="dash"/>
          </a:ln>
          <a:effectLst/>
        </p:spPr>
      </p:cxnSp>
      <p:sp>
        <p:nvSpPr>
          <p:cNvPr id="52" name="文本框 51"/>
          <p:cNvSpPr txBox="1"/>
          <p:nvPr/>
        </p:nvSpPr>
        <p:spPr>
          <a:xfrm>
            <a:off x="6502676" y="4725634"/>
            <a:ext cx="1813736" cy="369332"/>
          </a:xfrm>
          <a:prstGeom prst="rect">
            <a:avLst/>
          </a:prstGeom>
          <a:noFill/>
        </p:spPr>
        <p:txBody>
          <a:bodyPr wrap="square" rtlCol="0">
            <a:spAutoFit/>
          </a:bodyPr>
          <a:lstStyle/>
          <a:p>
            <a:pPr algn="ctr"/>
            <a:r>
              <a:rPr lang="en-US" altLang="zh-CN" dirty="0">
                <a:solidFill>
                  <a:schemeClr val="bg1"/>
                </a:solidFill>
                <a:latin typeface="+mn-ea"/>
              </a:rPr>
              <a:t>Windows 10</a:t>
            </a:r>
          </a:p>
        </p:txBody>
      </p:sp>
      <p:sp>
        <p:nvSpPr>
          <p:cNvPr id="53" name="文本框 52"/>
          <p:cNvSpPr txBox="1"/>
          <p:nvPr/>
        </p:nvSpPr>
        <p:spPr>
          <a:xfrm>
            <a:off x="8866312" y="4668695"/>
            <a:ext cx="2362223" cy="452432"/>
          </a:xfrm>
          <a:prstGeom prst="rect">
            <a:avLst/>
          </a:prstGeom>
          <a:noFill/>
        </p:spPr>
        <p:txBody>
          <a:bodyPr wrap="square" rtlCol="0" anchor="ctr" anchorCtr="0">
            <a:spAutoFit/>
          </a:bodyPr>
          <a:lstStyle>
            <a:defPPr>
              <a:defRPr lang="zh-CN"/>
            </a:defPPr>
            <a:lvl1pPr>
              <a:lnSpc>
                <a:spcPct val="130000"/>
              </a:lnSpc>
              <a:defRPr sz="16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ea"/>
              </a:rPr>
              <a:t>Photoshop CS6</a:t>
            </a:r>
          </a:p>
        </p:txBody>
      </p:sp>
      <p:sp>
        <p:nvSpPr>
          <p:cNvPr id="54" name="文本框 53"/>
          <p:cNvSpPr txBox="1"/>
          <p:nvPr/>
        </p:nvSpPr>
        <p:spPr>
          <a:xfrm>
            <a:off x="3875590" y="4710245"/>
            <a:ext cx="1813736" cy="369332"/>
          </a:xfrm>
          <a:prstGeom prst="rect">
            <a:avLst/>
          </a:prstGeom>
          <a:noFill/>
        </p:spPr>
        <p:txBody>
          <a:bodyPr wrap="square" rtlCol="0" anchor="ctr" anchorCtr="0">
            <a:spAutoFit/>
          </a:bodyPr>
          <a:lstStyle/>
          <a:p>
            <a:pPr algn="ctr"/>
            <a:r>
              <a:rPr lang="en-US" altLang="zh-CN" dirty="0">
                <a:solidFill>
                  <a:schemeClr val="bg1"/>
                </a:solidFill>
                <a:latin typeface="+mn-ea"/>
              </a:rPr>
              <a:t>Keynote 6.5</a:t>
            </a:r>
          </a:p>
        </p:txBody>
      </p:sp>
      <p:sp>
        <p:nvSpPr>
          <p:cNvPr id="55" name="文本框 54"/>
          <p:cNvSpPr txBox="1"/>
          <p:nvPr/>
        </p:nvSpPr>
        <p:spPr>
          <a:xfrm>
            <a:off x="1347291" y="4725634"/>
            <a:ext cx="1616162" cy="369332"/>
          </a:xfrm>
          <a:prstGeom prst="rect">
            <a:avLst/>
          </a:prstGeom>
          <a:noFill/>
        </p:spPr>
        <p:txBody>
          <a:bodyPr wrap="square" rtlCol="0">
            <a:spAutoFit/>
          </a:bodyPr>
          <a:lstStyle/>
          <a:p>
            <a:pPr algn="ctr"/>
            <a:r>
              <a:rPr lang="en-US" altLang="zh-CN" dirty="0">
                <a:solidFill>
                  <a:schemeClr val="bg1"/>
                </a:solidFill>
                <a:latin typeface="+mn-ea"/>
              </a:rPr>
              <a:t>Google</a:t>
            </a:r>
          </a:p>
        </p:txBody>
      </p:sp>
      <p:sp>
        <p:nvSpPr>
          <p:cNvPr id="56" name="矩形 55"/>
          <p:cNvSpPr/>
          <p:nvPr/>
        </p:nvSpPr>
        <p:spPr>
          <a:xfrm>
            <a:off x="890815" y="5082393"/>
            <a:ext cx="2529114"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mn-ea"/>
              </a:rPr>
              <a:t>Experience as your reference your, brother prudence as your and hope.</a:t>
            </a:r>
          </a:p>
        </p:txBody>
      </p:sp>
      <p:sp>
        <p:nvSpPr>
          <p:cNvPr id="57" name="矩形 56"/>
          <p:cNvSpPr/>
          <p:nvPr/>
        </p:nvSpPr>
        <p:spPr>
          <a:xfrm>
            <a:off x="3517901" y="5082393"/>
            <a:ext cx="2529114"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mn-ea"/>
              </a:rPr>
              <a:t>Experience as your reference your, brother prudence as your and hope.</a:t>
            </a:r>
          </a:p>
        </p:txBody>
      </p:sp>
      <p:sp>
        <p:nvSpPr>
          <p:cNvPr id="58" name="矩形 57"/>
          <p:cNvSpPr/>
          <p:nvPr/>
        </p:nvSpPr>
        <p:spPr>
          <a:xfrm>
            <a:off x="6047015" y="5082393"/>
            <a:ext cx="2725058"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mn-ea"/>
              </a:rPr>
              <a:t>Experience as your reference your, brother prudence as your and hope.</a:t>
            </a:r>
          </a:p>
        </p:txBody>
      </p:sp>
      <p:sp>
        <p:nvSpPr>
          <p:cNvPr id="59" name="矩形 58"/>
          <p:cNvSpPr/>
          <p:nvPr/>
        </p:nvSpPr>
        <p:spPr>
          <a:xfrm>
            <a:off x="8772073" y="5082393"/>
            <a:ext cx="2529114"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mn-ea"/>
              </a:rPr>
              <a:t>Experience as your reference your, brother prudence as your and hope.</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c="http://schemas.openxmlformats.org/drawingml/2006/chart"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750"/>
                                        <p:tgtEl>
                                          <p:spTgt spid="16"/>
                                        </p:tgtEl>
                                      </p:cBhvr>
                                    </p:animEffect>
                                  </p:childTnLst>
                                </p:cTn>
                              </p:par>
                              <p:par>
                                <p:cTn id="8" presetID="63" presetClass="path" presetSubtype="0" decel="50000" fill="hold" grpId="1" nodeType="withEffect">
                                  <p:stCondLst>
                                    <p:cond delay="0"/>
                                  </p:stCondLst>
                                  <p:childTnLst>
                                    <p:animMotion origin="layout" path="M 0.01523 -3.7037E-6 L -0.10885 -3.7037E-6 " pathEditMode="relative" rAng="0" ptsTypes="AA">
                                      <p:cBhvr>
                                        <p:cTn id="9" dur="750" spd="-100000" fill="hold"/>
                                        <p:tgtEl>
                                          <p:spTgt spid="16"/>
                                        </p:tgtEl>
                                        <p:attrNameLst>
                                          <p:attrName>ppt_x</p:attrName>
                                          <p:attrName>ppt_y</p:attrName>
                                        </p:attrNameLst>
                                      </p:cBhvr>
                                      <p:rCtr x="-6211" y="0"/>
                                    </p:animMotion>
                                  </p:childTnLst>
                                </p:cTn>
                              </p:par>
                              <p:par>
                                <p:cTn id="10" presetID="35" presetClass="path" presetSubtype="0" accel="50000" decel="50000" fill="hold" grpId="2" nodeType="withEffect">
                                  <p:stCondLst>
                                    <p:cond delay="750"/>
                                  </p:stCondLst>
                                  <p:childTnLst>
                                    <p:animMotion origin="layout" path="M 0.01601 -3.7037E-6 L 8.33333E-7 -3.7037E-6 " pathEditMode="relative" rAng="0" ptsTypes="AA">
                                      <p:cBhvr>
                                        <p:cTn id="11" dur="750" fill="hold"/>
                                        <p:tgtEl>
                                          <p:spTgt spid="16"/>
                                        </p:tgtEl>
                                        <p:attrNameLst>
                                          <p:attrName>ppt_x</p:attrName>
                                          <p:attrName>ppt_y</p:attrName>
                                        </p:attrNameLst>
                                      </p:cBhvr>
                                      <p:rCtr x="-807" y="0"/>
                                    </p:animMotion>
                                  </p:childTnLst>
                                </p:cTn>
                              </p:par>
                              <p:par>
                                <p:cTn id="12" presetID="10" presetClass="entr" presetSubtype="0"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750"/>
                                        <p:tgtEl>
                                          <p:spTgt spid="10"/>
                                        </p:tgtEl>
                                      </p:cBhvr>
                                    </p:animEffect>
                                  </p:childTnLst>
                                </p:cTn>
                              </p:par>
                              <p:par>
                                <p:cTn id="15" presetID="63" presetClass="path" presetSubtype="0" decel="50000" fill="hold" nodeType="withEffect">
                                  <p:stCondLst>
                                    <p:cond delay="0"/>
                                  </p:stCondLst>
                                  <p:childTnLst>
                                    <p:animMotion origin="layout" path="M 0.01523 -3.7037E-6 L -0.10885 -3.7037E-6 " pathEditMode="relative" rAng="0" ptsTypes="AA">
                                      <p:cBhvr>
                                        <p:cTn id="16" dur="750" spd="-100000" fill="hold"/>
                                        <p:tgtEl>
                                          <p:spTgt spid="10"/>
                                        </p:tgtEl>
                                        <p:attrNameLst>
                                          <p:attrName>ppt_x</p:attrName>
                                          <p:attrName>ppt_y</p:attrName>
                                        </p:attrNameLst>
                                      </p:cBhvr>
                                      <p:rCtr x="-6211" y="0"/>
                                    </p:animMotion>
                                  </p:childTnLst>
                                </p:cTn>
                              </p:par>
                              <p:par>
                                <p:cTn id="17" presetID="35" presetClass="path" presetSubtype="0" accel="50000" decel="50000" fill="hold" nodeType="withEffect">
                                  <p:stCondLst>
                                    <p:cond delay="750"/>
                                  </p:stCondLst>
                                  <p:childTnLst>
                                    <p:animMotion origin="layout" path="M 0.01601 -3.7037E-6 L 8.33333E-7 -3.7037E-6 " pathEditMode="relative" rAng="0" ptsTypes="AA">
                                      <p:cBhvr>
                                        <p:cTn id="18" dur="750" fill="hold"/>
                                        <p:tgtEl>
                                          <p:spTgt spid="10"/>
                                        </p:tgtEl>
                                        <p:attrNameLst>
                                          <p:attrName>ppt_x</p:attrName>
                                          <p:attrName>ppt_y</p:attrName>
                                        </p:attrNameLst>
                                      </p:cBhvr>
                                      <p:rCtr x="-807" y="0"/>
                                    </p:animMotion>
                                  </p:childTnLst>
                                </p:cTn>
                              </p:par>
                              <p:par>
                                <p:cTn id="19" presetID="10"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750"/>
                                        <p:tgtEl>
                                          <p:spTgt spid="15"/>
                                        </p:tgtEl>
                                      </p:cBhvr>
                                    </p:animEffect>
                                  </p:childTnLst>
                                </p:cTn>
                              </p:par>
                              <p:par>
                                <p:cTn id="22" presetID="63" presetClass="path" presetSubtype="0" decel="50000" fill="hold" grpId="1" nodeType="withEffect">
                                  <p:stCondLst>
                                    <p:cond delay="0"/>
                                  </p:stCondLst>
                                  <p:childTnLst>
                                    <p:animMotion origin="layout" path="M 0.01523 -3.7037E-6 L -0.10885 -3.7037E-6 " pathEditMode="relative" rAng="0" ptsTypes="AA">
                                      <p:cBhvr>
                                        <p:cTn id="23" dur="750" spd="-100000" fill="hold"/>
                                        <p:tgtEl>
                                          <p:spTgt spid="15"/>
                                        </p:tgtEl>
                                        <p:attrNameLst>
                                          <p:attrName>ppt_x</p:attrName>
                                          <p:attrName>ppt_y</p:attrName>
                                        </p:attrNameLst>
                                      </p:cBhvr>
                                      <p:rCtr x="-6211" y="0"/>
                                    </p:animMotion>
                                  </p:childTnLst>
                                </p:cTn>
                              </p:par>
                              <p:par>
                                <p:cTn id="24" presetID="35" presetClass="path" presetSubtype="0" accel="50000" decel="50000" fill="hold" grpId="2" nodeType="withEffect">
                                  <p:stCondLst>
                                    <p:cond delay="750"/>
                                  </p:stCondLst>
                                  <p:childTnLst>
                                    <p:animMotion origin="layout" path="M 0.01601 -3.7037E-6 L 8.33333E-7 -3.7037E-6 " pathEditMode="relative" rAng="0" ptsTypes="AA">
                                      <p:cBhvr>
                                        <p:cTn id="25" dur="750" fill="hold"/>
                                        <p:tgtEl>
                                          <p:spTgt spid="15"/>
                                        </p:tgtEl>
                                        <p:attrNameLst>
                                          <p:attrName>ppt_x</p:attrName>
                                          <p:attrName>ppt_y</p:attrName>
                                        </p:attrNameLst>
                                      </p:cBhvr>
                                      <p:rCtr x="-807" y="0"/>
                                    </p:animMotion>
                                  </p:childTnLst>
                                </p:cTn>
                              </p:par>
                              <p:par>
                                <p:cTn id="26" presetID="10" presetClass="entr" presetSubtype="0" fill="hold" grpId="0"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500"/>
                                        <p:tgtEl>
                                          <p:spTgt spid="17"/>
                                        </p:tgtEl>
                                      </p:cBhvr>
                                    </p:animEffect>
                                  </p:childTnLst>
                                </p:cTn>
                              </p:par>
                              <p:par>
                                <p:cTn id="29" presetID="42" presetClass="path" presetSubtype="0" decel="33300" fill="hold" grpId="1" nodeType="withEffect">
                                  <p:stCondLst>
                                    <p:cond delay="0"/>
                                  </p:stCondLst>
                                  <p:childTnLst>
                                    <p:animMotion origin="layout" path="M 2.08333E-6 1.85185E-6 L -0.11133 0.04884 " pathEditMode="relative" rAng="0" ptsTypes="AA">
                                      <p:cBhvr>
                                        <p:cTn id="30" dur="1500" spd="-100000" fill="hold"/>
                                        <p:tgtEl>
                                          <p:spTgt spid="17"/>
                                        </p:tgtEl>
                                        <p:attrNameLst>
                                          <p:attrName>ppt_x</p:attrName>
                                          <p:attrName>ppt_y</p:attrName>
                                        </p:attrNameLst>
                                      </p:cBhvr>
                                      <p:rCtr x="-5573" y="2431"/>
                                    </p:animMotion>
                                  </p:childTnLst>
                                </p:cTn>
                              </p:par>
                              <p:par>
                                <p:cTn id="31" presetID="8" presetClass="emph" presetSubtype="0" fill="hold" grpId="2" nodeType="withEffect">
                                  <p:stCondLst>
                                    <p:cond delay="0"/>
                                  </p:stCondLst>
                                  <p:childTnLst>
                                    <p:animRot by="21600000">
                                      <p:cBhvr>
                                        <p:cTn id="32" dur="1500" fill="hold"/>
                                        <p:tgtEl>
                                          <p:spTgt spid="17"/>
                                        </p:tgtEl>
                                        <p:attrNameLst>
                                          <p:attrName>r</p:attrName>
                                        </p:attrNameLst>
                                      </p:cBhvr>
                                    </p:animRot>
                                  </p:childTnLst>
                                </p:cTn>
                              </p:par>
                              <p:par>
                                <p:cTn id="33" presetID="10" presetClass="entr" presetSubtype="0"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500"/>
                                        <p:tgtEl>
                                          <p:spTgt spid="18"/>
                                        </p:tgtEl>
                                      </p:cBhvr>
                                    </p:animEffect>
                                  </p:childTnLst>
                                </p:cTn>
                              </p:par>
                              <p:par>
                                <p:cTn id="36" presetID="42" presetClass="path" presetSubtype="0" decel="33300" fill="hold" grpId="1" nodeType="withEffect">
                                  <p:stCondLst>
                                    <p:cond delay="250"/>
                                  </p:stCondLst>
                                  <p:childTnLst>
                                    <p:animMotion origin="layout" path="M 2.70833E-6 6.93889E-18 L -0.14206 0.0331 " pathEditMode="relative" rAng="0" ptsTypes="AA">
                                      <p:cBhvr>
                                        <p:cTn id="37" dur="1500" spd="-100000" fill="hold"/>
                                        <p:tgtEl>
                                          <p:spTgt spid="18"/>
                                        </p:tgtEl>
                                        <p:attrNameLst>
                                          <p:attrName>ppt_x</p:attrName>
                                          <p:attrName>ppt_y</p:attrName>
                                        </p:attrNameLst>
                                      </p:cBhvr>
                                      <p:rCtr x="-7109" y="1644"/>
                                    </p:animMotion>
                                  </p:childTnLst>
                                </p:cTn>
                              </p:par>
                              <p:par>
                                <p:cTn id="38" presetID="8" presetClass="emph" presetSubtype="0" fill="hold" grpId="2" nodeType="withEffect">
                                  <p:stCondLst>
                                    <p:cond delay="250"/>
                                  </p:stCondLst>
                                  <p:childTnLst>
                                    <p:animRot by="21600000">
                                      <p:cBhvr>
                                        <p:cTn id="39" dur="1500" fill="hold"/>
                                        <p:tgtEl>
                                          <p:spTgt spid="18"/>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500"/>
                                        <p:tgtEl>
                                          <p:spTgt spid="19"/>
                                        </p:tgtEl>
                                      </p:cBhvr>
                                    </p:animEffect>
                                  </p:childTnLst>
                                </p:cTn>
                              </p:par>
                              <p:par>
                                <p:cTn id="43" presetID="42" presetClass="path" presetSubtype="0" decel="33300" fill="hold" grpId="1" nodeType="withEffect">
                                  <p:stCondLst>
                                    <p:cond delay="0"/>
                                  </p:stCondLst>
                                  <p:childTnLst>
                                    <p:animMotion origin="layout" path="M 2.08333E-6 -3.33333E-6 L -0.11393 -0.00995 " pathEditMode="relative" rAng="0" ptsTypes="AA">
                                      <p:cBhvr>
                                        <p:cTn id="44" dur="1500" spd="-100000" fill="hold"/>
                                        <p:tgtEl>
                                          <p:spTgt spid="19"/>
                                        </p:tgtEl>
                                        <p:attrNameLst>
                                          <p:attrName>ppt_x</p:attrName>
                                          <p:attrName>ppt_y</p:attrName>
                                        </p:attrNameLst>
                                      </p:cBhvr>
                                      <p:rCtr x="-5703" y="-509"/>
                                    </p:animMotion>
                                  </p:childTnLst>
                                </p:cTn>
                              </p:par>
                              <p:par>
                                <p:cTn id="45" presetID="8" presetClass="emph" presetSubtype="0" fill="hold" grpId="2" nodeType="withEffect">
                                  <p:stCondLst>
                                    <p:cond delay="0"/>
                                  </p:stCondLst>
                                  <p:childTnLst>
                                    <p:animRot by="21600000">
                                      <p:cBhvr>
                                        <p:cTn id="46" dur="1500" fill="hold"/>
                                        <p:tgtEl>
                                          <p:spTgt spid="19"/>
                                        </p:tgtEl>
                                        <p:attrNameLst>
                                          <p:attrName>r</p:attrName>
                                        </p:attrNameLst>
                                      </p:cBhvr>
                                    </p:animRot>
                                  </p:childTnLst>
                                </p:cTn>
                              </p:par>
                              <p:par>
                                <p:cTn id="47" presetID="10" presetClass="entr" presetSubtype="0" fill="hold" grpId="0" nodeType="withEffect">
                                  <p:stCondLst>
                                    <p:cond delay="25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1500"/>
                                        <p:tgtEl>
                                          <p:spTgt spid="20"/>
                                        </p:tgtEl>
                                      </p:cBhvr>
                                    </p:animEffect>
                                  </p:childTnLst>
                                </p:cTn>
                              </p:par>
                              <p:par>
                                <p:cTn id="50" presetID="42" presetClass="path" presetSubtype="0" decel="33300" fill="hold" grpId="1" nodeType="withEffect">
                                  <p:stCondLst>
                                    <p:cond delay="250"/>
                                  </p:stCondLst>
                                  <p:childTnLst>
                                    <p:animMotion origin="layout" path="M -2.08333E-6 4.81481E-6 L -0.13372 0.01597 " pathEditMode="relative" rAng="0" ptsTypes="AA">
                                      <p:cBhvr>
                                        <p:cTn id="51" dur="1500" spd="-100000" fill="hold"/>
                                        <p:tgtEl>
                                          <p:spTgt spid="20"/>
                                        </p:tgtEl>
                                        <p:attrNameLst>
                                          <p:attrName>ppt_x</p:attrName>
                                          <p:attrName>ppt_y</p:attrName>
                                        </p:attrNameLst>
                                      </p:cBhvr>
                                      <p:rCtr x="-6693" y="787"/>
                                    </p:animMotion>
                                  </p:childTnLst>
                                </p:cTn>
                              </p:par>
                              <p:par>
                                <p:cTn id="52" presetID="8" presetClass="emph" presetSubtype="0" fill="hold" grpId="2" nodeType="withEffect">
                                  <p:stCondLst>
                                    <p:cond delay="250"/>
                                  </p:stCondLst>
                                  <p:childTnLst>
                                    <p:animRot by="21600000">
                                      <p:cBhvr>
                                        <p:cTn id="53" dur="1500" fill="hold"/>
                                        <p:tgtEl>
                                          <p:spTgt spid="20"/>
                                        </p:tgtEl>
                                        <p:attrNameLst>
                                          <p:attrName>r</p:attrName>
                                        </p:attrNameLst>
                                      </p:cBhvr>
                                    </p:animRot>
                                  </p:childTnLst>
                                </p:cTn>
                              </p:par>
                              <p:par>
                                <p:cTn id="54" presetID="10" presetClass="entr" presetSubtype="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Effect transition="in" filter="fade">
                                      <p:cBhvr>
                                        <p:cTn id="56" dur="1500"/>
                                        <p:tgtEl>
                                          <p:spTgt spid="21"/>
                                        </p:tgtEl>
                                      </p:cBhvr>
                                    </p:animEffect>
                                  </p:childTnLst>
                                </p:cTn>
                              </p:par>
                              <p:par>
                                <p:cTn id="57" presetID="42" presetClass="path" presetSubtype="0" decel="33300" fill="hold" grpId="1" nodeType="withEffect">
                                  <p:stCondLst>
                                    <p:cond delay="0"/>
                                  </p:stCondLst>
                                  <p:childTnLst>
                                    <p:animMotion origin="layout" path="M -2.91667E-6 -7.40741E-7 L -0.09804 0.00625 " pathEditMode="relative" rAng="0" ptsTypes="AA">
                                      <p:cBhvr>
                                        <p:cTn id="58" dur="1500" spd="-100000" fill="hold"/>
                                        <p:tgtEl>
                                          <p:spTgt spid="21"/>
                                        </p:tgtEl>
                                        <p:attrNameLst>
                                          <p:attrName>ppt_x</p:attrName>
                                          <p:attrName>ppt_y</p:attrName>
                                        </p:attrNameLst>
                                      </p:cBhvr>
                                      <p:rCtr x="-4909" y="301"/>
                                    </p:animMotion>
                                  </p:childTnLst>
                                </p:cTn>
                              </p:par>
                              <p:par>
                                <p:cTn id="59" presetID="8" presetClass="emph" presetSubtype="0" fill="hold" grpId="2" nodeType="withEffect">
                                  <p:stCondLst>
                                    <p:cond delay="0"/>
                                  </p:stCondLst>
                                  <p:childTnLst>
                                    <p:animRot by="21600000">
                                      <p:cBhvr>
                                        <p:cTn id="60" dur="1500" fill="hold"/>
                                        <p:tgtEl>
                                          <p:spTgt spid="21"/>
                                        </p:tgtEl>
                                        <p:attrNameLst>
                                          <p:attrName>r</p:attrName>
                                        </p:attrNameLst>
                                      </p:cBhvr>
                                    </p:animRot>
                                  </p:childTnLst>
                                </p:cTn>
                              </p:par>
                              <p:par>
                                <p:cTn id="61" presetID="10" presetClass="entr" presetSubtype="0" fill="hold" grpId="0"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par>
                                <p:cTn id="64" presetID="42" presetClass="path" presetSubtype="0" decel="26600" fill="hold" grpId="1" nodeType="withEffect">
                                  <p:stCondLst>
                                    <p:cond delay="0"/>
                                  </p:stCondLst>
                                  <p:childTnLst>
                                    <p:animMotion origin="layout" path="M 2.08333E-6 -3.7037E-6 L 0.11263 -3.7037E-6 " pathEditMode="relative" rAng="0" ptsTypes="AA">
                                      <p:cBhvr>
                                        <p:cTn id="65" dur="1000" spd="-100000" fill="hold"/>
                                        <p:tgtEl>
                                          <p:spTgt spid="35"/>
                                        </p:tgtEl>
                                        <p:attrNameLst>
                                          <p:attrName>ppt_x</p:attrName>
                                          <p:attrName>ppt_y</p:attrName>
                                        </p:attrNameLst>
                                      </p:cBhvr>
                                      <p:rCtr x="5625" y="0"/>
                                    </p:animMotion>
                                  </p:childTnLst>
                                </p:cTn>
                              </p:par>
                              <p:par>
                                <p:cTn id="66" presetID="10" presetClass="entr" presetSubtype="0" fill="hold" grpId="0" nodeType="withEffect">
                                  <p:stCondLst>
                                    <p:cond delay="0"/>
                                  </p:stCondLst>
                                  <p:childTnLst>
                                    <p:set>
                                      <p:cBhvr>
                                        <p:cTn id="67" dur="1" fill="hold">
                                          <p:stCondLst>
                                            <p:cond delay="0"/>
                                          </p:stCondLst>
                                        </p:cTn>
                                        <p:tgtEl>
                                          <p:spTgt spid="36"/>
                                        </p:tgtEl>
                                        <p:attrNameLst>
                                          <p:attrName>style.visibility</p:attrName>
                                        </p:attrNameLst>
                                      </p:cBhvr>
                                      <p:to>
                                        <p:strVal val="visible"/>
                                      </p:to>
                                    </p:set>
                                    <p:animEffect transition="in" filter="fade">
                                      <p:cBhvr>
                                        <p:cTn id="68" dur="500"/>
                                        <p:tgtEl>
                                          <p:spTgt spid="36"/>
                                        </p:tgtEl>
                                      </p:cBhvr>
                                    </p:animEffect>
                                  </p:childTnLst>
                                </p:cTn>
                              </p:par>
                              <p:par>
                                <p:cTn id="69" presetID="42" presetClass="path" presetSubtype="0" decel="26600" fill="hold" grpId="1" nodeType="withEffect">
                                  <p:stCondLst>
                                    <p:cond delay="0"/>
                                  </p:stCondLst>
                                  <p:childTnLst>
                                    <p:animMotion origin="layout" path="M -3.75E-6 -3.7037E-6 L -0.10924 -0.00231 " pathEditMode="relative" rAng="0" ptsTypes="AA">
                                      <p:cBhvr>
                                        <p:cTn id="70" dur="1000" spd="-100000" fill="hold"/>
                                        <p:tgtEl>
                                          <p:spTgt spid="36"/>
                                        </p:tgtEl>
                                        <p:attrNameLst>
                                          <p:attrName>ppt_x</p:attrName>
                                          <p:attrName>ppt_y</p:attrName>
                                        </p:attrNameLst>
                                      </p:cBhvr>
                                      <p:rCtr x="-5469" y="-116"/>
                                    </p:animMotion>
                                  </p:childTnLst>
                                </p:cTn>
                              </p:par>
                              <p:par>
                                <p:cTn id="71" presetID="10" presetClass="entr" presetSubtype="0" fill="hold" grpId="0" nodeType="withEffect">
                                  <p:stCondLst>
                                    <p:cond delay="25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500"/>
                                        <p:tgtEl>
                                          <p:spTgt spid="33"/>
                                        </p:tgtEl>
                                      </p:cBhvr>
                                    </p:animEffect>
                                  </p:childTnLst>
                                </p:cTn>
                              </p:par>
                              <p:par>
                                <p:cTn id="74" presetID="42" presetClass="path" presetSubtype="0" decel="26600" fill="hold" grpId="1" nodeType="withEffect">
                                  <p:stCondLst>
                                    <p:cond delay="250"/>
                                  </p:stCondLst>
                                  <p:childTnLst>
                                    <p:animMotion origin="layout" path="M -3.54167E-6 -3.7037E-6 L 0.09714 -0.00115 " pathEditMode="relative" rAng="0" ptsTypes="AA">
                                      <p:cBhvr>
                                        <p:cTn id="75" dur="1000" spd="-100000" fill="hold"/>
                                        <p:tgtEl>
                                          <p:spTgt spid="33"/>
                                        </p:tgtEl>
                                        <p:attrNameLst>
                                          <p:attrName>ppt_x</p:attrName>
                                          <p:attrName>ppt_y</p:attrName>
                                        </p:attrNameLst>
                                      </p:cBhvr>
                                      <p:rCtr x="4857" y="-69"/>
                                    </p:animMotion>
                                  </p:childTnLst>
                                </p:cTn>
                              </p:par>
                              <p:par>
                                <p:cTn id="76" presetID="10" presetClass="entr" presetSubtype="0" fill="hold" grpId="0" nodeType="withEffect">
                                  <p:stCondLst>
                                    <p:cond delay="25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par>
                                <p:cTn id="79" presetID="42" presetClass="path" presetSubtype="0" decel="26600" fill="hold" grpId="1" nodeType="withEffect">
                                  <p:stCondLst>
                                    <p:cond delay="250"/>
                                  </p:stCondLst>
                                  <p:childTnLst>
                                    <p:animMotion origin="layout" path="M -3.54167E-6 -3.7037E-6 L -0.1 -0.00115 " pathEditMode="relative" rAng="0" ptsTypes="AA">
                                      <p:cBhvr>
                                        <p:cTn id="80" dur="1000" spd="-100000" fill="hold"/>
                                        <p:tgtEl>
                                          <p:spTgt spid="34"/>
                                        </p:tgtEl>
                                        <p:attrNameLst>
                                          <p:attrName>ppt_x</p:attrName>
                                          <p:attrName>ppt_y</p:attrName>
                                        </p:attrNameLst>
                                      </p:cBhvr>
                                      <p:rCtr x="-5000" y="-69"/>
                                    </p:animMotion>
                                  </p:childTnLst>
                                </p:cTn>
                              </p:par>
                              <p:par>
                                <p:cTn id="81" presetID="53" presetClass="entr" presetSubtype="16" fill="hold" grpId="0" nodeType="withEffect">
                                  <p:stCondLst>
                                    <p:cond delay="750"/>
                                  </p:stCondLst>
                                  <p:childTnLst>
                                    <p:set>
                                      <p:cBhvr>
                                        <p:cTn id="82" dur="1" fill="hold">
                                          <p:stCondLst>
                                            <p:cond delay="0"/>
                                          </p:stCondLst>
                                        </p:cTn>
                                        <p:tgtEl>
                                          <p:spTgt spid="41"/>
                                        </p:tgtEl>
                                        <p:attrNameLst>
                                          <p:attrName>style.visibility</p:attrName>
                                        </p:attrNameLst>
                                      </p:cBhvr>
                                      <p:to>
                                        <p:strVal val="visible"/>
                                      </p:to>
                                    </p:set>
                                    <p:anim calcmode="lin" valueType="num">
                                      <p:cBhvr>
                                        <p:cTn id="83" dur="750" fill="hold"/>
                                        <p:tgtEl>
                                          <p:spTgt spid="41"/>
                                        </p:tgtEl>
                                        <p:attrNameLst>
                                          <p:attrName>ppt_w</p:attrName>
                                        </p:attrNameLst>
                                      </p:cBhvr>
                                      <p:tavLst>
                                        <p:tav tm="0">
                                          <p:val>
                                            <p:fltVal val="0"/>
                                          </p:val>
                                        </p:tav>
                                        <p:tav tm="100000">
                                          <p:val>
                                            <p:strVal val="#ppt_w"/>
                                          </p:val>
                                        </p:tav>
                                      </p:tavLst>
                                    </p:anim>
                                    <p:anim calcmode="lin" valueType="num">
                                      <p:cBhvr>
                                        <p:cTn id="84" dur="750" fill="hold"/>
                                        <p:tgtEl>
                                          <p:spTgt spid="41"/>
                                        </p:tgtEl>
                                        <p:attrNameLst>
                                          <p:attrName>ppt_h</p:attrName>
                                        </p:attrNameLst>
                                      </p:cBhvr>
                                      <p:tavLst>
                                        <p:tav tm="0">
                                          <p:val>
                                            <p:fltVal val="0"/>
                                          </p:val>
                                        </p:tav>
                                        <p:tav tm="100000">
                                          <p:val>
                                            <p:strVal val="#ppt_h"/>
                                          </p:val>
                                        </p:tav>
                                      </p:tavLst>
                                    </p:anim>
                                    <p:animEffect transition="in" filter="fade">
                                      <p:cBhvr>
                                        <p:cTn id="85" dur="750"/>
                                        <p:tgtEl>
                                          <p:spTgt spid="41"/>
                                        </p:tgtEl>
                                      </p:cBhvr>
                                    </p:animEffect>
                                  </p:childTnLst>
                                </p:cTn>
                              </p:par>
                              <p:par>
                                <p:cTn id="86" presetID="53" presetClass="entr" presetSubtype="16" fill="hold" grpId="0" nodeType="withEffect">
                                  <p:stCondLst>
                                    <p:cond delay="750"/>
                                  </p:stCondLst>
                                  <p:childTnLst>
                                    <p:set>
                                      <p:cBhvr>
                                        <p:cTn id="87" dur="1" fill="hold">
                                          <p:stCondLst>
                                            <p:cond delay="0"/>
                                          </p:stCondLst>
                                        </p:cTn>
                                        <p:tgtEl>
                                          <p:spTgt spid="42"/>
                                        </p:tgtEl>
                                        <p:attrNameLst>
                                          <p:attrName>style.visibility</p:attrName>
                                        </p:attrNameLst>
                                      </p:cBhvr>
                                      <p:to>
                                        <p:strVal val="visible"/>
                                      </p:to>
                                    </p:set>
                                    <p:anim calcmode="lin" valueType="num">
                                      <p:cBhvr>
                                        <p:cTn id="88" dur="750" fill="hold"/>
                                        <p:tgtEl>
                                          <p:spTgt spid="42"/>
                                        </p:tgtEl>
                                        <p:attrNameLst>
                                          <p:attrName>ppt_w</p:attrName>
                                        </p:attrNameLst>
                                      </p:cBhvr>
                                      <p:tavLst>
                                        <p:tav tm="0">
                                          <p:val>
                                            <p:fltVal val="0"/>
                                          </p:val>
                                        </p:tav>
                                        <p:tav tm="100000">
                                          <p:val>
                                            <p:strVal val="#ppt_w"/>
                                          </p:val>
                                        </p:tav>
                                      </p:tavLst>
                                    </p:anim>
                                    <p:anim calcmode="lin" valueType="num">
                                      <p:cBhvr>
                                        <p:cTn id="89" dur="750" fill="hold"/>
                                        <p:tgtEl>
                                          <p:spTgt spid="42"/>
                                        </p:tgtEl>
                                        <p:attrNameLst>
                                          <p:attrName>ppt_h</p:attrName>
                                        </p:attrNameLst>
                                      </p:cBhvr>
                                      <p:tavLst>
                                        <p:tav tm="0">
                                          <p:val>
                                            <p:fltVal val="0"/>
                                          </p:val>
                                        </p:tav>
                                        <p:tav tm="100000">
                                          <p:val>
                                            <p:strVal val="#ppt_h"/>
                                          </p:val>
                                        </p:tav>
                                      </p:tavLst>
                                    </p:anim>
                                    <p:animEffect transition="in" filter="fade">
                                      <p:cBhvr>
                                        <p:cTn id="90" dur="750"/>
                                        <p:tgtEl>
                                          <p:spTgt spid="42"/>
                                        </p:tgtEl>
                                      </p:cBhvr>
                                    </p:animEffect>
                                  </p:childTnLst>
                                </p:cTn>
                              </p:par>
                              <p:par>
                                <p:cTn id="91" presetID="53" presetClass="entr" presetSubtype="16" fill="hold" grpId="0" nodeType="withEffect">
                                  <p:stCondLst>
                                    <p:cond delay="750"/>
                                  </p:stCondLst>
                                  <p:childTnLst>
                                    <p:set>
                                      <p:cBhvr>
                                        <p:cTn id="92" dur="1" fill="hold">
                                          <p:stCondLst>
                                            <p:cond delay="0"/>
                                          </p:stCondLst>
                                        </p:cTn>
                                        <p:tgtEl>
                                          <p:spTgt spid="43"/>
                                        </p:tgtEl>
                                        <p:attrNameLst>
                                          <p:attrName>style.visibility</p:attrName>
                                        </p:attrNameLst>
                                      </p:cBhvr>
                                      <p:to>
                                        <p:strVal val="visible"/>
                                      </p:to>
                                    </p:set>
                                    <p:anim calcmode="lin" valueType="num">
                                      <p:cBhvr>
                                        <p:cTn id="93" dur="750" fill="hold"/>
                                        <p:tgtEl>
                                          <p:spTgt spid="43"/>
                                        </p:tgtEl>
                                        <p:attrNameLst>
                                          <p:attrName>ppt_w</p:attrName>
                                        </p:attrNameLst>
                                      </p:cBhvr>
                                      <p:tavLst>
                                        <p:tav tm="0">
                                          <p:val>
                                            <p:fltVal val="0"/>
                                          </p:val>
                                        </p:tav>
                                        <p:tav tm="100000">
                                          <p:val>
                                            <p:strVal val="#ppt_w"/>
                                          </p:val>
                                        </p:tav>
                                      </p:tavLst>
                                    </p:anim>
                                    <p:anim calcmode="lin" valueType="num">
                                      <p:cBhvr>
                                        <p:cTn id="94" dur="750" fill="hold"/>
                                        <p:tgtEl>
                                          <p:spTgt spid="43"/>
                                        </p:tgtEl>
                                        <p:attrNameLst>
                                          <p:attrName>ppt_h</p:attrName>
                                        </p:attrNameLst>
                                      </p:cBhvr>
                                      <p:tavLst>
                                        <p:tav tm="0">
                                          <p:val>
                                            <p:fltVal val="0"/>
                                          </p:val>
                                        </p:tav>
                                        <p:tav tm="100000">
                                          <p:val>
                                            <p:strVal val="#ppt_h"/>
                                          </p:val>
                                        </p:tav>
                                      </p:tavLst>
                                    </p:anim>
                                    <p:animEffect transition="in" filter="fade">
                                      <p:cBhvr>
                                        <p:cTn id="95" dur="750"/>
                                        <p:tgtEl>
                                          <p:spTgt spid="43"/>
                                        </p:tgtEl>
                                      </p:cBhvr>
                                    </p:animEffect>
                                  </p:childTnLst>
                                </p:cTn>
                              </p:par>
                              <p:par>
                                <p:cTn id="96" presetID="53" presetClass="entr" presetSubtype="16" fill="hold" nodeType="withEffect">
                                  <p:stCondLst>
                                    <p:cond delay="750"/>
                                  </p:stCondLst>
                                  <p:childTnLst>
                                    <p:set>
                                      <p:cBhvr>
                                        <p:cTn id="97" dur="1" fill="hold">
                                          <p:stCondLst>
                                            <p:cond delay="0"/>
                                          </p:stCondLst>
                                        </p:cTn>
                                        <p:tgtEl>
                                          <p:spTgt spid="44"/>
                                        </p:tgtEl>
                                        <p:attrNameLst>
                                          <p:attrName>style.visibility</p:attrName>
                                        </p:attrNameLst>
                                      </p:cBhvr>
                                      <p:to>
                                        <p:strVal val="visible"/>
                                      </p:to>
                                    </p:set>
                                    <p:anim calcmode="lin" valueType="num">
                                      <p:cBhvr>
                                        <p:cTn id="98" dur="750" fill="hold"/>
                                        <p:tgtEl>
                                          <p:spTgt spid="44"/>
                                        </p:tgtEl>
                                        <p:attrNameLst>
                                          <p:attrName>ppt_w</p:attrName>
                                        </p:attrNameLst>
                                      </p:cBhvr>
                                      <p:tavLst>
                                        <p:tav tm="0">
                                          <p:val>
                                            <p:fltVal val="0"/>
                                          </p:val>
                                        </p:tav>
                                        <p:tav tm="100000">
                                          <p:val>
                                            <p:strVal val="#ppt_w"/>
                                          </p:val>
                                        </p:tav>
                                      </p:tavLst>
                                    </p:anim>
                                    <p:anim calcmode="lin" valueType="num">
                                      <p:cBhvr>
                                        <p:cTn id="99" dur="750" fill="hold"/>
                                        <p:tgtEl>
                                          <p:spTgt spid="44"/>
                                        </p:tgtEl>
                                        <p:attrNameLst>
                                          <p:attrName>ppt_h</p:attrName>
                                        </p:attrNameLst>
                                      </p:cBhvr>
                                      <p:tavLst>
                                        <p:tav tm="0">
                                          <p:val>
                                            <p:fltVal val="0"/>
                                          </p:val>
                                        </p:tav>
                                        <p:tav tm="100000">
                                          <p:val>
                                            <p:strVal val="#ppt_h"/>
                                          </p:val>
                                        </p:tav>
                                      </p:tavLst>
                                    </p:anim>
                                    <p:animEffect transition="in" filter="fade">
                                      <p:cBhvr>
                                        <p:cTn id="100" dur="750"/>
                                        <p:tgtEl>
                                          <p:spTgt spid="44"/>
                                        </p:tgtEl>
                                      </p:cBhvr>
                                    </p:animEffect>
                                  </p:childTnLst>
                                </p:cTn>
                              </p:par>
                              <p:par>
                                <p:cTn id="101" presetID="16" presetClass="entr" presetSubtype="37" fill="hold" nodeType="withEffect">
                                  <p:stCondLst>
                                    <p:cond delay="750"/>
                                  </p:stCondLst>
                                  <p:childTnLst>
                                    <p:set>
                                      <p:cBhvr>
                                        <p:cTn id="102" dur="1" fill="hold">
                                          <p:stCondLst>
                                            <p:cond delay="0"/>
                                          </p:stCondLst>
                                        </p:cTn>
                                        <p:tgtEl>
                                          <p:spTgt spid="48"/>
                                        </p:tgtEl>
                                        <p:attrNameLst>
                                          <p:attrName>style.visibility</p:attrName>
                                        </p:attrNameLst>
                                      </p:cBhvr>
                                      <p:to>
                                        <p:strVal val="visible"/>
                                      </p:to>
                                    </p:set>
                                    <p:animEffect transition="in" filter="barn(outVertical)">
                                      <p:cBhvr>
                                        <p:cTn id="103" dur="750"/>
                                        <p:tgtEl>
                                          <p:spTgt spid="48"/>
                                        </p:tgtEl>
                                      </p:cBhvr>
                                    </p:animEffect>
                                  </p:childTnLst>
                                </p:cTn>
                              </p:par>
                              <p:par>
                                <p:cTn id="104" presetID="16" presetClass="entr" presetSubtype="37" fill="hold" nodeType="withEffect">
                                  <p:stCondLst>
                                    <p:cond delay="750"/>
                                  </p:stCondLst>
                                  <p:childTnLst>
                                    <p:set>
                                      <p:cBhvr>
                                        <p:cTn id="105" dur="1" fill="hold">
                                          <p:stCondLst>
                                            <p:cond delay="0"/>
                                          </p:stCondLst>
                                        </p:cTn>
                                        <p:tgtEl>
                                          <p:spTgt spid="49"/>
                                        </p:tgtEl>
                                        <p:attrNameLst>
                                          <p:attrName>style.visibility</p:attrName>
                                        </p:attrNameLst>
                                      </p:cBhvr>
                                      <p:to>
                                        <p:strVal val="visible"/>
                                      </p:to>
                                    </p:set>
                                    <p:animEffect transition="in" filter="barn(outVertical)">
                                      <p:cBhvr>
                                        <p:cTn id="106" dur="750"/>
                                        <p:tgtEl>
                                          <p:spTgt spid="49"/>
                                        </p:tgtEl>
                                      </p:cBhvr>
                                    </p:animEffect>
                                  </p:childTnLst>
                                </p:cTn>
                              </p:par>
                              <p:par>
                                <p:cTn id="107" presetID="16" presetClass="entr" presetSubtype="37" fill="hold" nodeType="withEffect">
                                  <p:stCondLst>
                                    <p:cond delay="750"/>
                                  </p:stCondLst>
                                  <p:childTnLst>
                                    <p:set>
                                      <p:cBhvr>
                                        <p:cTn id="108" dur="1" fill="hold">
                                          <p:stCondLst>
                                            <p:cond delay="0"/>
                                          </p:stCondLst>
                                        </p:cTn>
                                        <p:tgtEl>
                                          <p:spTgt spid="50"/>
                                        </p:tgtEl>
                                        <p:attrNameLst>
                                          <p:attrName>style.visibility</p:attrName>
                                        </p:attrNameLst>
                                      </p:cBhvr>
                                      <p:to>
                                        <p:strVal val="visible"/>
                                      </p:to>
                                    </p:set>
                                    <p:animEffect transition="in" filter="barn(outVertical)">
                                      <p:cBhvr>
                                        <p:cTn id="109" dur="750"/>
                                        <p:tgtEl>
                                          <p:spTgt spid="50"/>
                                        </p:tgtEl>
                                      </p:cBhvr>
                                    </p:animEffect>
                                  </p:childTnLst>
                                </p:cTn>
                              </p:par>
                              <p:par>
                                <p:cTn id="110" presetID="16" presetClass="entr" presetSubtype="37" fill="hold" nodeType="withEffect">
                                  <p:stCondLst>
                                    <p:cond delay="750"/>
                                  </p:stCondLst>
                                  <p:childTnLst>
                                    <p:set>
                                      <p:cBhvr>
                                        <p:cTn id="111" dur="1" fill="hold">
                                          <p:stCondLst>
                                            <p:cond delay="0"/>
                                          </p:stCondLst>
                                        </p:cTn>
                                        <p:tgtEl>
                                          <p:spTgt spid="51"/>
                                        </p:tgtEl>
                                        <p:attrNameLst>
                                          <p:attrName>style.visibility</p:attrName>
                                        </p:attrNameLst>
                                      </p:cBhvr>
                                      <p:to>
                                        <p:strVal val="visible"/>
                                      </p:to>
                                    </p:set>
                                    <p:animEffect transition="in" filter="barn(outVertical)">
                                      <p:cBhvr>
                                        <p:cTn id="112" dur="750"/>
                                        <p:tgtEl>
                                          <p:spTgt spid="51"/>
                                        </p:tgtEl>
                                      </p:cBhvr>
                                    </p:animEffect>
                                  </p:childTnLst>
                                </p:cTn>
                              </p:par>
                              <p:par>
                                <p:cTn id="113" presetID="10" presetClass="entr" presetSubtype="0" fill="hold" grpId="0" nodeType="withEffect">
                                  <p:stCondLst>
                                    <p:cond delay="750"/>
                                  </p:stCondLst>
                                  <p:childTnLst>
                                    <p:set>
                                      <p:cBhvr>
                                        <p:cTn id="114" dur="1" fill="hold">
                                          <p:stCondLst>
                                            <p:cond delay="0"/>
                                          </p:stCondLst>
                                        </p:cTn>
                                        <p:tgtEl>
                                          <p:spTgt spid="37"/>
                                        </p:tgtEl>
                                        <p:attrNameLst>
                                          <p:attrName>style.visibility</p:attrName>
                                        </p:attrNameLst>
                                      </p:cBhvr>
                                      <p:to>
                                        <p:strVal val="visible"/>
                                      </p:to>
                                    </p:set>
                                    <p:animEffect transition="in" filter="fade">
                                      <p:cBhvr>
                                        <p:cTn id="115" dur="750"/>
                                        <p:tgtEl>
                                          <p:spTgt spid="37"/>
                                        </p:tgtEl>
                                      </p:cBhvr>
                                    </p:animEffect>
                                  </p:childTnLst>
                                </p:cTn>
                              </p:par>
                              <p:par>
                                <p:cTn id="116" presetID="42" presetClass="path" presetSubtype="0" decel="50000" fill="hold" grpId="1" nodeType="withEffect">
                                  <p:stCondLst>
                                    <p:cond delay="750"/>
                                  </p:stCondLst>
                                  <p:childTnLst>
                                    <p:animMotion origin="layout" path="M -2.91667E-6 3.33333E-6 L -2.91667E-6 0.03125 " pathEditMode="relative" rAng="0" ptsTypes="AA">
                                      <p:cBhvr>
                                        <p:cTn id="117" dur="750" spd="-100000" fill="hold"/>
                                        <p:tgtEl>
                                          <p:spTgt spid="37"/>
                                        </p:tgtEl>
                                        <p:attrNameLst>
                                          <p:attrName>ppt_x</p:attrName>
                                          <p:attrName>ppt_y</p:attrName>
                                        </p:attrNameLst>
                                      </p:cBhvr>
                                      <p:rCtr x="0" y="1551"/>
                                    </p:animMotion>
                                  </p:childTnLst>
                                </p:cTn>
                              </p:par>
                              <p:par>
                                <p:cTn id="118" presetID="10" presetClass="entr" presetSubtype="0" fill="hold" grpId="0" nodeType="withEffect">
                                  <p:stCondLst>
                                    <p:cond delay="750"/>
                                  </p:stCondLst>
                                  <p:childTnLst>
                                    <p:set>
                                      <p:cBhvr>
                                        <p:cTn id="119" dur="1" fill="hold">
                                          <p:stCondLst>
                                            <p:cond delay="0"/>
                                          </p:stCondLst>
                                        </p:cTn>
                                        <p:tgtEl>
                                          <p:spTgt spid="38"/>
                                        </p:tgtEl>
                                        <p:attrNameLst>
                                          <p:attrName>style.visibility</p:attrName>
                                        </p:attrNameLst>
                                      </p:cBhvr>
                                      <p:to>
                                        <p:strVal val="visible"/>
                                      </p:to>
                                    </p:set>
                                    <p:animEffect transition="in" filter="fade">
                                      <p:cBhvr>
                                        <p:cTn id="120" dur="750"/>
                                        <p:tgtEl>
                                          <p:spTgt spid="38"/>
                                        </p:tgtEl>
                                      </p:cBhvr>
                                    </p:animEffect>
                                  </p:childTnLst>
                                </p:cTn>
                              </p:par>
                              <p:par>
                                <p:cTn id="121" presetID="42" presetClass="path" presetSubtype="0" decel="50000" fill="hold" grpId="1" nodeType="withEffect">
                                  <p:stCondLst>
                                    <p:cond delay="750"/>
                                  </p:stCondLst>
                                  <p:childTnLst>
                                    <p:animMotion origin="layout" path="M -2.91667E-6 3.33333E-6 L -2.91667E-6 0.03125 " pathEditMode="relative" rAng="0" ptsTypes="AA">
                                      <p:cBhvr>
                                        <p:cTn id="122" dur="750" spd="-100000" fill="hold"/>
                                        <p:tgtEl>
                                          <p:spTgt spid="38"/>
                                        </p:tgtEl>
                                        <p:attrNameLst>
                                          <p:attrName>ppt_x</p:attrName>
                                          <p:attrName>ppt_y</p:attrName>
                                        </p:attrNameLst>
                                      </p:cBhvr>
                                      <p:rCtr x="0" y="1551"/>
                                    </p:animMotion>
                                  </p:childTnLst>
                                </p:cTn>
                              </p:par>
                              <p:par>
                                <p:cTn id="123" presetID="10" presetClass="entr" presetSubtype="0" fill="hold" grpId="0" nodeType="withEffect">
                                  <p:stCondLst>
                                    <p:cond delay="750"/>
                                  </p:stCondLst>
                                  <p:childTnLst>
                                    <p:set>
                                      <p:cBhvr>
                                        <p:cTn id="124" dur="1" fill="hold">
                                          <p:stCondLst>
                                            <p:cond delay="0"/>
                                          </p:stCondLst>
                                        </p:cTn>
                                        <p:tgtEl>
                                          <p:spTgt spid="39"/>
                                        </p:tgtEl>
                                        <p:attrNameLst>
                                          <p:attrName>style.visibility</p:attrName>
                                        </p:attrNameLst>
                                      </p:cBhvr>
                                      <p:to>
                                        <p:strVal val="visible"/>
                                      </p:to>
                                    </p:set>
                                    <p:animEffect transition="in" filter="fade">
                                      <p:cBhvr>
                                        <p:cTn id="125" dur="750"/>
                                        <p:tgtEl>
                                          <p:spTgt spid="39"/>
                                        </p:tgtEl>
                                      </p:cBhvr>
                                    </p:animEffect>
                                  </p:childTnLst>
                                </p:cTn>
                              </p:par>
                              <p:par>
                                <p:cTn id="126" presetID="42" presetClass="path" presetSubtype="0" decel="50000" fill="hold" grpId="1" nodeType="withEffect">
                                  <p:stCondLst>
                                    <p:cond delay="750"/>
                                  </p:stCondLst>
                                  <p:childTnLst>
                                    <p:animMotion origin="layout" path="M -2.91667E-6 3.33333E-6 L -2.91667E-6 0.03125 " pathEditMode="relative" rAng="0" ptsTypes="AA">
                                      <p:cBhvr>
                                        <p:cTn id="127" dur="750" spd="-100000" fill="hold"/>
                                        <p:tgtEl>
                                          <p:spTgt spid="39"/>
                                        </p:tgtEl>
                                        <p:attrNameLst>
                                          <p:attrName>ppt_x</p:attrName>
                                          <p:attrName>ppt_y</p:attrName>
                                        </p:attrNameLst>
                                      </p:cBhvr>
                                      <p:rCtr x="0" y="1551"/>
                                    </p:animMotion>
                                  </p:childTnLst>
                                </p:cTn>
                              </p:par>
                              <p:par>
                                <p:cTn id="128" presetID="10" presetClass="entr" presetSubtype="0" fill="hold" grpId="0" nodeType="withEffect">
                                  <p:stCondLst>
                                    <p:cond delay="750"/>
                                  </p:stCondLst>
                                  <p:childTnLst>
                                    <p:set>
                                      <p:cBhvr>
                                        <p:cTn id="129" dur="1" fill="hold">
                                          <p:stCondLst>
                                            <p:cond delay="0"/>
                                          </p:stCondLst>
                                        </p:cTn>
                                        <p:tgtEl>
                                          <p:spTgt spid="40"/>
                                        </p:tgtEl>
                                        <p:attrNameLst>
                                          <p:attrName>style.visibility</p:attrName>
                                        </p:attrNameLst>
                                      </p:cBhvr>
                                      <p:to>
                                        <p:strVal val="visible"/>
                                      </p:to>
                                    </p:set>
                                    <p:animEffect transition="in" filter="fade">
                                      <p:cBhvr>
                                        <p:cTn id="130" dur="750"/>
                                        <p:tgtEl>
                                          <p:spTgt spid="40"/>
                                        </p:tgtEl>
                                      </p:cBhvr>
                                    </p:animEffect>
                                  </p:childTnLst>
                                </p:cTn>
                              </p:par>
                              <p:par>
                                <p:cTn id="131" presetID="42" presetClass="path" presetSubtype="0" decel="50000" fill="hold" grpId="1" nodeType="withEffect">
                                  <p:stCondLst>
                                    <p:cond delay="750"/>
                                  </p:stCondLst>
                                  <p:childTnLst>
                                    <p:animMotion origin="layout" path="M -2.91667E-6 3.33333E-6 L -2.91667E-6 0.03125 " pathEditMode="relative" rAng="0" ptsTypes="AA">
                                      <p:cBhvr>
                                        <p:cTn id="132" dur="750" spd="-100000" fill="hold"/>
                                        <p:tgtEl>
                                          <p:spTgt spid="40"/>
                                        </p:tgtEl>
                                        <p:attrNameLst>
                                          <p:attrName>ppt_x</p:attrName>
                                          <p:attrName>ppt_y</p:attrName>
                                        </p:attrNameLst>
                                      </p:cBhvr>
                                      <p:rCtr x="0" y="1551"/>
                                    </p:animMotion>
                                  </p:childTnLst>
                                </p:cTn>
                              </p:par>
                              <p:par>
                                <p:cTn id="133" presetID="10" presetClass="entr" presetSubtype="0" fill="hold" grpId="0" nodeType="withEffect">
                                  <p:stCondLst>
                                    <p:cond delay="1250"/>
                                  </p:stCondLst>
                                  <p:childTnLst>
                                    <p:set>
                                      <p:cBhvr>
                                        <p:cTn id="134" dur="1" fill="hold">
                                          <p:stCondLst>
                                            <p:cond delay="0"/>
                                          </p:stCondLst>
                                        </p:cTn>
                                        <p:tgtEl>
                                          <p:spTgt spid="55"/>
                                        </p:tgtEl>
                                        <p:attrNameLst>
                                          <p:attrName>style.visibility</p:attrName>
                                        </p:attrNameLst>
                                      </p:cBhvr>
                                      <p:to>
                                        <p:strVal val="visible"/>
                                      </p:to>
                                    </p:set>
                                    <p:animEffect transition="in" filter="fade">
                                      <p:cBhvr>
                                        <p:cTn id="135" dur="750"/>
                                        <p:tgtEl>
                                          <p:spTgt spid="55"/>
                                        </p:tgtEl>
                                      </p:cBhvr>
                                    </p:animEffect>
                                  </p:childTnLst>
                                </p:cTn>
                              </p:par>
                              <p:par>
                                <p:cTn id="136" presetID="42" presetClass="path" presetSubtype="0" decel="50000" fill="hold" grpId="1" nodeType="withEffect">
                                  <p:stCondLst>
                                    <p:cond delay="1250"/>
                                  </p:stCondLst>
                                  <p:childTnLst>
                                    <p:animMotion origin="layout" path="M -2.91667E-6 2.59259E-6 L -2.91667E-6 -0.04005 " pathEditMode="relative" rAng="0" ptsTypes="AA">
                                      <p:cBhvr>
                                        <p:cTn id="137" dur="750" spd="-100000" fill="hold"/>
                                        <p:tgtEl>
                                          <p:spTgt spid="55"/>
                                        </p:tgtEl>
                                        <p:attrNameLst>
                                          <p:attrName>ppt_x</p:attrName>
                                          <p:attrName>ppt_y</p:attrName>
                                        </p:attrNameLst>
                                      </p:cBhvr>
                                      <p:rCtr x="0" y="-2014"/>
                                    </p:animMotion>
                                  </p:childTnLst>
                                </p:cTn>
                              </p:par>
                              <p:par>
                                <p:cTn id="138" presetID="10" presetClass="entr" presetSubtype="0" fill="hold" grpId="0" nodeType="withEffect">
                                  <p:stCondLst>
                                    <p:cond delay="1250"/>
                                  </p:stCondLst>
                                  <p:childTnLst>
                                    <p:set>
                                      <p:cBhvr>
                                        <p:cTn id="139" dur="1" fill="hold">
                                          <p:stCondLst>
                                            <p:cond delay="0"/>
                                          </p:stCondLst>
                                        </p:cTn>
                                        <p:tgtEl>
                                          <p:spTgt spid="54"/>
                                        </p:tgtEl>
                                        <p:attrNameLst>
                                          <p:attrName>style.visibility</p:attrName>
                                        </p:attrNameLst>
                                      </p:cBhvr>
                                      <p:to>
                                        <p:strVal val="visible"/>
                                      </p:to>
                                    </p:set>
                                    <p:animEffect transition="in" filter="fade">
                                      <p:cBhvr>
                                        <p:cTn id="140" dur="750"/>
                                        <p:tgtEl>
                                          <p:spTgt spid="54"/>
                                        </p:tgtEl>
                                      </p:cBhvr>
                                    </p:animEffect>
                                  </p:childTnLst>
                                </p:cTn>
                              </p:par>
                              <p:par>
                                <p:cTn id="141" presetID="42" presetClass="path" presetSubtype="0" decel="50000" fill="hold" grpId="1" nodeType="withEffect">
                                  <p:stCondLst>
                                    <p:cond delay="1250"/>
                                  </p:stCondLst>
                                  <p:childTnLst>
                                    <p:animMotion origin="layout" path="M -2.91667E-6 2.59259E-6 L -2.91667E-6 -0.04005 " pathEditMode="relative" rAng="0" ptsTypes="AA">
                                      <p:cBhvr>
                                        <p:cTn id="142" dur="750" spd="-100000" fill="hold"/>
                                        <p:tgtEl>
                                          <p:spTgt spid="54"/>
                                        </p:tgtEl>
                                        <p:attrNameLst>
                                          <p:attrName>ppt_x</p:attrName>
                                          <p:attrName>ppt_y</p:attrName>
                                        </p:attrNameLst>
                                      </p:cBhvr>
                                      <p:rCtr x="0" y="-2014"/>
                                    </p:animMotion>
                                  </p:childTnLst>
                                </p:cTn>
                              </p:par>
                              <p:par>
                                <p:cTn id="143" presetID="10" presetClass="entr" presetSubtype="0" fill="hold" grpId="0" nodeType="withEffect">
                                  <p:stCondLst>
                                    <p:cond delay="1250"/>
                                  </p:stCondLst>
                                  <p:childTnLst>
                                    <p:set>
                                      <p:cBhvr>
                                        <p:cTn id="144" dur="1" fill="hold">
                                          <p:stCondLst>
                                            <p:cond delay="0"/>
                                          </p:stCondLst>
                                        </p:cTn>
                                        <p:tgtEl>
                                          <p:spTgt spid="52"/>
                                        </p:tgtEl>
                                        <p:attrNameLst>
                                          <p:attrName>style.visibility</p:attrName>
                                        </p:attrNameLst>
                                      </p:cBhvr>
                                      <p:to>
                                        <p:strVal val="visible"/>
                                      </p:to>
                                    </p:set>
                                    <p:animEffect transition="in" filter="fade">
                                      <p:cBhvr>
                                        <p:cTn id="145" dur="750"/>
                                        <p:tgtEl>
                                          <p:spTgt spid="52"/>
                                        </p:tgtEl>
                                      </p:cBhvr>
                                    </p:animEffect>
                                  </p:childTnLst>
                                </p:cTn>
                              </p:par>
                              <p:par>
                                <p:cTn id="146" presetID="42" presetClass="path" presetSubtype="0" decel="50000" fill="hold" grpId="1" nodeType="withEffect">
                                  <p:stCondLst>
                                    <p:cond delay="1250"/>
                                  </p:stCondLst>
                                  <p:childTnLst>
                                    <p:animMotion origin="layout" path="M -2.91667E-6 2.59259E-6 L -2.91667E-6 -0.04005 " pathEditMode="relative" rAng="0" ptsTypes="AA">
                                      <p:cBhvr>
                                        <p:cTn id="147" dur="750" spd="-100000" fill="hold"/>
                                        <p:tgtEl>
                                          <p:spTgt spid="52"/>
                                        </p:tgtEl>
                                        <p:attrNameLst>
                                          <p:attrName>ppt_x</p:attrName>
                                          <p:attrName>ppt_y</p:attrName>
                                        </p:attrNameLst>
                                      </p:cBhvr>
                                      <p:rCtr x="0" y="-2014"/>
                                    </p:animMotion>
                                  </p:childTnLst>
                                </p:cTn>
                              </p:par>
                              <p:par>
                                <p:cTn id="148" presetID="10" presetClass="entr" presetSubtype="0" fill="hold" grpId="0" nodeType="withEffect">
                                  <p:stCondLst>
                                    <p:cond delay="1250"/>
                                  </p:stCondLst>
                                  <p:childTnLst>
                                    <p:set>
                                      <p:cBhvr>
                                        <p:cTn id="149" dur="1" fill="hold">
                                          <p:stCondLst>
                                            <p:cond delay="0"/>
                                          </p:stCondLst>
                                        </p:cTn>
                                        <p:tgtEl>
                                          <p:spTgt spid="53"/>
                                        </p:tgtEl>
                                        <p:attrNameLst>
                                          <p:attrName>style.visibility</p:attrName>
                                        </p:attrNameLst>
                                      </p:cBhvr>
                                      <p:to>
                                        <p:strVal val="visible"/>
                                      </p:to>
                                    </p:set>
                                    <p:animEffect transition="in" filter="fade">
                                      <p:cBhvr>
                                        <p:cTn id="150" dur="750"/>
                                        <p:tgtEl>
                                          <p:spTgt spid="53"/>
                                        </p:tgtEl>
                                      </p:cBhvr>
                                    </p:animEffect>
                                  </p:childTnLst>
                                </p:cTn>
                              </p:par>
                              <p:par>
                                <p:cTn id="151" presetID="42" presetClass="path" presetSubtype="0" decel="50000" fill="hold" grpId="1" nodeType="withEffect">
                                  <p:stCondLst>
                                    <p:cond delay="1250"/>
                                  </p:stCondLst>
                                  <p:childTnLst>
                                    <p:animMotion origin="layout" path="M -2.91667E-6 2.59259E-6 L -2.91667E-6 -0.04005 " pathEditMode="relative" rAng="0" ptsTypes="AA">
                                      <p:cBhvr>
                                        <p:cTn id="152" dur="750" spd="-100000" fill="hold"/>
                                        <p:tgtEl>
                                          <p:spTgt spid="53"/>
                                        </p:tgtEl>
                                        <p:attrNameLst>
                                          <p:attrName>ppt_x</p:attrName>
                                          <p:attrName>ppt_y</p:attrName>
                                        </p:attrNameLst>
                                      </p:cBhvr>
                                      <p:rCtr x="0" y="-2014"/>
                                    </p:animMotion>
                                  </p:childTnLst>
                                </p:cTn>
                              </p:par>
                              <p:par>
                                <p:cTn id="153" presetID="10" presetClass="entr" presetSubtype="0" fill="hold" grpId="0" nodeType="withEffect">
                                  <p:stCondLst>
                                    <p:cond delay="1500"/>
                                  </p:stCondLst>
                                  <p:childTnLst>
                                    <p:set>
                                      <p:cBhvr>
                                        <p:cTn id="154" dur="1" fill="hold">
                                          <p:stCondLst>
                                            <p:cond delay="0"/>
                                          </p:stCondLst>
                                        </p:cTn>
                                        <p:tgtEl>
                                          <p:spTgt spid="56"/>
                                        </p:tgtEl>
                                        <p:attrNameLst>
                                          <p:attrName>style.visibility</p:attrName>
                                        </p:attrNameLst>
                                      </p:cBhvr>
                                      <p:to>
                                        <p:strVal val="visible"/>
                                      </p:to>
                                    </p:set>
                                    <p:animEffect transition="in" filter="fade">
                                      <p:cBhvr>
                                        <p:cTn id="155" dur="750"/>
                                        <p:tgtEl>
                                          <p:spTgt spid="56"/>
                                        </p:tgtEl>
                                      </p:cBhvr>
                                    </p:animEffect>
                                  </p:childTnLst>
                                </p:cTn>
                              </p:par>
                              <p:par>
                                <p:cTn id="156" presetID="10" presetClass="entr" presetSubtype="0" fill="hold" grpId="0" nodeType="withEffect">
                                  <p:stCondLst>
                                    <p:cond delay="1500"/>
                                  </p:stCondLst>
                                  <p:childTnLst>
                                    <p:set>
                                      <p:cBhvr>
                                        <p:cTn id="157" dur="1" fill="hold">
                                          <p:stCondLst>
                                            <p:cond delay="0"/>
                                          </p:stCondLst>
                                        </p:cTn>
                                        <p:tgtEl>
                                          <p:spTgt spid="57"/>
                                        </p:tgtEl>
                                        <p:attrNameLst>
                                          <p:attrName>style.visibility</p:attrName>
                                        </p:attrNameLst>
                                      </p:cBhvr>
                                      <p:to>
                                        <p:strVal val="visible"/>
                                      </p:to>
                                    </p:set>
                                    <p:animEffect transition="in" filter="fade">
                                      <p:cBhvr>
                                        <p:cTn id="158" dur="750"/>
                                        <p:tgtEl>
                                          <p:spTgt spid="57"/>
                                        </p:tgtEl>
                                      </p:cBhvr>
                                    </p:animEffect>
                                  </p:childTnLst>
                                </p:cTn>
                              </p:par>
                              <p:par>
                                <p:cTn id="159" presetID="10" presetClass="entr" presetSubtype="0" fill="hold" grpId="0" nodeType="withEffect">
                                  <p:stCondLst>
                                    <p:cond delay="1500"/>
                                  </p:stCondLst>
                                  <p:childTnLst>
                                    <p:set>
                                      <p:cBhvr>
                                        <p:cTn id="160" dur="1" fill="hold">
                                          <p:stCondLst>
                                            <p:cond delay="0"/>
                                          </p:stCondLst>
                                        </p:cTn>
                                        <p:tgtEl>
                                          <p:spTgt spid="58"/>
                                        </p:tgtEl>
                                        <p:attrNameLst>
                                          <p:attrName>style.visibility</p:attrName>
                                        </p:attrNameLst>
                                      </p:cBhvr>
                                      <p:to>
                                        <p:strVal val="visible"/>
                                      </p:to>
                                    </p:set>
                                    <p:animEffect transition="in" filter="fade">
                                      <p:cBhvr>
                                        <p:cTn id="161" dur="750"/>
                                        <p:tgtEl>
                                          <p:spTgt spid="58"/>
                                        </p:tgtEl>
                                      </p:cBhvr>
                                    </p:animEffect>
                                  </p:childTnLst>
                                </p:cTn>
                              </p:par>
                              <p:par>
                                <p:cTn id="162" presetID="10" presetClass="entr" presetSubtype="0" fill="hold" grpId="0" nodeType="withEffect">
                                  <p:stCondLst>
                                    <p:cond delay="1500"/>
                                  </p:stCondLst>
                                  <p:childTnLst>
                                    <p:set>
                                      <p:cBhvr>
                                        <p:cTn id="163" dur="1" fill="hold">
                                          <p:stCondLst>
                                            <p:cond delay="0"/>
                                          </p:stCondLst>
                                        </p:cTn>
                                        <p:tgtEl>
                                          <p:spTgt spid="59"/>
                                        </p:tgtEl>
                                        <p:attrNameLst>
                                          <p:attrName>style.visibility</p:attrName>
                                        </p:attrNameLst>
                                      </p:cBhvr>
                                      <p:to>
                                        <p:strVal val="visible"/>
                                      </p:to>
                                    </p:set>
                                    <p:animEffect transition="in" filter="fade">
                                      <p:cBhvr>
                                        <p:cTn id="164"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5" grpId="2"/>
      <p:bldP spid="16" grpId="0"/>
      <p:bldP spid="16" grpId="1"/>
      <p:bldP spid="16" grpId="2"/>
      <p:bldP spid="17" grpId="0" animBg="1"/>
      <p:bldP spid="17" grpId="1" animBg="1"/>
      <p:bldP spid="17" grpId="2" animBg="1"/>
      <p:bldP spid="18" grpId="0" animBg="1"/>
      <p:bldP spid="18" grpId="1" animBg="1"/>
      <p:bldP spid="18" grpId="2" animBg="1"/>
      <p:bldP spid="19" grpId="0" animBg="1"/>
      <p:bldP spid="19" grpId="1" animBg="1"/>
      <p:bldP spid="19" grpId="2" animBg="1"/>
      <p:bldP spid="20" grpId="0" animBg="1"/>
      <p:bldP spid="20" grpId="1" animBg="1"/>
      <p:bldP spid="20" grpId="2" animBg="1"/>
      <p:bldP spid="21" grpId="0" animBg="1"/>
      <p:bldP spid="21" grpId="1" animBg="1"/>
      <p:bldP spid="21" grpId="2" animBg="1"/>
      <p:bldGraphic spid="33" grpId="0">
        <p:bldAsOne/>
      </p:bldGraphic>
      <p:bldGraphic spid="33" grpId="1">
        <p:bldAsOne/>
      </p:bldGraphic>
      <p:bldGraphic spid="34" grpId="0">
        <p:bldAsOne/>
      </p:bldGraphic>
      <p:bldGraphic spid="34" grpId="1">
        <p:bldAsOne/>
      </p:bldGraphic>
      <p:bldGraphic spid="35" grpId="0">
        <p:bldAsOne/>
      </p:bldGraphic>
      <p:bldGraphic spid="35" grpId="1">
        <p:bldAsOne/>
      </p:bldGraphic>
      <p:bldGraphic spid="36" grpId="0">
        <p:bldAsOne/>
      </p:bldGraphic>
      <p:bldGraphic spid="36" grpId="1">
        <p:bldAsOne/>
      </p:bldGraphic>
      <p:bldP spid="37" grpId="0"/>
      <p:bldP spid="37" grpId="1"/>
      <p:bldP spid="38" grpId="0"/>
      <p:bldP spid="38" grpId="1"/>
      <p:bldP spid="39" grpId="0"/>
      <p:bldP spid="39" grpId="1"/>
      <p:bldP spid="40" grpId="0"/>
      <p:bldP spid="40" grpId="1"/>
      <p:bldP spid="41" grpId="0" animBg="1"/>
      <p:bldP spid="42" grpId="0" animBg="1"/>
      <p:bldP spid="43" grpId="0" animBg="1"/>
      <p:bldP spid="52" grpId="0"/>
      <p:bldP spid="52" grpId="1"/>
      <p:bldP spid="53" grpId="0"/>
      <p:bldP spid="53" grpId="1"/>
      <p:bldP spid="54" grpId="0"/>
      <p:bldP spid="54" grpId="1"/>
      <p:bldP spid="55" grpId="0"/>
      <p:bldP spid="55" grpId="1"/>
      <p:bldP spid="56" grpId="0"/>
      <p:bldP spid="57" grpId="0"/>
      <p:bldP spid="58" grpId="0"/>
      <p:bldP spid="5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5684150"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Detailed report on the work</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03</a:t>
            </a:r>
            <a:endParaRPr lang="zh-CN" altLang="en-US" sz="2800" dirty="0">
              <a:solidFill>
                <a:schemeClr val="tx1">
                  <a:lumMod val="75000"/>
                  <a:lumOff val="25000"/>
                </a:schemeClr>
              </a:solidFill>
            </a:endParaRPr>
          </a:p>
        </p:txBody>
      </p:sp>
      <p:sp>
        <p:nvSpPr>
          <p:cNvPr id="9" name="平行四边形 8"/>
          <p:cNvSpPr/>
          <p:nvPr/>
        </p:nvSpPr>
        <p:spPr>
          <a:xfrm rot="-2100000" flipH="1" flipV="1">
            <a:off x="7504004"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7633441"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7704057"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7681114"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7759610"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 name="矩形 13"/>
          <p:cNvSpPr/>
          <p:nvPr/>
        </p:nvSpPr>
        <p:spPr>
          <a:xfrm>
            <a:off x="1955800" y="1790700"/>
            <a:ext cx="1085299" cy="1994632"/>
          </a:xfrm>
          <a:prstGeom prst="rect">
            <a:avLst/>
          </a:prstGeom>
          <a:solidFill>
            <a:schemeClr val="accent1"/>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2424627" y="2540303"/>
            <a:ext cx="147644" cy="495425"/>
            <a:chOff x="4581525" y="2227263"/>
            <a:chExt cx="142875" cy="479425"/>
          </a:xfrm>
          <a:solidFill>
            <a:schemeClr val="tx1">
              <a:lumMod val="75000"/>
              <a:lumOff val="25000"/>
            </a:schemeClr>
          </a:solidFill>
        </p:grpSpPr>
        <p:sp>
          <p:nvSpPr>
            <p:cNvPr id="21" name="Freeform 112"/>
            <p:cNvSpPr>
              <a:spLocks noEditPoints="1"/>
            </p:cNvSpPr>
            <p:nvPr/>
          </p:nvSpPr>
          <p:spPr bwMode="auto">
            <a:xfrm>
              <a:off x="4581525" y="2373313"/>
              <a:ext cx="142875" cy="333375"/>
            </a:xfrm>
            <a:custGeom>
              <a:avLst/>
              <a:gdLst>
                <a:gd name="T0" fmla="*/ 38 w 38"/>
                <a:gd name="T1" fmla="*/ 70 h 89"/>
                <a:gd name="T2" fmla="*/ 28 w 38"/>
                <a:gd name="T3" fmla="*/ 2 h 89"/>
                <a:gd name="T4" fmla="*/ 26 w 38"/>
                <a:gd name="T5" fmla="*/ 0 h 89"/>
                <a:gd name="T6" fmla="*/ 12 w 38"/>
                <a:gd name="T7" fmla="*/ 0 h 89"/>
                <a:gd name="T8" fmla="*/ 10 w 38"/>
                <a:gd name="T9" fmla="*/ 2 h 89"/>
                <a:gd name="T10" fmla="*/ 0 w 38"/>
                <a:gd name="T11" fmla="*/ 70 h 89"/>
                <a:gd name="T12" fmla="*/ 0 w 38"/>
                <a:gd name="T13" fmla="*/ 70 h 89"/>
                <a:gd name="T14" fmla="*/ 1 w 38"/>
                <a:gd name="T15" fmla="*/ 72 h 89"/>
                <a:gd name="T16" fmla="*/ 1 w 38"/>
                <a:gd name="T17" fmla="*/ 72 h 89"/>
                <a:gd name="T18" fmla="*/ 17 w 38"/>
                <a:gd name="T19" fmla="*/ 88 h 89"/>
                <a:gd name="T20" fmla="*/ 21 w 38"/>
                <a:gd name="T21" fmla="*/ 88 h 89"/>
                <a:gd name="T22" fmla="*/ 37 w 38"/>
                <a:gd name="T23" fmla="*/ 72 h 89"/>
                <a:gd name="T24" fmla="*/ 38 w 38"/>
                <a:gd name="T25" fmla="*/ 70 h 89"/>
                <a:gd name="T26" fmla="*/ 38 w 38"/>
                <a:gd name="T27" fmla="*/ 70 h 89"/>
                <a:gd name="T28" fmla="*/ 19 w 38"/>
                <a:gd name="T29" fmla="*/ 83 h 89"/>
                <a:gd name="T30" fmla="*/ 5 w 38"/>
                <a:gd name="T31" fmla="*/ 69 h 89"/>
                <a:gd name="T32" fmla="*/ 14 w 38"/>
                <a:gd name="T33" fmla="*/ 5 h 89"/>
                <a:gd name="T34" fmla="*/ 24 w 38"/>
                <a:gd name="T35" fmla="*/ 5 h 89"/>
                <a:gd name="T36" fmla="*/ 33 w 38"/>
                <a:gd name="T37" fmla="*/ 69 h 89"/>
                <a:gd name="T38" fmla="*/ 19 w 38"/>
                <a:gd name="T39"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89">
                  <a:moveTo>
                    <a:pt x="38" y="70"/>
                  </a:moveTo>
                  <a:cubicBezTo>
                    <a:pt x="28" y="2"/>
                    <a:pt x="28" y="2"/>
                    <a:pt x="28" y="2"/>
                  </a:cubicBezTo>
                  <a:cubicBezTo>
                    <a:pt x="28" y="1"/>
                    <a:pt x="27" y="0"/>
                    <a:pt x="26" y="0"/>
                  </a:cubicBezTo>
                  <a:cubicBezTo>
                    <a:pt x="12" y="0"/>
                    <a:pt x="12" y="0"/>
                    <a:pt x="12" y="0"/>
                  </a:cubicBezTo>
                  <a:cubicBezTo>
                    <a:pt x="11" y="0"/>
                    <a:pt x="10" y="1"/>
                    <a:pt x="10" y="2"/>
                  </a:cubicBezTo>
                  <a:cubicBezTo>
                    <a:pt x="0" y="70"/>
                    <a:pt x="0" y="70"/>
                    <a:pt x="0" y="70"/>
                  </a:cubicBezTo>
                  <a:cubicBezTo>
                    <a:pt x="0" y="70"/>
                    <a:pt x="0" y="70"/>
                    <a:pt x="0" y="70"/>
                  </a:cubicBezTo>
                  <a:cubicBezTo>
                    <a:pt x="0" y="71"/>
                    <a:pt x="0" y="71"/>
                    <a:pt x="1" y="72"/>
                  </a:cubicBezTo>
                  <a:cubicBezTo>
                    <a:pt x="1" y="72"/>
                    <a:pt x="1" y="72"/>
                    <a:pt x="1" y="72"/>
                  </a:cubicBezTo>
                  <a:cubicBezTo>
                    <a:pt x="17" y="88"/>
                    <a:pt x="17" y="88"/>
                    <a:pt x="17" y="88"/>
                  </a:cubicBezTo>
                  <a:cubicBezTo>
                    <a:pt x="18" y="89"/>
                    <a:pt x="20" y="89"/>
                    <a:pt x="21" y="88"/>
                  </a:cubicBezTo>
                  <a:cubicBezTo>
                    <a:pt x="37" y="72"/>
                    <a:pt x="37" y="72"/>
                    <a:pt x="37" y="72"/>
                  </a:cubicBezTo>
                  <a:cubicBezTo>
                    <a:pt x="38" y="71"/>
                    <a:pt x="38" y="71"/>
                    <a:pt x="38" y="70"/>
                  </a:cubicBezTo>
                  <a:cubicBezTo>
                    <a:pt x="38" y="70"/>
                    <a:pt x="38" y="70"/>
                    <a:pt x="38" y="70"/>
                  </a:cubicBezTo>
                  <a:close/>
                  <a:moveTo>
                    <a:pt x="19" y="83"/>
                  </a:moveTo>
                  <a:cubicBezTo>
                    <a:pt x="5" y="69"/>
                    <a:pt x="5" y="69"/>
                    <a:pt x="5" y="69"/>
                  </a:cubicBezTo>
                  <a:cubicBezTo>
                    <a:pt x="14" y="5"/>
                    <a:pt x="14" y="5"/>
                    <a:pt x="14" y="5"/>
                  </a:cubicBezTo>
                  <a:cubicBezTo>
                    <a:pt x="24" y="5"/>
                    <a:pt x="24" y="5"/>
                    <a:pt x="24" y="5"/>
                  </a:cubicBezTo>
                  <a:cubicBezTo>
                    <a:pt x="33" y="69"/>
                    <a:pt x="33" y="69"/>
                    <a:pt x="33" y="69"/>
                  </a:cubicBezTo>
                  <a:lnTo>
                    <a:pt x="19"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sp>
          <p:nvSpPr>
            <p:cNvPr id="22" name="Freeform 113"/>
            <p:cNvSpPr>
              <a:spLocks noEditPoints="1"/>
            </p:cNvSpPr>
            <p:nvPr/>
          </p:nvSpPr>
          <p:spPr bwMode="auto">
            <a:xfrm>
              <a:off x="4600575" y="2227263"/>
              <a:ext cx="104775" cy="104775"/>
            </a:xfrm>
            <a:custGeom>
              <a:avLst/>
              <a:gdLst>
                <a:gd name="T0" fmla="*/ 9 w 28"/>
                <a:gd name="T1" fmla="*/ 27 h 28"/>
                <a:gd name="T2" fmla="*/ 10 w 28"/>
                <a:gd name="T3" fmla="*/ 28 h 28"/>
                <a:gd name="T4" fmla="*/ 18 w 28"/>
                <a:gd name="T5" fmla="*/ 28 h 28"/>
                <a:gd name="T6" fmla="*/ 19 w 28"/>
                <a:gd name="T7" fmla="*/ 27 h 28"/>
                <a:gd name="T8" fmla="*/ 27 w 28"/>
                <a:gd name="T9" fmla="*/ 19 h 28"/>
                <a:gd name="T10" fmla="*/ 28 w 28"/>
                <a:gd name="T11" fmla="*/ 18 h 28"/>
                <a:gd name="T12" fmla="*/ 28 w 28"/>
                <a:gd name="T13" fmla="*/ 2 h 28"/>
                <a:gd name="T14" fmla="*/ 26 w 28"/>
                <a:gd name="T15" fmla="*/ 0 h 28"/>
                <a:gd name="T16" fmla="*/ 2 w 28"/>
                <a:gd name="T17" fmla="*/ 0 h 28"/>
                <a:gd name="T18" fmla="*/ 0 w 28"/>
                <a:gd name="T19" fmla="*/ 2 h 28"/>
                <a:gd name="T20" fmla="*/ 0 w 28"/>
                <a:gd name="T21" fmla="*/ 18 h 28"/>
                <a:gd name="T22" fmla="*/ 1 w 28"/>
                <a:gd name="T23" fmla="*/ 19 h 28"/>
                <a:gd name="T24" fmla="*/ 9 w 28"/>
                <a:gd name="T25" fmla="*/ 27 h 28"/>
                <a:gd name="T26" fmla="*/ 4 w 28"/>
                <a:gd name="T27" fmla="*/ 5 h 28"/>
                <a:gd name="T28" fmla="*/ 23 w 28"/>
                <a:gd name="T29" fmla="*/ 5 h 28"/>
                <a:gd name="T30" fmla="*/ 23 w 28"/>
                <a:gd name="T31" fmla="*/ 17 h 28"/>
                <a:gd name="T32" fmla="*/ 17 w 28"/>
                <a:gd name="T33" fmla="*/ 24 h 28"/>
                <a:gd name="T34" fmla="*/ 11 w 28"/>
                <a:gd name="T35" fmla="*/ 24 h 28"/>
                <a:gd name="T36" fmla="*/ 4 w 28"/>
                <a:gd name="T37" fmla="*/ 17 h 28"/>
                <a:gd name="T38" fmla="*/ 4 w 28"/>
                <a:gd name="T3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8">
                  <a:moveTo>
                    <a:pt x="9" y="27"/>
                  </a:moveTo>
                  <a:cubicBezTo>
                    <a:pt x="9" y="28"/>
                    <a:pt x="10" y="28"/>
                    <a:pt x="10" y="28"/>
                  </a:cubicBezTo>
                  <a:cubicBezTo>
                    <a:pt x="18" y="28"/>
                    <a:pt x="18" y="28"/>
                    <a:pt x="18" y="28"/>
                  </a:cubicBezTo>
                  <a:cubicBezTo>
                    <a:pt x="18" y="28"/>
                    <a:pt x="19" y="28"/>
                    <a:pt x="19" y="27"/>
                  </a:cubicBezTo>
                  <a:cubicBezTo>
                    <a:pt x="27" y="19"/>
                    <a:pt x="27" y="19"/>
                    <a:pt x="27" y="19"/>
                  </a:cubicBezTo>
                  <a:cubicBezTo>
                    <a:pt x="28" y="19"/>
                    <a:pt x="28" y="18"/>
                    <a:pt x="28" y="18"/>
                  </a:cubicBezTo>
                  <a:cubicBezTo>
                    <a:pt x="28" y="2"/>
                    <a:pt x="28" y="2"/>
                    <a:pt x="28" y="2"/>
                  </a:cubicBezTo>
                  <a:cubicBezTo>
                    <a:pt x="28" y="1"/>
                    <a:pt x="27" y="0"/>
                    <a:pt x="26" y="0"/>
                  </a:cubicBezTo>
                  <a:cubicBezTo>
                    <a:pt x="2" y="0"/>
                    <a:pt x="2" y="0"/>
                    <a:pt x="2" y="0"/>
                  </a:cubicBezTo>
                  <a:cubicBezTo>
                    <a:pt x="1" y="0"/>
                    <a:pt x="0" y="1"/>
                    <a:pt x="0" y="2"/>
                  </a:cubicBezTo>
                  <a:cubicBezTo>
                    <a:pt x="0" y="18"/>
                    <a:pt x="0" y="18"/>
                    <a:pt x="0" y="18"/>
                  </a:cubicBezTo>
                  <a:cubicBezTo>
                    <a:pt x="0" y="18"/>
                    <a:pt x="0" y="19"/>
                    <a:pt x="1" y="19"/>
                  </a:cubicBezTo>
                  <a:lnTo>
                    <a:pt x="9" y="27"/>
                  </a:lnTo>
                  <a:close/>
                  <a:moveTo>
                    <a:pt x="4" y="5"/>
                  </a:moveTo>
                  <a:cubicBezTo>
                    <a:pt x="23" y="5"/>
                    <a:pt x="23" y="5"/>
                    <a:pt x="23" y="5"/>
                  </a:cubicBezTo>
                  <a:cubicBezTo>
                    <a:pt x="23" y="17"/>
                    <a:pt x="23" y="17"/>
                    <a:pt x="23" y="17"/>
                  </a:cubicBezTo>
                  <a:cubicBezTo>
                    <a:pt x="17" y="24"/>
                    <a:pt x="17" y="24"/>
                    <a:pt x="17" y="24"/>
                  </a:cubicBezTo>
                  <a:cubicBezTo>
                    <a:pt x="11" y="24"/>
                    <a:pt x="11" y="24"/>
                    <a:pt x="11" y="24"/>
                  </a:cubicBezTo>
                  <a:cubicBezTo>
                    <a:pt x="4" y="17"/>
                    <a:pt x="4" y="17"/>
                    <a:pt x="4" y="17"/>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tx1">
                    <a:lumMod val="75000"/>
                    <a:lumOff val="25000"/>
                  </a:schemeClr>
                </a:solidFill>
              </a:endParaRPr>
            </a:p>
          </p:txBody>
        </p:sp>
      </p:grpSp>
      <p:sp>
        <p:nvSpPr>
          <p:cNvPr id="17" name="矩形 16"/>
          <p:cNvSpPr/>
          <p:nvPr/>
        </p:nvSpPr>
        <p:spPr>
          <a:xfrm>
            <a:off x="3041099" y="1790700"/>
            <a:ext cx="7156212" cy="1994632"/>
          </a:xfrm>
          <a:prstGeom prst="rect">
            <a:avLst/>
          </a:prstGeom>
          <a:solidFill>
            <a:srgbClr val="505050"/>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3409284" y="2648575"/>
            <a:ext cx="2797247"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accent1"/>
                </a:solidFill>
                <a:latin typeface="+mn-lt"/>
              </a:rPr>
              <a:t>Google Chrome</a:t>
            </a:r>
          </a:p>
        </p:txBody>
      </p:sp>
      <p:sp>
        <p:nvSpPr>
          <p:cNvPr id="26" name="矩形 25"/>
          <p:cNvSpPr/>
          <p:nvPr/>
        </p:nvSpPr>
        <p:spPr>
          <a:xfrm>
            <a:off x="3409282" y="3036074"/>
            <a:ext cx="5125118"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7" name="文本框 26"/>
          <p:cNvSpPr txBox="1"/>
          <p:nvPr/>
        </p:nvSpPr>
        <p:spPr>
          <a:xfrm>
            <a:off x="3409282" y="1903947"/>
            <a:ext cx="1371600" cy="584775"/>
          </a:xfrm>
          <a:prstGeom prst="rect">
            <a:avLst/>
          </a:prstGeom>
          <a:noFill/>
        </p:spPr>
        <p:txBody>
          <a:bodyPr wrap="square" rtlCol="0">
            <a:spAutoFit/>
          </a:bodyPr>
          <a:lstStyle/>
          <a:p>
            <a:r>
              <a:rPr lang="en-US" altLang="zh-CN" sz="3200" dirty="0">
                <a:solidFill>
                  <a:schemeClr val="accent1"/>
                </a:solidFill>
                <a:latin typeface="+mn-ea"/>
              </a:rPr>
              <a:t>63</a:t>
            </a:r>
            <a:r>
              <a:rPr lang="en-US" altLang="zh-CN" sz="2400" dirty="0">
                <a:solidFill>
                  <a:schemeClr val="accent1"/>
                </a:solidFill>
                <a:latin typeface="+mn-ea"/>
              </a:rPr>
              <a:t>%</a:t>
            </a:r>
            <a:endParaRPr lang="zh-CN" altLang="en-US" sz="3200" dirty="0">
              <a:solidFill>
                <a:schemeClr val="accent1"/>
              </a:solidFill>
              <a:latin typeface="+mn-ea"/>
            </a:endParaRPr>
          </a:p>
        </p:txBody>
      </p:sp>
      <p:sp>
        <p:nvSpPr>
          <p:cNvPr id="31" name="梯形 30"/>
          <p:cNvSpPr/>
          <p:nvPr/>
        </p:nvSpPr>
        <p:spPr>
          <a:xfrm rot="16200000">
            <a:off x="9889316" y="2744395"/>
            <a:ext cx="528746" cy="87243"/>
          </a:xfrm>
          <a:prstGeom prst="trapezoid">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1955799" y="4253768"/>
            <a:ext cx="7156212" cy="1994632"/>
          </a:xfrm>
          <a:prstGeom prst="rect">
            <a:avLst/>
          </a:prstGeom>
          <a:solidFill>
            <a:srgbClr val="505050"/>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923860" y="5140614"/>
            <a:ext cx="2797247"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r"/>
            <a:r>
              <a:rPr lang="en-US" altLang="zh-CN" sz="1800" dirty="0">
                <a:solidFill>
                  <a:schemeClr val="bg1"/>
                </a:solidFill>
                <a:latin typeface="+mn-lt"/>
              </a:rPr>
              <a:t>Photoshop CS6</a:t>
            </a:r>
          </a:p>
        </p:txBody>
      </p:sp>
      <p:sp>
        <p:nvSpPr>
          <p:cNvPr id="29" name="矩形 28"/>
          <p:cNvSpPr/>
          <p:nvPr/>
        </p:nvSpPr>
        <p:spPr>
          <a:xfrm>
            <a:off x="3595989" y="5528113"/>
            <a:ext cx="5125118"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30" name="文本框 29"/>
          <p:cNvSpPr txBox="1"/>
          <p:nvPr/>
        </p:nvSpPr>
        <p:spPr>
          <a:xfrm>
            <a:off x="7349507" y="4395986"/>
            <a:ext cx="1371600" cy="584775"/>
          </a:xfrm>
          <a:prstGeom prst="rect">
            <a:avLst/>
          </a:prstGeom>
          <a:noFill/>
        </p:spPr>
        <p:txBody>
          <a:bodyPr wrap="square" rtlCol="0">
            <a:spAutoFit/>
          </a:bodyPr>
          <a:lstStyle/>
          <a:p>
            <a:pPr algn="r"/>
            <a:r>
              <a:rPr lang="en-US" altLang="zh-CN" sz="3200" dirty="0">
                <a:solidFill>
                  <a:schemeClr val="bg1"/>
                </a:solidFill>
                <a:latin typeface="+mn-ea"/>
              </a:rPr>
              <a:t>37</a:t>
            </a:r>
            <a:r>
              <a:rPr lang="en-US" altLang="zh-CN" sz="2400" dirty="0">
                <a:solidFill>
                  <a:schemeClr val="bg1"/>
                </a:solidFill>
                <a:latin typeface="+mn-ea"/>
              </a:rPr>
              <a:t>%</a:t>
            </a:r>
            <a:endParaRPr lang="zh-CN" altLang="en-US" sz="3200" dirty="0">
              <a:solidFill>
                <a:schemeClr val="bg1"/>
              </a:solidFill>
              <a:latin typeface="+mn-ea"/>
            </a:endParaRPr>
          </a:p>
        </p:txBody>
      </p:sp>
      <p:sp>
        <p:nvSpPr>
          <p:cNvPr id="15" name="矩形 14"/>
          <p:cNvSpPr/>
          <p:nvPr/>
        </p:nvSpPr>
        <p:spPr>
          <a:xfrm>
            <a:off x="9112012" y="4253768"/>
            <a:ext cx="1085299" cy="1994632"/>
          </a:xfrm>
          <a:prstGeom prst="rect">
            <a:avLst/>
          </a:prstGeom>
          <a:solidFill>
            <a:schemeClr val="tx1">
              <a:lumMod val="75000"/>
              <a:lumOff val="25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Freeform 45"/>
          <p:cNvSpPr>
            <a:spLocks noEditPoints="1"/>
          </p:cNvSpPr>
          <p:nvPr/>
        </p:nvSpPr>
        <p:spPr bwMode="auto">
          <a:xfrm>
            <a:off x="9502916" y="5000910"/>
            <a:ext cx="303490" cy="500348"/>
          </a:xfrm>
          <a:custGeom>
            <a:avLst/>
            <a:gdLst>
              <a:gd name="T0" fmla="*/ 78 w 78"/>
              <a:gd name="T1" fmla="*/ 2 h 129"/>
              <a:gd name="T2" fmla="*/ 75 w 78"/>
              <a:gd name="T3" fmla="*/ 1 h 129"/>
              <a:gd name="T4" fmla="*/ 47 w 78"/>
              <a:gd name="T5" fmla="*/ 8 h 129"/>
              <a:gd name="T6" fmla="*/ 45 w 78"/>
              <a:gd name="T7" fmla="*/ 10 h 129"/>
              <a:gd name="T8" fmla="*/ 38 w 78"/>
              <a:gd name="T9" fmla="*/ 42 h 129"/>
              <a:gd name="T10" fmla="*/ 2 w 78"/>
              <a:gd name="T11" fmla="*/ 42 h 129"/>
              <a:gd name="T12" fmla="*/ 0 w 78"/>
              <a:gd name="T13" fmla="*/ 45 h 129"/>
              <a:gd name="T14" fmla="*/ 10 w 78"/>
              <a:gd name="T15" fmla="*/ 127 h 129"/>
              <a:gd name="T16" fmla="*/ 13 w 78"/>
              <a:gd name="T17" fmla="*/ 129 h 129"/>
              <a:gd name="T18" fmla="*/ 51 w 78"/>
              <a:gd name="T19" fmla="*/ 129 h 129"/>
              <a:gd name="T20" fmla="*/ 53 w 78"/>
              <a:gd name="T21" fmla="*/ 127 h 129"/>
              <a:gd name="T22" fmla="*/ 63 w 78"/>
              <a:gd name="T23" fmla="*/ 45 h 129"/>
              <a:gd name="T24" fmla="*/ 61 w 78"/>
              <a:gd name="T25" fmla="*/ 42 h 129"/>
              <a:gd name="T26" fmla="*/ 43 w 78"/>
              <a:gd name="T27" fmla="*/ 42 h 129"/>
              <a:gd name="T28" fmla="*/ 50 w 78"/>
              <a:gd name="T29" fmla="*/ 12 h 129"/>
              <a:gd name="T30" fmla="*/ 76 w 78"/>
              <a:gd name="T31" fmla="*/ 5 h 129"/>
              <a:gd name="T32" fmla="*/ 78 w 78"/>
              <a:gd name="T33" fmla="*/ 2 h 129"/>
              <a:gd name="T34" fmla="*/ 5 w 78"/>
              <a:gd name="T35" fmla="*/ 47 h 129"/>
              <a:gd name="T36" fmla="*/ 37 w 78"/>
              <a:gd name="T37" fmla="*/ 47 h 129"/>
              <a:gd name="T38" fmla="*/ 29 w 78"/>
              <a:gd name="T39" fmla="*/ 83 h 129"/>
              <a:gd name="T40" fmla="*/ 10 w 78"/>
              <a:gd name="T41" fmla="*/ 83 h 129"/>
              <a:gd name="T42" fmla="*/ 5 w 78"/>
              <a:gd name="T43" fmla="*/ 47 h 129"/>
              <a:gd name="T44" fmla="*/ 49 w 78"/>
              <a:gd name="T45" fmla="*/ 124 h 129"/>
              <a:gd name="T46" fmla="*/ 15 w 78"/>
              <a:gd name="T47" fmla="*/ 124 h 129"/>
              <a:gd name="T48" fmla="*/ 10 w 78"/>
              <a:gd name="T49" fmla="*/ 88 h 129"/>
              <a:gd name="T50" fmla="*/ 53 w 78"/>
              <a:gd name="T51" fmla="*/ 88 h 129"/>
              <a:gd name="T52" fmla="*/ 49 w 78"/>
              <a:gd name="T53" fmla="*/ 124 h 129"/>
              <a:gd name="T54" fmla="*/ 58 w 78"/>
              <a:gd name="T55" fmla="*/ 47 h 129"/>
              <a:gd name="T56" fmla="*/ 54 w 78"/>
              <a:gd name="T57" fmla="*/ 83 h 129"/>
              <a:gd name="T58" fmla="*/ 34 w 78"/>
              <a:gd name="T59" fmla="*/ 83 h 129"/>
              <a:gd name="T60" fmla="*/ 42 w 78"/>
              <a:gd name="T61" fmla="*/ 47 h 129"/>
              <a:gd name="T62" fmla="*/ 58 w 78"/>
              <a:gd name="T63" fmla="*/ 4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29">
                <a:moveTo>
                  <a:pt x="78" y="2"/>
                </a:moveTo>
                <a:cubicBezTo>
                  <a:pt x="77" y="1"/>
                  <a:pt x="76" y="0"/>
                  <a:pt x="75" y="1"/>
                </a:cubicBezTo>
                <a:cubicBezTo>
                  <a:pt x="47" y="8"/>
                  <a:pt x="47" y="8"/>
                  <a:pt x="47" y="8"/>
                </a:cubicBezTo>
                <a:cubicBezTo>
                  <a:pt x="46" y="8"/>
                  <a:pt x="46" y="9"/>
                  <a:pt x="45" y="10"/>
                </a:cubicBezTo>
                <a:cubicBezTo>
                  <a:pt x="38" y="42"/>
                  <a:pt x="38" y="42"/>
                  <a:pt x="38" y="42"/>
                </a:cubicBezTo>
                <a:cubicBezTo>
                  <a:pt x="2" y="42"/>
                  <a:pt x="2" y="42"/>
                  <a:pt x="2" y="42"/>
                </a:cubicBezTo>
                <a:cubicBezTo>
                  <a:pt x="1" y="42"/>
                  <a:pt x="0" y="43"/>
                  <a:pt x="0" y="45"/>
                </a:cubicBezTo>
                <a:cubicBezTo>
                  <a:pt x="10" y="127"/>
                  <a:pt x="10" y="127"/>
                  <a:pt x="10" y="127"/>
                </a:cubicBezTo>
                <a:cubicBezTo>
                  <a:pt x="11" y="128"/>
                  <a:pt x="12" y="129"/>
                  <a:pt x="13" y="129"/>
                </a:cubicBezTo>
                <a:cubicBezTo>
                  <a:pt x="51" y="129"/>
                  <a:pt x="51" y="129"/>
                  <a:pt x="51" y="129"/>
                </a:cubicBezTo>
                <a:cubicBezTo>
                  <a:pt x="52" y="129"/>
                  <a:pt x="53" y="128"/>
                  <a:pt x="53" y="127"/>
                </a:cubicBezTo>
                <a:cubicBezTo>
                  <a:pt x="63" y="45"/>
                  <a:pt x="63" y="45"/>
                  <a:pt x="63" y="45"/>
                </a:cubicBezTo>
                <a:cubicBezTo>
                  <a:pt x="63" y="43"/>
                  <a:pt x="62" y="42"/>
                  <a:pt x="61" y="42"/>
                </a:cubicBezTo>
                <a:cubicBezTo>
                  <a:pt x="43" y="42"/>
                  <a:pt x="43" y="42"/>
                  <a:pt x="43" y="42"/>
                </a:cubicBezTo>
                <a:cubicBezTo>
                  <a:pt x="50" y="12"/>
                  <a:pt x="50" y="12"/>
                  <a:pt x="50" y="12"/>
                </a:cubicBezTo>
                <a:cubicBezTo>
                  <a:pt x="76" y="5"/>
                  <a:pt x="76" y="5"/>
                  <a:pt x="76" y="5"/>
                </a:cubicBezTo>
                <a:cubicBezTo>
                  <a:pt x="77" y="5"/>
                  <a:pt x="78" y="3"/>
                  <a:pt x="78" y="2"/>
                </a:cubicBezTo>
                <a:close/>
                <a:moveTo>
                  <a:pt x="5" y="47"/>
                </a:moveTo>
                <a:cubicBezTo>
                  <a:pt x="37" y="47"/>
                  <a:pt x="37" y="47"/>
                  <a:pt x="37" y="47"/>
                </a:cubicBezTo>
                <a:cubicBezTo>
                  <a:pt x="29" y="83"/>
                  <a:pt x="29" y="83"/>
                  <a:pt x="29" y="83"/>
                </a:cubicBezTo>
                <a:cubicBezTo>
                  <a:pt x="10" y="83"/>
                  <a:pt x="10" y="83"/>
                  <a:pt x="10" y="83"/>
                </a:cubicBezTo>
                <a:lnTo>
                  <a:pt x="5" y="47"/>
                </a:lnTo>
                <a:close/>
                <a:moveTo>
                  <a:pt x="49" y="124"/>
                </a:moveTo>
                <a:cubicBezTo>
                  <a:pt x="15" y="124"/>
                  <a:pt x="15" y="124"/>
                  <a:pt x="15" y="124"/>
                </a:cubicBezTo>
                <a:cubicBezTo>
                  <a:pt x="10" y="88"/>
                  <a:pt x="10" y="88"/>
                  <a:pt x="10" y="88"/>
                </a:cubicBezTo>
                <a:cubicBezTo>
                  <a:pt x="53" y="88"/>
                  <a:pt x="53" y="88"/>
                  <a:pt x="53" y="88"/>
                </a:cubicBezTo>
                <a:lnTo>
                  <a:pt x="49" y="124"/>
                </a:lnTo>
                <a:close/>
                <a:moveTo>
                  <a:pt x="58" y="47"/>
                </a:moveTo>
                <a:cubicBezTo>
                  <a:pt x="54" y="83"/>
                  <a:pt x="54" y="83"/>
                  <a:pt x="54" y="83"/>
                </a:cubicBezTo>
                <a:cubicBezTo>
                  <a:pt x="34" y="83"/>
                  <a:pt x="34" y="83"/>
                  <a:pt x="34" y="83"/>
                </a:cubicBezTo>
                <a:cubicBezTo>
                  <a:pt x="42" y="47"/>
                  <a:pt x="42" y="47"/>
                  <a:pt x="42" y="47"/>
                </a:cubicBezTo>
                <a:lnTo>
                  <a:pt x="58" y="47"/>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sp>
        <p:nvSpPr>
          <p:cNvPr id="32" name="梯形 31"/>
          <p:cNvSpPr/>
          <p:nvPr/>
        </p:nvSpPr>
        <p:spPr>
          <a:xfrm rot="16200000" flipH="1" flipV="1">
            <a:off x="1735048" y="5207463"/>
            <a:ext cx="528746" cy="87243"/>
          </a:xfrm>
          <a:prstGeom prst="trapezoid">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1000"/>
                                        <p:tgtEl>
                                          <p:spTgt spid="14"/>
                                        </p:tgtEl>
                                      </p:cBhvr>
                                    </p:animEffect>
                                  </p:childTnLst>
                                </p:cTn>
                              </p:par>
                              <p:par>
                                <p:cTn id="64" presetID="63" presetClass="path" presetSubtype="0" decel="30000" fill="hold" grpId="1" nodeType="withEffect">
                                  <p:stCondLst>
                                    <p:cond delay="0"/>
                                  </p:stCondLst>
                                  <p:childTnLst>
                                    <p:animMotion origin="layout" path="M -0.078274 -0.137269 L 0 0 E" pathEditMode="relative" ptsTypes="">
                                      <p:cBhvr>
                                        <p:cTn id="65" dur="1000" fill="hold"/>
                                        <p:tgtEl>
                                          <p:spTgt spid="14"/>
                                        </p:tgtEl>
                                        <p:attrNameLst>
                                          <p:attrName>ppt_x</p:attrName>
                                          <p:attrName>ppt_y</p:attrName>
                                        </p:attrNameLst>
                                      </p:cBhvr>
                                    </p:animMotion>
                                  </p:childTnLst>
                                </p:cTn>
                              </p:par>
                              <p:par>
                                <p:cTn id="66" presetID="6" presetClass="emph" presetSubtype="0" decel="30000" fill="hold" grpId="2" nodeType="withEffect">
                                  <p:stCondLst>
                                    <p:cond delay="0"/>
                                  </p:stCondLst>
                                  <p:childTnLst>
                                    <p:animScale>
                                      <p:cBhvr>
                                        <p:cTn id="67" dur="1000" fill="hold"/>
                                        <p:tgtEl>
                                          <p:spTgt spid="14"/>
                                        </p:tgtEl>
                                      </p:cBhvr>
                                      <p:by x="150000" y="150000"/>
                                      <p:from x="135374" y="45148"/>
                                      <p:to x="100000" y="100000"/>
                                    </p:animScale>
                                  </p:childTnLst>
                                </p:cTn>
                              </p:par>
                              <p:par>
                                <p:cTn id="68" presetID="10" presetClass="entr" presetSubtype="0" fill="hold" grpId="0" nodeType="with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fade">
                                      <p:cBhvr>
                                        <p:cTn id="70" dur="1000"/>
                                        <p:tgtEl>
                                          <p:spTgt spid="15"/>
                                        </p:tgtEl>
                                      </p:cBhvr>
                                    </p:animEffect>
                                  </p:childTnLst>
                                </p:cTn>
                              </p:par>
                              <p:par>
                                <p:cTn id="71" presetID="63" presetClass="path" presetSubtype="0" decel="30000" fill="hold" grpId="1" nodeType="withEffect">
                                  <p:stCondLst>
                                    <p:cond delay="0"/>
                                  </p:stCondLst>
                                  <p:childTnLst>
                                    <p:animMotion origin="layout" path="M 0.06758 0.11852 L 2.91667E-6 -7.40741E-7 " pathEditMode="relative" rAng="0" ptsTypes="AA">
                                      <p:cBhvr>
                                        <p:cTn id="72" dur="1000" fill="hold"/>
                                        <p:tgtEl>
                                          <p:spTgt spid="15"/>
                                        </p:tgtEl>
                                        <p:attrNameLst>
                                          <p:attrName>ppt_x</p:attrName>
                                          <p:attrName>ppt_y</p:attrName>
                                        </p:attrNameLst>
                                      </p:cBhvr>
                                      <p:rCtr x="-3385" y="-5926"/>
                                    </p:animMotion>
                                  </p:childTnLst>
                                </p:cTn>
                              </p:par>
                              <p:par>
                                <p:cTn id="73" presetID="6" presetClass="emph" presetSubtype="0" decel="30000" fill="hold" grpId="2" nodeType="withEffect">
                                  <p:stCondLst>
                                    <p:cond delay="0"/>
                                  </p:stCondLst>
                                  <p:childTnLst>
                                    <p:animScale>
                                      <p:cBhvr>
                                        <p:cTn id="74" dur="1000" fill="hold"/>
                                        <p:tgtEl>
                                          <p:spTgt spid="15"/>
                                        </p:tgtEl>
                                      </p:cBhvr>
                                      <p:by x="150000" y="150000"/>
                                      <p:from x="135374" y="45148"/>
                                      <p:to x="100000" y="100000"/>
                                    </p:animScale>
                                  </p:childTnLst>
                                </p:cTn>
                              </p:par>
                              <p:par>
                                <p:cTn id="75" presetID="53" presetClass="entr" presetSubtype="16" fill="hold" nodeType="withEffect">
                                  <p:stCondLst>
                                    <p:cond delay="500"/>
                                  </p:stCondLst>
                                  <p:childTnLst>
                                    <p:set>
                                      <p:cBhvr>
                                        <p:cTn id="76" dur="1" fill="hold">
                                          <p:stCondLst>
                                            <p:cond delay="0"/>
                                          </p:stCondLst>
                                        </p:cTn>
                                        <p:tgtEl>
                                          <p:spTgt spid="20"/>
                                        </p:tgtEl>
                                        <p:attrNameLst>
                                          <p:attrName>style.visibility</p:attrName>
                                        </p:attrNameLst>
                                      </p:cBhvr>
                                      <p:to>
                                        <p:strVal val="visible"/>
                                      </p:to>
                                    </p:set>
                                    <p:anim calcmode="lin" valueType="num">
                                      <p:cBhvr>
                                        <p:cTn id="77" dur="750" fill="hold"/>
                                        <p:tgtEl>
                                          <p:spTgt spid="20"/>
                                        </p:tgtEl>
                                        <p:attrNameLst>
                                          <p:attrName>ppt_w</p:attrName>
                                        </p:attrNameLst>
                                      </p:cBhvr>
                                      <p:tavLst>
                                        <p:tav tm="0">
                                          <p:val>
                                            <p:fltVal val="0"/>
                                          </p:val>
                                        </p:tav>
                                        <p:tav tm="100000">
                                          <p:val>
                                            <p:strVal val="#ppt_w"/>
                                          </p:val>
                                        </p:tav>
                                      </p:tavLst>
                                    </p:anim>
                                    <p:anim calcmode="lin" valueType="num">
                                      <p:cBhvr>
                                        <p:cTn id="78" dur="750" fill="hold"/>
                                        <p:tgtEl>
                                          <p:spTgt spid="20"/>
                                        </p:tgtEl>
                                        <p:attrNameLst>
                                          <p:attrName>ppt_h</p:attrName>
                                        </p:attrNameLst>
                                      </p:cBhvr>
                                      <p:tavLst>
                                        <p:tav tm="0">
                                          <p:val>
                                            <p:fltVal val="0"/>
                                          </p:val>
                                        </p:tav>
                                        <p:tav tm="100000">
                                          <p:val>
                                            <p:strVal val="#ppt_h"/>
                                          </p:val>
                                        </p:tav>
                                      </p:tavLst>
                                    </p:anim>
                                    <p:animEffect transition="in" filter="fade">
                                      <p:cBhvr>
                                        <p:cTn id="79" dur="750"/>
                                        <p:tgtEl>
                                          <p:spTgt spid="20"/>
                                        </p:tgtEl>
                                      </p:cBhvr>
                                    </p:animEffect>
                                  </p:childTnLst>
                                </p:cTn>
                              </p:par>
                              <p:par>
                                <p:cTn id="80" presetID="53" presetClass="entr" presetSubtype="16" fill="hold" grpId="0" nodeType="withEffect">
                                  <p:stCondLst>
                                    <p:cond delay="500"/>
                                  </p:stCondLst>
                                  <p:childTnLst>
                                    <p:set>
                                      <p:cBhvr>
                                        <p:cTn id="81" dur="1" fill="hold">
                                          <p:stCondLst>
                                            <p:cond delay="0"/>
                                          </p:stCondLst>
                                        </p:cTn>
                                        <p:tgtEl>
                                          <p:spTgt spid="23"/>
                                        </p:tgtEl>
                                        <p:attrNameLst>
                                          <p:attrName>style.visibility</p:attrName>
                                        </p:attrNameLst>
                                      </p:cBhvr>
                                      <p:to>
                                        <p:strVal val="visible"/>
                                      </p:to>
                                    </p:set>
                                    <p:anim calcmode="lin" valueType="num">
                                      <p:cBhvr>
                                        <p:cTn id="82" dur="750" fill="hold"/>
                                        <p:tgtEl>
                                          <p:spTgt spid="23"/>
                                        </p:tgtEl>
                                        <p:attrNameLst>
                                          <p:attrName>ppt_w</p:attrName>
                                        </p:attrNameLst>
                                      </p:cBhvr>
                                      <p:tavLst>
                                        <p:tav tm="0">
                                          <p:val>
                                            <p:fltVal val="0"/>
                                          </p:val>
                                        </p:tav>
                                        <p:tav tm="100000">
                                          <p:val>
                                            <p:strVal val="#ppt_w"/>
                                          </p:val>
                                        </p:tav>
                                      </p:tavLst>
                                    </p:anim>
                                    <p:anim calcmode="lin" valueType="num">
                                      <p:cBhvr>
                                        <p:cTn id="83" dur="750" fill="hold"/>
                                        <p:tgtEl>
                                          <p:spTgt spid="23"/>
                                        </p:tgtEl>
                                        <p:attrNameLst>
                                          <p:attrName>ppt_h</p:attrName>
                                        </p:attrNameLst>
                                      </p:cBhvr>
                                      <p:tavLst>
                                        <p:tav tm="0">
                                          <p:val>
                                            <p:fltVal val="0"/>
                                          </p:val>
                                        </p:tav>
                                        <p:tav tm="100000">
                                          <p:val>
                                            <p:strVal val="#ppt_h"/>
                                          </p:val>
                                        </p:tav>
                                      </p:tavLst>
                                    </p:anim>
                                    <p:animEffect transition="in" filter="fade">
                                      <p:cBhvr>
                                        <p:cTn id="84" dur="750"/>
                                        <p:tgtEl>
                                          <p:spTgt spid="23"/>
                                        </p:tgtEl>
                                      </p:cBhvr>
                                    </p:animEffect>
                                  </p:childTnLst>
                                </p:cTn>
                              </p:par>
                              <p:par>
                                <p:cTn id="85" presetID="10" presetClass="entr" presetSubtype="0" fill="hold" grpId="0" nodeType="withEffect">
                                  <p:stCondLst>
                                    <p:cond delay="1000"/>
                                  </p:stCondLst>
                                  <p:childTnLst>
                                    <p:set>
                                      <p:cBhvr>
                                        <p:cTn id="86" dur="1" fill="hold">
                                          <p:stCondLst>
                                            <p:cond delay="0"/>
                                          </p:stCondLst>
                                        </p:cTn>
                                        <p:tgtEl>
                                          <p:spTgt spid="18"/>
                                        </p:tgtEl>
                                        <p:attrNameLst>
                                          <p:attrName>style.visibility</p:attrName>
                                        </p:attrNameLst>
                                      </p:cBhvr>
                                      <p:to>
                                        <p:strVal val="visible"/>
                                      </p:to>
                                    </p:set>
                                    <p:animEffect transition="in" filter="fade">
                                      <p:cBhvr>
                                        <p:cTn id="87" dur="750"/>
                                        <p:tgtEl>
                                          <p:spTgt spid="18"/>
                                        </p:tgtEl>
                                      </p:cBhvr>
                                    </p:animEffect>
                                  </p:childTnLst>
                                </p:cTn>
                              </p:par>
                              <p:par>
                                <p:cTn id="88" presetID="63" presetClass="path" presetSubtype="0" decel="50000" fill="hold" grpId="1" nodeType="withEffect">
                                  <p:stCondLst>
                                    <p:cond delay="1000"/>
                                  </p:stCondLst>
                                  <p:childTnLst>
                                    <p:animMotion origin="layout" path="M 3.75E-6 -7.40741E-7 L -0.04388 -7.40741E-7 " pathEditMode="relative" rAng="0" ptsTypes="AA">
                                      <p:cBhvr>
                                        <p:cTn id="89" dur="750" spd="-100000" fill="hold"/>
                                        <p:tgtEl>
                                          <p:spTgt spid="18"/>
                                        </p:tgtEl>
                                        <p:attrNameLst>
                                          <p:attrName>ppt_x</p:attrName>
                                          <p:attrName>ppt_y</p:attrName>
                                        </p:attrNameLst>
                                      </p:cBhvr>
                                      <p:rCtr x="-2201" y="0"/>
                                    </p:animMotion>
                                  </p:childTnLst>
                                </p:cTn>
                              </p:par>
                              <p:par>
                                <p:cTn id="90" presetID="10" presetClass="entr" presetSubtype="0" fill="hold" grpId="0" nodeType="withEffect">
                                  <p:stCondLst>
                                    <p:cond delay="100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750"/>
                                        <p:tgtEl>
                                          <p:spTgt spid="17"/>
                                        </p:tgtEl>
                                      </p:cBhvr>
                                    </p:animEffect>
                                  </p:childTnLst>
                                </p:cTn>
                              </p:par>
                              <p:par>
                                <p:cTn id="93" presetID="63" presetClass="path" presetSubtype="0" decel="50000" fill="hold" grpId="1" nodeType="withEffect">
                                  <p:stCondLst>
                                    <p:cond delay="1000"/>
                                  </p:stCondLst>
                                  <p:childTnLst>
                                    <p:animMotion origin="layout" path="M -3.95833E-6 3.7037E-6 L 0.04128 3.7037E-6 " pathEditMode="relative" rAng="0" ptsTypes="AA">
                                      <p:cBhvr>
                                        <p:cTn id="94" dur="750" spd="-100000" fill="hold"/>
                                        <p:tgtEl>
                                          <p:spTgt spid="17"/>
                                        </p:tgtEl>
                                        <p:attrNameLst>
                                          <p:attrName>ppt_x</p:attrName>
                                          <p:attrName>ppt_y</p:attrName>
                                        </p:attrNameLst>
                                      </p:cBhvr>
                                      <p:rCtr x="2057" y="0"/>
                                    </p:animMotion>
                                  </p:childTnLst>
                                </p:cTn>
                              </p:par>
                              <p:par>
                                <p:cTn id="95" presetID="10" presetClass="entr" presetSubtype="0" fill="hold" grpId="0" nodeType="withEffect">
                                  <p:stCondLst>
                                    <p:cond delay="1000"/>
                                  </p:stCondLst>
                                  <p:childTnLst>
                                    <p:set>
                                      <p:cBhvr>
                                        <p:cTn id="96" dur="1" fill="hold">
                                          <p:stCondLst>
                                            <p:cond delay="0"/>
                                          </p:stCondLst>
                                        </p:cTn>
                                        <p:tgtEl>
                                          <p:spTgt spid="27"/>
                                        </p:tgtEl>
                                        <p:attrNameLst>
                                          <p:attrName>style.visibility</p:attrName>
                                        </p:attrNameLst>
                                      </p:cBhvr>
                                      <p:to>
                                        <p:strVal val="visible"/>
                                      </p:to>
                                    </p:set>
                                    <p:animEffect transition="in" filter="fade">
                                      <p:cBhvr>
                                        <p:cTn id="97" dur="750"/>
                                        <p:tgtEl>
                                          <p:spTgt spid="27"/>
                                        </p:tgtEl>
                                      </p:cBhvr>
                                    </p:animEffect>
                                  </p:childTnLst>
                                </p:cTn>
                              </p:par>
                              <p:par>
                                <p:cTn id="98" presetID="63" presetClass="path" presetSubtype="0" decel="50000" fill="hold" grpId="1" nodeType="withEffect">
                                  <p:stCondLst>
                                    <p:cond delay="1000"/>
                                  </p:stCondLst>
                                  <p:childTnLst>
                                    <p:animMotion origin="layout" path="M -3.95833E-6 3.7037E-6 L 0.04128 3.7037E-6 " pathEditMode="relative" rAng="0" ptsTypes="AA">
                                      <p:cBhvr>
                                        <p:cTn id="99" dur="750" spd="-100000" fill="hold"/>
                                        <p:tgtEl>
                                          <p:spTgt spid="27"/>
                                        </p:tgtEl>
                                        <p:attrNameLst>
                                          <p:attrName>ppt_x</p:attrName>
                                          <p:attrName>ppt_y</p:attrName>
                                        </p:attrNameLst>
                                      </p:cBhvr>
                                      <p:rCtr x="2057" y="0"/>
                                    </p:animMotion>
                                  </p:childTnLst>
                                </p:cTn>
                              </p:par>
                              <p:par>
                                <p:cTn id="100" presetID="10" presetClass="entr" presetSubtype="0" fill="hold" grpId="0" nodeType="withEffect">
                                  <p:stCondLst>
                                    <p:cond delay="1000"/>
                                  </p:stCondLst>
                                  <p:childTnLst>
                                    <p:set>
                                      <p:cBhvr>
                                        <p:cTn id="101" dur="1" fill="hold">
                                          <p:stCondLst>
                                            <p:cond delay="0"/>
                                          </p:stCondLst>
                                        </p:cTn>
                                        <p:tgtEl>
                                          <p:spTgt spid="30"/>
                                        </p:tgtEl>
                                        <p:attrNameLst>
                                          <p:attrName>style.visibility</p:attrName>
                                        </p:attrNameLst>
                                      </p:cBhvr>
                                      <p:to>
                                        <p:strVal val="visible"/>
                                      </p:to>
                                    </p:set>
                                    <p:animEffect transition="in" filter="fade">
                                      <p:cBhvr>
                                        <p:cTn id="102" dur="750"/>
                                        <p:tgtEl>
                                          <p:spTgt spid="30"/>
                                        </p:tgtEl>
                                      </p:cBhvr>
                                    </p:animEffect>
                                  </p:childTnLst>
                                </p:cTn>
                              </p:par>
                              <p:par>
                                <p:cTn id="103" presetID="63" presetClass="path" presetSubtype="0" decel="50000" fill="hold" grpId="1" nodeType="withEffect">
                                  <p:stCondLst>
                                    <p:cond delay="1000"/>
                                  </p:stCondLst>
                                  <p:childTnLst>
                                    <p:animMotion origin="layout" path="M -4.58333E-6 -4.81481E-6 L -0.04166 -4.81481E-6 " pathEditMode="relative" rAng="0" ptsTypes="AA">
                                      <p:cBhvr>
                                        <p:cTn id="104" dur="750" spd="-100000" fill="hold"/>
                                        <p:tgtEl>
                                          <p:spTgt spid="30"/>
                                        </p:tgtEl>
                                        <p:attrNameLst>
                                          <p:attrName>ppt_x</p:attrName>
                                          <p:attrName>ppt_y</p:attrName>
                                        </p:attrNameLst>
                                      </p:cBhvr>
                                      <p:rCtr x="-2083" y="0"/>
                                    </p:animMotion>
                                  </p:childTnLst>
                                </p:cTn>
                              </p:par>
                              <p:par>
                                <p:cTn id="105" presetID="10" presetClass="entr" presetSubtype="0" fill="hold" grpId="0" nodeType="withEffect">
                                  <p:stCondLst>
                                    <p:cond delay="1500"/>
                                  </p:stCondLst>
                                  <p:childTnLst>
                                    <p:set>
                                      <p:cBhvr>
                                        <p:cTn id="106" dur="1" fill="hold">
                                          <p:stCondLst>
                                            <p:cond delay="0"/>
                                          </p:stCondLst>
                                        </p:cTn>
                                        <p:tgtEl>
                                          <p:spTgt spid="25"/>
                                        </p:tgtEl>
                                        <p:attrNameLst>
                                          <p:attrName>style.visibility</p:attrName>
                                        </p:attrNameLst>
                                      </p:cBhvr>
                                      <p:to>
                                        <p:strVal val="visible"/>
                                      </p:to>
                                    </p:set>
                                    <p:animEffect transition="in" filter="fade">
                                      <p:cBhvr>
                                        <p:cTn id="107" dur="750"/>
                                        <p:tgtEl>
                                          <p:spTgt spid="25"/>
                                        </p:tgtEl>
                                      </p:cBhvr>
                                    </p:animEffect>
                                  </p:childTnLst>
                                </p:cTn>
                              </p:par>
                              <p:par>
                                <p:cTn id="108" presetID="10" presetClass="entr" presetSubtype="0" fill="hold" grpId="0" nodeType="withEffect">
                                  <p:stCondLst>
                                    <p:cond delay="1500"/>
                                  </p:stCondLst>
                                  <p:childTnLst>
                                    <p:set>
                                      <p:cBhvr>
                                        <p:cTn id="109" dur="1" fill="hold">
                                          <p:stCondLst>
                                            <p:cond delay="0"/>
                                          </p:stCondLst>
                                        </p:cTn>
                                        <p:tgtEl>
                                          <p:spTgt spid="26"/>
                                        </p:tgtEl>
                                        <p:attrNameLst>
                                          <p:attrName>style.visibility</p:attrName>
                                        </p:attrNameLst>
                                      </p:cBhvr>
                                      <p:to>
                                        <p:strVal val="visible"/>
                                      </p:to>
                                    </p:set>
                                    <p:animEffect transition="in" filter="fade">
                                      <p:cBhvr>
                                        <p:cTn id="110" dur="750"/>
                                        <p:tgtEl>
                                          <p:spTgt spid="26"/>
                                        </p:tgtEl>
                                      </p:cBhvr>
                                    </p:animEffect>
                                  </p:childTnLst>
                                </p:cTn>
                              </p:par>
                              <p:par>
                                <p:cTn id="111" presetID="10" presetClass="entr" presetSubtype="0" fill="hold" grpId="0" nodeType="withEffect">
                                  <p:stCondLst>
                                    <p:cond delay="1500"/>
                                  </p:stCondLst>
                                  <p:childTnLst>
                                    <p:set>
                                      <p:cBhvr>
                                        <p:cTn id="112" dur="1" fill="hold">
                                          <p:stCondLst>
                                            <p:cond delay="0"/>
                                          </p:stCondLst>
                                        </p:cTn>
                                        <p:tgtEl>
                                          <p:spTgt spid="28"/>
                                        </p:tgtEl>
                                        <p:attrNameLst>
                                          <p:attrName>style.visibility</p:attrName>
                                        </p:attrNameLst>
                                      </p:cBhvr>
                                      <p:to>
                                        <p:strVal val="visible"/>
                                      </p:to>
                                    </p:set>
                                    <p:animEffect transition="in" filter="fade">
                                      <p:cBhvr>
                                        <p:cTn id="113" dur="750"/>
                                        <p:tgtEl>
                                          <p:spTgt spid="28"/>
                                        </p:tgtEl>
                                      </p:cBhvr>
                                    </p:animEffect>
                                  </p:childTnLst>
                                </p:cTn>
                              </p:par>
                              <p:par>
                                <p:cTn id="114" presetID="10" presetClass="entr" presetSubtype="0" fill="hold" grpId="0" nodeType="withEffect">
                                  <p:stCondLst>
                                    <p:cond delay="1500"/>
                                  </p:stCondLst>
                                  <p:childTnLst>
                                    <p:set>
                                      <p:cBhvr>
                                        <p:cTn id="115" dur="1" fill="hold">
                                          <p:stCondLst>
                                            <p:cond delay="0"/>
                                          </p:stCondLst>
                                        </p:cTn>
                                        <p:tgtEl>
                                          <p:spTgt spid="29"/>
                                        </p:tgtEl>
                                        <p:attrNameLst>
                                          <p:attrName>style.visibility</p:attrName>
                                        </p:attrNameLst>
                                      </p:cBhvr>
                                      <p:to>
                                        <p:strVal val="visible"/>
                                      </p:to>
                                    </p:set>
                                    <p:animEffect transition="in" filter="fade">
                                      <p:cBhvr>
                                        <p:cTn id="116" dur="750"/>
                                        <p:tgtEl>
                                          <p:spTgt spid="29"/>
                                        </p:tgtEl>
                                      </p:cBhvr>
                                    </p:animEffect>
                                  </p:childTnLst>
                                </p:cTn>
                              </p:par>
                              <p:par>
                                <p:cTn id="117" presetID="10" presetClass="entr" presetSubtype="0" fill="hold" grpId="0" nodeType="withEffect">
                                  <p:stCondLst>
                                    <p:cond delay="1500"/>
                                  </p:stCondLst>
                                  <p:childTnLst>
                                    <p:set>
                                      <p:cBhvr>
                                        <p:cTn id="118" dur="1" fill="hold">
                                          <p:stCondLst>
                                            <p:cond delay="0"/>
                                          </p:stCondLst>
                                        </p:cTn>
                                        <p:tgtEl>
                                          <p:spTgt spid="31"/>
                                        </p:tgtEl>
                                        <p:attrNameLst>
                                          <p:attrName>style.visibility</p:attrName>
                                        </p:attrNameLst>
                                      </p:cBhvr>
                                      <p:to>
                                        <p:strVal val="visible"/>
                                      </p:to>
                                    </p:set>
                                    <p:animEffect transition="in" filter="fade">
                                      <p:cBhvr>
                                        <p:cTn id="119" dur="750"/>
                                        <p:tgtEl>
                                          <p:spTgt spid="31"/>
                                        </p:tgtEl>
                                      </p:cBhvr>
                                    </p:animEffect>
                                  </p:childTnLst>
                                </p:cTn>
                              </p:par>
                              <p:par>
                                <p:cTn id="120" presetID="10" presetClass="entr" presetSubtype="0" fill="hold" grpId="0" nodeType="withEffect">
                                  <p:stCondLst>
                                    <p:cond delay="1500"/>
                                  </p:stCondLst>
                                  <p:childTnLst>
                                    <p:set>
                                      <p:cBhvr>
                                        <p:cTn id="121" dur="1" fill="hold">
                                          <p:stCondLst>
                                            <p:cond delay="0"/>
                                          </p:stCondLst>
                                        </p:cTn>
                                        <p:tgtEl>
                                          <p:spTgt spid="32"/>
                                        </p:tgtEl>
                                        <p:attrNameLst>
                                          <p:attrName>style.visibility</p:attrName>
                                        </p:attrNameLst>
                                      </p:cBhvr>
                                      <p:to>
                                        <p:strVal val="visible"/>
                                      </p:to>
                                    </p:set>
                                    <p:animEffect transition="in" filter="fade">
                                      <p:cBhvr>
                                        <p:cTn id="122" dur="75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7" grpId="0" animBg="1"/>
      <p:bldP spid="17" grpId="1" animBg="1"/>
      <p:bldP spid="25" grpId="0"/>
      <p:bldP spid="26" grpId="0"/>
      <p:bldP spid="27" grpId="0"/>
      <p:bldP spid="27" grpId="1"/>
      <p:bldP spid="31" grpId="0" animBg="1"/>
      <p:bldP spid="18" grpId="0" animBg="1"/>
      <p:bldP spid="18" grpId="1" animBg="1"/>
      <p:bldP spid="28" grpId="0"/>
      <p:bldP spid="29" grpId="0"/>
      <p:bldP spid="30" grpId="0"/>
      <p:bldP spid="30" grpId="1"/>
      <p:bldP spid="15" grpId="0" animBg="1"/>
      <p:bldP spid="15" grpId="1" animBg="1"/>
      <p:bldP spid="15" grpId="2" animBg="1"/>
      <p:bldP spid="23" grpId="0" animBg="1"/>
      <p:bldP spid="3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 name="平行四边形 243"/>
          <p:cNvSpPr/>
          <p:nvPr/>
        </p:nvSpPr>
        <p:spPr>
          <a:xfrm>
            <a:off x="3147160" y="1118213"/>
            <a:ext cx="11272839" cy="4621574"/>
          </a:xfrm>
          <a:prstGeom prst="parallelogram">
            <a:avLst>
              <a:gd name="adj" fmla="val 24372"/>
            </a:avLst>
          </a:prstGeom>
          <a:solidFill>
            <a:schemeClr val="bg1">
              <a:alpha val="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平行四边形 85"/>
          <p:cNvSpPr/>
          <p:nvPr/>
        </p:nvSpPr>
        <p:spPr>
          <a:xfrm>
            <a:off x="-1266203" y="1118213"/>
            <a:ext cx="5544458" cy="4621574"/>
          </a:xfrm>
          <a:prstGeom prst="parallelogram">
            <a:avLst>
              <a:gd name="adj" fmla="val 24372"/>
            </a:avLst>
          </a:prstGeom>
          <a:solidFill>
            <a:schemeClr val="bg1">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7" name="图片 86"/>
          <p:cNvPicPr>
            <a:picLocks noChangeAspect="1"/>
          </p:cNvPicPr>
          <p:nvPr/>
        </p:nvPicPr>
        <p:blipFill rotWithShape="1">
          <a:blip r:embed="rId3" cstate="screen"/>
          <a:srcRect/>
          <a:stretch>
            <a:fillRect/>
          </a:stretch>
        </p:blipFill>
        <p:spPr>
          <a:xfrm>
            <a:off x="-1" y="1562679"/>
            <a:ext cx="12181081" cy="3742745"/>
          </a:xfrm>
          <a:prstGeom prst="rect">
            <a:avLst/>
          </a:prstGeom>
        </p:spPr>
      </p:pic>
      <p:sp>
        <p:nvSpPr>
          <p:cNvPr id="88" name="矩形 87"/>
          <p:cNvSpPr/>
          <p:nvPr/>
        </p:nvSpPr>
        <p:spPr>
          <a:xfrm>
            <a:off x="1" y="1547358"/>
            <a:ext cx="12192000" cy="3769130"/>
          </a:xfrm>
          <a:prstGeom prst="rect">
            <a:avLst/>
          </a:prstGeom>
          <a:gradFill flip="none" rotWithShape="1">
            <a:gsLst>
              <a:gs pos="0">
                <a:srgbClr val="302F30"/>
              </a:gs>
              <a:gs pos="100000">
                <a:schemeClr val="accent3">
                  <a:alpha val="8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文本框 41"/>
          <p:cNvSpPr txBox="1"/>
          <p:nvPr/>
        </p:nvSpPr>
        <p:spPr>
          <a:xfrm>
            <a:off x="3417589" y="2456508"/>
            <a:ext cx="6075608" cy="176324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4400" dirty="0">
                <a:solidFill>
                  <a:schemeClr val="accent1"/>
                </a:solidFill>
                <a:latin typeface="+mj-ea"/>
                <a:ea typeface="+mj-ea"/>
              </a:rPr>
              <a:t>Problem </a:t>
            </a:r>
          </a:p>
          <a:p>
            <a:pPr>
              <a:lnSpc>
                <a:spcPct val="130000"/>
              </a:lnSpc>
            </a:pPr>
            <a:r>
              <a:rPr lang="en-US" altLang="zh-CN" sz="4400" dirty="0">
                <a:solidFill>
                  <a:schemeClr val="accent1"/>
                </a:solidFill>
                <a:latin typeface="+mj-ea"/>
                <a:ea typeface="+mj-ea"/>
              </a:rPr>
              <a:t>summary and solution</a:t>
            </a:r>
          </a:p>
        </p:txBody>
      </p:sp>
      <p:sp>
        <p:nvSpPr>
          <p:cNvPr id="90" name="矩形 89"/>
          <p:cNvSpPr/>
          <p:nvPr/>
        </p:nvSpPr>
        <p:spPr>
          <a:xfrm>
            <a:off x="3445092" y="4385800"/>
            <a:ext cx="7194950" cy="3139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85000"/>
                  </a:schemeClr>
                </a:solidFill>
                <a:latin typeface="+mj-ea"/>
                <a:ea typeface="+mj-ea"/>
              </a:rPr>
              <a:t>The best preparation for tomorrow is doing your best today. Don't aim for success if you want it.</a:t>
            </a:r>
            <a:endParaRPr lang="zh-CN" altLang="en-US" sz="1200" dirty="0">
              <a:solidFill>
                <a:schemeClr val="bg1">
                  <a:lumMod val="85000"/>
                </a:schemeClr>
              </a:solidFill>
              <a:latin typeface="+mj-ea"/>
              <a:ea typeface="+mj-ea"/>
            </a:endParaRPr>
          </a:p>
        </p:txBody>
      </p:sp>
      <p:cxnSp>
        <p:nvCxnSpPr>
          <p:cNvPr id="91" name="直接连接符 90"/>
          <p:cNvCxnSpPr/>
          <p:nvPr/>
        </p:nvCxnSpPr>
        <p:spPr>
          <a:xfrm>
            <a:off x="3565780" y="4326166"/>
            <a:ext cx="418511" cy="0"/>
          </a:xfrm>
          <a:prstGeom prst="line">
            <a:avLst/>
          </a:prstGeom>
          <a:ln w="12700" cap="rnd">
            <a:solidFill>
              <a:schemeClr val="accent1">
                <a:alpha val="45000"/>
              </a:schemeClr>
            </a:solidFill>
            <a:round/>
          </a:ln>
        </p:spPr>
        <p:style>
          <a:lnRef idx="1">
            <a:schemeClr val="accent1"/>
          </a:lnRef>
          <a:fillRef idx="0">
            <a:schemeClr val="accent1"/>
          </a:fillRef>
          <a:effectRef idx="0">
            <a:schemeClr val="accent1"/>
          </a:effectRef>
          <a:fontRef idx="minor">
            <a:schemeClr val="tx1"/>
          </a:fontRef>
        </p:style>
      </p:cxnSp>
      <p:sp>
        <p:nvSpPr>
          <p:cNvPr id="92" name="平行四边形 91"/>
          <p:cNvSpPr/>
          <p:nvPr/>
        </p:nvSpPr>
        <p:spPr>
          <a:xfrm rot="-2100000" flipH="1" flipV="1">
            <a:off x="6809734" y="3444230"/>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3" name="平行四边形 92"/>
          <p:cNvSpPr/>
          <p:nvPr/>
        </p:nvSpPr>
        <p:spPr>
          <a:xfrm flipH="1" flipV="1">
            <a:off x="6939171" y="3477195"/>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4" name="平行四边形 93"/>
          <p:cNvSpPr/>
          <p:nvPr/>
        </p:nvSpPr>
        <p:spPr>
          <a:xfrm rot="2640000" flipH="1" flipV="1">
            <a:off x="7009787" y="3949634"/>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5" name="平行四边形 94"/>
          <p:cNvSpPr/>
          <p:nvPr/>
        </p:nvSpPr>
        <p:spPr>
          <a:xfrm rot="-2100000" flipV="1">
            <a:off x="6986844" y="3803526"/>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6" name="平行四边形 95"/>
          <p:cNvSpPr/>
          <p:nvPr/>
        </p:nvSpPr>
        <p:spPr>
          <a:xfrm rot="6190364" flipH="1" flipV="1">
            <a:off x="7065340" y="3620607"/>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97" name="组合 96"/>
          <p:cNvGrpSpPr/>
          <p:nvPr/>
        </p:nvGrpSpPr>
        <p:grpSpPr>
          <a:xfrm>
            <a:off x="1352268" y="1857829"/>
            <a:ext cx="1780378" cy="3133850"/>
            <a:chOff x="362857" y="1547358"/>
            <a:chExt cx="11466286" cy="3754792"/>
          </a:xfrm>
        </p:grpSpPr>
        <p:cxnSp>
          <p:nvCxnSpPr>
            <p:cNvPr id="98" name="直接连接符 97"/>
            <p:cNvCxnSpPr/>
            <p:nvPr/>
          </p:nvCxnSpPr>
          <p:spPr>
            <a:xfrm>
              <a:off x="362857" y="1547358"/>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cxnSp>
          <p:nvCxnSpPr>
            <p:cNvPr id="99" name="直接连接符 98"/>
            <p:cNvCxnSpPr/>
            <p:nvPr/>
          </p:nvCxnSpPr>
          <p:spPr>
            <a:xfrm>
              <a:off x="362857" y="5302150"/>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grpSp>
      <p:sp>
        <p:nvSpPr>
          <p:cNvPr id="170" name="文本框 169"/>
          <p:cNvSpPr txBox="1"/>
          <p:nvPr/>
        </p:nvSpPr>
        <p:spPr>
          <a:xfrm>
            <a:off x="401147" y="1744679"/>
            <a:ext cx="3506689" cy="3154710"/>
          </a:xfrm>
          <a:prstGeom prst="rect">
            <a:avLst/>
          </a:prstGeom>
          <a:noFill/>
        </p:spPr>
        <p:txBody>
          <a:bodyPr wrap="square" rtlCol="0">
            <a:spAutoFit/>
          </a:bodyPr>
          <a:lstStyle/>
          <a:p>
            <a:pPr algn="ctr"/>
            <a:r>
              <a:rPr lang="en-US" altLang="zh-CN" sz="19900" dirty="0">
                <a:solidFill>
                  <a:schemeClr val="bg1">
                    <a:alpha val="10000"/>
                  </a:schemeClr>
                </a:solidFill>
                <a:latin typeface="+mn-ea"/>
              </a:rPr>
              <a:t>3</a:t>
            </a:r>
            <a:endParaRPr lang="zh-CN" altLang="en-US" sz="19900" dirty="0">
              <a:solidFill>
                <a:schemeClr val="bg1">
                  <a:alpha val="10000"/>
                </a:schemeClr>
              </a:solidFill>
              <a:latin typeface="+mn-ea"/>
            </a:endParaRPr>
          </a:p>
        </p:txBody>
      </p:sp>
      <p:sp>
        <p:nvSpPr>
          <p:cNvPr id="171" name="平行四边形 170"/>
          <p:cNvSpPr/>
          <p:nvPr/>
        </p:nvSpPr>
        <p:spPr>
          <a:xfrm rot="786264" flipH="1" flipV="1">
            <a:off x="1593076" y="2730178"/>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2" name="平行四边形 171"/>
          <p:cNvSpPr/>
          <p:nvPr/>
        </p:nvSpPr>
        <p:spPr>
          <a:xfrm rot="2640000" flipH="1" flipV="1">
            <a:off x="2363860" y="3051493"/>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3" name="平行四边形 172"/>
          <p:cNvSpPr/>
          <p:nvPr/>
        </p:nvSpPr>
        <p:spPr>
          <a:xfrm rot="6190364" flipH="1" flipV="1">
            <a:off x="2090921" y="2392238"/>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4" name="平行四边形 173"/>
          <p:cNvSpPr/>
          <p:nvPr/>
        </p:nvSpPr>
        <p:spPr>
          <a:xfrm rot="19500000" flipH="1" flipV="1">
            <a:off x="2210661" y="2436547"/>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5" name="平行四边形 174"/>
          <p:cNvSpPr/>
          <p:nvPr/>
        </p:nvSpPr>
        <p:spPr>
          <a:xfrm rot="19500000" flipH="1" flipV="1">
            <a:off x="1841698" y="2471759"/>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6" name="平行四边形 175"/>
          <p:cNvSpPr/>
          <p:nvPr/>
        </p:nvSpPr>
        <p:spPr>
          <a:xfrm rot="7223765" flipH="1" flipV="1">
            <a:off x="2252196" y="2463070"/>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7" name="平行四边形 176"/>
          <p:cNvSpPr/>
          <p:nvPr/>
        </p:nvSpPr>
        <p:spPr>
          <a:xfrm rot="13301662" flipH="1" flipV="1">
            <a:off x="2189015" y="2477761"/>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8" name="平行四边形 177"/>
          <p:cNvSpPr/>
          <p:nvPr/>
        </p:nvSpPr>
        <p:spPr>
          <a:xfrm flipH="1" flipV="1">
            <a:off x="2378531" y="244360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9" name="平行四边形 178"/>
          <p:cNvSpPr/>
          <p:nvPr/>
        </p:nvSpPr>
        <p:spPr>
          <a:xfrm flipH="1" flipV="1">
            <a:off x="1746551" y="265616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0" name="平行四边形 179"/>
          <p:cNvSpPr/>
          <p:nvPr/>
        </p:nvSpPr>
        <p:spPr>
          <a:xfrm rot="19500000" flipV="1">
            <a:off x="1764289" y="2525147"/>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1" name="平行四边形 180"/>
          <p:cNvSpPr/>
          <p:nvPr/>
        </p:nvSpPr>
        <p:spPr>
          <a:xfrm rot="6190364" flipH="1" flipV="1">
            <a:off x="2018438" y="319919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2" name="平行四边形 181"/>
          <p:cNvSpPr/>
          <p:nvPr/>
        </p:nvSpPr>
        <p:spPr>
          <a:xfrm rot="19500000" flipH="1" flipV="1">
            <a:off x="2128600" y="2497752"/>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3" name="平行四边形 182"/>
          <p:cNvSpPr/>
          <p:nvPr/>
        </p:nvSpPr>
        <p:spPr>
          <a:xfrm rot="7223765" flipH="1" flipV="1">
            <a:off x="1633344" y="2622789"/>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4" name="平行四边形 183"/>
          <p:cNvSpPr/>
          <p:nvPr/>
        </p:nvSpPr>
        <p:spPr>
          <a:xfrm flipH="1" flipV="1">
            <a:off x="1774710" y="2585695"/>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5" name="平行四边形 184"/>
          <p:cNvSpPr/>
          <p:nvPr/>
        </p:nvSpPr>
        <p:spPr>
          <a:xfrm rot="19500000" flipV="1">
            <a:off x="2088116" y="314974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6" name="平行四边形 185"/>
          <p:cNvSpPr/>
          <p:nvPr/>
        </p:nvSpPr>
        <p:spPr>
          <a:xfrm rot="19500000" flipH="1" flipV="1">
            <a:off x="2511573" y="3095212"/>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7" name="平行四边形 186"/>
          <p:cNvSpPr/>
          <p:nvPr/>
        </p:nvSpPr>
        <p:spPr>
          <a:xfrm rot="15787547" flipH="1" flipV="1">
            <a:off x="1914306" y="2428841"/>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8" name="平行四边形 187"/>
          <p:cNvSpPr/>
          <p:nvPr/>
        </p:nvSpPr>
        <p:spPr>
          <a:xfrm flipH="1" flipV="1">
            <a:off x="2242236" y="239230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9" name="平行四边形 188"/>
          <p:cNvSpPr/>
          <p:nvPr/>
        </p:nvSpPr>
        <p:spPr>
          <a:xfrm rot="786264" flipH="1" flipV="1">
            <a:off x="2323401" y="2519237"/>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0" name="平行四边形 189"/>
          <p:cNvSpPr/>
          <p:nvPr/>
        </p:nvSpPr>
        <p:spPr>
          <a:xfrm rot="19500000" flipV="1">
            <a:off x="2389751" y="263301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1" name="平行四边形 190"/>
          <p:cNvSpPr/>
          <p:nvPr/>
        </p:nvSpPr>
        <p:spPr>
          <a:xfrm rot="7223765" flipH="1" flipV="1">
            <a:off x="2076626" y="3218647"/>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2" name="平行四边形 191"/>
          <p:cNvSpPr/>
          <p:nvPr/>
        </p:nvSpPr>
        <p:spPr>
          <a:xfrm flipH="1" flipV="1">
            <a:off x="2428364" y="2694876"/>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3" name="平行四边形 192"/>
          <p:cNvSpPr/>
          <p:nvPr/>
        </p:nvSpPr>
        <p:spPr>
          <a:xfrm rot="6190364" flipH="1" flipV="1">
            <a:off x="2568961" y="282445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4" name="平行四边形 193"/>
          <p:cNvSpPr/>
          <p:nvPr/>
        </p:nvSpPr>
        <p:spPr>
          <a:xfrm flipH="1" flipV="1">
            <a:off x="2523746" y="289401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5" name="平行四边形 194"/>
          <p:cNvSpPr/>
          <p:nvPr/>
        </p:nvSpPr>
        <p:spPr>
          <a:xfrm rot="19500000" flipH="1" flipV="1">
            <a:off x="2476552" y="2771183"/>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6" name="平行四边形 195"/>
          <p:cNvSpPr/>
          <p:nvPr/>
        </p:nvSpPr>
        <p:spPr>
          <a:xfrm rot="15787547" flipH="1" flipV="1">
            <a:off x="2416935" y="2641334"/>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7" name="平行四边形 196"/>
          <p:cNvSpPr/>
          <p:nvPr/>
        </p:nvSpPr>
        <p:spPr>
          <a:xfrm rot="7223765" flipH="1" flipV="1">
            <a:off x="2436364" y="2840264"/>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8" name="平行四边形 197"/>
          <p:cNvSpPr/>
          <p:nvPr/>
        </p:nvSpPr>
        <p:spPr>
          <a:xfrm rot="786264" flipH="1" flipV="1">
            <a:off x="2429834" y="2975144"/>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9" name="平行四边形 198"/>
          <p:cNvSpPr/>
          <p:nvPr/>
        </p:nvSpPr>
        <p:spPr>
          <a:xfrm rot="19500000" flipV="1">
            <a:off x="2292672" y="3126074"/>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0" name="平行四边形 199"/>
          <p:cNvSpPr/>
          <p:nvPr/>
        </p:nvSpPr>
        <p:spPr>
          <a:xfrm rot="7223765" flipH="1" flipV="1">
            <a:off x="2330780" y="3160192"/>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1" name="平行四边形 200"/>
          <p:cNvSpPr/>
          <p:nvPr/>
        </p:nvSpPr>
        <p:spPr>
          <a:xfrm flipH="1" flipV="1">
            <a:off x="2212079" y="3191315"/>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2" name="平行四边形 201"/>
          <p:cNvSpPr/>
          <p:nvPr/>
        </p:nvSpPr>
        <p:spPr>
          <a:xfrm rot="786264" flipH="1" flipV="1">
            <a:off x="2507580" y="3418729"/>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3" name="平行四边形 202"/>
          <p:cNvSpPr/>
          <p:nvPr/>
        </p:nvSpPr>
        <p:spPr>
          <a:xfrm rot="7223765" flipH="1" flipV="1">
            <a:off x="2584431" y="357981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4" name="平行四边形 203"/>
          <p:cNvSpPr/>
          <p:nvPr/>
        </p:nvSpPr>
        <p:spPr>
          <a:xfrm flipH="1" flipV="1">
            <a:off x="2552709" y="3534061"/>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5" name="平行四边形 204"/>
          <p:cNvSpPr/>
          <p:nvPr/>
        </p:nvSpPr>
        <p:spPr>
          <a:xfrm rot="2640000" flipH="1" flipV="1">
            <a:off x="2522592" y="3339207"/>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6" name="平行四边形 205"/>
          <p:cNvSpPr/>
          <p:nvPr/>
        </p:nvSpPr>
        <p:spPr>
          <a:xfrm rot="19500000" flipH="1" flipV="1">
            <a:off x="2007489" y="4222838"/>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7" name="平行四边形 206"/>
          <p:cNvSpPr/>
          <p:nvPr/>
        </p:nvSpPr>
        <p:spPr>
          <a:xfrm flipH="1" flipV="1">
            <a:off x="2460317" y="341022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8" name="平行四边形 207"/>
          <p:cNvSpPr/>
          <p:nvPr/>
        </p:nvSpPr>
        <p:spPr>
          <a:xfrm rot="7223765" flipH="1" flipV="1">
            <a:off x="2391802" y="3316091"/>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9" name="平行四边形 208"/>
          <p:cNvSpPr/>
          <p:nvPr/>
        </p:nvSpPr>
        <p:spPr>
          <a:xfrm rot="6190364" flipH="1" flipV="1">
            <a:off x="2661850" y="3688143"/>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0" name="平行四边形 209"/>
          <p:cNvSpPr/>
          <p:nvPr/>
        </p:nvSpPr>
        <p:spPr>
          <a:xfrm rot="19500000" flipH="1" flipV="1">
            <a:off x="1982161" y="4103966"/>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1" name="平行四边形 210"/>
          <p:cNvSpPr/>
          <p:nvPr/>
        </p:nvSpPr>
        <p:spPr>
          <a:xfrm rot="13301662" flipH="1" flipV="1">
            <a:off x="2621026" y="3695559"/>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2" name="平行四边形 211"/>
          <p:cNvSpPr/>
          <p:nvPr/>
        </p:nvSpPr>
        <p:spPr>
          <a:xfrm rot="19068163" flipH="1" flipV="1">
            <a:off x="2554772" y="3692246"/>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3" name="平行四边形 212"/>
          <p:cNvSpPr/>
          <p:nvPr/>
        </p:nvSpPr>
        <p:spPr>
          <a:xfrm flipH="1" flipV="1">
            <a:off x="2540196" y="379913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4" name="平行四边形 213"/>
          <p:cNvSpPr/>
          <p:nvPr/>
        </p:nvSpPr>
        <p:spPr>
          <a:xfrm rot="786264" flipH="1" flipV="1">
            <a:off x="2206097" y="3232354"/>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5" name="平行四边形 214"/>
          <p:cNvSpPr/>
          <p:nvPr/>
        </p:nvSpPr>
        <p:spPr>
          <a:xfrm rot="14600837" flipH="1" flipV="1">
            <a:off x="2372436" y="334651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6" name="平行四边形 215"/>
          <p:cNvSpPr/>
          <p:nvPr/>
        </p:nvSpPr>
        <p:spPr>
          <a:xfrm rot="19500000" flipV="1">
            <a:off x="2610109" y="3750635"/>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7" name="平行四边形 216"/>
          <p:cNvSpPr/>
          <p:nvPr/>
        </p:nvSpPr>
        <p:spPr>
          <a:xfrm rot="786264" flipH="1" flipV="1">
            <a:off x="2347263" y="4096905"/>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8" name="平行四边形 217"/>
          <p:cNvSpPr/>
          <p:nvPr/>
        </p:nvSpPr>
        <p:spPr>
          <a:xfrm rot="7223765" flipH="1" flipV="1">
            <a:off x="2216452" y="4134007"/>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9" name="平行四边形 218"/>
          <p:cNvSpPr/>
          <p:nvPr/>
        </p:nvSpPr>
        <p:spPr>
          <a:xfrm flipH="1" flipV="1">
            <a:off x="2142735" y="411799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0" name="平行四边形 219"/>
          <p:cNvSpPr/>
          <p:nvPr/>
        </p:nvSpPr>
        <p:spPr>
          <a:xfrm rot="19500000" flipH="1" flipV="1">
            <a:off x="2461810" y="4103965"/>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1" name="平行四边形 220"/>
          <p:cNvSpPr/>
          <p:nvPr/>
        </p:nvSpPr>
        <p:spPr>
          <a:xfrm flipH="1" flipV="1">
            <a:off x="2305141" y="418005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2" name="平行四边形 221"/>
          <p:cNvSpPr/>
          <p:nvPr/>
        </p:nvSpPr>
        <p:spPr>
          <a:xfrm rot="7223765" flipH="1" flipV="1">
            <a:off x="2401555" y="4015821"/>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3" name="平行四边形 222"/>
          <p:cNvSpPr/>
          <p:nvPr/>
        </p:nvSpPr>
        <p:spPr>
          <a:xfrm rot="6190364" flipH="1" flipV="1">
            <a:off x="2024181" y="4148256"/>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4" name="平行四边形 223"/>
          <p:cNvSpPr/>
          <p:nvPr/>
        </p:nvSpPr>
        <p:spPr>
          <a:xfrm rot="19500000" flipH="1" flipV="1">
            <a:off x="1912778" y="4135369"/>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5" name="平行四边形 224"/>
          <p:cNvSpPr/>
          <p:nvPr/>
        </p:nvSpPr>
        <p:spPr>
          <a:xfrm rot="13301662" flipH="1" flipV="1">
            <a:off x="2069027" y="4209715"/>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6" name="平行四边形 225"/>
          <p:cNvSpPr/>
          <p:nvPr/>
        </p:nvSpPr>
        <p:spPr>
          <a:xfrm rot="19068163" flipH="1" flipV="1">
            <a:off x="1941874" y="422130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7" name="平行四边形 226"/>
          <p:cNvSpPr/>
          <p:nvPr/>
        </p:nvSpPr>
        <p:spPr>
          <a:xfrm flipH="1" flipV="1">
            <a:off x="1887979" y="418005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8" name="平行四边形 227"/>
          <p:cNvSpPr/>
          <p:nvPr/>
        </p:nvSpPr>
        <p:spPr>
          <a:xfrm rot="786264" flipH="1" flipV="1">
            <a:off x="2454081" y="3949839"/>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9" name="平行四边形 228"/>
          <p:cNvSpPr/>
          <p:nvPr/>
        </p:nvSpPr>
        <p:spPr>
          <a:xfrm rot="14600837" flipH="1" flipV="1">
            <a:off x="2559739" y="392316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0" name="平行四边形 229"/>
          <p:cNvSpPr/>
          <p:nvPr/>
        </p:nvSpPr>
        <p:spPr>
          <a:xfrm rot="19500000" flipV="1">
            <a:off x="2188217" y="4174932"/>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1" name="平行四边形 230"/>
          <p:cNvSpPr/>
          <p:nvPr/>
        </p:nvSpPr>
        <p:spPr>
          <a:xfrm rot="6190364" flipH="1" flipV="1">
            <a:off x="1799151" y="413762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2" name="平行四边形 231"/>
          <p:cNvSpPr/>
          <p:nvPr/>
        </p:nvSpPr>
        <p:spPr>
          <a:xfrm flipH="1" flipV="1">
            <a:off x="1716682" y="393354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3" name="平行四边形 232"/>
          <p:cNvSpPr/>
          <p:nvPr/>
        </p:nvSpPr>
        <p:spPr>
          <a:xfrm rot="6190364" flipH="1" flipV="1">
            <a:off x="1710983" y="410490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4" name="平行四边形 233"/>
          <p:cNvSpPr/>
          <p:nvPr/>
        </p:nvSpPr>
        <p:spPr>
          <a:xfrm rot="19068163" flipH="1" flipV="1">
            <a:off x="1770640" y="4049637"/>
            <a:ext cx="128821"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5" name="平行四边形 234"/>
          <p:cNvSpPr/>
          <p:nvPr/>
        </p:nvSpPr>
        <p:spPr>
          <a:xfrm flipH="1" flipV="1">
            <a:off x="1662361" y="404132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6" name="平行四边形 235"/>
          <p:cNvSpPr/>
          <p:nvPr/>
        </p:nvSpPr>
        <p:spPr>
          <a:xfrm rot="6190364" flipH="1" flipV="1">
            <a:off x="1654015" y="3836354"/>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7" name="平行四边形 236"/>
          <p:cNvSpPr/>
          <p:nvPr/>
        </p:nvSpPr>
        <p:spPr>
          <a:xfrm rot="6190364" flipH="1" flipV="1">
            <a:off x="2645641" y="3813633"/>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8" name="平行四边形 237"/>
          <p:cNvSpPr/>
          <p:nvPr/>
        </p:nvSpPr>
        <p:spPr>
          <a:xfrm rot="15787547" flipH="1" flipV="1">
            <a:off x="1506876" y="3851076"/>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9" name="平行四边形 238"/>
          <p:cNvSpPr/>
          <p:nvPr/>
        </p:nvSpPr>
        <p:spPr>
          <a:xfrm flipH="1" flipV="1">
            <a:off x="2342104" y="404796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0" name="平行四边形 239"/>
          <p:cNvSpPr/>
          <p:nvPr/>
        </p:nvSpPr>
        <p:spPr>
          <a:xfrm rot="7223765" flipH="1" flipV="1">
            <a:off x="2549581" y="385604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1" name="平行四边形 240"/>
          <p:cNvSpPr/>
          <p:nvPr/>
        </p:nvSpPr>
        <p:spPr>
          <a:xfrm rot="6190364" flipH="1" flipV="1">
            <a:off x="1859149" y="406704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2" name="平行四边形 241"/>
          <p:cNvSpPr/>
          <p:nvPr/>
        </p:nvSpPr>
        <p:spPr>
          <a:xfrm rot="19068163" flipH="1" flipV="1">
            <a:off x="2157184" y="4228220"/>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3" name="文本框 242"/>
          <p:cNvSpPr txBox="1"/>
          <p:nvPr/>
        </p:nvSpPr>
        <p:spPr>
          <a:xfrm>
            <a:off x="1328991" y="4380124"/>
            <a:ext cx="1727200" cy="307777"/>
          </a:xfrm>
          <a:prstGeom prst="rect">
            <a:avLst/>
          </a:prstGeom>
          <a:noFill/>
        </p:spPr>
        <p:txBody>
          <a:bodyPr wrap="square" rtlCol="0">
            <a:spAutoFit/>
          </a:bodyPr>
          <a:lstStyle/>
          <a:p>
            <a:pPr algn="ctr"/>
            <a:r>
              <a:rPr lang="en-US" altLang="zh-CN" sz="1400" dirty="0">
                <a:solidFill>
                  <a:srgbClr val="BEBEBE"/>
                </a:solidFill>
              </a:rPr>
              <a:t>PART THREE</a:t>
            </a:r>
            <a:endParaRPr lang="zh-CN" altLang="en-US" sz="1400" dirty="0">
              <a:solidFill>
                <a:srgbClr val="BEBEBE"/>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750"/>
                                        <p:tgtEl>
                                          <p:spTgt spid="89"/>
                                        </p:tgtEl>
                                      </p:cBhvr>
                                    </p:animEffect>
                                  </p:childTnLst>
                                </p:cTn>
                              </p:par>
                              <p:par>
                                <p:cTn id="8" presetID="42" presetClass="path" presetSubtype="0" decel="30000" fill="hold" grpId="1" nodeType="withEffect">
                                  <p:stCondLst>
                                    <p:cond delay="1500"/>
                                  </p:stCondLst>
                                  <p:childTnLst>
                                    <p:animMotion origin="layout" path="M -1.45833E-6 -0.02176 L -1.45833E-6 0.06296 " pathEditMode="relative" rAng="0" ptsTypes="AA">
                                      <p:cBhvr>
                                        <p:cTn id="9" dur="750" spd="-100000" fill="hold"/>
                                        <p:tgtEl>
                                          <p:spTgt spid="89"/>
                                        </p:tgtEl>
                                        <p:attrNameLst>
                                          <p:attrName>ppt_x</p:attrName>
                                          <p:attrName>ppt_y</p:attrName>
                                        </p:attrNameLst>
                                      </p:cBhvr>
                                      <p:rCtr x="0" y="4236"/>
                                    </p:animMotion>
                                  </p:childTnLst>
                                </p:cTn>
                              </p:par>
                              <p:par>
                                <p:cTn id="10" presetID="42" presetClass="path" presetSubtype="0" accel="30000" decel="30000" fill="hold" grpId="2" nodeType="withEffect">
                                  <p:stCondLst>
                                    <p:cond delay="2250"/>
                                  </p:stCondLst>
                                  <p:childTnLst>
                                    <p:animMotion origin="layout" path="M -1.45833E-6 -0.02362 L -1.45833E-6 4.44444E-6 " pathEditMode="relative" rAng="0" ptsTypes="AA">
                                      <p:cBhvr>
                                        <p:cTn id="11" dur="750" fill="hold"/>
                                        <p:tgtEl>
                                          <p:spTgt spid="89"/>
                                        </p:tgtEl>
                                        <p:attrNameLst>
                                          <p:attrName>ppt_x</p:attrName>
                                          <p:attrName>ppt_y</p:attrName>
                                        </p:attrNameLst>
                                      </p:cBhvr>
                                      <p:rCtr x="0" y="1181"/>
                                    </p:animMotion>
                                  </p:childTnLst>
                                </p:cTn>
                              </p:par>
                              <p:par>
                                <p:cTn id="12" presetID="16" presetClass="entr" presetSubtype="37" fill="hold" nodeType="withEffect">
                                  <p:stCondLst>
                                    <p:cond delay="2250"/>
                                  </p:stCondLst>
                                  <p:childTnLst>
                                    <p:set>
                                      <p:cBhvr>
                                        <p:cTn id="13" dur="1" fill="hold">
                                          <p:stCondLst>
                                            <p:cond delay="0"/>
                                          </p:stCondLst>
                                        </p:cTn>
                                        <p:tgtEl>
                                          <p:spTgt spid="91"/>
                                        </p:tgtEl>
                                        <p:attrNameLst>
                                          <p:attrName>style.visibility</p:attrName>
                                        </p:attrNameLst>
                                      </p:cBhvr>
                                      <p:to>
                                        <p:strVal val="visible"/>
                                      </p:to>
                                    </p:set>
                                    <p:animEffect transition="in" filter="barn(outVertical)">
                                      <p:cBhvr>
                                        <p:cTn id="14" dur="750"/>
                                        <p:tgtEl>
                                          <p:spTgt spid="91"/>
                                        </p:tgtEl>
                                      </p:cBhvr>
                                    </p:animEffect>
                                  </p:childTnLst>
                                </p:cTn>
                              </p:par>
                              <p:par>
                                <p:cTn id="15" presetID="10" presetClass="entr" presetSubtype="0" fill="hold" grpId="0" nodeType="withEffect">
                                  <p:stCondLst>
                                    <p:cond delay="2250"/>
                                  </p:stCondLst>
                                  <p:childTnLst>
                                    <p:set>
                                      <p:cBhvr>
                                        <p:cTn id="16" dur="1" fill="hold">
                                          <p:stCondLst>
                                            <p:cond delay="0"/>
                                          </p:stCondLst>
                                        </p:cTn>
                                        <p:tgtEl>
                                          <p:spTgt spid="90"/>
                                        </p:tgtEl>
                                        <p:attrNameLst>
                                          <p:attrName>style.visibility</p:attrName>
                                        </p:attrNameLst>
                                      </p:cBhvr>
                                      <p:to>
                                        <p:strVal val="visible"/>
                                      </p:to>
                                    </p:set>
                                    <p:animEffect transition="in" filter="fade">
                                      <p:cBhvr>
                                        <p:cTn id="17" dur="750"/>
                                        <p:tgtEl>
                                          <p:spTgt spid="90"/>
                                        </p:tgtEl>
                                      </p:cBhvr>
                                    </p:animEffect>
                                  </p:childTnLst>
                                </p:cTn>
                              </p:par>
                              <p:par>
                                <p:cTn id="18" presetID="10" presetClass="entr" presetSubtype="0" fill="hold" grpId="0" nodeType="withEffect">
                                  <p:stCondLst>
                                    <p:cond delay="2250"/>
                                  </p:stCondLst>
                                  <p:childTnLst>
                                    <p:set>
                                      <p:cBhvr>
                                        <p:cTn id="19" dur="1" fill="hold">
                                          <p:stCondLst>
                                            <p:cond delay="0"/>
                                          </p:stCondLst>
                                        </p:cTn>
                                        <p:tgtEl>
                                          <p:spTgt spid="92"/>
                                        </p:tgtEl>
                                        <p:attrNameLst>
                                          <p:attrName>style.visibility</p:attrName>
                                        </p:attrNameLst>
                                      </p:cBhvr>
                                      <p:to>
                                        <p:strVal val="visible"/>
                                      </p:to>
                                    </p:set>
                                    <p:animEffect transition="in" filter="fade">
                                      <p:cBhvr>
                                        <p:cTn id="20" dur="1500"/>
                                        <p:tgtEl>
                                          <p:spTgt spid="92"/>
                                        </p:tgtEl>
                                      </p:cBhvr>
                                    </p:animEffect>
                                  </p:childTnLst>
                                </p:cTn>
                              </p:par>
                              <p:par>
                                <p:cTn id="21" presetID="42" presetClass="path" presetSubtype="0" decel="33300" fill="hold" grpId="1" nodeType="withEffect">
                                  <p:stCondLst>
                                    <p:cond delay="2250"/>
                                  </p:stCondLst>
                                  <p:childTnLst>
                                    <p:animMotion origin="layout" path="M 6.25E-7 -4.81481E-6 L -0.11133 0.04885 " pathEditMode="relative" rAng="0" ptsTypes="AA">
                                      <p:cBhvr>
                                        <p:cTn id="22" dur="1500" spd="-100000" fill="hold"/>
                                        <p:tgtEl>
                                          <p:spTgt spid="92"/>
                                        </p:tgtEl>
                                        <p:attrNameLst>
                                          <p:attrName>ppt_x</p:attrName>
                                          <p:attrName>ppt_y</p:attrName>
                                        </p:attrNameLst>
                                      </p:cBhvr>
                                      <p:rCtr x="-5573" y="2431"/>
                                    </p:animMotion>
                                  </p:childTnLst>
                                </p:cTn>
                              </p:par>
                              <p:par>
                                <p:cTn id="23" presetID="8" presetClass="emph" presetSubtype="0" fill="hold" grpId="2" nodeType="withEffect">
                                  <p:stCondLst>
                                    <p:cond delay="2250"/>
                                  </p:stCondLst>
                                  <p:childTnLst>
                                    <p:animRot by="21600000">
                                      <p:cBhvr>
                                        <p:cTn id="24" dur="1500" fill="hold"/>
                                        <p:tgtEl>
                                          <p:spTgt spid="92"/>
                                        </p:tgtEl>
                                        <p:attrNameLst>
                                          <p:attrName>r</p:attrName>
                                        </p:attrNameLst>
                                      </p:cBhvr>
                                    </p:animRot>
                                  </p:childTnLst>
                                </p:cTn>
                              </p:par>
                              <p:par>
                                <p:cTn id="25" presetID="10" presetClass="entr" presetSubtype="0" fill="hold" grpId="0" nodeType="withEffect">
                                  <p:stCondLst>
                                    <p:cond delay="2500"/>
                                  </p:stCondLst>
                                  <p:childTnLst>
                                    <p:set>
                                      <p:cBhvr>
                                        <p:cTn id="26" dur="1" fill="hold">
                                          <p:stCondLst>
                                            <p:cond delay="0"/>
                                          </p:stCondLst>
                                        </p:cTn>
                                        <p:tgtEl>
                                          <p:spTgt spid="93"/>
                                        </p:tgtEl>
                                        <p:attrNameLst>
                                          <p:attrName>style.visibility</p:attrName>
                                        </p:attrNameLst>
                                      </p:cBhvr>
                                      <p:to>
                                        <p:strVal val="visible"/>
                                      </p:to>
                                    </p:set>
                                    <p:animEffect transition="in" filter="fade">
                                      <p:cBhvr>
                                        <p:cTn id="27" dur="1500"/>
                                        <p:tgtEl>
                                          <p:spTgt spid="93"/>
                                        </p:tgtEl>
                                      </p:cBhvr>
                                    </p:animEffect>
                                  </p:childTnLst>
                                </p:cTn>
                              </p:par>
                              <p:par>
                                <p:cTn id="28" presetID="42" presetClass="path" presetSubtype="0" decel="33300" fill="hold" grpId="1" nodeType="withEffect">
                                  <p:stCondLst>
                                    <p:cond delay="2500"/>
                                  </p:stCondLst>
                                  <p:childTnLst>
                                    <p:animMotion origin="layout" path="M 1.25E-6 4.81481E-6 L -0.14206 0.0331 " pathEditMode="relative" rAng="0" ptsTypes="AA">
                                      <p:cBhvr>
                                        <p:cTn id="29" dur="1500" spd="-100000" fill="hold"/>
                                        <p:tgtEl>
                                          <p:spTgt spid="93"/>
                                        </p:tgtEl>
                                        <p:attrNameLst>
                                          <p:attrName>ppt_x</p:attrName>
                                          <p:attrName>ppt_y</p:attrName>
                                        </p:attrNameLst>
                                      </p:cBhvr>
                                      <p:rCtr x="-7109" y="1644"/>
                                    </p:animMotion>
                                  </p:childTnLst>
                                </p:cTn>
                              </p:par>
                              <p:par>
                                <p:cTn id="30" presetID="8" presetClass="emph" presetSubtype="0" fill="hold" grpId="2" nodeType="withEffect">
                                  <p:stCondLst>
                                    <p:cond delay="2500"/>
                                  </p:stCondLst>
                                  <p:childTnLst>
                                    <p:animRot by="21600000">
                                      <p:cBhvr>
                                        <p:cTn id="31" dur="1500" fill="hold"/>
                                        <p:tgtEl>
                                          <p:spTgt spid="93"/>
                                        </p:tgtEl>
                                        <p:attrNameLst>
                                          <p:attrName>r</p:attrName>
                                        </p:attrNameLst>
                                      </p:cBhvr>
                                    </p:animRot>
                                  </p:childTnLst>
                                </p:cTn>
                              </p:par>
                              <p:par>
                                <p:cTn id="32" presetID="10" presetClass="entr" presetSubtype="0" fill="hold" grpId="0" nodeType="withEffect">
                                  <p:stCondLst>
                                    <p:cond delay="2250"/>
                                  </p:stCondLst>
                                  <p:childTnLst>
                                    <p:set>
                                      <p:cBhvr>
                                        <p:cTn id="33" dur="1" fill="hold">
                                          <p:stCondLst>
                                            <p:cond delay="0"/>
                                          </p:stCondLst>
                                        </p:cTn>
                                        <p:tgtEl>
                                          <p:spTgt spid="94"/>
                                        </p:tgtEl>
                                        <p:attrNameLst>
                                          <p:attrName>style.visibility</p:attrName>
                                        </p:attrNameLst>
                                      </p:cBhvr>
                                      <p:to>
                                        <p:strVal val="visible"/>
                                      </p:to>
                                    </p:set>
                                    <p:animEffect transition="in" filter="fade">
                                      <p:cBhvr>
                                        <p:cTn id="34" dur="1500"/>
                                        <p:tgtEl>
                                          <p:spTgt spid="94"/>
                                        </p:tgtEl>
                                      </p:cBhvr>
                                    </p:animEffect>
                                  </p:childTnLst>
                                </p:cTn>
                              </p:par>
                              <p:par>
                                <p:cTn id="35" presetID="42" presetClass="path" presetSubtype="0" decel="33300" fill="hold" grpId="1" nodeType="withEffect">
                                  <p:stCondLst>
                                    <p:cond delay="2250"/>
                                  </p:stCondLst>
                                  <p:childTnLst>
                                    <p:animMotion origin="layout" path="M 6.25E-7 1.48148E-6 L -0.11393 -0.00996 " pathEditMode="relative" rAng="0" ptsTypes="AA">
                                      <p:cBhvr>
                                        <p:cTn id="36" dur="1500" spd="-100000" fill="hold"/>
                                        <p:tgtEl>
                                          <p:spTgt spid="94"/>
                                        </p:tgtEl>
                                        <p:attrNameLst>
                                          <p:attrName>ppt_x</p:attrName>
                                          <p:attrName>ppt_y</p:attrName>
                                        </p:attrNameLst>
                                      </p:cBhvr>
                                      <p:rCtr x="-5703" y="-509"/>
                                    </p:animMotion>
                                  </p:childTnLst>
                                </p:cTn>
                              </p:par>
                              <p:par>
                                <p:cTn id="37" presetID="8" presetClass="emph" presetSubtype="0" fill="hold" grpId="2" nodeType="withEffect">
                                  <p:stCondLst>
                                    <p:cond delay="2250"/>
                                  </p:stCondLst>
                                  <p:childTnLst>
                                    <p:animRot by="21600000">
                                      <p:cBhvr>
                                        <p:cTn id="38" dur="1500" fill="hold"/>
                                        <p:tgtEl>
                                          <p:spTgt spid="94"/>
                                        </p:tgtEl>
                                        <p:attrNameLst>
                                          <p:attrName>r</p:attrName>
                                        </p:attrNameLst>
                                      </p:cBhvr>
                                    </p:animRot>
                                  </p:childTnLst>
                                </p:cTn>
                              </p:par>
                              <p:par>
                                <p:cTn id="39" presetID="10" presetClass="entr" presetSubtype="0" fill="hold" grpId="0" nodeType="withEffect">
                                  <p:stCondLst>
                                    <p:cond delay="2500"/>
                                  </p:stCondLst>
                                  <p:childTnLst>
                                    <p:set>
                                      <p:cBhvr>
                                        <p:cTn id="40" dur="1" fill="hold">
                                          <p:stCondLst>
                                            <p:cond delay="0"/>
                                          </p:stCondLst>
                                        </p:cTn>
                                        <p:tgtEl>
                                          <p:spTgt spid="95"/>
                                        </p:tgtEl>
                                        <p:attrNameLst>
                                          <p:attrName>style.visibility</p:attrName>
                                        </p:attrNameLst>
                                      </p:cBhvr>
                                      <p:to>
                                        <p:strVal val="visible"/>
                                      </p:to>
                                    </p:set>
                                    <p:animEffect transition="in" filter="fade">
                                      <p:cBhvr>
                                        <p:cTn id="41" dur="1500"/>
                                        <p:tgtEl>
                                          <p:spTgt spid="95"/>
                                        </p:tgtEl>
                                      </p:cBhvr>
                                    </p:animEffect>
                                  </p:childTnLst>
                                </p:cTn>
                              </p:par>
                              <p:par>
                                <p:cTn id="42" presetID="42" presetClass="path" presetSubtype="0" decel="33300" fill="hold" grpId="1" nodeType="withEffect">
                                  <p:stCondLst>
                                    <p:cond delay="2500"/>
                                  </p:stCondLst>
                                  <p:childTnLst>
                                    <p:animMotion origin="layout" path="M -3.33333E-6 -3.7037E-7 L -0.13372 0.01597 " pathEditMode="relative" rAng="0" ptsTypes="AA">
                                      <p:cBhvr>
                                        <p:cTn id="43" dur="1500" spd="-100000" fill="hold"/>
                                        <p:tgtEl>
                                          <p:spTgt spid="95"/>
                                        </p:tgtEl>
                                        <p:attrNameLst>
                                          <p:attrName>ppt_x</p:attrName>
                                          <p:attrName>ppt_y</p:attrName>
                                        </p:attrNameLst>
                                      </p:cBhvr>
                                      <p:rCtr x="-6693" y="787"/>
                                    </p:animMotion>
                                  </p:childTnLst>
                                </p:cTn>
                              </p:par>
                              <p:par>
                                <p:cTn id="44" presetID="8" presetClass="emph" presetSubtype="0" fill="hold" grpId="2" nodeType="withEffect">
                                  <p:stCondLst>
                                    <p:cond delay="2500"/>
                                  </p:stCondLst>
                                  <p:childTnLst>
                                    <p:animRot by="21600000">
                                      <p:cBhvr>
                                        <p:cTn id="45" dur="1500" fill="hold"/>
                                        <p:tgtEl>
                                          <p:spTgt spid="95"/>
                                        </p:tgtEl>
                                        <p:attrNameLst>
                                          <p:attrName>r</p:attrName>
                                        </p:attrNameLst>
                                      </p:cBhvr>
                                    </p:animRot>
                                  </p:childTnLst>
                                </p:cTn>
                              </p:par>
                              <p:par>
                                <p:cTn id="46" presetID="10" presetClass="entr" presetSubtype="0" fill="hold" grpId="0" nodeType="withEffect">
                                  <p:stCondLst>
                                    <p:cond delay="2250"/>
                                  </p:stCondLst>
                                  <p:childTnLst>
                                    <p:set>
                                      <p:cBhvr>
                                        <p:cTn id="47" dur="1" fill="hold">
                                          <p:stCondLst>
                                            <p:cond delay="0"/>
                                          </p:stCondLst>
                                        </p:cTn>
                                        <p:tgtEl>
                                          <p:spTgt spid="96"/>
                                        </p:tgtEl>
                                        <p:attrNameLst>
                                          <p:attrName>style.visibility</p:attrName>
                                        </p:attrNameLst>
                                      </p:cBhvr>
                                      <p:to>
                                        <p:strVal val="visible"/>
                                      </p:to>
                                    </p:set>
                                    <p:animEffect transition="in" filter="fade">
                                      <p:cBhvr>
                                        <p:cTn id="48" dur="1500"/>
                                        <p:tgtEl>
                                          <p:spTgt spid="96"/>
                                        </p:tgtEl>
                                      </p:cBhvr>
                                    </p:animEffect>
                                  </p:childTnLst>
                                </p:cTn>
                              </p:par>
                              <p:par>
                                <p:cTn id="49" presetID="42" presetClass="path" presetSubtype="0" decel="33300" fill="hold" grpId="1" nodeType="withEffect">
                                  <p:stCondLst>
                                    <p:cond delay="2250"/>
                                  </p:stCondLst>
                                  <p:childTnLst>
                                    <p:animMotion origin="layout" path="M -4.16667E-6 4.07407E-6 L -0.09804 0.00625 " pathEditMode="relative" rAng="0" ptsTypes="AA">
                                      <p:cBhvr>
                                        <p:cTn id="50" dur="1500" spd="-100000" fill="hold"/>
                                        <p:tgtEl>
                                          <p:spTgt spid="96"/>
                                        </p:tgtEl>
                                        <p:attrNameLst>
                                          <p:attrName>ppt_x</p:attrName>
                                          <p:attrName>ppt_y</p:attrName>
                                        </p:attrNameLst>
                                      </p:cBhvr>
                                      <p:rCtr x="-4909" y="301"/>
                                    </p:animMotion>
                                  </p:childTnLst>
                                </p:cTn>
                              </p:par>
                              <p:par>
                                <p:cTn id="51" presetID="8" presetClass="emph" presetSubtype="0" fill="hold" grpId="2" nodeType="withEffect">
                                  <p:stCondLst>
                                    <p:cond delay="2250"/>
                                  </p:stCondLst>
                                  <p:childTnLst>
                                    <p:animRot by="21600000">
                                      <p:cBhvr>
                                        <p:cTn id="52" dur="1500" fill="hold"/>
                                        <p:tgtEl>
                                          <p:spTgt spid="96"/>
                                        </p:tgtEl>
                                        <p:attrNameLst>
                                          <p:attrName>r</p:attrName>
                                        </p:attrNameLst>
                                      </p:cBhvr>
                                    </p:animRot>
                                  </p:childTnLst>
                                </p:cTn>
                              </p:par>
                              <p:par>
                                <p:cTn id="53" presetID="10" presetClass="entr" presetSubtype="0" fill="hold" grpId="0" nodeType="withEffect">
                                  <p:stCondLst>
                                    <p:cond delay="1000"/>
                                  </p:stCondLst>
                                  <p:childTnLst>
                                    <p:set>
                                      <p:cBhvr>
                                        <p:cTn id="54" dur="1" fill="hold">
                                          <p:stCondLst>
                                            <p:cond delay="0"/>
                                          </p:stCondLst>
                                        </p:cTn>
                                        <p:tgtEl>
                                          <p:spTgt spid="243"/>
                                        </p:tgtEl>
                                        <p:attrNameLst>
                                          <p:attrName>style.visibility</p:attrName>
                                        </p:attrNameLst>
                                      </p:cBhvr>
                                      <p:to>
                                        <p:strVal val="visible"/>
                                      </p:to>
                                    </p:set>
                                    <p:animEffect transition="in" filter="fade">
                                      <p:cBhvr>
                                        <p:cTn id="55" dur="1000"/>
                                        <p:tgtEl>
                                          <p:spTgt spid="243"/>
                                        </p:tgtEl>
                                      </p:cBhvr>
                                    </p:animEffect>
                                  </p:childTnLst>
                                </p:cTn>
                              </p:par>
                              <p:par>
                                <p:cTn id="56" presetID="10" presetClass="entr" presetSubtype="0" fill="hold" grpId="1" nodeType="withEffect">
                                  <p:stCondLst>
                                    <p:cond delay="0"/>
                                  </p:stCondLst>
                                  <p:childTnLst>
                                    <p:set>
                                      <p:cBhvr>
                                        <p:cTn id="57" dur="1" fill="hold">
                                          <p:stCondLst>
                                            <p:cond delay="0"/>
                                          </p:stCondLst>
                                        </p:cTn>
                                        <p:tgtEl>
                                          <p:spTgt spid="171"/>
                                        </p:tgtEl>
                                        <p:attrNameLst>
                                          <p:attrName>style.visibility</p:attrName>
                                        </p:attrNameLst>
                                      </p:cBhvr>
                                      <p:to>
                                        <p:strVal val="visible"/>
                                      </p:to>
                                    </p:set>
                                    <p:animEffect transition="in" filter="fade">
                                      <p:cBhvr>
                                        <p:cTn id="58" dur="1000"/>
                                        <p:tgtEl>
                                          <p:spTgt spid="171"/>
                                        </p:tgtEl>
                                      </p:cBhvr>
                                    </p:animEffect>
                                  </p:childTnLst>
                                </p:cTn>
                              </p:par>
                              <p:par>
                                <p:cTn id="59" presetID="10" presetClass="entr" presetSubtype="0" fill="hold" grpId="1" nodeType="withEffect">
                                  <p:stCondLst>
                                    <p:cond delay="0"/>
                                  </p:stCondLst>
                                  <p:childTnLst>
                                    <p:set>
                                      <p:cBhvr>
                                        <p:cTn id="60" dur="1" fill="hold">
                                          <p:stCondLst>
                                            <p:cond delay="0"/>
                                          </p:stCondLst>
                                        </p:cTn>
                                        <p:tgtEl>
                                          <p:spTgt spid="172"/>
                                        </p:tgtEl>
                                        <p:attrNameLst>
                                          <p:attrName>style.visibility</p:attrName>
                                        </p:attrNameLst>
                                      </p:cBhvr>
                                      <p:to>
                                        <p:strVal val="visible"/>
                                      </p:to>
                                    </p:set>
                                    <p:animEffect transition="in" filter="fade">
                                      <p:cBhvr>
                                        <p:cTn id="61" dur="1000"/>
                                        <p:tgtEl>
                                          <p:spTgt spid="172"/>
                                        </p:tgtEl>
                                      </p:cBhvr>
                                    </p:animEffect>
                                  </p:childTnLst>
                                </p:cTn>
                              </p:par>
                              <p:par>
                                <p:cTn id="62" presetID="10" presetClass="entr" presetSubtype="0" fill="hold" grpId="1" nodeType="withEffect">
                                  <p:stCondLst>
                                    <p:cond delay="0"/>
                                  </p:stCondLst>
                                  <p:childTnLst>
                                    <p:set>
                                      <p:cBhvr>
                                        <p:cTn id="63" dur="1" fill="hold">
                                          <p:stCondLst>
                                            <p:cond delay="0"/>
                                          </p:stCondLst>
                                        </p:cTn>
                                        <p:tgtEl>
                                          <p:spTgt spid="173"/>
                                        </p:tgtEl>
                                        <p:attrNameLst>
                                          <p:attrName>style.visibility</p:attrName>
                                        </p:attrNameLst>
                                      </p:cBhvr>
                                      <p:to>
                                        <p:strVal val="visible"/>
                                      </p:to>
                                    </p:set>
                                    <p:animEffect transition="in" filter="fade">
                                      <p:cBhvr>
                                        <p:cTn id="64" dur="1000"/>
                                        <p:tgtEl>
                                          <p:spTgt spid="173"/>
                                        </p:tgtEl>
                                      </p:cBhvr>
                                    </p:animEffect>
                                  </p:childTnLst>
                                </p:cTn>
                              </p:par>
                              <p:par>
                                <p:cTn id="65" presetID="10" presetClass="entr" presetSubtype="0" fill="hold" grpId="1" nodeType="withEffect">
                                  <p:stCondLst>
                                    <p:cond delay="0"/>
                                  </p:stCondLst>
                                  <p:childTnLst>
                                    <p:set>
                                      <p:cBhvr>
                                        <p:cTn id="66" dur="1" fill="hold">
                                          <p:stCondLst>
                                            <p:cond delay="0"/>
                                          </p:stCondLst>
                                        </p:cTn>
                                        <p:tgtEl>
                                          <p:spTgt spid="174"/>
                                        </p:tgtEl>
                                        <p:attrNameLst>
                                          <p:attrName>style.visibility</p:attrName>
                                        </p:attrNameLst>
                                      </p:cBhvr>
                                      <p:to>
                                        <p:strVal val="visible"/>
                                      </p:to>
                                    </p:set>
                                    <p:animEffect transition="in" filter="fade">
                                      <p:cBhvr>
                                        <p:cTn id="67" dur="1000"/>
                                        <p:tgtEl>
                                          <p:spTgt spid="174"/>
                                        </p:tgtEl>
                                      </p:cBhvr>
                                    </p:animEffect>
                                  </p:childTnLst>
                                </p:cTn>
                              </p:par>
                              <p:par>
                                <p:cTn id="68" presetID="10" presetClass="entr" presetSubtype="0" fill="hold" grpId="1" nodeType="withEffect">
                                  <p:stCondLst>
                                    <p:cond delay="0"/>
                                  </p:stCondLst>
                                  <p:childTnLst>
                                    <p:set>
                                      <p:cBhvr>
                                        <p:cTn id="69" dur="1" fill="hold">
                                          <p:stCondLst>
                                            <p:cond delay="0"/>
                                          </p:stCondLst>
                                        </p:cTn>
                                        <p:tgtEl>
                                          <p:spTgt spid="175"/>
                                        </p:tgtEl>
                                        <p:attrNameLst>
                                          <p:attrName>style.visibility</p:attrName>
                                        </p:attrNameLst>
                                      </p:cBhvr>
                                      <p:to>
                                        <p:strVal val="visible"/>
                                      </p:to>
                                    </p:set>
                                    <p:animEffect transition="in" filter="fade">
                                      <p:cBhvr>
                                        <p:cTn id="70" dur="1000"/>
                                        <p:tgtEl>
                                          <p:spTgt spid="175"/>
                                        </p:tgtEl>
                                      </p:cBhvr>
                                    </p:animEffect>
                                  </p:childTnLst>
                                </p:cTn>
                              </p:par>
                              <p:par>
                                <p:cTn id="71" presetID="10" presetClass="entr" presetSubtype="0" fill="hold" grpId="1" nodeType="with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fade">
                                      <p:cBhvr>
                                        <p:cTn id="73" dur="1000"/>
                                        <p:tgtEl>
                                          <p:spTgt spid="176"/>
                                        </p:tgtEl>
                                      </p:cBhvr>
                                    </p:animEffect>
                                  </p:childTnLst>
                                </p:cTn>
                              </p:par>
                              <p:par>
                                <p:cTn id="74" presetID="10" presetClass="entr" presetSubtype="0" fill="hold" grpId="1" nodeType="withEffect">
                                  <p:stCondLst>
                                    <p:cond delay="0"/>
                                  </p:stCondLst>
                                  <p:childTnLst>
                                    <p:set>
                                      <p:cBhvr>
                                        <p:cTn id="75" dur="1" fill="hold">
                                          <p:stCondLst>
                                            <p:cond delay="0"/>
                                          </p:stCondLst>
                                        </p:cTn>
                                        <p:tgtEl>
                                          <p:spTgt spid="177"/>
                                        </p:tgtEl>
                                        <p:attrNameLst>
                                          <p:attrName>style.visibility</p:attrName>
                                        </p:attrNameLst>
                                      </p:cBhvr>
                                      <p:to>
                                        <p:strVal val="visible"/>
                                      </p:to>
                                    </p:set>
                                    <p:animEffect transition="in" filter="fade">
                                      <p:cBhvr>
                                        <p:cTn id="76" dur="1000"/>
                                        <p:tgtEl>
                                          <p:spTgt spid="177"/>
                                        </p:tgtEl>
                                      </p:cBhvr>
                                    </p:animEffect>
                                  </p:childTnLst>
                                </p:cTn>
                              </p:par>
                              <p:par>
                                <p:cTn id="77" presetID="10"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animEffect transition="in" filter="fade">
                                      <p:cBhvr>
                                        <p:cTn id="79" dur="1000"/>
                                        <p:tgtEl>
                                          <p:spTgt spid="178"/>
                                        </p:tgtEl>
                                      </p:cBhvr>
                                    </p:animEffect>
                                  </p:childTnLst>
                                </p:cTn>
                              </p:par>
                              <p:par>
                                <p:cTn id="80" presetID="10" presetClass="entr" presetSubtype="0" fill="hold" grpId="1" nodeType="withEffect">
                                  <p:stCondLst>
                                    <p:cond delay="0"/>
                                  </p:stCondLst>
                                  <p:childTnLst>
                                    <p:set>
                                      <p:cBhvr>
                                        <p:cTn id="81" dur="1" fill="hold">
                                          <p:stCondLst>
                                            <p:cond delay="0"/>
                                          </p:stCondLst>
                                        </p:cTn>
                                        <p:tgtEl>
                                          <p:spTgt spid="179"/>
                                        </p:tgtEl>
                                        <p:attrNameLst>
                                          <p:attrName>style.visibility</p:attrName>
                                        </p:attrNameLst>
                                      </p:cBhvr>
                                      <p:to>
                                        <p:strVal val="visible"/>
                                      </p:to>
                                    </p:set>
                                    <p:animEffect transition="in" filter="fade">
                                      <p:cBhvr>
                                        <p:cTn id="82" dur="1000"/>
                                        <p:tgtEl>
                                          <p:spTgt spid="179"/>
                                        </p:tgtEl>
                                      </p:cBhvr>
                                    </p:animEffect>
                                  </p:childTnLst>
                                </p:cTn>
                              </p:par>
                              <p:par>
                                <p:cTn id="83" presetID="10" presetClass="entr" presetSubtype="0" fill="hold" grpId="1" nodeType="withEffect">
                                  <p:stCondLst>
                                    <p:cond delay="0"/>
                                  </p:stCondLst>
                                  <p:childTnLst>
                                    <p:set>
                                      <p:cBhvr>
                                        <p:cTn id="84" dur="1" fill="hold">
                                          <p:stCondLst>
                                            <p:cond delay="0"/>
                                          </p:stCondLst>
                                        </p:cTn>
                                        <p:tgtEl>
                                          <p:spTgt spid="180"/>
                                        </p:tgtEl>
                                        <p:attrNameLst>
                                          <p:attrName>style.visibility</p:attrName>
                                        </p:attrNameLst>
                                      </p:cBhvr>
                                      <p:to>
                                        <p:strVal val="visible"/>
                                      </p:to>
                                    </p:set>
                                    <p:animEffect transition="in" filter="fade">
                                      <p:cBhvr>
                                        <p:cTn id="85" dur="1000"/>
                                        <p:tgtEl>
                                          <p:spTgt spid="180"/>
                                        </p:tgtEl>
                                      </p:cBhvr>
                                    </p:animEffect>
                                  </p:childTnLst>
                                </p:cTn>
                              </p:par>
                              <p:par>
                                <p:cTn id="86" presetID="10" presetClass="entr" presetSubtype="0" fill="hold" grpId="1" nodeType="withEffect">
                                  <p:stCondLst>
                                    <p:cond delay="0"/>
                                  </p:stCondLst>
                                  <p:childTnLst>
                                    <p:set>
                                      <p:cBhvr>
                                        <p:cTn id="87" dur="1" fill="hold">
                                          <p:stCondLst>
                                            <p:cond delay="0"/>
                                          </p:stCondLst>
                                        </p:cTn>
                                        <p:tgtEl>
                                          <p:spTgt spid="181"/>
                                        </p:tgtEl>
                                        <p:attrNameLst>
                                          <p:attrName>style.visibility</p:attrName>
                                        </p:attrNameLst>
                                      </p:cBhvr>
                                      <p:to>
                                        <p:strVal val="visible"/>
                                      </p:to>
                                    </p:set>
                                    <p:animEffect transition="in" filter="fade">
                                      <p:cBhvr>
                                        <p:cTn id="88" dur="1000"/>
                                        <p:tgtEl>
                                          <p:spTgt spid="181"/>
                                        </p:tgtEl>
                                      </p:cBhvr>
                                    </p:animEffect>
                                  </p:childTnLst>
                                </p:cTn>
                              </p:par>
                              <p:par>
                                <p:cTn id="89" presetID="10" presetClass="entr" presetSubtype="0" fill="hold" grpId="1" nodeType="withEffect">
                                  <p:stCondLst>
                                    <p:cond delay="0"/>
                                  </p:stCondLst>
                                  <p:childTnLst>
                                    <p:set>
                                      <p:cBhvr>
                                        <p:cTn id="90" dur="1" fill="hold">
                                          <p:stCondLst>
                                            <p:cond delay="0"/>
                                          </p:stCondLst>
                                        </p:cTn>
                                        <p:tgtEl>
                                          <p:spTgt spid="182"/>
                                        </p:tgtEl>
                                        <p:attrNameLst>
                                          <p:attrName>style.visibility</p:attrName>
                                        </p:attrNameLst>
                                      </p:cBhvr>
                                      <p:to>
                                        <p:strVal val="visible"/>
                                      </p:to>
                                    </p:set>
                                    <p:animEffect transition="in" filter="fade">
                                      <p:cBhvr>
                                        <p:cTn id="91" dur="1000"/>
                                        <p:tgtEl>
                                          <p:spTgt spid="182"/>
                                        </p:tgtEl>
                                      </p:cBhvr>
                                    </p:animEffect>
                                  </p:childTnLst>
                                </p:cTn>
                              </p:par>
                              <p:par>
                                <p:cTn id="92" presetID="10" presetClass="entr" presetSubtype="0" fill="hold" grpId="1" nodeType="withEffect">
                                  <p:stCondLst>
                                    <p:cond delay="0"/>
                                  </p:stCondLst>
                                  <p:childTnLst>
                                    <p:set>
                                      <p:cBhvr>
                                        <p:cTn id="93" dur="1" fill="hold">
                                          <p:stCondLst>
                                            <p:cond delay="0"/>
                                          </p:stCondLst>
                                        </p:cTn>
                                        <p:tgtEl>
                                          <p:spTgt spid="183"/>
                                        </p:tgtEl>
                                        <p:attrNameLst>
                                          <p:attrName>style.visibility</p:attrName>
                                        </p:attrNameLst>
                                      </p:cBhvr>
                                      <p:to>
                                        <p:strVal val="visible"/>
                                      </p:to>
                                    </p:set>
                                    <p:animEffect transition="in" filter="fade">
                                      <p:cBhvr>
                                        <p:cTn id="94" dur="1000"/>
                                        <p:tgtEl>
                                          <p:spTgt spid="183"/>
                                        </p:tgtEl>
                                      </p:cBhvr>
                                    </p:animEffect>
                                  </p:childTnLst>
                                </p:cTn>
                              </p:par>
                              <p:par>
                                <p:cTn id="95" presetID="10" presetClass="entr" presetSubtype="0" fill="hold" grpId="1" nodeType="withEffect">
                                  <p:stCondLst>
                                    <p:cond delay="0"/>
                                  </p:stCondLst>
                                  <p:childTnLst>
                                    <p:set>
                                      <p:cBhvr>
                                        <p:cTn id="96" dur="1" fill="hold">
                                          <p:stCondLst>
                                            <p:cond delay="0"/>
                                          </p:stCondLst>
                                        </p:cTn>
                                        <p:tgtEl>
                                          <p:spTgt spid="184"/>
                                        </p:tgtEl>
                                        <p:attrNameLst>
                                          <p:attrName>style.visibility</p:attrName>
                                        </p:attrNameLst>
                                      </p:cBhvr>
                                      <p:to>
                                        <p:strVal val="visible"/>
                                      </p:to>
                                    </p:set>
                                    <p:animEffect transition="in" filter="fade">
                                      <p:cBhvr>
                                        <p:cTn id="97" dur="1000"/>
                                        <p:tgtEl>
                                          <p:spTgt spid="184"/>
                                        </p:tgtEl>
                                      </p:cBhvr>
                                    </p:animEffect>
                                  </p:childTnLst>
                                </p:cTn>
                              </p:par>
                              <p:par>
                                <p:cTn id="98" presetID="10" presetClass="entr" presetSubtype="0" fill="hold" grpId="1" nodeType="withEffect">
                                  <p:stCondLst>
                                    <p:cond delay="0"/>
                                  </p:stCondLst>
                                  <p:childTnLst>
                                    <p:set>
                                      <p:cBhvr>
                                        <p:cTn id="99" dur="1" fill="hold">
                                          <p:stCondLst>
                                            <p:cond delay="0"/>
                                          </p:stCondLst>
                                        </p:cTn>
                                        <p:tgtEl>
                                          <p:spTgt spid="185"/>
                                        </p:tgtEl>
                                        <p:attrNameLst>
                                          <p:attrName>style.visibility</p:attrName>
                                        </p:attrNameLst>
                                      </p:cBhvr>
                                      <p:to>
                                        <p:strVal val="visible"/>
                                      </p:to>
                                    </p:set>
                                    <p:animEffect transition="in" filter="fade">
                                      <p:cBhvr>
                                        <p:cTn id="100" dur="1000"/>
                                        <p:tgtEl>
                                          <p:spTgt spid="185"/>
                                        </p:tgtEl>
                                      </p:cBhvr>
                                    </p:animEffect>
                                  </p:childTnLst>
                                </p:cTn>
                              </p:par>
                              <p:par>
                                <p:cTn id="101" presetID="10" presetClass="entr" presetSubtype="0" fill="hold" grpId="1" nodeType="withEffect">
                                  <p:stCondLst>
                                    <p:cond delay="0"/>
                                  </p:stCondLst>
                                  <p:childTnLst>
                                    <p:set>
                                      <p:cBhvr>
                                        <p:cTn id="102" dur="1" fill="hold">
                                          <p:stCondLst>
                                            <p:cond delay="0"/>
                                          </p:stCondLst>
                                        </p:cTn>
                                        <p:tgtEl>
                                          <p:spTgt spid="186"/>
                                        </p:tgtEl>
                                        <p:attrNameLst>
                                          <p:attrName>style.visibility</p:attrName>
                                        </p:attrNameLst>
                                      </p:cBhvr>
                                      <p:to>
                                        <p:strVal val="visible"/>
                                      </p:to>
                                    </p:set>
                                    <p:animEffect transition="in" filter="fade">
                                      <p:cBhvr>
                                        <p:cTn id="103" dur="1000"/>
                                        <p:tgtEl>
                                          <p:spTgt spid="186"/>
                                        </p:tgtEl>
                                      </p:cBhvr>
                                    </p:animEffect>
                                  </p:childTnLst>
                                </p:cTn>
                              </p:par>
                              <p:par>
                                <p:cTn id="104" presetID="10" presetClass="entr" presetSubtype="0" fill="hold" grpId="1" nodeType="with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fade">
                                      <p:cBhvr>
                                        <p:cTn id="106" dur="1000"/>
                                        <p:tgtEl>
                                          <p:spTgt spid="187"/>
                                        </p:tgtEl>
                                      </p:cBhvr>
                                    </p:animEffect>
                                  </p:childTnLst>
                                </p:cTn>
                              </p:par>
                              <p:par>
                                <p:cTn id="107" presetID="10" presetClass="entr" presetSubtype="0" fill="hold" grpId="1" nodeType="withEffect">
                                  <p:stCondLst>
                                    <p:cond delay="0"/>
                                  </p:stCondLst>
                                  <p:childTnLst>
                                    <p:set>
                                      <p:cBhvr>
                                        <p:cTn id="108" dur="1" fill="hold">
                                          <p:stCondLst>
                                            <p:cond delay="0"/>
                                          </p:stCondLst>
                                        </p:cTn>
                                        <p:tgtEl>
                                          <p:spTgt spid="188"/>
                                        </p:tgtEl>
                                        <p:attrNameLst>
                                          <p:attrName>style.visibility</p:attrName>
                                        </p:attrNameLst>
                                      </p:cBhvr>
                                      <p:to>
                                        <p:strVal val="visible"/>
                                      </p:to>
                                    </p:set>
                                    <p:animEffect transition="in" filter="fade">
                                      <p:cBhvr>
                                        <p:cTn id="109" dur="1000"/>
                                        <p:tgtEl>
                                          <p:spTgt spid="188"/>
                                        </p:tgtEl>
                                      </p:cBhvr>
                                    </p:animEffect>
                                  </p:childTnLst>
                                </p:cTn>
                              </p:par>
                              <p:par>
                                <p:cTn id="110" presetID="10" presetClass="entr" presetSubtype="0" fill="hold" grpId="1" nodeType="withEffect">
                                  <p:stCondLst>
                                    <p:cond delay="0"/>
                                  </p:stCondLst>
                                  <p:childTnLst>
                                    <p:set>
                                      <p:cBhvr>
                                        <p:cTn id="111" dur="1" fill="hold">
                                          <p:stCondLst>
                                            <p:cond delay="0"/>
                                          </p:stCondLst>
                                        </p:cTn>
                                        <p:tgtEl>
                                          <p:spTgt spid="189"/>
                                        </p:tgtEl>
                                        <p:attrNameLst>
                                          <p:attrName>style.visibility</p:attrName>
                                        </p:attrNameLst>
                                      </p:cBhvr>
                                      <p:to>
                                        <p:strVal val="visible"/>
                                      </p:to>
                                    </p:set>
                                    <p:animEffect transition="in" filter="fade">
                                      <p:cBhvr>
                                        <p:cTn id="112" dur="1000"/>
                                        <p:tgtEl>
                                          <p:spTgt spid="189"/>
                                        </p:tgtEl>
                                      </p:cBhvr>
                                    </p:animEffect>
                                  </p:childTnLst>
                                </p:cTn>
                              </p:par>
                              <p:par>
                                <p:cTn id="113" presetID="10" presetClass="entr" presetSubtype="0" fill="hold" grpId="1" nodeType="withEffect">
                                  <p:stCondLst>
                                    <p:cond delay="0"/>
                                  </p:stCondLst>
                                  <p:childTnLst>
                                    <p:set>
                                      <p:cBhvr>
                                        <p:cTn id="114" dur="1" fill="hold">
                                          <p:stCondLst>
                                            <p:cond delay="0"/>
                                          </p:stCondLst>
                                        </p:cTn>
                                        <p:tgtEl>
                                          <p:spTgt spid="190"/>
                                        </p:tgtEl>
                                        <p:attrNameLst>
                                          <p:attrName>style.visibility</p:attrName>
                                        </p:attrNameLst>
                                      </p:cBhvr>
                                      <p:to>
                                        <p:strVal val="visible"/>
                                      </p:to>
                                    </p:set>
                                    <p:animEffect transition="in" filter="fade">
                                      <p:cBhvr>
                                        <p:cTn id="115" dur="1000"/>
                                        <p:tgtEl>
                                          <p:spTgt spid="190"/>
                                        </p:tgtEl>
                                      </p:cBhvr>
                                    </p:animEffect>
                                  </p:childTnLst>
                                </p:cTn>
                              </p:par>
                              <p:par>
                                <p:cTn id="116" presetID="10" presetClass="entr" presetSubtype="0" fill="hold" grpId="1" nodeType="withEffect">
                                  <p:stCondLst>
                                    <p:cond delay="0"/>
                                  </p:stCondLst>
                                  <p:childTnLst>
                                    <p:set>
                                      <p:cBhvr>
                                        <p:cTn id="117" dur="1" fill="hold">
                                          <p:stCondLst>
                                            <p:cond delay="0"/>
                                          </p:stCondLst>
                                        </p:cTn>
                                        <p:tgtEl>
                                          <p:spTgt spid="191"/>
                                        </p:tgtEl>
                                        <p:attrNameLst>
                                          <p:attrName>style.visibility</p:attrName>
                                        </p:attrNameLst>
                                      </p:cBhvr>
                                      <p:to>
                                        <p:strVal val="visible"/>
                                      </p:to>
                                    </p:set>
                                    <p:animEffect transition="in" filter="fade">
                                      <p:cBhvr>
                                        <p:cTn id="118" dur="1000"/>
                                        <p:tgtEl>
                                          <p:spTgt spid="191"/>
                                        </p:tgtEl>
                                      </p:cBhvr>
                                    </p:animEffect>
                                  </p:childTnLst>
                                </p:cTn>
                              </p:par>
                              <p:par>
                                <p:cTn id="119" presetID="10" presetClass="entr" presetSubtype="0" fill="hold" grpId="1" nodeType="withEffect">
                                  <p:stCondLst>
                                    <p:cond delay="0"/>
                                  </p:stCondLst>
                                  <p:childTnLst>
                                    <p:set>
                                      <p:cBhvr>
                                        <p:cTn id="120" dur="1" fill="hold">
                                          <p:stCondLst>
                                            <p:cond delay="0"/>
                                          </p:stCondLst>
                                        </p:cTn>
                                        <p:tgtEl>
                                          <p:spTgt spid="192"/>
                                        </p:tgtEl>
                                        <p:attrNameLst>
                                          <p:attrName>style.visibility</p:attrName>
                                        </p:attrNameLst>
                                      </p:cBhvr>
                                      <p:to>
                                        <p:strVal val="visible"/>
                                      </p:to>
                                    </p:set>
                                    <p:animEffect transition="in" filter="fade">
                                      <p:cBhvr>
                                        <p:cTn id="121" dur="1000"/>
                                        <p:tgtEl>
                                          <p:spTgt spid="192"/>
                                        </p:tgtEl>
                                      </p:cBhvr>
                                    </p:animEffect>
                                  </p:childTnLst>
                                </p:cTn>
                              </p:par>
                              <p:par>
                                <p:cTn id="122" presetID="10" presetClass="entr" presetSubtype="0" fill="hold" grpId="1" nodeType="withEffect">
                                  <p:stCondLst>
                                    <p:cond delay="0"/>
                                  </p:stCondLst>
                                  <p:childTnLst>
                                    <p:set>
                                      <p:cBhvr>
                                        <p:cTn id="123" dur="1" fill="hold">
                                          <p:stCondLst>
                                            <p:cond delay="0"/>
                                          </p:stCondLst>
                                        </p:cTn>
                                        <p:tgtEl>
                                          <p:spTgt spid="193"/>
                                        </p:tgtEl>
                                        <p:attrNameLst>
                                          <p:attrName>style.visibility</p:attrName>
                                        </p:attrNameLst>
                                      </p:cBhvr>
                                      <p:to>
                                        <p:strVal val="visible"/>
                                      </p:to>
                                    </p:set>
                                    <p:animEffect transition="in" filter="fade">
                                      <p:cBhvr>
                                        <p:cTn id="124" dur="1000"/>
                                        <p:tgtEl>
                                          <p:spTgt spid="193"/>
                                        </p:tgtEl>
                                      </p:cBhvr>
                                    </p:animEffect>
                                  </p:childTnLst>
                                </p:cTn>
                              </p:par>
                              <p:par>
                                <p:cTn id="125" presetID="10" presetClass="entr" presetSubtype="0" fill="hold" grpId="1" nodeType="withEffect">
                                  <p:stCondLst>
                                    <p:cond delay="0"/>
                                  </p:stCondLst>
                                  <p:childTnLst>
                                    <p:set>
                                      <p:cBhvr>
                                        <p:cTn id="126" dur="1" fill="hold">
                                          <p:stCondLst>
                                            <p:cond delay="0"/>
                                          </p:stCondLst>
                                        </p:cTn>
                                        <p:tgtEl>
                                          <p:spTgt spid="194"/>
                                        </p:tgtEl>
                                        <p:attrNameLst>
                                          <p:attrName>style.visibility</p:attrName>
                                        </p:attrNameLst>
                                      </p:cBhvr>
                                      <p:to>
                                        <p:strVal val="visible"/>
                                      </p:to>
                                    </p:set>
                                    <p:animEffect transition="in" filter="fade">
                                      <p:cBhvr>
                                        <p:cTn id="127" dur="1000"/>
                                        <p:tgtEl>
                                          <p:spTgt spid="194"/>
                                        </p:tgtEl>
                                      </p:cBhvr>
                                    </p:animEffect>
                                  </p:childTnLst>
                                </p:cTn>
                              </p:par>
                              <p:par>
                                <p:cTn id="128" presetID="10" presetClass="entr" presetSubtype="0" fill="hold" grpId="1" nodeType="withEffect">
                                  <p:stCondLst>
                                    <p:cond delay="0"/>
                                  </p:stCondLst>
                                  <p:childTnLst>
                                    <p:set>
                                      <p:cBhvr>
                                        <p:cTn id="129" dur="1" fill="hold">
                                          <p:stCondLst>
                                            <p:cond delay="0"/>
                                          </p:stCondLst>
                                        </p:cTn>
                                        <p:tgtEl>
                                          <p:spTgt spid="195"/>
                                        </p:tgtEl>
                                        <p:attrNameLst>
                                          <p:attrName>style.visibility</p:attrName>
                                        </p:attrNameLst>
                                      </p:cBhvr>
                                      <p:to>
                                        <p:strVal val="visible"/>
                                      </p:to>
                                    </p:set>
                                    <p:animEffect transition="in" filter="fade">
                                      <p:cBhvr>
                                        <p:cTn id="130" dur="1000"/>
                                        <p:tgtEl>
                                          <p:spTgt spid="195"/>
                                        </p:tgtEl>
                                      </p:cBhvr>
                                    </p:animEffect>
                                  </p:childTnLst>
                                </p:cTn>
                              </p:par>
                              <p:par>
                                <p:cTn id="131" presetID="10" presetClass="entr" presetSubtype="0" fill="hold" grpId="1" nodeType="withEffect">
                                  <p:stCondLst>
                                    <p:cond delay="0"/>
                                  </p:stCondLst>
                                  <p:childTnLst>
                                    <p:set>
                                      <p:cBhvr>
                                        <p:cTn id="132" dur="1" fill="hold">
                                          <p:stCondLst>
                                            <p:cond delay="0"/>
                                          </p:stCondLst>
                                        </p:cTn>
                                        <p:tgtEl>
                                          <p:spTgt spid="196"/>
                                        </p:tgtEl>
                                        <p:attrNameLst>
                                          <p:attrName>style.visibility</p:attrName>
                                        </p:attrNameLst>
                                      </p:cBhvr>
                                      <p:to>
                                        <p:strVal val="visible"/>
                                      </p:to>
                                    </p:set>
                                    <p:animEffect transition="in" filter="fade">
                                      <p:cBhvr>
                                        <p:cTn id="133" dur="1000"/>
                                        <p:tgtEl>
                                          <p:spTgt spid="196"/>
                                        </p:tgtEl>
                                      </p:cBhvr>
                                    </p:animEffect>
                                  </p:childTnLst>
                                </p:cTn>
                              </p:par>
                              <p:par>
                                <p:cTn id="134" presetID="10" presetClass="entr" presetSubtype="0" fill="hold" grpId="1" nodeType="withEffect">
                                  <p:stCondLst>
                                    <p:cond delay="0"/>
                                  </p:stCondLst>
                                  <p:childTnLst>
                                    <p:set>
                                      <p:cBhvr>
                                        <p:cTn id="135" dur="1" fill="hold">
                                          <p:stCondLst>
                                            <p:cond delay="0"/>
                                          </p:stCondLst>
                                        </p:cTn>
                                        <p:tgtEl>
                                          <p:spTgt spid="197"/>
                                        </p:tgtEl>
                                        <p:attrNameLst>
                                          <p:attrName>style.visibility</p:attrName>
                                        </p:attrNameLst>
                                      </p:cBhvr>
                                      <p:to>
                                        <p:strVal val="visible"/>
                                      </p:to>
                                    </p:set>
                                    <p:animEffect transition="in" filter="fade">
                                      <p:cBhvr>
                                        <p:cTn id="136" dur="1000"/>
                                        <p:tgtEl>
                                          <p:spTgt spid="197"/>
                                        </p:tgtEl>
                                      </p:cBhvr>
                                    </p:animEffect>
                                  </p:childTnLst>
                                </p:cTn>
                              </p:par>
                              <p:par>
                                <p:cTn id="137" presetID="10" presetClass="entr" presetSubtype="0" fill="hold" grpId="1" nodeType="withEffect">
                                  <p:stCondLst>
                                    <p:cond delay="0"/>
                                  </p:stCondLst>
                                  <p:childTnLst>
                                    <p:set>
                                      <p:cBhvr>
                                        <p:cTn id="138" dur="1" fill="hold">
                                          <p:stCondLst>
                                            <p:cond delay="0"/>
                                          </p:stCondLst>
                                        </p:cTn>
                                        <p:tgtEl>
                                          <p:spTgt spid="198"/>
                                        </p:tgtEl>
                                        <p:attrNameLst>
                                          <p:attrName>style.visibility</p:attrName>
                                        </p:attrNameLst>
                                      </p:cBhvr>
                                      <p:to>
                                        <p:strVal val="visible"/>
                                      </p:to>
                                    </p:set>
                                    <p:animEffect transition="in" filter="fade">
                                      <p:cBhvr>
                                        <p:cTn id="139" dur="1000"/>
                                        <p:tgtEl>
                                          <p:spTgt spid="198"/>
                                        </p:tgtEl>
                                      </p:cBhvr>
                                    </p:animEffect>
                                  </p:childTnLst>
                                </p:cTn>
                              </p:par>
                              <p:par>
                                <p:cTn id="140" presetID="10" presetClass="entr" presetSubtype="0" fill="hold" grpId="1" nodeType="withEffect">
                                  <p:stCondLst>
                                    <p:cond delay="0"/>
                                  </p:stCondLst>
                                  <p:childTnLst>
                                    <p:set>
                                      <p:cBhvr>
                                        <p:cTn id="141" dur="1" fill="hold">
                                          <p:stCondLst>
                                            <p:cond delay="0"/>
                                          </p:stCondLst>
                                        </p:cTn>
                                        <p:tgtEl>
                                          <p:spTgt spid="199"/>
                                        </p:tgtEl>
                                        <p:attrNameLst>
                                          <p:attrName>style.visibility</p:attrName>
                                        </p:attrNameLst>
                                      </p:cBhvr>
                                      <p:to>
                                        <p:strVal val="visible"/>
                                      </p:to>
                                    </p:set>
                                    <p:animEffect transition="in" filter="fade">
                                      <p:cBhvr>
                                        <p:cTn id="142" dur="1000"/>
                                        <p:tgtEl>
                                          <p:spTgt spid="199"/>
                                        </p:tgtEl>
                                      </p:cBhvr>
                                    </p:animEffect>
                                  </p:childTnLst>
                                </p:cTn>
                              </p:par>
                              <p:par>
                                <p:cTn id="143" presetID="10" presetClass="entr" presetSubtype="0" fill="hold" grpId="1" nodeType="withEffect">
                                  <p:stCondLst>
                                    <p:cond delay="0"/>
                                  </p:stCondLst>
                                  <p:childTnLst>
                                    <p:set>
                                      <p:cBhvr>
                                        <p:cTn id="144" dur="1" fill="hold">
                                          <p:stCondLst>
                                            <p:cond delay="0"/>
                                          </p:stCondLst>
                                        </p:cTn>
                                        <p:tgtEl>
                                          <p:spTgt spid="200"/>
                                        </p:tgtEl>
                                        <p:attrNameLst>
                                          <p:attrName>style.visibility</p:attrName>
                                        </p:attrNameLst>
                                      </p:cBhvr>
                                      <p:to>
                                        <p:strVal val="visible"/>
                                      </p:to>
                                    </p:set>
                                    <p:animEffect transition="in" filter="fade">
                                      <p:cBhvr>
                                        <p:cTn id="145" dur="1000"/>
                                        <p:tgtEl>
                                          <p:spTgt spid="200"/>
                                        </p:tgtEl>
                                      </p:cBhvr>
                                    </p:animEffect>
                                  </p:childTnLst>
                                </p:cTn>
                              </p:par>
                              <p:par>
                                <p:cTn id="146" presetID="10" presetClass="entr" presetSubtype="0" fill="hold" grpId="1" nodeType="withEffect">
                                  <p:stCondLst>
                                    <p:cond delay="0"/>
                                  </p:stCondLst>
                                  <p:childTnLst>
                                    <p:set>
                                      <p:cBhvr>
                                        <p:cTn id="147" dur="1" fill="hold">
                                          <p:stCondLst>
                                            <p:cond delay="0"/>
                                          </p:stCondLst>
                                        </p:cTn>
                                        <p:tgtEl>
                                          <p:spTgt spid="201"/>
                                        </p:tgtEl>
                                        <p:attrNameLst>
                                          <p:attrName>style.visibility</p:attrName>
                                        </p:attrNameLst>
                                      </p:cBhvr>
                                      <p:to>
                                        <p:strVal val="visible"/>
                                      </p:to>
                                    </p:set>
                                    <p:animEffect transition="in" filter="fade">
                                      <p:cBhvr>
                                        <p:cTn id="148" dur="1000"/>
                                        <p:tgtEl>
                                          <p:spTgt spid="201"/>
                                        </p:tgtEl>
                                      </p:cBhvr>
                                    </p:animEffect>
                                  </p:childTnLst>
                                </p:cTn>
                              </p:par>
                              <p:par>
                                <p:cTn id="149" presetID="10" presetClass="entr" presetSubtype="0" fill="hold" grpId="1" nodeType="withEffect">
                                  <p:stCondLst>
                                    <p:cond delay="0"/>
                                  </p:stCondLst>
                                  <p:childTnLst>
                                    <p:set>
                                      <p:cBhvr>
                                        <p:cTn id="150" dur="1" fill="hold">
                                          <p:stCondLst>
                                            <p:cond delay="0"/>
                                          </p:stCondLst>
                                        </p:cTn>
                                        <p:tgtEl>
                                          <p:spTgt spid="202"/>
                                        </p:tgtEl>
                                        <p:attrNameLst>
                                          <p:attrName>style.visibility</p:attrName>
                                        </p:attrNameLst>
                                      </p:cBhvr>
                                      <p:to>
                                        <p:strVal val="visible"/>
                                      </p:to>
                                    </p:set>
                                    <p:animEffect transition="in" filter="fade">
                                      <p:cBhvr>
                                        <p:cTn id="151" dur="1000"/>
                                        <p:tgtEl>
                                          <p:spTgt spid="202"/>
                                        </p:tgtEl>
                                      </p:cBhvr>
                                    </p:animEffect>
                                  </p:childTnLst>
                                </p:cTn>
                              </p:par>
                              <p:par>
                                <p:cTn id="152" presetID="10" presetClass="entr" presetSubtype="0" fill="hold" grpId="1" nodeType="withEffect">
                                  <p:stCondLst>
                                    <p:cond delay="0"/>
                                  </p:stCondLst>
                                  <p:childTnLst>
                                    <p:set>
                                      <p:cBhvr>
                                        <p:cTn id="153" dur="1" fill="hold">
                                          <p:stCondLst>
                                            <p:cond delay="0"/>
                                          </p:stCondLst>
                                        </p:cTn>
                                        <p:tgtEl>
                                          <p:spTgt spid="203"/>
                                        </p:tgtEl>
                                        <p:attrNameLst>
                                          <p:attrName>style.visibility</p:attrName>
                                        </p:attrNameLst>
                                      </p:cBhvr>
                                      <p:to>
                                        <p:strVal val="visible"/>
                                      </p:to>
                                    </p:set>
                                    <p:animEffect transition="in" filter="fade">
                                      <p:cBhvr>
                                        <p:cTn id="154" dur="1000"/>
                                        <p:tgtEl>
                                          <p:spTgt spid="203"/>
                                        </p:tgtEl>
                                      </p:cBhvr>
                                    </p:animEffect>
                                  </p:childTnLst>
                                </p:cTn>
                              </p:par>
                              <p:par>
                                <p:cTn id="155" presetID="10" presetClass="entr" presetSubtype="0" fill="hold" grpId="1" nodeType="withEffect">
                                  <p:stCondLst>
                                    <p:cond delay="0"/>
                                  </p:stCondLst>
                                  <p:childTnLst>
                                    <p:set>
                                      <p:cBhvr>
                                        <p:cTn id="156" dur="1" fill="hold">
                                          <p:stCondLst>
                                            <p:cond delay="0"/>
                                          </p:stCondLst>
                                        </p:cTn>
                                        <p:tgtEl>
                                          <p:spTgt spid="204"/>
                                        </p:tgtEl>
                                        <p:attrNameLst>
                                          <p:attrName>style.visibility</p:attrName>
                                        </p:attrNameLst>
                                      </p:cBhvr>
                                      <p:to>
                                        <p:strVal val="visible"/>
                                      </p:to>
                                    </p:set>
                                    <p:animEffect transition="in" filter="fade">
                                      <p:cBhvr>
                                        <p:cTn id="157" dur="1000"/>
                                        <p:tgtEl>
                                          <p:spTgt spid="204"/>
                                        </p:tgtEl>
                                      </p:cBhvr>
                                    </p:animEffect>
                                  </p:childTnLst>
                                </p:cTn>
                              </p:par>
                              <p:par>
                                <p:cTn id="158" presetID="10" presetClass="entr" presetSubtype="0" fill="hold" grpId="1" nodeType="withEffect">
                                  <p:stCondLst>
                                    <p:cond delay="0"/>
                                  </p:stCondLst>
                                  <p:childTnLst>
                                    <p:set>
                                      <p:cBhvr>
                                        <p:cTn id="159" dur="1" fill="hold">
                                          <p:stCondLst>
                                            <p:cond delay="0"/>
                                          </p:stCondLst>
                                        </p:cTn>
                                        <p:tgtEl>
                                          <p:spTgt spid="205"/>
                                        </p:tgtEl>
                                        <p:attrNameLst>
                                          <p:attrName>style.visibility</p:attrName>
                                        </p:attrNameLst>
                                      </p:cBhvr>
                                      <p:to>
                                        <p:strVal val="visible"/>
                                      </p:to>
                                    </p:set>
                                    <p:animEffect transition="in" filter="fade">
                                      <p:cBhvr>
                                        <p:cTn id="160" dur="1000"/>
                                        <p:tgtEl>
                                          <p:spTgt spid="205"/>
                                        </p:tgtEl>
                                      </p:cBhvr>
                                    </p:animEffect>
                                  </p:childTnLst>
                                </p:cTn>
                              </p:par>
                              <p:par>
                                <p:cTn id="161" presetID="10" presetClass="entr" presetSubtype="0" fill="hold" grpId="1" nodeType="withEffect">
                                  <p:stCondLst>
                                    <p:cond delay="0"/>
                                  </p:stCondLst>
                                  <p:childTnLst>
                                    <p:set>
                                      <p:cBhvr>
                                        <p:cTn id="162" dur="1" fill="hold">
                                          <p:stCondLst>
                                            <p:cond delay="0"/>
                                          </p:stCondLst>
                                        </p:cTn>
                                        <p:tgtEl>
                                          <p:spTgt spid="206"/>
                                        </p:tgtEl>
                                        <p:attrNameLst>
                                          <p:attrName>style.visibility</p:attrName>
                                        </p:attrNameLst>
                                      </p:cBhvr>
                                      <p:to>
                                        <p:strVal val="visible"/>
                                      </p:to>
                                    </p:set>
                                    <p:animEffect transition="in" filter="fade">
                                      <p:cBhvr>
                                        <p:cTn id="163" dur="1000"/>
                                        <p:tgtEl>
                                          <p:spTgt spid="206"/>
                                        </p:tgtEl>
                                      </p:cBhvr>
                                    </p:animEffect>
                                  </p:childTnLst>
                                </p:cTn>
                              </p:par>
                              <p:par>
                                <p:cTn id="164" presetID="10" presetClass="entr" presetSubtype="0" fill="hold" grpId="1" nodeType="withEffect">
                                  <p:stCondLst>
                                    <p:cond delay="0"/>
                                  </p:stCondLst>
                                  <p:childTnLst>
                                    <p:set>
                                      <p:cBhvr>
                                        <p:cTn id="165" dur="1" fill="hold">
                                          <p:stCondLst>
                                            <p:cond delay="0"/>
                                          </p:stCondLst>
                                        </p:cTn>
                                        <p:tgtEl>
                                          <p:spTgt spid="207"/>
                                        </p:tgtEl>
                                        <p:attrNameLst>
                                          <p:attrName>style.visibility</p:attrName>
                                        </p:attrNameLst>
                                      </p:cBhvr>
                                      <p:to>
                                        <p:strVal val="visible"/>
                                      </p:to>
                                    </p:set>
                                    <p:animEffect transition="in" filter="fade">
                                      <p:cBhvr>
                                        <p:cTn id="166" dur="1000"/>
                                        <p:tgtEl>
                                          <p:spTgt spid="207"/>
                                        </p:tgtEl>
                                      </p:cBhvr>
                                    </p:animEffect>
                                  </p:childTnLst>
                                </p:cTn>
                              </p:par>
                              <p:par>
                                <p:cTn id="167" presetID="10" presetClass="entr" presetSubtype="0" fill="hold" grpId="1" nodeType="withEffect">
                                  <p:stCondLst>
                                    <p:cond delay="0"/>
                                  </p:stCondLst>
                                  <p:childTnLst>
                                    <p:set>
                                      <p:cBhvr>
                                        <p:cTn id="168" dur="1" fill="hold">
                                          <p:stCondLst>
                                            <p:cond delay="0"/>
                                          </p:stCondLst>
                                        </p:cTn>
                                        <p:tgtEl>
                                          <p:spTgt spid="208"/>
                                        </p:tgtEl>
                                        <p:attrNameLst>
                                          <p:attrName>style.visibility</p:attrName>
                                        </p:attrNameLst>
                                      </p:cBhvr>
                                      <p:to>
                                        <p:strVal val="visible"/>
                                      </p:to>
                                    </p:set>
                                    <p:animEffect transition="in" filter="fade">
                                      <p:cBhvr>
                                        <p:cTn id="169" dur="1000"/>
                                        <p:tgtEl>
                                          <p:spTgt spid="208"/>
                                        </p:tgtEl>
                                      </p:cBhvr>
                                    </p:animEffect>
                                  </p:childTnLst>
                                </p:cTn>
                              </p:par>
                              <p:par>
                                <p:cTn id="170" presetID="10" presetClass="entr" presetSubtype="0" fill="hold" grpId="1" nodeType="withEffect">
                                  <p:stCondLst>
                                    <p:cond delay="0"/>
                                  </p:stCondLst>
                                  <p:childTnLst>
                                    <p:set>
                                      <p:cBhvr>
                                        <p:cTn id="171" dur="1" fill="hold">
                                          <p:stCondLst>
                                            <p:cond delay="0"/>
                                          </p:stCondLst>
                                        </p:cTn>
                                        <p:tgtEl>
                                          <p:spTgt spid="209"/>
                                        </p:tgtEl>
                                        <p:attrNameLst>
                                          <p:attrName>style.visibility</p:attrName>
                                        </p:attrNameLst>
                                      </p:cBhvr>
                                      <p:to>
                                        <p:strVal val="visible"/>
                                      </p:to>
                                    </p:set>
                                    <p:animEffect transition="in" filter="fade">
                                      <p:cBhvr>
                                        <p:cTn id="172" dur="1000"/>
                                        <p:tgtEl>
                                          <p:spTgt spid="209"/>
                                        </p:tgtEl>
                                      </p:cBhvr>
                                    </p:animEffect>
                                  </p:childTnLst>
                                </p:cTn>
                              </p:par>
                              <p:par>
                                <p:cTn id="173" presetID="10" presetClass="entr" presetSubtype="0" fill="hold" grpId="1" nodeType="withEffect">
                                  <p:stCondLst>
                                    <p:cond delay="0"/>
                                  </p:stCondLst>
                                  <p:childTnLst>
                                    <p:set>
                                      <p:cBhvr>
                                        <p:cTn id="174" dur="1" fill="hold">
                                          <p:stCondLst>
                                            <p:cond delay="0"/>
                                          </p:stCondLst>
                                        </p:cTn>
                                        <p:tgtEl>
                                          <p:spTgt spid="210"/>
                                        </p:tgtEl>
                                        <p:attrNameLst>
                                          <p:attrName>style.visibility</p:attrName>
                                        </p:attrNameLst>
                                      </p:cBhvr>
                                      <p:to>
                                        <p:strVal val="visible"/>
                                      </p:to>
                                    </p:set>
                                    <p:animEffect transition="in" filter="fade">
                                      <p:cBhvr>
                                        <p:cTn id="175" dur="1000"/>
                                        <p:tgtEl>
                                          <p:spTgt spid="210"/>
                                        </p:tgtEl>
                                      </p:cBhvr>
                                    </p:animEffect>
                                  </p:childTnLst>
                                </p:cTn>
                              </p:par>
                              <p:par>
                                <p:cTn id="176" presetID="10" presetClass="entr" presetSubtype="0" fill="hold" grpId="1" nodeType="withEffect">
                                  <p:stCondLst>
                                    <p:cond delay="0"/>
                                  </p:stCondLst>
                                  <p:childTnLst>
                                    <p:set>
                                      <p:cBhvr>
                                        <p:cTn id="177" dur="1" fill="hold">
                                          <p:stCondLst>
                                            <p:cond delay="0"/>
                                          </p:stCondLst>
                                        </p:cTn>
                                        <p:tgtEl>
                                          <p:spTgt spid="211"/>
                                        </p:tgtEl>
                                        <p:attrNameLst>
                                          <p:attrName>style.visibility</p:attrName>
                                        </p:attrNameLst>
                                      </p:cBhvr>
                                      <p:to>
                                        <p:strVal val="visible"/>
                                      </p:to>
                                    </p:set>
                                    <p:animEffect transition="in" filter="fade">
                                      <p:cBhvr>
                                        <p:cTn id="178" dur="1000"/>
                                        <p:tgtEl>
                                          <p:spTgt spid="211"/>
                                        </p:tgtEl>
                                      </p:cBhvr>
                                    </p:animEffect>
                                  </p:childTnLst>
                                </p:cTn>
                              </p:par>
                              <p:par>
                                <p:cTn id="179" presetID="10" presetClass="entr" presetSubtype="0" fill="hold" grpId="1" nodeType="withEffect">
                                  <p:stCondLst>
                                    <p:cond delay="0"/>
                                  </p:stCondLst>
                                  <p:childTnLst>
                                    <p:set>
                                      <p:cBhvr>
                                        <p:cTn id="180" dur="1" fill="hold">
                                          <p:stCondLst>
                                            <p:cond delay="0"/>
                                          </p:stCondLst>
                                        </p:cTn>
                                        <p:tgtEl>
                                          <p:spTgt spid="212"/>
                                        </p:tgtEl>
                                        <p:attrNameLst>
                                          <p:attrName>style.visibility</p:attrName>
                                        </p:attrNameLst>
                                      </p:cBhvr>
                                      <p:to>
                                        <p:strVal val="visible"/>
                                      </p:to>
                                    </p:set>
                                    <p:animEffect transition="in" filter="fade">
                                      <p:cBhvr>
                                        <p:cTn id="181" dur="1000"/>
                                        <p:tgtEl>
                                          <p:spTgt spid="212"/>
                                        </p:tgtEl>
                                      </p:cBhvr>
                                    </p:animEffect>
                                  </p:childTnLst>
                                </p:cTn>
                              </p:par>
                              <p:par>
                                <p:cTn id="182" presetID="10" presetClass="entr" presetSubtype="0" fill="hold" grpId="1" nodeType="withEffect">
                                  <p:stCondLst>
                                    <p:cond delay="0"/>
                                  </p:stCondLst>
                                  <p:childTnLst>
                                    <p:set>
                                      <p:cBhvr>
                                        <p:cTn id="183" dur="1" fill="hold">
                                          <p:stCondLst>
                                            <p:cond delay="0"/>
                                          </p:stCondLst>
                                        </p:cTn>
                                        <p:tgtEl>
                                          <p:spTgt spid="213"/>
                                        </p:tgtEl>
                                        <p:attrNameLst>
                                          <p:attrName>style.visibility</p:attrName>
                                        </p:attrNameLst>
                                      </p:cBhvr>
                                      <p:to>
                                        <p:strVal val="visible"/>
                                      </p:to>
                                    </p:set>
                                    <p:animEffect transition="in" filter="fade">
                                      <p:cBhvr>
                                        <p:cTn id="184" dur="1000"/>
                                        <p:tgtEl>
                                          <p:spTgt spid="213"/>
                                        </p:tgtEl>
                                      </p:cBhvr>
                                    </p:animEffect>
                                  </p:childTnLst>
                                </p:cTn>
                              </p:par>
                              <p:par>
                                <p:cTn id="185" presetID="10" presetClass="entr" presetSubtype="0" fill="hold" grpId="1" nodeType="withEffect">
                                  <p:stCondLst>
                                    <p:cond delay="0"/>
                                  </p:stCondLst>
                                  <p:childTnLst>
                                    <p:set>
                                      <p:cBhvr>
                                        <p:cTn id="186" dur="1" fill="hold">
                                          <p:stCondLst>
                                            <p:cond delay="0"/>
                                          </p:stCondLst>
                                        </p:cTn>
                                        <p:tgtEl>
                                          <p:spTgt spid="214"/>
                                        </p:tgtEl>
                                        <p:attrNameLst>
                                          <p:attrName>style.visibility</p:attrName>
                                        </p:attrNameLst>
                                      </p:cBhvr>
                                      <p:to>
                                        <p:strVal val="visible"/>
                                      </p:to>
                                    </p:set>
                                    <p:animEffect transition="in" filter="fade">
                                      <p:cBhvr>
                                        <p:cTn id="187" dur="1000"/>
                                        <p:tgtEl>
                                          <p:spTgt spid="214"/>
                                        </p:tgtEl>
                                      </p:cBhvr>
                                    </p:animEffect>
                                  </p:childTnLst>
                                </p:cTn>
                              </p:par>
                              <p:par>
                                <p:cTn id="188" presetID="10" presetClass="entr" presetSubtype="0" fill="hold" grpId="1" nodeType="withEffect">
                                  <p:stCondLst>
                                    <p:cond delay="0"/>
                                  </p:stCondLst>
                                  <p:childTnLst>
                                    <p:set>
                                      <p:cBhvr>
                                        <p:cTn id="189" dur="1" fill="hold">
                                          <p:stCondLst>
                                            <p:cond delay="0"/>
                                          </p:stCondLst>
                                        </p:cTn>
                                        <p:tgtEl>
                                          <p:spTgt spid="215"/>
                                        </p:tgtEl>
                                        <p:attrNameLst>
                                          <p:attrName>style.visibility</p:attrName>
                                        </p:attrNameLst>
                                      </p:cBhvr>
                                      <p:to>
                                        <p:strVal val="visible"/>
                                      </p:to>
                                    </p:set>
                                    <p:animEffect transition="in" filter="fade">
                                      <p:cBhvr>
                                        <p:cTn id="190" dur="1000"/>
                                        <p:tgtEl>
                                          <p:spTgt spid="215"/>
                                        </p:tgtEl>
                                      </p:cBhvr>
                                    </p:animEffect>
                                  </p:childTnLst>
                                </p:cTn>
                              </p:par>
                              <p:par>
                                <p:cTn id="191" presetID="10" presetClass="entr" presetSubtype="0" fill="hold" grpId="1" nodeType="withEffect">
                                  <p:stCondLst>
                                    <p:cond delay="0"/>
                                  </p:stCondLst>
                                  <p:childTnLst>
                                    <p:set>
                                      <p:cBhvr>
                                        <p:cTn id="192" dur="1" fill="hold">
                                          <p:stCondLst>
                                            <p:cond delay="0"/>
                                          </p:stCondLst>
                                        </p:cTn>
                                        <p:tgtEl>
                                          <p:spTgt spid="216"/>
                                        </p:tgtEl>
                                        <p:attrNameLst>
                                          <p:attrName>style.visibility</p:attrName>
                                        </p:attrNameLst>
                                      </p:cBhvr>
                                      <p:to>
                                        <p:strVal val="visible"/>
                                      </p:to>
                                    </p:set>
                                    <p:animEffect transition="in" filter="fade">
                                      <p:cBhvr>
                                        <p:cTn id="193" dur="1000"/>
                                        <p:tgtEl>
                                          <p:spTgt spid="216"/>
                                        </p:tgtEl>
                                      </p:cBhvr>
                                    </p:animEffect>
                                  </p:childTnLst>
                                </p:cTn>
                              </p:par>
                              <p:par>
                                <p:cTn id="194" presetID="10" presetClass="entr" presetSubtype="0" fill="hold" grpId="1" nodeType="withEffect">
                                  <p:stCondLst>
                                    <p:cond delay="0"/>
                                  </p:stCondLst>
                                  <p:childTnLst>
                                    <p:set>
                                      <p:cBhvr>
                                        <p:cTn id="195" dur="1" fill="hold">
                                          <p:stCondLst>
                                            <p:cond delay="0"/>
                                          </p:stCondLst>
                                        </p:cTn>
                                        <p:tgtEl>
                                          <p:spTgt spid="217"/>
                                        </p:tgtEl>
                                        <p:attrNameLst>
                                          <p:attrName>style.visibility</p:attrName>
                                        </p:attrNameLst>
                                      </p:cBhvr>
                                      <p:to>
                                        <p:strVal val="visible"/>
                                      </p:to>
                                    </p:set>
                                    <p:animEffect transition="in" filter="fade">
                                      <p:cBhvr>
                                        <p:cTn id="196" dur="1000"/>
                                        <p:tgtEl>
                                          <p:spTgt spid="217"/>
                                        </p:tgtEl>
                                      </p:cBhvr>
                                    </p:animEffect>
                                  </p:childTnLst>
                                </p:cTn>
                              </p:par>
                              <p:par>
                                <p:cTn id="197" presetID="10" presetClass="entr" presetSubtype="0" fill="hold" grpId="1" nodeType="withEffect">
                                  <p:stCondLst>
                                    <p:cond delay="0"/>
                                  </p:stCondLst>
                                  <p:childTnLst>
                                    <p:set>
                                      <p:cBhvr>
                                        <p:cTn id="198" dur="1" fill="hold">
                                          <p:stCondLst>
                                            <p:cond delay="0"/>
                                          </p:stCondLst>
                                        </p:cTn>
                                        <p:tgtEl>
                                          <p:spTgt spid="218"/>
                                        </p:tgtEl>
                                        <p:attrNameLst>
                                          <p:attrName>style.visibility</p:attrName>
                                        </p:attrNameLst>
                                      </p:cBhvr>
                                      <p:to>
                                        <p:strVal val="visible"/>
                                      </p:to>
                                    </p:set>
                                    <p:animEffect transition="in" filter="fade">
                                      <p:cBhvr>
                                        <p:cTn id="199" dur="1000"/>
                                        <p:tgtEl>
                                          <p:spTgt spid="218"/>
                                        </p:tgtEl>
                                      </p:cBhvr>
                                    </p:animEffect>
                                  </p:childTnLst>
                                </p:cTn>
                              </p:par>
                              <p:par>
                                <p:cTn id="200" presetID="10" presetClass="entr" presetSubtype="0" fill="hold" grpId="1" nodeType="withEffect">
                                  <p:stCondLst>
                                    <p:cond delay="0"/>
                                  </p:stCondLst>
                                  <p:childTnLst>
                                    <p:set>
                                      <p:cBhvr>
                                        <p:cTn id="201" dur="1" fill="hold">
                                          <p:stCondLst>
                                            <p:cond delay="0"/>
                                          </p:stCondLst>
                                        </p:cTn>
                                        <p:tgtEl>
                                          <p:spTgt spid="219"/>
                                        </p:tgtEl>
                                        <p:attrNameLst>
                                          <p:attrName>style.visibility</p:attrName>
                                        </p:attrNameLst>
                                      </p:cBhvr>
                                      <p:to>
                                        <p:strVal val="visible"/>
                                      </p:to>
                                    </p:set>
                                    <p:animEffect transition="in" filter="fade">
                                      <p:cBhvr>
                                        <p:cTn id="202" dur="1000"/>
                                        <p:tgtEl>
                                          <p:spTgt spid="219"/>
                                        </p:tgtEl>
                                      </p:cBhvr>
                                    </p:animEffect>
                                  </p:childTnLst>
                                </p:cTn>
                              </p:par>
                              <p:par>
                                <p:cTn id="203" presetID="10" presetClass="entr" presetSubtype="0" fill="hold" grpId="1" nodeType="withEffect">
                                  <p:stCondLst>
                                    <p:cond delay="0"/>
                                  </p:stCondLst>
                                  <p:childTnLst>
                                    <p:set>
                                      <p:cBhvr>
                                        <p:cTn id="204" dur="1" fill="hold">
                                          <p:stCondLst>
                                            <p:cond delay="0"/>
                                          </p:stCondLst>
                                        </p:cTn>
                                        <p:tgtEl>
                                          <p:spTgt spid="220"/>
                                        </p:tgtEl>
                                        <p:attrNameLst>
                                          <p:attrName>style.visibility</p:attrName>
                                        </p:attrNameLst>
                                      </p:cBhvr>
                                      <p:to>
                                        <p:strVal val="visible"/>
                                      </p:to>
                                    </p:set>
                                    <p:animEffect transition="in" filter="fade">
                                      <p:cBhvr>
                                        <p:cTn id="205" dur="1000"/>
                                        <p:tgtEl>
                                          <p:spTgt spid="220"/>
                                        </p:tgtEl>
                                      </p:cBhvr>
                                    </p:animEffect>
                                  </p:childTnLst>
                                </p:cTn>
                              </p:par>
                              <p:par>
                                <p:cTn id="206" presetID="10" presetClass="entr" presetSubtype="0" fill="hold" grpId="1" nodeType="withEffect">
                                  <p:stCondLst>
                                    <p:cond delay="0"/>
                                  </p:stCondLst>
                                  <p:childTnLst>
                                    <p:set>
                                      <p:cBhvr>
                                        <p:cTn id="207" dur="1" fill="hold">
                                          <p:stCondLst>
                                            <p:cond delay="0"/>
                                          </p:stCondLst>
                                        </p:cTn>
                                        <p:tgtEl>
                                          <p:spTgt spid="221"/>
                                        </p:tgtEl>
                                        <p:attrNameLst>
                                          <p:attrName>style.visibility</p:attrName>
                                        </p:attrNameLst>
                                      </p:cBhvr>
                                      <p:to>
                                        <p:strVal val="visible"/>
                                      </p:to>
                                    </p:set>
                                    <p:animEffect transition="in" filter="fade">
                                      <p:cBhvr>
                                        <p:cTn id="208" dur="1000"/>
                                        <p:tgtEl>
                                          <p:spTgt spid="221"/>
                                        </p:tgtEl>
                                      </p:cBhvr>
                                    </p:animEffect>
                                  </p:childTnLst>
                                </p:cTn>
                              </p:par>
                              <p:par>
                                <p:cTn id="209" presetID="10" presetClass="entr" presetSubtype="0" fill="hold" grpId="1" nodeType="withEffect">
                                  <p:stCondLst>
                                    <p:cond delay="0"/>
                                  </p:stCondLst>
                                  <p:childTnLst>
                                    <p:set>
                                      <p:cBhvr>
                                        <p:cTn id="210" dur="1" fill="hold">
                                          <p:stCondLst>
                                            <p:cond delay="0"/>
                                          </p:stCondLst>
                                        </p:cTn>
                                        <p:tgtEl>
                                          <p:spTgt spid="222"/>
                                        </p:tgtEl>
                                        <p:attrNameLst>
                                          <p:attrName>style.visibility</p:attrName>
                                        </p:attrNameLst>
                                      </p:cBhvr>
                                      <p:to>
                                        <p:strVal val="visible"/>
                                      </p:to>
                                    </p:set>
                                    <p:animEffect transition="in" filter="fade">
                                      <p:cBhvr>
                                        <p:cTn id="211" dur="1000"/>
                                        <p:tgtEl>
                                          <p:spTgt spid="222"/>
                                        </p:tgtEl>
                                      </p:cBhvr>
                                    </p:animEffect>
                                  </p:childTnLst>
                                </p:cTn>
                              </p:par>
                              <p:par>
                                <p:cTn id="212" presetID="10" presetClass="entr" presetSubtype="0" fill="hold" grpId="1" nodeType="withEffect">
                                  <p:stCondLst>
                                    <p:cond delay="0"/>
                                  </p:stCondLst>
                                  <p:childTnLst>
                                    <p:set>
                                      <p:cBhvr>
                                        <p:cTn id="213" dur="1" fill="hold">
                                          <p:stCondLst>
                                            <p:cond delay="0"/>
                                          </p:stCondLst>
                                        </p:cTn>
                                        <p:tgtEl>
                                          <p:spTgt spid="223"/>
                                        </p:tgtEl>
                                        <p:attrNameLst>
                                          <p:attrName>style.visibility</p:attrName>
                                        </p:attrNameLst>
                                      </p:cBhvr>
                                      <p:to>
                                        <p:strVal val="visible"/>
                                      </p:to>
                                    </p:set>
                                    <p:animEffect transition="in" filter="fade">
                                      <p:cBhvr>
                                        <p:cTn id="214" dur="1000"/>
                                        <p:tgtEl>
                                          <p:spTgt spid="223"/>
                                        </p:tgtEl>
                                      </p:cBhvr>
                                    </p:animEffect>
                                  </p:childTnLst>
                                </p:cTn>
                              </p:par>
                              <p:par>
                                <p:cTn id="215" presetID="10" presetClass="entr" presetSubtype="0" fill="hold" grpId="1" nodeType="withEffect">
                                  <p:stCondLst>
                                    <p:cond delay="0"/>
                                  </p:stCondLst>
                                  <p:childTnLst>
                                    <p:set>
                                      <p:cBhvr>
                                        <p:cTn id="216" dur="1" fill="hold">
                                          <p:stCondLst>
                                            <p:cond delay="0"/>
                                          </p:stCondLst>
                                        </p:cTn>
                                        <p:tgtEl>
                                          <p:spTgt spid="224"/>
                                        </p:tgtEl>
                                        <p:attrNameLst>
                                          <p:attrName>style.visibility</p:attrName>
                                        </p:attrNameLst>
                                      </p:cBhvr>
                                      <p:to>
                                        <p:strVal val="visible"/>
                                      </p:to>
                                    </p:set>
                                    <p:animEffect transition="in" filter="fade">
                                      <p:cBhvr>
                                        <p:cTn id="217" dur="1000"/>
                                        <p:tgtEl>
                                          <p:spTgt spid="224"/>
                                        </p:tgtEl>
                                      </p:cBhvr>
                                    </p:animEffect>
                                  </p:childTnLst>
                                </p:cTn>
                              </p:par>
                              <p:par>
                                <p:cTn id="218" presetID="10" presetClass="entr" presetSubtype="0" fill="hold" grpId="1" nodeType="withEffect">
                                  <p:stCondLst>
                                    <p:cond delay="0"/>
                                  </p:stCondLst>
                                  <p:childTnLst>
                                    <p:set>
                                      <p:cBhvr>
                                        <p:cTn id="219" dur="1" fill="hold">
                                          <p:stCondLst>
                                            <p:cond delay="0"/>
                                          </p:stCondLst>
                                        </p:cTn>
                                        <p:tgtEl>
                                          <p:spTgt spid="225"/>
                                        </p:tgtEl>
                                        <p:attrNameLst>
                                          <p:attrName>style.visibility</p:attrName>
                                        </p:attrNameLst>
                                      </p:cBhvr>
                                      <p:to>
                                        <p:strVal val="visible"/>
                                      </p:to>
                                    </p:set>
                                    <p:animEffect transition="in" filter="fade">
                                      <p:cBhvr>
                                        <p:cTn id="220" dur="1000"/>
                                        <p:tgtEl>
                                          <p:spTgt spid="225"/>
                                        </p:tgtEl>
                                      </p:cBhvr>
                                    </p:animEffect>
                                  </p:childTnLst>
                                </p:cTn>
                              </p:par>
                              <p:par>
                                <p:cTn id="221" presetID="10" presetClass="entr" presetSubtype="0" fill="hold" grpId="1" nodeType="withEffect">
                                  <p:stCondLst>
                                    <p:cond delay="0"/>
                                  </p:stCondLst>
                                  <p:childTnLst>
                                    <p:set>
                                      <p:cBhvr>
                                        <p:cTn id="222" dur="1" fill="hold">
                                          <p:stCondLst>
                                            <p:cond delay="0"/>
                                          </p:stCondLst>
                                        </p:cTn>
                                        <p:tgtEl>
                                          <p:spTgt spid="226"/>
                                        </p:tgtEl>
                                        <p:attrNameLst>
                                          <p:attrName>style.visibility</p:attrName>
                                        </p:attrNameLst>
                                      </p:cBhvr>
                                      <p:to>
                                        <p:strVal val="visible"/>
                                      </p:to>
                                    </p:set>
                                    <p:animEffect transition="in" filter="fade">
                                      <p:cBhvr>
                                        <p:cTn id="223" dur="1000"/>
                                        <p:tgtEl>
                                          <p:spTgt spid="226"/>
                                        </p:tgtEl>
                                      </p:cBhvr>
                                    </p:animEffect>
                                  </p:childTnLst>
                                </p:cTn>
                              </p:par>
                              <p:par>
                                <p:cTn id="224" presetID="10" presetClass="entr" presetSubtype="0" fill="hold" grpId="1" nodeType="withEffect">
                                  <p:stCondLst>
                                    <p:cond delay="0"/>
                                  </p:stCondLst>
                                  <p:childTnLst>
                                    <p:set>
                                      <p:cBhvr>
                                        <p:cTn id="225" dur="1" fill="hold">
                                          <p:stCondLst>
                                            <p:cond delay="0"/>
                                          </p:stCondLst>
                                        </p:cTn>
                                        <p:tgtEl>
                                          <p:spTgt spid="227"/>
                                        </p:tgtEl>
                                        <p:attrNameLst>
                                          <p:attrName>style.visibility</p:attrName>
                                        </p:attrNameLst>
                                      </p:cBhvr>
                                      <p:to>
                                        <p:strVal val="visible"/>
                                      </p:to>
                                    </p:set>
                                    <p:animEffect transition="in" filter="fade">
                                      <p:cBhvr>
                                        <p:cTn id="226" dur="1000"/>
                                        <p:tgtEl>
                                          <p:spTgt spid="227"/>
                                        </p:tgtEl>
                                      </p:cBhvr>
                                    </p:animEffect>
                                  </p:childTnLst>
                                </p:cTn>
                              </p:par>
                              <p:par>
                                <p:cTn id="227" presetID="10" presetClass="entr" presetSubtype="0" fill="hold" grpId="1" nodeType="withEffect">
                                  <p:stCondLst>
                                    <p:cond delay="0"/>
                                  </p:stCondLst>
                                  <p:childTnLst>
                                    <p:set>
                                      <p:cBhvr>
                                        <p:cTn id="228" dur="1" fill="hold">
                                          <p:stCondLst>
                                            <p:cond delay="0"/>
                                          </p:stCondLst>
                                        </p:cTn>
                                        <p:tgtEl>
                                          <p:spTgt spid="228"/>
                                        </p:tgtEl>
                                        <p:attrNameLst>
                                          <p:attrName>style.visibility</p:attrName>
                                        </p:attrNameLst>
                                      </p:cBhvr>
                                      <p:to>
                                        <p:strVal val="visible"/>
                                      </p:to>
                                    </p:set>
                                    <p:animEffect transition="in" filter="fade">
                                      <p:cBhvr>
                                        <p:cTn id="229" dur="1000"/>
                                        <p:tgtEl>
                                          <p:spTgt spid="228"/>
                                        </p:tgtEl>
                                      </p:cBhvr>
                                    </p:animEffect>
                                  </p:childTnLst>
                                </p:cTn>
                              </p:par>
                              <p:par>
                                <p:cTn id="230" presetID="10" presetClass="entr" presetSubtype="0" fill="hold" grpId="1" nodeType="withEffect">
                                  <p:stCondLst>
                                    <p:cond delay="0"/>
                                  </p:stCondLst>
                                  <p:childTnLst>
                                    <p:set>
                                      <p:cBhvr>
                                        <p:cTn id="231" dur="1" fill="hold">
                                          <p:stCondLst>
                                            <p:cond delay="0"/>
                                          </p:stCondLst>
                                        </p:cTn>
                                        <p:tgtEl>
                                          <p:spTgt spid="229"/>
                                        </p:tgtEl>
                                        <p:attrNameLst>
                                          <p:attrName>style.visibility</p:attrName>
                                        </p:attrNameLst>
                                      </p:cBhvr>
                                      <p:to>
                                        <p:strVal val="visible"/>
                                      </p:to>
                                    </p:set>
                                    <p:animEffect transition="in" filter="fade">
                                      <p:cBhvr>
                                        <p:cTn id="232" dur="1000"/>
                                        <p:tgtEl>
                                          <p:spTgt spid="229"/>
                                        </p:tgtEl>
                                      </p:cBhvr>
                                    </p:animEffect>
                                  </p:childTnLst>
                                </p:cTn>
                              </p:par>
                              <p:par>
                                <p:cTn id="233" presetID="10" presetClass="entr" presetSubtype="0" fill="hold" grpId="1" nodeType="withEffect">
                                  <p:stCondLst>
                                    <p:cond delay="0"/>
                                  </p:stCondLst>
                                  <p:childTnLst>
                                    <p:set>
                                      <p:cBhvr>
                                        <p:cTn id="234" dur="1" fill="hold">
                                          <p:stCondLst>
                                            <p:cond delay="0"/>
                                          </p:stCondLst>
                                        </p:cTn>
                                        <p:tgtEl>
                                          <p:spTgt spid="230"/>
                                        </p:tgtEl>
                                        <p:attrNameLst>
                                          <p:attrName>style.visibility</p:attrName>
                                        </p:attrNameLst>
                                      </p:cBhvr>
                                      <p:to>
                                        <p:strVal val="visible"/>
                                      </p:to>
                                    </p:set>
                                    <p:animEffect transition="in" filter="fade">
                                      <p:cBhvr>
                                        <p:cTn id="235" dur="1000"/>
                                        <p:tgtEl>
                                          <p:spTgt spid="230"/>
                                        </p:tgtEl>
                                      </p:cBhvr>
                                    </p:animEffect>
                                  </p:childTnLst>
                                </p:cTn>
                              </p:par>
                              <p:par>
                                <p:cTn id="236" presetID="10" presetClass="entr" presetSubtype="0" fill="hold" grpId="1" nodeType="withEffect">
                                  <p:stCondLst>
                                    <p:cond delay="0"/>
                                  </p:stCondLst>
                                  <p:childTnLst>
                                    <p:set>
                                      <p:cBhvr>
                                        <p:cTn id="237" dur="1" fill="hold">
                                          <p:stCondLst>
                                            <p:cond delay="0"/>
                                          </p:stCondLst>
                                        </p:cTn>
                                        <p:tgtEl>
                                          <p:spTgt spid="231"/>
                                        </p:tgtEl>
                                        <p:attrNameLst>
                                          <p:attrName>style.visibility</p:attrName>
                                        </p:attrNameLst>
                                      </p:cBhvr>
                                      <p:to>
                                        <p:strVal val="visible"/>
                                      </p:to>
                                    </p:set>
                                    <p:animEffect transition="in" filter="fade">
                                      <p:cBhvr>
                                        <p:cTn id="238" dur="1000"/>
                                        <p:tgtEl>
                                          <p:spTgt spid="231"/>
                                        </p:tgtEl>
                                      </p:cBhvr>
                                    </p:animEffect>
                                  </p:childTnLst>
                                </p:cTn>
                              </p:par>
                              <p:par>
                                <p:cTn id="239" presetID="10" presetClass="entr" presetSubtype="0" fill="hold" grpId="1" nodeType="withEffect">
                                  <p:stCondLst>
                                    <p:cond delay="0"/>
                                  </p:stCondLst>
                                  <p:childTnLst>
                                    <p:set>
                                      <p:cBhvr>
                                        <p:cTn id="240" dur="1" fill="hold">
                                          <p:stCondLst>
                                            <p:cond delay="0"/>
                                          </p:stCondLst>
                                        </p:cTn>
                                        <p:tgtEl>
                                          <p:spTgt spid="232"/>
                                        </p:tgtEl>
                                        <p:attrNameLst>
                                          <p:attrName>style.visibility</p:attrName>
                                        </p:attrNameLst>
                                      </p:cBhvr>
                                      <p:to>
                                        <p:strVal val="visible"/>
                                      </p:to>
                                    </p:set>
                                    <p:animEffect transition="in" filter="fade">
                                      <p:cBhvr>
                                        <p:cTn id="241" dur="1000"/>
                                        <p:tgtEl>
                                          <p:spTgt spid="232"/>
                                        </p:tgtEl>
                                      </p:cBhvr>
                                    </p:animEffect>
                                  </p:childTnLst>
                                </p:cTn>
                              </p:par>
                              <p:par>
                                <p:cTn id="242" presetID="10" presetClass="entr" presetSubtype="0" fill="hold" grpId="1" nodeType="withEffect">
                                  <p:stCondLst>
                                    <p:cond delay="0"/>
                                  </p:stCondLst>
                                  <p:childTnLst>
                                    <p:set>
                                      <p:cBhvr>
                                        <p:cTn id="243" dur="1" fill="hold">
                                          <p:stCondLst>
                                            <p:cond delay="0"/>
                                          </p:stCondLst>
                                        </p:cTn>
                                        <p:tgtEl>
                                          <p:spTgt spid="233"/>
                                        </p:tgtEl>
                                        <p:attrNameLst>
                                          <p:attrName>style.visibility</p:attrName>
                                        </p:attrNameLst>
                                      </p:cBhvr>
                                      <p:to>
                                        <p:strVal val="visible"/>
                                      </p:to>
                                    </p:set>
                                    <p:animEffect transition="in" filter="fade">
                                      <p:cBhvr>
                                        <p:cTn id="244" dur="1000"/>
                                        <p:tgtEl>
                                          <p:spTgt spid="233"/>
                                        </p:tgtEl>
                                      </p:cBhvr>
                                    </p:animEffect>
                                  </p:childTnLst>
                                </p:cTn>
                              </p:par>
                              <p:par>
                                <p:cTn id="245" presetID="10" presetClass="entr" presetSubtype="0" fill="hold" grpId="1" nodeType="withEffect">
                                  <p:stCondLst>
                                    <p:cond delay="0"/>
                                  </p:stCondLst>
                                  <p:childTnLst>
                                    <p:set>
                                      <p:cBhvr>
                                        <p:cTn id="246" dur="1" fill="hold">
                                          <p:stCondLst>
                                            <p:cond delay="0"/>
                                          </p:stCondLst>
                                        </p:cTn>
                                        <p:tgtEl>
                                          <p:spTgt spid="234"/>
                                        </p:tgtEl>
                                        <p:attrNameLst>
                                          <p:attrName>style.visibility</p:attrName>
                                        </p:attrNameLst>
                                      </p:cBhvr>
                                      <p:to>
                                        <p:strVal val="visible"/>
                                      </p:to>
                                    </p:set>
                                    <p:animEffect transition="in" filter="fade">
                                      <p:cBhvr>
                                        <p:cTn id="247" dur="1000"/>
                                        <p:tgtEl>
                                          <p:spTgt spid="234"/>
                                        </p:tgtEl>
                                      </p:cBhvr>
                                    </p:animEffect>
                                  </p:childTnLst>
                                </p:cTn>
                              </p:par>
                              <p:par>
                                <p:cTn id="248" presetID="10" presetClass="entr" presetSubtype="0" fill="hold" grpId="1" nodeType="withEffect">
                                  <p:stCondLst>
                                    <p:cond delay="0"/>
                                  </p:stCondLst>
                                  <p:childTnLst>
                                    <p:set>
                                      <p:cBhvr>
                                        <p:cTn id="249" dur="1" fill="hold">
                                          <p:stCondLst>
                                            <p:cond delay="0"/>
                                          </p:stCondLst>
                                        </p:cTn>
                                        <p:tgtEl>
                                          <p:spTgt spid="235"/>
                                        </p:tgtEl>
                                        <p:attrNameLst>
                                          <p:attrName>style.visibility</p:attrName>
                                        </p:attrNameLst>
                                      </p:cBhvr>
                                      <p:to>
                                        <p:strVal val="visible"/>
                                      </p:to>
                                    </p:set>
                                    <p:animEffect transition="in" filter="fade">
                                      <p:cBhvr>
                                        <p:cTn id="250" dur="1000"/>
                                        <p:tgtEl>
                                          <p:spTgt spid="235"/>
                                        </p:tgtEl>
                                      </p:cBhvr>
                                    </p:animEffect>
                                  </p:childTnLst>
                                </p:cTn>
                              </p:par>
                              <p:par>
                                <p:cTn id="251" presetID="10" presetClass="entr" presetSubtype="0" fill="hold" grpId="1" nodeType="withEffect">
                                  <p:stCondLst>
                                    <p:cond delay="0"/>
                                  </p:stCondLst>
                                  <p:childTnLst>
                                    <p:set>
                                      <p:cBhvr>
                                        <p:cTn id="252" dur="1" fill="hold">
                                          <p:stCondLst>
                                            <p:cond delay="0"/>
                                          </p:stCondLst>
                                        </p:cTn>
                                        <p:tgtEl>
                                          <p:spTgt spid="236"/>
                                        </p:tgtEl>
                                        <p:attrNameLst>
                                          <p:attrName>style.visibility</p:attrName>
                                        </p:attrNameLst>
                                      </p:cBhvr>
                                      <p:to>
                                        <p:strVal val="visible"/>
                                      </p:to>
                                    </p:set>
                                    <p:animEffect transition="in" filter="fade">
                                      <p:cBhvr>
                                        <p:cTn id="253" dur="1000"/>
                                        <p:tgtEl>
                                          <p:spTgt spid="236"/>
                                        </p:tgtEl>
                                      </p:cBhvr>
                                    </p:animEffect>
                                  </p:childTnLst>
                                </p:cTn>
                              </p:par>
                              <p:par>
                                <p:cTn id="254" presetID="10" presetClass="entr" presetSubtype="0" fill="hold" grpId="1" nodeType="withEffect">
                                  <p:stCondLst>
                                    <p:cond delay="0"/>
                                  </p:stCondLst>
                                  <p:childTnLst>
                                    <p:set>
                                      <p:cBhvr>
                                        <p:cTn id="255" dur="1" fill="hold">
                                          <p:stCondLst>
                                            <p:cond delay="0"/>
                                          </p:stCondLst>
                                        </p:cTn>
                                        <p:tgtEl>
                                          <p:spTgt spid="237"/>
                                        </p:tgtEl>
                                        <p:attrNameLst>
                                          <p:attrName>style.visibility</p:attrName>
                                        </p:attrNameLst>
                                      </p:cBhvr>
                                      <p:to>
                                        <p:strVal val="visible"/>
                                      </p:to>
                                    </p:set>
                                    <p:animEffect transition="in" filter="fade">
                                      <p:cBhvr>
                                        <p:cTn id="256" dur="1000"/>
                                        <p:tgtEl>
                                          <p:spTgt spid="237"/>
                                        </p:tgtEl>
                                      </p:cBhvr>
                                    </p:animEffect>
                                  </p:childTnLst>
                                </p:cTn>
                              </p:par>
                              <p:par>
                                <p:cTn id="257" presetID="10" presetClass="entr" presetSubtype="0" fill="hold" grpId="1" nodeType="withEffect">
                                  <p:stCondLst>
                                    <p:cond delay="0"/>
                                  </p:stCondLst>
                                  <p:childTnLst>
                                    <p:set>
                                      <p:cBhvr>
                                        <p:cTn id="258" dur="1" fill="hold">
                                          <p:stCondLst>
                                            <p:cond delay="0"/>
                                          </p:stCondLst>
                                        </p:cTn>
                                        <p:tgtEl>
                                          <p:spTgt spid="238"/>
                                        </p:tgtEl>
                                        <p:attrNameLst>
                                          <p:attrName>style.visibility</p:attrName>
                                        </p:attrNameLst>
                                      </p:cBhvr>
                                      <p:to>
                                        <p:strVal val="visible"/>
                                      </p:to>
                                    </p:set>
                                    <p:animEffect transition="in" filter="fade">
                                      <p:cBhvr>
                                        <p:cTn id="259" dur="1000"/>
                                        <p:tgtEl>
                                          <p:spTgt spid="238"/>
                                        </p:tgtEl>
                                      </p:cBhvr>
                                    </p:animEffect>
                                  </p:childTnLst>
                                </p:cTn>
                              </p:par>
                              <p:par>
                                <p:cTn id="260" presetID="10" presetClass="entr" presetSubtype="0" fill="hold" grpId="1" nodeType="withEffect">
                                  <p:stCondLst>
                                    <p:cond delay="0"/>
                                  </p:stCondLst>
                                  <p:childTnLst>
                                    <p:set>
                                      <p:cBhvr>
                                        <p:cTn id="261" dur="1" fill="hold">
                                          <p:stCondLst>
                                            <p:cond delay="0"/>
                                          </p:stCondLst>
                                        </p:cTn>
                                        <p:tgtEl>
                                          <p:spTgt spid="239"/>
                                        </p:tgtEl>
                                        <p:attrNameLst>
                                          <p:attrName>style.visibility</p:attrName>
                                        </p:attrNameLst>
                                      </p:cBhvr>
                                      <p:to>
                                        <p:strVal val="visible"/>
                                      </p:to>
                                    </p:set>
                                    <p:animEffect transition="in" filter="fade">
                                      <p:cBhvr>
                                        <p:cTn id="262" dur="1000"/>
                                        <p:tgtEl>
                                          <p:spTgt spid="239"/>
                                        </p:tgtEl>
                                      </p:cBhvr>
                                    </p:animEffect>
                                  </p:childTnLst>
                                </p:cTn>
                              </p:par>
                              <p:par>
                                <p:cTn id="263" presetID="10" presetClass="entr" presetSubtype="0" fill="hold" grpId="1" nodeType="withEffect">
                                  <p:stCondLst>
                                    <p:cond delay="0"/>
                                  </p:stCondLst>
                                  <p:childTnLst>
                                    <p:set>
                                      <p:cBhvr>
                                        <p:cTn id="264" dur="1" fill="hold">
                                          <p:stCondLst>
                                            <p:cond delay="0"/>
                                          </p:stCondLst>
                                        </p:cTn>
                                        <p:tgtEl>
                                          <p:spTgt spid="240"/>
                                        </p:tgtEl>
                                        <p:attrNameLst>
                                          <p:attrName>style.visibility</p:attrName>
                                        </p:attrNameLst>
                                      </p:cBhvr>
                                      <p:to>
                                        <p:strVal val="visible"/>
                                      </p:to>
                                    </p:set>
                                    <p:animEffect transition="in" filter="fade">
                                      <p:cBhvr>
                                        <p:cTn id="265" dur="1000"/>
                                        <p:tgtEl>
                                          <p:spTgt spid="240"/>
                                        </p:tgtEl>
                                      </p:cBhvr>
                                    </p:animEffect>
                                  </p:childTnLst>
                                </p:cTn>
                              </p:par>
                              <p:par>
                                <p:cTn id="266" presetID="10" presetClass="entr" presetSubtype="0" fill="hold" grpId="1" nodeType="withEffect">
                                  <p:stCondLst>
                                    <p:cond delay="0"/>
                                  </p:stCondLst>
                                  <p:childTnLst>
                                    <p:set>
                                      <p:cBhvr>
                                        <p:cTn id="267" dur="1" fill="hold">
                                          <p:stCondLst>
                                            <p:cond delay="0"/>
                                          </p:stCondLst>
                                        </p:cTn>
                                        <p:tgtEl>
                                          <p:spTgt spid="241"/>
                                        </p:tgtEl>
                                        <p:attrNameLst>
                                          <p:attrName>style.visibility</p:attrName>
                                        </p:attrNameLst>
                                      </p:cBhvr>
                                      <p:to>
                                        <p:strVal val="visible"/>
                                      </p:to>
                                    </p:set>
                                    <p:animEffect transition="in" filter="fade">
                                      <p:cBhvr>
                                        <p:cTn id="268" dur="1000"/>
                                        <p:tgtEl>
                                          <p:spTgt spid="241"/>
                                        </p:tgtEl>
                                      </p:cBhvr>
                                    </p:animEffect>
                                  </p:childTnLst>
                                </p:cTn>
                              </p:par>
                              <p:par>
                                <p:cTn id="269" presetID="10" presetClass="entr" presetSubtype="0" fill="hold" grpId="1" nodeType="withEffect">
                                  <p:stCondLst>
                                    <p:cond delay="0"/>
                                  </p:stCondLst>
                                  <p:childTnLst>
                                    <p:set>
                                      <p:cBhvr>
                                        <p:cTn id="270" dur="1" fill="hold">
                                          <p:stCondLst>
                                            <p:cond delay="0"/>
                                          </p:stCondLst>
                                        </p:cTn>
                                        <p:tgtEl>
                                          <p:spTgt spid="242"/>
                                        </p:tgtEl>
                                        <p:attrNameLst>
                                          <p:attrName>style.visibility</p:attrName>
                                        </p:attrNameLst>
                                      </p:cBhvr>
                                      <p:to>
                                        <p:strVal val="visible"/>
                                      </p:to>
                                    </p:set>
                                    <p:animEffect transition="in" filter="fade">
                                      <p:cBhvr>
                                        <p:cTn id="271" dur="1000"/>
                                        <p:tgtEl>
                                          <p:spTgt spid="242"/>
                                        </p:tgtEl>
                                      </p:cBhvr>
                                    </p:animEffect>
                                  </p:childTnLst>
                                </p:cTn>
                              </p:par>
                              <p:par>
                                <p:cTn id="272" presetID="42" presetClass="path" presetSubtype="0" accel="50000" decel="50000" fill="hold" grpId="0" nodeType="withEffect">
                                  <p:stCondLst>
                                    <p:cond delay="0"/>
                                  </p:stCondLst>
                                  <p:childTnLst>
                                    <p:animMotion origin="layout" path="M 1.04167E-6 4.07407E-6 L -0.25404 -0.01829 " pathEditMode="relative" rAng="0" ptsTypes="AA">
                                      <p:cBhvr>
                                        <p:cTn id="273" dur="2000" spd="-100000" fill="hold"/>
                                        <p:tgtEl>
                                          <p:spTgt spid="171"/>
                                        </p:tgtEl>
                                        <p:attrNameLst>
                                          <p:attrName>ppt_x</p:attrName>
                                          <p:attrName>ppt_y</p:attrName>
                                        </p:attrNameLst>
                                      </p:cBhvr>
                                      <p:rCtr x="-12708" y="-926"/>
                                    </p:animMotion>
                                  </p:childTnLst>
                                </p:cTn>
                              </p:par>
                              <p:par>
                                <p:cTn id="274" presetID="42" presetClass="path" presetSubtype="0" accel="50000" decel="50000" fill="hold" grpId="0" nodeType="withEffect">
                                  <p:stCondLst>
                                    <p:cond delay="0"/>
                                  </p:stCondLst>
                                  <p:childTnLst>
                                    <p:animMotion origin="layout" path="M 4.79167E-6 2.22222E-6 L -0.05378 0.12662 " pathEditMode="relative" rAng="0" ptsTypes="AA">
                                      <p:cBhvr>
                                        <p:cTn id="275" dur="2000" spd="-100000" fill="hold"/>
                                        <p:tgtEl>
                                          <p:spTgt spid="172"/>
                                        </p:tgtEl>
                                        <p:attrNameLst>
                                          <p:attrName>ppt_x</p:attrName>
                                          <p:attrName>ppt_y</p:attrName>
                                        </p:attrNameLst>
                                      </p:cBhvr>
                                      <p:rCtr x="-2695" y="6319"/>
                                    </p:animMotion>
                                  </p:childTnLst>
                                </p:cTn>
                              </p:par>
                              <p:par>
                                <p:cTn id="276" presetID="42" presetClass="path" presetSubtype="0" accel="50000" decel="50000" fill="hold" grpId="0" nodeType="withEffect">
                                  <p:stCondLst>
                                    <p:cond delay="0"/>
                                  </p:stCondLst>
                                  <p:childTnLst>
                                    <p:animMotion origin="layout" path="M 2.08333E-7 3.33333E-6 L -0.20846 0.02916 " pathEditMode="relative" rAng="0" ptsTypes="AA">
                                      <p:cBhvr>
                                        <p:cTn id="277" dur="2000" spd="-100000" fill="hold"/>
                                        <p:tgtEl>
                                          <p:spTgt spid="173"/>
                                        </p:tgtEl>
                                        <p:attrNameLst>
                                          <p:attrName>ppt_x</p:attrName>
                                          <p:attrName>ppt_y</p:attrName>
                                        </p:attrNameLst>
                                      </p:cBhvr>
                                      <p:rCtr x="-10430" y="1458"/>
                                    </p:animMotion>
                                  </p:childTnLst>
                                </p:cTn>
                              </p:par>
                              <p:par>
                                <p:cTn id="278" presetID="42" presetClass="path" presetSubtype="0" accel="50000" decel="50000" fill="hold" grpId="0" nodeType="withEffect">
                                  <p:stCondLst>
                                    <p:cond delay="0"/>
                                  </p:stCondLst>
                                  <p:childTnLst>
                                    <p:animMotion origin="layout" path="M -1.25E-6 3.7037E-6 L -0.15469 0.10231 " pathEditMode="relative" rAng="0" ptsTypes="AA">
                                      <p:cBhvr>
                                        <p:cTn id="279" dur="2000" spd="-100000" fill="hold"/>
                                        <p:tgtEl>
                                          <p:spTgt spid="174"/>
                                        </p:tgtEl>
                                        <p:attrNameLst>
                                          <p:attrName>ppt_x</p:attrName>
                                          <p:attrName>ppt_y</p:attrName>
                                        </p:attrNameLst>
                                      </p:cBhvr>
                                      <p:rCtr x="-7734" y="5116"/>
                                    </p:animMotion>
                                  </p:childTnLst>
                                </p:cTn>
                              </p:par>
                              <p:par>
                                <p:cTn id="280" presetID="42" presetClass="path" presetSubtype="0" accel="50000" decel="50000" fill="hold" grpId="0" nodeType="withEffect">
                                  <p:stCondLst>
                                    <p:cond delay="0"/>
                                  </p:stCondLst>
                                  <p:childTnLst>
                                    <p:animMotion origin="layout" path="M -1.66667E-6 -4.44444E-6 L -0.06901 0.09584 " pathEditMode="relative" rAng="0" ptsTypes="AA">
                                      <p:cBhvr>
                                        <p:cTn id="281" dur="2000" spd="-100000" fill="hold"/>
                                        <p:tgtEl>
                                          <p:spTgt spid="175"/>
                                        </p:tgtEl>
                                        <p:attrNameLst>
                                          <p:attrName>ppt_x</p:attrName>
                                          <p:attrName>ppt_y</p:attrName>
                                        </p:attrNameLst>
                                      </p:cBhvr>
                                      <p:rCtr x="-3451" y="4792"/>
                                    </p:animMotion>
                                  </p:childTnLst>
                                </p:cTn>
                              </p:par>
                              <p:par>
                                <p:cTn id="282" presetID="42" presetClass="path" presetSubtype="0" accel="50000" decel="50000" fill="hold" grpId="0" nodeType="withEffect">
                                  <p:stCondLst>
                                    <p:cond delay="0"/>
                                  </p:stCondLst>
                                  <p:childTnLst>
                                    <p:animMotion origin="layout" path="M -3.75E-6 2.22222E-6 L -0.17109 -0.07639 " pathEditMode="relative" rAng="0" ptsTypes="AA">
                                      <p:cBhvr>
                                        <p:cTn id="283" dur="2000" spd="-100000" fill="hold"/>
                                        <p:tgtEl>
                                          <p:spTgt spid="176"/>
                                        </p:tgtEl>
                                        <p:attrNameLst>
                                          <p:attrName>ppt_x</p:attrName>
                                          <p:attrName>ppt_y</p:attrName>
                                        </p:attrNameLst>
                                      </p:cBhvr>
                                      <p:rCtr x="-8555" y="-3819"/>
                                    </p:animMotion>
                                  </p:childTnLst>
                                </p:cTn>
                              </p:par>
                              <p:par>
                                <p:cTn id="284" presetID="42" presetClass="path" presetSubtype="0" accel="50000" decel="50000" fill="hold" grpId="0" nodeType="withEffect">
                                  <p:stCondLst>
                                    <p:cond delay="0"/>
                                  </p:stCondLst>
                                  <p:childTnLst>
                                    <p:animMotion origin="layout" path="M -2.08333E-7 4.44444E-6 L -0.12435 0.02777 " pathEditMode="relative" rAng="0" ptsTypes="AA">
                                      <p:cBhvr>
                                        <p:cTn id="285" dur="2000" spd="-100000" fill="hold"/>
                                        <p:tgtEl>
                                          <p:spTgt spid="177"/>
                                        </p:tgtEl>
                                        <p:attrNameLst>
                                          <p:attrName>ppt_x</p:attrName>
                                          <p:attrName>ppt_y</p:attrName>
                                        </p:attrNameLst>
                                      </p:cBhvr>
                                      <p:rCtr x="-6224" y="1389"/>
                                    </p:animMotion>
                                  </p:childTnLst>
                                </p:cTn>
                              </p:par>
                              <p:par>
                                <p:cTn id="286" presetID="42" presetClass="path" presetSubtype="0" accel="50000" decel="50000" fill="hold" grpId="0" nodeType="withEffect">
                                  <p:stCondLst>
                                    <p:cond delay="0"/>
                                  </p:stCondLst>
                                  <p:childTnLst>
                                    <p:animMotion origin="layout" path="M 3.95833E-6 1.48148E-6 L -0.01237 -0.21227 " pathEditMode="relative" rAng="0" ptsTypes="AA">
                                      <p:cBhvr>
                                        <p:cTn id="287" dur="2000" spd="-100000" fill="hold"/>
                                        <p:tgtEl>
                                          <p:spTgt spid="178"/>
                                        </p:tgtEl>
                                        <p:attrNameLst>
                                          <p:attrName>ppt_x</p:attrName>
                                          <p:attrName>ppt_y</p:attrName>
                                        </p:attrNameLst>
                                      </p:cBhvr>
                                      <p:rCtr x="-625" y="-10625"/>
                                    </p:animMotion>
                                  </p:childTnLst>
                                </p:cTn>
                              </p:par>
                              <p:par>
                                <p:cTn id="288" presetID="42" presetClass="path" presetSubtype="0" accel="50000" decel="50000" fill="hold" grpId="0" nodeType="withEffect">
                                  <p:stCondLst>
                                    <p:cond delay="0"/>
                                  </p:stCondLst>
                                  <p:childTnLst>
                                    <p:animMotion origin="layout" path="M -3.125E-6 2.96296E-6 L 0.02318 0.0787 " pathEditMode="relative" rAng="0" ptsTypes="AA">
                                      <p:cBhvr>
                                        <p:cTn id="289" dur="2000" spd="-100000" fill="hold"/>
                                        <p:tgtEl>
                                          <p:spTgt spid="179"/>
                                        </p:tgtEl>
                                        <p:attrNameLst>
                                          <p:attrName>ppt_x</p:attrName>
                                          <p:attrName>ppt_y</p:attrName>
                                        </p:attrNameLst>
                                      </p:cBhvr>
                                      <p:rCtr x="1159" y="3935"/>
                                    </p:animMotion>
                                  </p:childTnLst>
                                </p:cTn>
                              </p:par>
                              <p:par>
                                <p:cTn id="290" presetID="42" presetClass="path" presetSubtype="0" accel="50000" decel="50000" fill="hold" grpId="0" nodeType="withEffect">
                                  <p:stCondLst>
                                    <p:cond delay="0"/>
                                  </p:stCondLst>
                                  <p:childTnLst>
                                    <p:animMotion origin="layout" path="M -4.16667E-6 -4.07407E-6 L -0.00885 0.12315 " pathEditMode="relative" rAng="0" ptsTypes="AA">
                                      <p:cBhvr>
                                        <p:cTn id="291" dur="2000" spd="-100000" fill="hold"/>
                                        <p:tgtEl>
                                          <p:spTgt spid="180"/>
                                        </p:tgtEl>
                                        <p:attrNameLst>
                                          <p:attrName>ppt_x</p:attrName>
                                          <p:attrName>ppt_y</p:attrName>
                                        </p:attrNameLst>
                                      </p:cBhvr>
                                      <p:rCtr x="-443" y="6157"/>
                                    </p:animMotion>
                                  </p:childTnLst>
                                </p:cTn>
                              </p:par>
                              <p:par>
                                <p:cTn id="292" presetID="42" presetClass="path" presetSubtype="0" accel="50000" decel="50000" fill="hold" grpId="0" nodeType="withEffect">
                                  <p:stCondLst>
                                    <p:cond delay="0"/>
                                  </p:stCondLst>
                                  <p:childTnLst>
                                    <p:animMotion origin="layout" path="M -2.08333E-7 -7.40741E-7 L -0.12513 0.13634 " pathEditMode="relative" rAng="0" ptsTypes="AA">
                                      <p:cBhvr>
                                        <p:cTn id="293" dur="2000" spd="-100000" fill="hold"/>
                                        <p:tgtEl>
                                          <p:spTgt spid="181"/>
                                        </p:tgtEl>
                                        <p:attrNameLst>
                                          <p:attrName>ppt_x</p:attrName>
                                          <p:attrName>ppt_y</p:attrName>
                                        </p:attrNameLst>
                                      </p:cBhvr>
                                      <p:rCtr x="-6263" y="6806"/>
                                    </p:animMotion>
                                  </p:childTnLst>
                                </p:cTn>
                              </p:par>
                              <p:par>
                                <p:cTn id="294" presetID="42" presetClass="path" presetSubtype="0" accel="50000" decel="50000" fill="hold" grpId="0" nodeType="withEffect">
                                  <p:stCondLst>
                                    <p:cond delay="0"/>
                                  </p:stCondLst>
                                  <p:childTnLst>
                                    <p:animMotion origin="layout" path="M -6.25E-7 -4.07407E-6 L -0.30742 0.11412 " pathEditMode="relative" rAng="0" ptsTypes="AA">
                                      <p:cBhvr>
                                        <p:cTn id="295" dur="2000" spd="-100000" fill="hold"/>
                                        <p:tgtEl>
                                          <p:spTgt spid="182"/>
                                        </p:tgtEl>
                                        <p:attrNameLst>
                                          <p:attrName>ppt_x</p:attrName>
                                          <p:attrName>ppt_y</p:attrName>
                                        </p:attrNameLst>
                                      </p:cBhvr>
                                      <p:rCtr x="-15378" y="5694"/>
                                    </p:animMotion>
                                  </p:childTnLst>
                                </p:cTn>
                              </p:par>
                              <p:par>
                                <p:cTn id="296" presetID="42" presetClass="path" presetSubtype="0" accel="50000" decel="50000" fill="hold" grpId="0" nodeType="withEffect">
                                  <p:stCondLst>
                                    <p:cond delay="0"/>
                                  </p:stCondLst>
                                  <p:childTnLst>
                                    <p:animMotion origin="layout" path="M -2.5E-6 4.07407E-6 L -0.18203 0.12268 " pathEditMode="relative" rAng="0" ptsTypes="AA">
                                      <p:cBhvr>
                                        <p:cTn id="297" dur="2000" spd="-100000" fill="hold"/>
                                        <p:tgtEl>
                                          <p:spTgt spid="183"/>
                                        </p:tgtEl>
                                        <p:attrNameLst>
                                          <p:attrName>ppt_x</p:attrName>
                                          <p:attrName>ppt_y</p:attrName>
                                        </p:attrNameLst>
                                      </p:cBhvr>
                                      <p:rCtr x="-9102" y="6134"/>
                                    </p:animMotion>
                                  </p:childTnLst>
                                </p:cTn>
                              </p:par>
                              <p:par>
                                <p:cTn id="298" presetID="42" presetClass="path" presetSubtype="0" accel="50000" decel="50000" fill="hold" grpId="0" nodeType="withEffect">
                                  <p:stCondLst>
                                    <p:cond delay="0"/>
                                  </p:stCondLst>
                                  <p:childTnLst>
                                    <p:animMotion origin="layout" path="M 3.125E-6 -3.7037E-7 L -0.10977 0.1338 " pathEditMode="relative" rAng="0" ptsTypes="AA">
                                      <p:cBhvr>
                                        <p:cTn id="299" dur="2000" spd="-100000" fill="hold"/>
                                        <p:tgtEl>
                                          <p:spTgt spid="184"/>
                                        </p:tgtEl>
                                        <p:attrNameLst>
                                          <p:attrName>ppt_x</p:attrName>
                                          <p:attrName>ppt_y</p:attrName>
                                        </p:attrNameLst>
                                      </p:cBhvr>
                                      <p:rCtr x="-5495" y="6690"/>
                                    </p:animMotion>
                                  </p:childTnLst>
                                </p:cTn>
                              </p:par>
                              <p:par>
                                <p:cTn id="300" presetID="42" presetClass="path" presetSubtype="0" accel="50000" decel="50000" fill="hold" grpId="0" nodeType="withEffect">
                                  <p:stCondLst>
                                    <p:cond delay="0"/>
                                  </p:stCondLst>
                                  <p:childTnLst>
                                    <p:animMotion origin="layout" path="M 3.33333E-6 3.7037E-6 L 0.14114 0.15578 " pathEditMode="relative" rAng="0" ptsTypes="AA">
                                      <p:cBhvr>
                                        <p:cTn id="301" dur="2000" spd="-100000" fill="hold"/>
                                        <p:tgtEl>
                                          <p:spTgt spid="185"/>
                                        </p:tgtEl>
                                        <p:attrNameLst>
                                          <p:attrName>ppt_x</p:attrName>
                                          <p:attrName>ppt_y</p:attrName>
                                        </p:attrNameLst>
                                      </p:cBhvr>
                                      <p:rCtr x="7057" y="7778"/>
                                    </p:animMotion>
                                  </p:childTnLst>
                                </p:cTn>
                              </p:par>
                              <p:par>
                                <p:cTn id="302" presetID="42" presetClass="path" presetSubtype="0" accel="50000" decel="50000" fill="hold" grpId="0" nodeType="withEffect">
                                  <p:stCondLst>
                                    <p:cond delay="0"/>
                                  </p:stCondLst>
                                  <p:childTnLst>
                                    <p:animMotion origin="layout" path="M -8.33333E-7 -1.11111E-6 L 0.06042 0.21458 " pathEditMode="relative" rAng="0" ptsTypes="AA">
                                      <p:cBhvr>
                                        <p:cTn id="303" dur="2000" spd="-100000" fill="hold"/>
                                        <p:tgtEl>
                                          <p:spTgt spid="186"/>
                                        </p:tgtEl>
                                        <p:attrNameLst>
                                          <p:attrName>ppt_x</p:attrName>
                                          <p:attrName>ppt_y</p:attrName>
                                        </p:attrNameLst>
                                      </p:cBhvr>
                                      <p:rCtr x="3021" y="10718"/>
                                    </p:animMotion>
                                  </p:childTnLst>
                                </p:cTn>
                              </p:par>
                              <p:par>
                                <p:cTn id="304" presetID="42" presetClass="path" presetSubtype="0" accel="50000" decel="50000" fill="hold" grpId="0" nodeType="withEffect">
                                  <p:stCondLst>
                                    <p:cond delay="0"/>
                                  </p:stCondLst>
                                  <p:childTnLst>
                                    <p:animMotion origin="layout" path="M 3.54167E-6 -1.11111E-6 L -0.20795 -0.15555 " pathEditMode="relative" rAng="0" ptsTypes="AA">
                                      <p:cBhvr>
                                        <p:cTn id="305" dur="2000" spd="-100000" fill="hold"/>
                                        <p:tgtEl>
                                          <p:spTgt spid="187"/>
                                        </p:tgtEl>
                                        <p:attrNameLst>
                                          <p:attrName>ppt_x</p:attrName>
                                          <p:attrName>ppt_y</p:attrName>
                                        </p:attrNameLst>
                                      </p:cBhvr>
                                      <p:rCtr x="-10404" y="-7778"/>
                                    </p:animMotion>
                                  </p:childTnLst>
                                </p:cTn>
                              </p:par>
                              <p:par>
                                <p:cTn id="306" presetID="42" presetClass="path" presetSubtype="0" accel="50000" decel="50000" fill="hold" grpId="0" nodeType="withEffect">
                                  <p:stCondLst>
                                    <p:cond delay="0"/>
                                  </p:stCondLst>
                                  <p:childTnLst>
                                    <p:animMotion origin="layout" path="M 1.875E-6 3.7037E-7 L -0.25039 -0.0338 " pathEditMode="relative" rAng="0" ptsTypes="AA">
                                      <p:cBhvr>
                                        <p:cTn id="307" dur="2000" spd="-100000" fill="hold"/>
                                        <p:tgtEl>
                                          <p:spTgt spid="188"/>
                                        </p:tgtEl>
                                        <p:attrNameLst>
                                          <p:attrName>ppt_x</p:attrName>
                                          <p:attrName>ppt_y</p:attrName>
                                        </p:attrNameLst>
                                      </p:cBhvr>
                                      <p:rCtr x="-12526" y="-1690"/>
                                    </p:animMotion>
                                  </p:childTnLst>
                                </p:cTn>
                              </p:par>
                              <p:par>
                                <p:cTn id="308" presetID="42" presetClass="path" presetSubtype="0" accel="50000" decel="50000" fill="hold" grpId="0" nodeType="withEffect">
                                  <p:stCondLst>
                                    <p:cond delay="0"/>
                                  </p:stCondLst>
                                  <p:childTnLst>
                                    <p:animMotion origin="layout" path="M -4.79167E-6 1.11111E-6 L -0.14049 -0.18056 " pathEditMode="relative" rAng="0" ptsTypes="AA">
                                      <p:cBhvr>
                                        <p:cTn id="309" dur="2000" spd="-100000" fill="hold"/>
                                        <p:tgtEl>
                                          <p:spTgt spid="189"/>
                                        </p:tgtEl>
                                        <p:attrNameLst>
                                          <p:attrName>ppt_x</p:attrName>
                                          <p:attrName>ppt_y</p:attrName>
                                        </p:attrNameLst>
                                      </p:cBhvr>
                                      <p:rCtr x="-7031" y="-9028"/>
                                    </p:animMotion>
                                  </p:childTnLst>
                                </p:cTn>
                              </p:par>
                              <p:par>
                                <p:cTn id="310" presetID="42" presetClass="path" presetSubtype="0" accel="50000" decel="50000" fill="hold" grpId="0" nodeType="withEffect">
                                  <p:stCondLst>
                                    <p:cond delay="0"/>
                                  </p:stCondLst>
                                  <p:childTnLst>
                                    <p:animMotion origin="layout" path="M 3.75E-6 -4.81481E-6 L -0.07422 -0.08425 " pathEditMode="relative" rAng="0" ptsTypes="AA">
                                      <p:cBhvr>
                                        <p:cTn id="311" dur="2000" spd="-100000" fill="hold"/>
                                        <p:tgtEl>
                                          <p:spTgt spid="190"/>
                                        </p:tgtEl>
                                        <p:attrNameLst>
                                          <p:attrName>ppt_x</p:attrName>
                                          <p:attrName>ppt_y</p:attrName>
                                        </p:attrNameLst>
                                      </p:cBhvr>
                                      <p:rCtr x="-3711" y="-4213"/>
                                    </p:animMotion>
                                  </p:childTnLst>
                                </p:cTn>
                              </p:par>
                              <p:par>
                                <p:cTn id="312" presetID="42" presetClass="path" presetSubtype="0" accel="50000" decel="50000" fill="hold" grpId="0" nodeType="withEffect">
                                  <p:stCondLst>
                                    <p:cond delay="0"/>
                                  </p:stCondLst>
                                  <p:childTnLst>
                                    <p:animMotion origin="layout" path="M -6.25E-7 -2.96296E-6 L -0.25195 0.14954 " pathEditMode="relative" rAng="0" ptsTypes="AA">
                                      <p:cBhvr>
                                        <p:cTn id="313" dur="2000" spd="-100000" fill="hold"/>
                                        <p:tgtEl>
                                          <p:spTgt spid="191"/>
                                        </p:tgtEl>
                                        <p:attrNameLst>
                                          <p:attrName>ppt_x</p:attrName>
                                          <p:attrName>ppt_y</p:attrName>
                                        </p:attrNameLst>
                                      </p:cBhvr>
                                      <p:rCtr x="-12604" y="7477"/>
                                    </p:animMotion>
                                  </p:childTnLst>
                                </p:cTn>
                              </p:par>
                              <p:par>
                                <p:cTn id="314" presetID="42" presetClass="path" presetSubtype="0" accel="50000" decel="50000" fill="hold" grpId="0" nodeType="withEffect">
                                  <p:stCondLst>
                                    <p:cond delay="0"/>
                                  </p:stCondLst>
                                  <p:childTnLst>
                                    <p:animMotion origin="layout" path="M -2.70833E-6 -2.59259E-6 L -0.07591 -0.19745 " pathEditMode="relative" rAng="0" ptsTypes="AA">
                                      <p:cBhvr>
                                        <p:cTn id="315" dur="2000" spd="-100000" fill="hold"/>
                                        <p:tgtEl>
                                          <p:spTgt spid="192"/>
                                        </p:tgtEl>
                                        <p:attrNameLst>
                                          <p:attrName>ppt_x</p:attrName>
                                          <p:attrName>ppt_y</p:attrName>
                                        </p:attrNameLst>
                                      </p:cBhvr>
                                      <p:rCtr x="-3802" y="-9884"/>
                                    </p:animMotion>
                                  </p:childTnLst>
                                </p:cTn>
                              </p:par>
                              <p:par>
                                <p:cTn id="316" presetID="42" presetClass="path" presetSubtype="0" accel="50000" decel="50000" fill="hold" grpId="0" nodeType="withEffect">
                                  <p:stCondLst>
                                    <p:cond delay="0"/>
                                  </p:stCondLst>
                                  <p:childTnLst>
                                    <p:animMotion origin="layout" path="M -2.5E-6 -1.11111E-6 L 0.25703 -0.02986 " pathEditMode="relative" rAng="0" ptsTypes="AA">
                                      <p:cBhvr>
                                        <p:cTn id="317" dur="2000" spd="-100000" fill="hold"/>
                                        <p:tgtEl>
                                          <p:spTgt spid="193"/>
                                        </p:tgtEl>
                                        <p:attrNameLst>
                                          <p:attrName>ppt_x</p:attrName>
                                          <p:attrName>ppt_y</p:attrName>
                                        </p:attrNameLst>
                                      </p:cBhvr>
                                      <p:rCtr x="12852" y="-1505"/>
                                    </p:animMotion>
                                  </p:childTnLst>
                                </p:cTn>
                              </p:par>
                              <p:par>
                                <p:cTn id="318" presetID="42" presetClass="path" presetSubtype="0" accel="50000" decel="50000" fill="hold" grpId="0" nodeType="withEffect">
                                  <p:stCondLst>
                                    <p:cond delay="0"/>
                                  </p:stCondLst>
                                  <p:childTnLst>
                                    <p:animMotion origin="layout" path="M 4.79167E-6 2.22222E-6 L -0.10013 0.03611 " pathEditMode="relative" rAng="0" ptsTypes="AA">
                                      <p:cBhvr>
                                        <p:cTn id="319" dur="2000" spd="-100000" fill="hold"/>
                                        <p:tgtEl>
                                          <p:spTgt spid="194"/>
                                        </p:tgtEl>
                                        <p:attrNameLst>
                                          <p:attrName>ppt_x</p:attrName>
                                          <p:attrName>ppt_y</p:attrName>
                                        </p:attrNameLst>
                                      </p:cBhvr>
                                      <p:rCtr x="-5013" y="1806"/>
                                    </p:animMotion>
                                  </p:childTnLst>
                                </p:cTn>
                              </p:par>
                              <p:par>
                                <p:cTn id="320" presetID="42" presetClass="path" presetSubtype="0" accel="50000" decel="50000" fill="hold" grpId="0" nodeType="withEffect">
                                  <p:stCondLst>
                                    <p:cond delay="0"/>
                                  </p:stCondLst>
                                  <p:childTnLst>
                                    <p:animMotion origin="layout" path="M 3.75E-6 1.11111E-6 L 0.02968 -0.15208 " pathEditMode="relative" rAng="0" ptsTypes="AA">
                                      <p:cBhvr>
                                        <p:cTn id="321" dur="2000" spd="-100000" fill="hold"/>
                                        <p:tgtEl>
                                          <p:spTgt spid="195"/>
                                        </p:tgtEl>
                                        <p:attrNameLst>
                                          <p:attrName>ppt_x</p:attrName>
                                          <p:attrName>ppt_y</p:attrName>
                                        </p:attrNameLst>
                                      </p:cBhvr>
                                      <p:rCtr x="1484" y="-7616"/>
                                    </p:animMotion>
                                  </p:childTnLst>
                                </p:cTn>
                              </p:par>
                              <p:par>
                                <p:cTn id="322" presetID="42" presetClass="path" presetSubtype="0" accel="50000" decel="50000" fill="hold" grpId="0" nodeType="withEffect">
                                  <p:stCondLst>
                                    <p:cond delay="0"/>
                                  </p:stCondLst>
                                  <p:childTnLst>
                                    <p:animMotion origin="layout" path="M -2.29167E-6 3.7037E-7 L 0.14466 0.10093 " pathEditMode="relative" rAng="0" ptsTypes="AA">
                                      <p:cBhvr>
                                        <p:cTn id="323" dur="2000" spd="-100000" fill="hold"/>
                                        <p:tgtEl>
                                          <p:spTgt spid="196"/>
                                        </p:tgtEl>
                                        <p:attrNameLst>
                                          <p:attrName>ppt_x</p:attrName>
                                          <p:attrName>ppt_y</p:attrName>
                                        </p:attrNameLst>
                                      </p:cBhvr>
                                      <p:rCtr x="7227" y="5046"/>
                                    </p:animMotion>
                                  </p:childTnLst>
                                </p:cTn>
                              </p:par>
                              <p:par>
                                <p:cTn id="324" presetID="42" presetClass="path" presetSubtype="0" accel="50000" decel="50000" fill="hold" grpId="0" nodeType="withEffect">
                                  <p:stCondLst>
                                    <p:cond delay="0"/>
                                  </p:stCondLst>
                                  <p:childTnLst>
                                    <p:animMotion origin="layout" path="M 2.08333E-6 1.11111E-6 L 0.16536 0.19236 " pathEditMode="relative" rAng="0" ptsTypes="AA">
                                      <p:cBhvr>
                                        <p:cTn id="325" dur="2000" spd="-100000" fill="hold"/>
                                        <p:tgtEl>
                                          <p:spTgt spid="197"/>
                                        </p:tgtEl>
                                        <p:attrNameLst>
                                          <p:attrName>ppt_x</p:attrName>
                                          <p:attrName>ppt_y</p:attrName>
                                        </p:attrNameLst>
                                      </p:cBhvr>
                                      <p:rCtr x="8268" y="9606"/>
                                    </p:animMotion>
                                  </p:childTnLst>
                                </p:cTn>
                              </p:par>
                              <p:par>
                                <p:cTn id="326" presetID="42" presetClass="path" presetSubtype="0" accel="50000" decel="50000" fill="hold" grpId="0" nodeType="withEffect">
                                  <p:stCondLst>
                                    <p:cond delay="0"/>
                                  </p:stCondLst>
                                  <p:childTnLst>
                                    <p:animMotion origin="layout" path="M 1.25E-6 -4.07407E-6 L 0.12578 -0.15671 " pathEditMode="relative" rAng="0" ptsTypes="AA">
                                      <p:cBhvr>
                                        <p:cTn id="327" dur="2000" spd="-100000" fill="hold"/>
                                        <p:tgtEl>
                                          <p:spTgt spid="198"/>
                                        </p:tgtEl>
                                        <p:attrNameLst>
                                          <p:attrName>ppt_x</p:attrName>
                                          <p:attrName>ppt_y</p:attrName>
                                        </p:attrNameLst>
                                      </p:cBhvr>
                                      <p:rCtr x="6289" y="-7847"/>
                                    </p:animMotion>
                                  </p:childTnLst>
                                </p:cTn>
                              </p:par>
                              <p:par>
                                <p:cTn id="328" presetID="42" presetClass="path" presetSubtype="0" accel="50000" decel="50000" fill="hold" grpId="0" nodeType="withEffect">
                                  <p:stCondLst>
                                    <p:cond delay="0"/>
                                  </p:stCondLst>
                                  <p:childTnLst>
                                    <p:animMotion origin="layout" path="M -3.54167E-6 4.44444E-6 L -0.02643 0.14027 " pathEditMode="relative" rAng="0" ptsTypes="AA">
                                      <p:cBhvr>
                                        <p:cTn id="329" dur="2000" spd="-100000" fill="hold"/>
                                        <p:tgtEl>
                                          <p:spTgt spid="199"/>
                                        </p:tgtEl>
                                        <p:attrNameLst>
                                          <p:attrName>ppt_x</p:attrName>
                                          <p:attrName>ppt_y</p:attrName>
                                        </p:attrNameLst>
                                      </p:cBhvr>
                                      <p:rCtr x="-1328" y="7014"/>
                                    </p:animMotion>
                                  </p:childTnLst>
                                </p:cTn>
                              </p:par>
                              <p:par>
                                <p:cTn id="330" presetID="42" presetClass="path" presetSubtype="0" accel="50000" decel="50000" fill="hold" grpId="0" nodeType="withEffect">
                                  <p:stCondLst>
                                    <p:cond delay="0"/>
                                  </p:stCondLst>
                                  <p:childTnLst>
                                    <p:animMotion origin="layout" path="M -3.95833E-6 1.85185E-6 L 0.22644 -0.11968 " pathEditMode="relative" rAng="0" ptsTypes="AA">
                                      <p:cBhvr>
                                        <p:cTn id="331" dur="2000" spd="-100000" fill="hold"/>
                                        <p:tgtEl>
                                          <p:spTgt spid="200"/>
                                        </p:tgtEl>
                                        <p:attrNameLst>
                                          <p:attrName>ppt_x</p:attrName>
                                          <p:attrName>ppt_y</p:attrName>
                                        </p:attrNameLst>
                                      </p:cBhvr>
                                      <p:rCtr x="11315" y="-5995"/>
                                    </p:animMotion>
                                  </p:childTnLst>
                                </p:cTn>
                              </p:par>
                              <p:par>
                                <p:cTn id="332" presetID="42" presetClass="path" presetSubtype="0" accel="50000" decel="50000" fill="hold" grpId="0" nodeType="withEffect">
                                  <p:stCondLst>
                                    <p:cond delay="0"/>
                                  </p:stCondLst>
                                  <p:childTnLst>
                                    <p:animMotion origin="layout" path="M -4.16667E-6 3.7037E-6 L -0.09479 0.1537 " pathEditMode="relative" rAng="0" ptsTypes="AA">
                                      <p:cBhvr>
                                        <p:cTn id="333" dur="2000" spd="-100000" fill="hold"/>
                                        <p:tgtEl>
                                          <p:spTgt spid="201"/>
                                        </p:tgtEl>
                                        <p:attrNameLst>
                                          <p:attrName>ppt_x</p:attrName>
                                          <p:attrName>ppt_y</p:attrName>
                                        </p:attrNameLst>
                                      </p:cBhvr>
                                      <p:rCtr x="-4740" y="7685"/>
                                    </p:animMotion>
                                  </p:childTnLst>
                                </p:cTn>
                              </p:par>
                              <p:par>
                                <p:cTn id="334" presetID="42" presetClass="path" presetSubtype="0" accel="50000" decel="50000" fill="hold" grpId="0" nodeType="withEffect">
                                  <p:stCondLst>
                                    <p:cond delay="0"/>
                                  </p:stCondLst>
                                  <p:childTnLst>
                                    <p:animMotion origin="layout" path="M 1.04167E-6 1.11111E-6 L 0.14049 0.25486 " pathEditMode="relative" rAng="0" ptsTypes="AA">
                                      <p:cBhvr>
                                        <p:cTn id="335" dur="2000" spd="-100000" fill="hold"/>
                                        <p:tgtEl>
                                          <p:spTgt spid="202"/>
                                        </p:tgtEl>
                                        <p:attrNameLst>
                                          <p:attrName>ppt_x</p:attrName>
                                          <p:attrName>ppt_y</p:attrName>
                                        </p:attrNameLst>
                                      </p:cBhvr>
                                      <p:rCtr x="7018" y="12731"/>
                                    </p:animMotion>
                                  </p:childTnLst>
                                </p:cTn>
                              </p:par>
                              <p:par>
                                <p:cTn id="336" presetID="42" presetClass="path" presetSubtype="0" accel="50000" decel="50000" fill="hold" grpId="0" nodeType="withEffect">
                                  <p:stCondLst>
                                    <p:cond delay="0"/>
                                  </p:stCondLst>
                                  <p:childTnLst>
                                    <p:animMotion origin="layout" path="M 2.70833E-6 7.40741E-7 L 0.10325 0.28727 " pathEditMode="relative" rAng="0" ptsTypes="AA">
                                      <p:cBhvr>
                                        <p:cTn id="337" dur="2000" spd="-100000" fill="hold"/>
                                        <p:tgtEl>
                                          <p:spTgt spid="203"/>
                                        </p:tgtEl>
                                        <p:attrNameLst>
                                          <p:attrName>ppt_x</p:attrName>
                                          <p:attrName>ppt_y</p:attrName>
                                        </p:attrNameLst>
                                      </p:cBhvr>
                                      <p:rCtr x="5156" y="14352"/>
                                    </p:animMotion>
                                  </p:childTnLst>
                                </p:cTn>
                              </p:par>
                              <p:par>
                                <p:cTn id="338" presetID="42" presetClass="path" presetSubtype="0" accel="50000" decel="50000" fill="hold" grpId="0" nodeType="withEffect">
                                  <p:stCondLst>
                                    <p:cond delay="0"/>
                                  </p:stCondLst>
                                  <p:childTnLst>
                                    <p:animMotion origin="layout" path="M 1.04167E-6 3.7037E-6 L -0.30169 0.18287 " pathEditMode="relative" rAng="0" ptsTypes="AA">
                                      <p:cBhvr>
                                        <p:cTn id="339" dur="2000" spd="-100000" fill="hold"/>
                                        <p:tgtEl>
                                          <p:spTgt spid="204"/>
                                        </p:tgtEl>
                                        <p:attrNameLst>
                                          <p:attrName>ppt_x</p:attrName>
                                          <p:attrName>ppt_y</p:attrName>
                                        </p:attrNameLst>
                                      </p:cBhvr>
                                      <p:rCtr x="-15091" y="9144"/>
                                    </p:animMotion>
                                  </p:childTnLst>
                                </p:cTn>
                              </p:par>
                              <p:par>
                                <p:cTn id="340" presetID="42" presetClass="path" presetSubtype="0" accel="50000" decel="50000" fill="hold" grpId="0" nodeType="withEffect">
                                  <p:stCondLst>
                                    <p:cond delay="0"/>
                                  </p:stCondLst>
                                  <p:childTnLst>
                                    <p:animMotion origin="layout" path="M 3.95833E-6 4.07407E-6 L 0.19778 0.09004 " pathEditMode="relative" rAng="0" ptsTypes="AA">
                                      <p:cBhvr>
                                        <p:cTn id="341" dur="2000" spd="-100000" fill="hold"/>
                                        <p:tgtEl>
                                          <p:spTgt spid="205"/>
                                        </p:tgtEl>
                                        <p:attrNameLst>
                                          <p:attrName>ppt_x</p:attrName>
                                          <p:attrName>ppt_y</p:attrName>
                                        </p:attrNameLst>
                                      </p:cBhvr>
                                      <p:rCtr x="9883" y="4491"/>
                                    </p:animMotion>
                                  </p:childTnLst>
                                </p:cTn>
                              </p:par>
                              <p:par>
                                <p:cTn id="342" presetID="42" presetClass="path" presetSubtype="0" accel="50000" decel="50000" fill="hold" grpId="0" nodeType="withEffect">
                                  <p:stCondLst>
                                    <p:cond delay="0"/>
                                  </p:stCondLst>
                                  <p:childTnLst>
                                    <p:animMotion origin="layout" path="M -4.58333E-6 -2.96296E-6 L -0.20989 0.06551 " pathEditMode="relative" rAng="0" ptsTypes="AA">
                                      <p:cBhvr>
                                        <p:cTn id="343" dur="2000" spd="-100000" fill="hold"/>
                                        <p:tgtEl>
                                          <p:spTgt spid="206"/>
                                        </p:tgtEl>
                                        <p:attrNameLst>
                                          <p:attrName>ppt_x</p:attrName>
                                          <p:attrName>ppt_y</p:attrName>
                                        </p:attrNameLst>
                                      </p:cBhvr>
                                      <p:rCtr x="-10495" y="3264"/>
                                    </p:animMotion>
                                  </p:childTnLst>
                                </p:cTn>
                              </p:par>
                              <p:par>
                                <p:cTn id="344" presetID="42" presetClass="path" presetSubtype="0" accel="50000" decel="50000" fill="hold" grpId="0" nodeType="withEffect">
                                  <p:stCondLst>
                                    <p:cond delay="0"/>
                                  </p:stCondLst>
                                  <p:childTnLst>
                                    <p:animMotion origin="layout" path="M 3.125E-6 -7.40741E-7 L -0.18555 0.21343 " pathEditMode="relative" rAng="0" ptsTypes="AA">
                                      <p:cBhvr>
                                        <p:cTn id="345" dur="2000" spd="-100000" fill="hold"/>
                                        <p:tgtEl>
                                          <p:spTgt spid="207"/>
                                        </p:tgtEl>
                                        <p:attrNameLst>
                                          <p:attrName>ppt_x</p:attrName>
                                          <p:attrName>ppt_y</p:attrName>
                                        </p:attrNameLst>
                                      </p:cBhvr>
                                      <p:rCtr x="-9284" y="10671"/>
                                    </p:animMotion>
                                  </p:childTnLst>
                                </p:cTn>
                              </p:par>
                              <p:par>
                                <p:cTn id="346" presetID="42" presetClass="path" presetSubtype="0" accel="50000" decel="50000" fill="hold" grpId="0" nodeType="withEffect">
                                  <p:stCondLst>
                                    <p:cond delay="0"/>
                                  </p:stCondLst>
                                  <p:childTnLst>
                                    <p:animMotion origin="layout" path="M -1.875E-6 -3.33333E-6 L -0.23945 -0.0493 " pathEditMode="relative" rAng="0" ptsTypes="AA">
                                      <p:cBhvr>
                                        <p:cTn id="347" dur="2000" spd="-100000" fill="hold"/>
                                        <p:tgtEl>
                                          <p:spTgt spid="208"/>
                                        </p:tgtEl>
                                        <p:attrNameLst>
                                          <p:attrName>ppt_x</p:attrName>
                                          <p:attrName>ppt_y</p:attrName>
                                        </p:attrNameLst>
                                      </p:cBhvr>
                                      <p:rCtr x="-11979" y="-2477"/>
                                    </p:animMotion>
                                  </p:childTnLst>
                                </p:cTn>
                              </p:par>
                              <p:par>
                                <p:cTn id="348" presetID="42" presetClass="path" presetSubtype="0" accel="50000" decel="50000" fill="hold" grpId="0" nodeType="withEffect">
                                  <p:stCondLst>
                                    <p:cond delay="0"/>
                                  </p:stCondLst>
                                  <p:childTnLst>
                                    <p:animMotion origin="layout" path="M -4.79167E-6 2.96296E-6 L 0.09545 0.3706 " pathEditMode="relative" rAng="0" ptsTypes="AA">
                                      <p:cBhvr>
                                        <p:cTn id="349" dur="2000" spd="-100000" fill="hold"/>
                                        <p:tgtEl>
                                          <p:spTgt spid="209"/>
                                        </p:tgtEl>
                                        <p:attrNameLst>
                                          <p:attrName>ppt_x</p:attrName>
                                          <p:attrName>ppt_y</p:attrName>
                                        </p:attrNameLst>
                                      </p:cBhvr>
                                      <p:rCtr x="4766" y="18519"/>
                                    </p:animMotion>
                                  </p:childTnLst>
                                </p:cTn>
                              </p:par>
                              <p:par>
                                <p:cTn id="350" presetID="42" presetClass="path" presetSubtype="0" accel="50000" decel="50000" fill="hold" grpId="0" nodeType="withEffect">
                                  <p:stCondLst>
                                    <p:cond delay="0"/>
                                  </p:stCondLst>
                                  <p:childTnLst>
                                    <p:animMotion origin="layout" path="M -1.25E-6 -3.33333E-6 L -0.08515 0.12292 " pathEditMode="relative" rAng="0" ptsTypes="AA">
                                      <p:cBhvr>
                                        <p:cTn id="351" dur="2000" spd="-100000" fill="hold"/>
                                        <p:tgtEl>
                                          <p:spTgt spid="210"/>
                                        </p:tgtEl>
                                        <p:attrNameLst>
                                          <p:attrName>ppt_x</p:attrName>
                                          <p:attrName>ppt_y</p:attrName>
                                        </p:attrNameLst>
                                      </p:cBhvr>
                                      <p:rCtr x="-4258" y="6134"/>
                                    </p:animMotion>
                                  </p:childTnLst>
                                </p:cTn>
                              </p:par>
                              <p:par>
                                <p:cTn id="352" presetID="42" presetClass="path" presetSubtype="0" accel="50000" decel="50000" fill="hold" grpId="0" nodeType="withEffect">
                                  <p:stCondLst>
                                    <p:cond delay="0"/>
                                  </p:stCondLst>
                                  <p:childTnLst>
                                    <p:animMotion origin="layout" path="M 2.91667E-6 -1.85185E-6 L 2.91667E-6 0.25 " pathEditMode="relative" rAng="0" ptsTypes="AA">
                                      <p:cBhvr>
                                        <p:cTn id="353" dur="2000" spd="-100000" fill="hold"/>
                                        <p:tgtEl>
                                          <p:spTgt spid="211"/>
                                        </p:tgtEl>
                                        <p:attrNameLst>
                                          <p:attrName>ppt_x</p:attrName>
                                          <p:attrName>ppt_y</p:attrName>
                                        </p:attrNameLst>
                                      </p:cBhvr>
                                      <p:rCtr x="0" y="12500"/>
                                    </p:animMotion>
                                  </p:childTnLst>
                                </p:cTn>
                              </p:par>
                              <p:par>
                                <p:cTn id="354" presetID="42" presetClass="path" presetSubtype="0" accel="50000" decel="50000" fill="hold" grpId="0" nodeType="withEffect">
                                  <p:stCondLst>
                                    <p:cond delay="0"/>
                                  </p:stCondLst>
                                  <p:childTnLst>
                                    <p:animMotion origin="layout" path="M 8.33333E-7 -2.96296E-6 L 8.33333E-7 0.25 " pathEditMode="relative" rAng="0" ptsTypes="AA">
                                      <p:cBhvr>
                                        <p:cTn id="355" dur="2000" spd="-100000" fill="hold"/>
                                        <p:tgtEl>
                                          <p:spTgt spid="212"/>
                                        </p:tgtEl>
                                        <p:attrNameLst>
                                          <p:attrName>ppt_x</p:attrName>
                                          <p:attrName>ppt_y</p:attrName>
                                        </p:attrNameLst>
                                      </p:cBhvr>
                                      <p:rCtr x="0" y="12500"/>
                                    </p:animMotion>
                                  </p:childTnLst>
                                </p:cTn>
                              </p:par>
                              <p:par>
                                <p:cTn id="356" presetID="42" presetClass="path" presetSubtype="0" accel="50000" decel="50000" fill="hold" grpId="0" nodeType="withEffect">
                                  <p:stCondLst>
                                    <p:cond delay="0"/>
                                  </p:stCondLst>
                                  <p:childTnLst>
                                    <p:animMotion origin="layout" path="M 2.70833E-6 -3.7037E-6 L 2.70833E-6 0.25 " pathEditMode="relative" rAng="0" ptsTypes="AA">
                                      <p:cBhvr>
                                        <p:cTn id="357" dur="2000" spd="-100000" fill="hold"/>
                                        <p:tgtEl>
                                          <p:spTgt spid="213"/>
                                        </p:tgtEl>
                                        <p:attrNameLst>
                                          <p:attrName>ppt_x</p:attrName>
                                          <p:attrName>ppt_y</p:attrName>
                                        </p:attrNameLst>
                                      </p:cBhvr>
                                      <p:rCtr x="0" y="12500"/>
                                    </p:animMotion>
                                  </p:childTnLst>
                                </p:cTn>
                              </p:par>
                              <p:par>
                                <p:cTn id="358" presetID="42" presetClass="path" presetSubtype="0" accel="50000" decel="50000" fill="hold" grpId="0" nodeType="withEffect">
                                  <p:stCondLst>
                                    <p:cond delay="0"/>
                                  </p:stCondLst>
                                  <p:childTnLst>
                                    <p:animMotion origin="layout" path="M 4.16667E-7 -4.07407E-6 L -0.17708 0.04746 " pathEditMode="relative" rAng="0" ptsTypes="AA">
                                      <p:cBhvr>
                                        <p:cTn id="359" dur="2000" spd="-100000" fill="hold"/>
                                        <p:tgtEl>
                                          <p:spTgt spid="214"/>
                                        </p:tgtEl>
                                        <p:attrNameLst>
                                          <p:attrName>ppt_x</p:attrName>
                                          <p:attrName>ppt_y</p:attrName>
                                        </p:attrNameLst>
                                      </p:cBhvr>
                                      <p:rCtr x="-8854" y="2361"/>
                                    </p:animMotion>
                                  </p:childTnLst>
                                </p:cTn>
                              </p:par>
                              <p:par>
                                <p:cTn id="360" presetID="42" presetClass="path" presetSubtype="0" accel="50000" decel="50000" fill="hold" grpId="0" nodeType="withEffect">
                                  <p:stCondLst>
                                    <p:cond delay="0"/>
                                  </p:stCondLst>
                                  <p:childTnLst>
                                    <p:animMotion origin="layout" path="M 3.33333E-6 2.96296E-6 L 0.06927 -0.23496 " pathEditMode="relative" rAng="0" ptsTypes="AA">
                                      <p:cBhvr>
                                        <p:cTn id="361" dur="2000" spd="-100000" fill="hold"/>
                                        <p:tgtEl>
                                          <p:spTgt spid="215"/>
                                        </p:tgtEl>
                                        <p:attrNameLst>
                                          <p:attrName>ppt_x</p:attrName>
                                          <p:attrName>ppt_y</p:attrName>
                                        </p:attrNameLst>
                                      </p:cBhvr>
                                      <p:rCtr x="3464" y="-11759"/>
                                    </p:animMotion>
                                  </p:childTnLst>
                                </p:cTn>
                              </p:par>
                              <p:par>
                                <p:cTn id="362" presetID="42" presetClass="path" presetSubtype="0" accel="50000" decel="50000" fill="hold" grpId="0" nodeType="withEffect">
                                  <p:stCondLst>
                                    <p:cond delay="0"/>
                                  </p:stCondLst>
                                  <p:childTnLst>
                                    <p:animMotion origin="layout" path="M 4.79167E-6 2.22222E-6 L 4.79167E-6 0.25 " pathEditMode="relative" rAng="0" ptsTypes="AA">
                                      <p:cBhvr>
                                        <p:cTn id="363" dur="2000" spd="-100000" fill="hold"/>
                                        <p:tgtEl>
                                          <p:spTgt spid="216"/>
                                        </p:tgtEl>
                                        <p:attrNameLst>
                                          <p:attrName>ppt_x</p:attrName>
                                          <p:attrName>ppt_y</p:attrName>
                                        </p:attrNameLst>
                                      </p:cBhvr>
                                      <p:rCtr x="0" y="12500"/>
                                    </p:animMotion>
                                  </p:childTnLst>
                                </p:cTn>
                              </p:par>
                              <p:par>
                                <p:cTn id="364" presetID="42" presetClass="path" presetSubtype="0" accel="50000" decel="50000" fill="hold" grpId="0" nodeType="withEffect">
                                  <p:stCondLst>
                                    <p:cond delay="0"/>
                                  </p:stCondLst>
                                  <p:childTnLst>
                                    <p:animMotion origin="layout" path="M 2.08333E-6 -1.48148E-6 L 0.19114 -0.09537 " pathEditMode="relative" rAng="0" ptsTypes="AA">
                                      <p:cBhvr>
                                        <p:cTn id="365" dur="2000" spd="-100000" fill="hold"/>
                                        <p:tgtEl>
                                          <p:spTgt spid="217"/>
                                        </p:tgtEl>
                                        <p:attrNameLst>
                                          <p:attrName>ppt_x</p:attrName>
                                          <p:attrName>ppt_y</p:attrName>
                                        </p:attrNameLst>
                                      </p:cBhvr>
                                      <p:rCtr x="9557" y="-4769"/>
                                    </p:animMotion>
                                  </p:childTnLst>
                                </p:cTn>
                              </p:par>
                              <p:par>
                                <p:cTn id="366" presetID="42" presetClass="path" presetSubtype="0" accel="50000" decel="50000" fill="hold" grpId="0" nodeType="withEffect">
                                  <p:stCondLst>
                                    <p:cond delay="0"/>
                                  </p:stCondLst>
                                  <p:childTnLst>
                                    <p:animMotion origin="layout" path="M 1.04167E-6 3.7037E-6 L 0.17878 0.10092 " pathEditMode="relative" rAng="0" ptsTypes="AA">
                                      <p:cBhvr>
                                        <p:cTn id="367" dur="2000" spd="-100000" fill="hold"/>
                                        <p:tgtEl>
                                          <p:spTgt spid="218"/>
                                        </p:tgtEl>
                                        <p:attrNameLst>
                                          <p:attrName>ppt_x</p:attrName>
                                          <p:attrName>ppt_y</p:attrName>
                                        </p:attrNameLst>
                                      </p:cBhvr>
                                      <p:rCtr x="8932" y="5046"/>
                                    </p:animMotion>
                                  </p:childTnLst>
                                </p:cTn>
                              </p:par>
                              <p:par>
                                <p:cTn id="368" presetID="42" presetClass="path" presetSubtype="0" accel="50000" decel="50000" fill="hold" grpId="0" nodeType="withEffect">
                                  <p:stCondLst>
                                    <p:cond delay="0"/>
                                  </p:stCondLst>
                                  <p:childTnLst>
                                    <p:animMotion origin="layout" path="M 4.79167E-6 -5.55112E-17 L 0.12721 -0.15486 " pathEditMode="relative" rAng="0" ptsTypes="AA">
                                      <p:cBhvr>
                                        <p:cTn id="369" dur="2000" spd="-100000" fill="hold"/>
                                        <p:tgtEl>
                                          <p:spTgt spid="219"/>
                                        </p:tgtEl>
                                        <p:attrNameLst>
                                          <p:attrName>ppt_x</p:attrName>
                                          <p:attrName>ppt_y</p:attrName>
                                        </p:attrNameLst>
                                      </p:cBhvr>
                                      <p:rCtr x="6354" y="-7755"/>
                                    </p:animMotion>
                                  </p:childTnLst>
                                </p:cTn>
                              </p:par>
                              <p:par>
                                <p:cTn id="370" presetID="42" presetClass="path" presetSubtype="0" accel="50000" decel="50000" fill="hold" grpId="0" nodeType="withEffect">
                                  <p:stCondLst>
                                    <p:cond delay="0"/>
                                  </p:stCondLst>
                                  <p:childTnLst>
                                    <p:animMotion origin="layout" path="M -4.375E-6 -3.33333E-6 L -0.22617 -0.10347 " pathEditMode="relative" rAng="0" ptsTypes="AA">
                                      <p:cBhvr>
                                        <p:cTn id="371" dur="2000" spd="-100000" fill="hold"/>
                                        <p:tgtEl>
                                          <p:spTgt spid="220"/>
                                        </p:tgtEl>
                                        <p:attrNameLst>
                                          <p:attrName>ppt_x</p:attrName>
                                          <p:attrName>ppt_y</p:attrName>
                                        </p:attrNameLst>
                                      </p:cBhvr>
                                      <p:rCtr x="-11315" y="-5185"/>
                                    </p:animMotion>
                                  </p:childTnLst>
                                </p:cTn>
                              </p:par>
                              <p:par>
                                <p:cTn id="372" presetID="42" presetClass="path" presetSubtype="0" accel="50000" decel="50000" fill="hold" grpId="0" nodeType="withEffect">
                                  <p:stCondLst>
                                    <p:cond delay="0"/>
                                  </p:stCondLst>
                                  <p:childTnLst>
                                    <p:animMotion origin="layout" path="M 3.54167E-6 2.22222E-6 L 0.06471 0.26944 " pathEditMode="relative" rAng="0" ptsTypes="AA">
                                      <p:cBhvr>
                                        <p:cTn id="373" dur="2000" spd="-100000" fill="hold"/>
                                        <p:tgtEl>
                                          <p:spTgt spid="221"/>
                                        </p:tgtEl>
                                        <p:attrNameLst>
                                          <p:attrName>ppt_x</p:attrName>
                                          <p:attrName>ppt_y</p:attrName>
                                        </p:attrNameLst>
                                      </p:cBhvr>
                                      <p:rCtr x="3229" y="13472"/>
                                    </p:animMotion>
                                  </p:childTnLst>
                                </p:cTn>
                              </p:par>
                              <p:par>
                                <p:cTn id="374" presetID="42" presetClass="path" presetSubtype="0" accel="50000" decel="50000" fill="hold" grpId="0" nodeType="withEffect">
                                  <p:stCondLst>
                                    <p:cond delay="0"/>
                                  </p:stCondLst>
                                  <p:childTnLst>
                                    <p:animMotion origin="layout" path="M -3.33333E-6 3.33333E-6 L 0.10026 -0.04028 " pathEditMode="relative" rAng="0" ptsTypes="AA">
                                      <p:cBhvr>
                                        <p:cTn id="375" dur="2000" spd="-100000" fill="hold"/>
                                        <p:tgtEl>
                                          <p:spTgt spid="222"/>
                                        </p:tgtEl>
                                        <p:attrNameLst>
                                          <p:attrName>ppt_x</p:attrName>
                                          <p:attrName>ppt_y</p:attrName>
                                        </p:attrNameLst>
                                      </p:cBhvr>
                                      <p:rCtr x="5013" y="-2014"/>
                                    </p:animMotion>
                                  </p:childTnLst>
                                </p:cTn>
                              </p:par>
                              <p:par>
                                <p:cTn id="376" presetID="42" presetClass="path" presetSubtype="0" accel="50000" decel="50000" fill="hold" grpId="0" nodeType="withEffect">
                                  <p:stCondLst>
                                    <p:cond delay="0"/>
                                  </p:stCondLst>
                                  <p:childTnLst>
                                    <p:animMotion origin="layout" path="M -1.04167E-6 4.81481E-6 L 0.01263 0.11481 " pathEditMode="relative" rAng="0" ptsTypes="AA">
                                      <p:cBhvr>
                                        <p:cTn id="377" dur="2000" spd="-100000" fill="hold"/>
                                        <p:tgtEl>
                                          <p:spTgt spid="223"/>
                                        </p:tgtEl>
                                        <p:attrNameLst>
                                          <p:attrName>ppt_x</p:attrName>
                                          <p:attrName>ppt_y</p:attrName>
                                        </p:attrNameLst>
                                      </p:cBhvr>
                                      <p:rCtr x="625" y="5741"/>
                                    </p:animMotion>
                                  </p:childTnLst>
                                </p:cTn>
                              </p:par>
                              <p:par>
                                <p:cTn id="378" presetID="42" presetClass="path" presetSubtype="0" accel="50000" decel="50000" fill="hold" grpId="0" nodeType="withEffect">
                                  <p:stCondLst>
                                    <p:cond delay="0"/>
                                  </p:stCondLst>
                                  <p:childTnLst>
                                    <p:animMotion origin="layout" path="M -2.29167E-6 -1.48148E-6 L -2.29167E-6 0.25 " pathEditMode="relative" rAng="0" ptsTypes="AA">
                                      <p:cBhvr>
                                        <p:cTn id="379" dur="2000" spd="-100000" fill="hold"/>
                                        <p:tgtEl>
                                          <p:spTgt spid="224"/>
                                        </p:tgtEl>
                                        <p:attrNameLst>
                                          <p:attrName>ppt_x</p:attrName>
                                          <p:attrName>ppt_y</p:attrName>
                                        </p:attrNameLst>
                                      </p:cBhvr>
                                      <p:rCtr x="0" y="12500"/>
                                    </p:animMotion>
                                  </p:childTnLst>
                                </p:cTn>
                              </p:par>
                              <p:par>
                                <p:cTn id="380" presetID="42" presetClass="path" presetSubtype="0" accel="50000" decel="50000" fill="hold" grpId="0" nodeType="withEffect">
                                  <p:stCondLst>
                                    <p:cond delay="0"/>
                                  </p:stCondLst>
                                  <p:childTnLst>
                                    <p:animMotion origin="layout" path="M -4.58333E-6 -1.85185E-6 L -0.15833 -0.05254 " pathEditMode="relative" rAng="0" ptsTypes="AA">
                                      <p:cBhvr>
                                        <p:cTn id="381" dur="2000" spd="-100000" fill="hold"/>
                                        <p:tgtEl>
                                          <p:spTgt spid="225"/>
                                        </p:tgtEl>
                                        <p:attrNameLst>
                                          <p:attrName>ppt_x</p:attrName>
                                          <p:attrName>ppt_y</p:attrName>
                                        </p:attrNameLst>
                                      </p:cBhvr>
                                      <p:rCtr x="-7917" y="-2639"/>
                                    </p:animMotion>
                                  </p:childTnLst>
                                </p:cTn>
                              </p:par>
                              <p:par>
                                <p:cTn id="382" presetID="42" presetClass="path" presetSubtype="0" accel="50000" decel="50000" fill="hold" grpId="0" nodeType="withEffect">
                                  <p:stCondLst>
                                    <p:cond delay="0"/>
                                  </p:stCondLst>
                                  <p:childTnLst>
                                    <p:animMotion origin="layout" path="M 1.25E-6 3.7037E-6 L -0.12344 -0.15602 " pathEditMode="relative" rAng="0" ptsTypes="AA">
                                      <p:cBhvr>
                                        <p:cTn id="383" dur="2000" spd="-100000" fill="hold"/>
                                        <p:tgtEl>
                                          <p:spTgt spid="226"/>
                                        </p:tgtEl>
                                        <p:attrNameLst>
                                          <p:attrName>ppt_x</p:attrName>
                                          <p:attrName>ppt_y</p:attrName>
                                        </p:attrNameLst>
                                      </p:cBhvr>
                                      <p:rCtr x="-6172" y="-7801"/>
                                    </p:animMotion>
                                  </p:childTnLst>
                                </p:cTn>
                              </p:par>
                              <p:par>
                                <p:cTn id="384" presetID="42" presetClass="path" presetSubtype="0" accel="50000" decel="50000" fill="hold" grpId="0" nodeType="withEffect">
                                  <p:stCondLst>
                                    <p:cond delay="0"/>
                                  </p:stCondLst>
                                  <p:childTnLst>
                                    <p:animMotion origin="layout" path="M -1.66667E-6 2.22222E-6 L 0.14349 -0.26111 " pathEditMode="relative" rAng="0" ptsTypes="AA">
                                      <p:cBhvr>
                                        <p:cTn id="385" dur="2000" spd="-100000" fill="hold"/>
                                        <p:tgtEl>
                                          <p:spTgt spid="227"/>
                                        </p:tgtEl>
                                        <p:attrNameLst>
                                          <p:attrName>ppt_x</p:attrName>
                                          <p:attrName>ppt_y</p:attrName>
                                        </p:attrNameLst>
                                      </p:cBhvr>
                                      <p:rCtr x="7174" y="-13056"/>
                                    </p:animMotion>
                                  </p:childTnLst>
                                </p:cTn>
                              </p:par>
                              <p:par>
                                <p:cTn id="386" presetID="42" presetClass="path" presetSubtype="0" accel="50000" decel="50000" fill="hold" grpId="0" nodeType="withEffect">
                                  <p:stCondLst>
                                    <p:cond delay="0"/>
                                  </p:stCondLst>
                                  <p:childTnLst>
                                    <p:animMotion origin="layout" path="M -2.08333E-6 -3.7037E-6 L 0.05339 -0.10856 " pathEditMode="relative" rAng="0" ptsTypes="AA">
                                      <p:cBhvr>
                                        <p:cTn id="387" dur="2000" spd="-100000" fill="hold"/>
                                        <p:tgtEl>
                                          <p:spTgt spid="228"/>
                                        </p:tgtEl>
                                        <p:attrNameLst>
                                          <p:attrName>ppt_x</p:attrName>
                                          <p:attrName>ppt_y</p:attrName>
                                        </p:attrNameLst>
                                      </p:cBhvr>
                                      <p:rCtr x="2669" y="-5440"/>
                                    </p:animMotion>
                                  </p:childTnLst>
                                </p:cTn>
                              </p:par>
                              <p:par>
                                <p:cTn id="388" presetID="42" presetClass="path" presetSubtype="0" accel="50000" decel="50000" fill="hold" grpId="0" nodeType="withEffect">
                                  <p:stCondLst>
                                    <p:cond delay="0"/>
                                  </p:stCondLst>
                                  <p:childTnLst>
                                    <p:animMotion origin="layout" path="M -1.25E-6 3.7037E-6 L -0.11797 -0.04838 " pathEditMode="relative" rAng="0" ptsTypes="AA">
                                      <p:cBhvr>
                                        <p:cTn id="389" dur="2000" spd="-100000" fill="hold"/>
                                        <p:tgtEl>
                                          <p:spTgt spid="229"/>
                                        </p:tgtEl>
                                        <p:attrNameLst>
                                          <p:attrName>ppt_x</p:attrName>
                                          <p:attrName>ppt_y</p:attrName>
                                        </p:attrNameLst>
                                      </p:cBhvr>
                                      <p:rCtr x="-5898" y="-2431"/>
                                    </p:animMotion>
                                  </p:childTnLst>
                                </p:cTn>
                              </p:par>
                              <p:par>
                                <p:cTn id="390" presetID="42" presetClass="path" presetSubtype="0" accel="50000" decel="50000" fill="hold" grpId="0" nodeType="withEffect">
                                  <p:stCondLst>
                                    <p:cond delay="0"/>
                                  </p:stCondLst>
                                  <p:childTnLst>
                                    <p:animMotion origin="layout" path="M 2.08333E-7 -3.33333E-6 L 0.09779 0.11181 " pathEditMode="relative" rAng="0" ptsTypes="AA">
                                      <p:cBhvr>
                                        <p:cTn id="391" dur="2000" spd="-100000" fill="hold"/>
                                        <p:tgtEl>
                                          <p:spTgt spid="230"/>
                                        </p:tgtEl>
                                        <p:attrNameLst>
                                          <p:attrName>ppt_x</p:attrName>
                                          <p:attrName>ppt_y</p:attrName>
                                        </p:attrNameLst>
                                      </p:cBhvr>
                                      <p:rCtr x="4883" y="5579"/>
                                    </p:animMotion>
                                  </p:childTnLst>
                                </p:cTn>
                              </p:par>
                              <p:par>
                                <p:cTn id="392" presetID="42" presetClass="path" presetSubtype="0" accel="50000" decel="50000" fill="hold" grpId="0" nodeType="withEffect">
                                  <p:stCondLst>
                                    <p:cond delay="0"/>
                                  </p:stCondLst>
                                  <p:childTnLst>
                                    <p:animMotion origin="layout" path="M -1.45833E-6 3.7037E-6 L 0.15456 0.28287 " pathEditMode="relative" rAng="0" ptsTypes="AA">
                                      <p:cBhvr>
                                        <p:cTn id="393" dur="2000" spd="-100000" fill="hold"/>
                                        <p:tgtEl>
                                          <p:spTgt spid="231"/>
                                        </p:tgtEl>
                                        <p:attrNameLst>
                                          <p:attrName>ppt_x</p:attrName>
                                          <p:attrName>ppt_y</p:attrName>
                                        </p:attrNameLst>
                                      </p:cBhvr>
                                      <p:rCtr x="7721" y="14144"/>
                                    </p:animMotion>
                                  </p:childTnLst>
                                </p:cTn>
                              </p:par>
                              <p:par>
                                <p:cTn id="394" presetID="42" presetClass="path" presetSubtype="0" accel="50000" decel="50000" fill="hold" grpId="0" nodeType="withEffect">
                                  <p:stCondLst>
                                    <p:cond delay="0"/>
                                  </p:stCondLst>
                                  <p:childTnLst>
                                    <p:animMotion origin="layout" path="M 8.33333E-7 1.85185E-6 L 0.01224 0.16782 " pathEditMode="relative" rAng="0" ptsTypes="AA">
                                      <p:cBhvr>
                                        <p:cTn id="395" dur="2000" spd="-100000" fill="hold"/>
                                        <p:tgtEl>
                                          <p:spTgt spid="232"/>
                                        </p:tgtEl>
                                        <p:attrNameLst>
                                          <p:attrName>ppt_x</p:attrName>
                                          <p:attrName>ppt_y</p:attrName>
                                        </p:attrNameLst>
                                      </p:cBhvr>
                                      <p:rCtr x="612" y="8380"/>
                                    </p:animMotion>
                                  </p:childTnLst>
                                </p:cTn>
                              </p:par>
                              <p:par>
                                <p:cTn id="396" presetID="42" presetClass="path" presetSubtype="0" accel="50000" decel="50000" fill="hold" grpId="0" nodeType="withEffect">
                                  <p:stCondLst>
                                    <p:cond delay="0"/>
                                  </p:stCondLst>
                                  <p:childTnLst>
                                    <p:animMotion origin="layout" path="M 0 4.81481E-6 L -0.0875 0.28912 " pathEditMode="relative" rAng="0" ptsTypes="AA">
                                      <p:cBhvr>
                                        <p:cTn id="397" dur="2000" spd="-100000" fill="hold"/>
                                        <p:tgtEl>
                                          <p:spTgt spid="233"/>
                                        </p:tgtEl>
                                        <p:attrNameLst>
                                          <p:attrName>ppt_x</p:attrName>
                                          <p:attrName>ppt_y</p:attrName>
                                        </p:attrNameLst>
                                      </p:cBhvr>
                                      <p:rCtr x="-4375" y="14444"/>
                                    </p:animMotion>
                                  </p:childTnLst>
                                </p:cTn>
                              </p:par>
                              <p:par>
                                <p:cTn id="398" presetID="42" presetClass="path" presetSubtype="0" accel="50000" decel="50000" fill="hold" grpId="0" nodeType="withEffect">
                                  <p:stCondLst>
                                    <p:cond delay="0"/>
                                  </p:stCondLst>
                                  <p:childTnLst>
                                    <p:animMotion origin="layout" path="M 2.08333E-6 -3.33333E-6 L -0.15026 0.03473 " pathEditMode="relative" rAng="0" ptsTypes="AA">
                                      <p:cBhvr>
                                        <p:cTn id="399" dur="2000" spd="-100000" fill="hold"/>
                                        <p:tgtEl>
                                          <p:spTgt spid="234"/>
                                        </p:tgtEl>
                                        <p:attrNameLst>
                                          <p:attrName>ppt_x</p:attrName>
                                          <p:attrName>ppt_y</p:attrName>
                                        </p:attrNameLst>
                                      </p:cBhvr>
                                      <p:rCtr x="-7513" y="1736"/>
                                    </p:animMotion>
                                  </p:childTnLst>
                                </p:cTn>
                              </p:par>
                              <p:par>
                                <p:cTn id="400" presetID="42" presetClass="path" presetSubtype="0" accel="50000" decel="50000" fill="hold" grpId="0" nodeType="withEffect">
                                  <p:stCondLst>
                                    <p:cond delay="0"/>
                                  </p:stCondLst>
                                  <p:childTnLst>
                                    <p:animMotion origin="layout" path="M -2.08333E-6 1.11111E-6 L -0.04427 0.27708 " pathEditMode="relative" rAng="0" ptsTypes="AA">
                                      <p:cBhvr>
                                        <p:cTn id="401" dur="2000" spd="-100000" fill="hold"/>
                                        <p:tgtEl>
                                          <p:spTgt spid="235"/>
                                        </p:tgtEl>
                                        <p:attrNameLst>
                                          <p:attrName>ppt_x</p:attrName>
                                          <p:attrName>ppt_y</p:attrName>
                                        </p:attrNameLst>
                                      </p:cBhvr>
                                      <p:rCtr x="-2214" y="13843"/>
                                    </p:animMotion>
                                  </p:childTnLst>
                                </p:cTn>
                              </p:par>
                              <p:par>
                                <p:cTn id="402" presetID="42" presetClass="path" presetSubtype="0" accel="50000" decel="50000" fill="hold" grpId="0" nodeType="withEffect">
                                  <p:stCondLst>
                                    <p:cond delay="0"/>
                                  </p:stCondLst>
                                  <p:childTnLst>
                                    <p:animMotion origin="layout" path="M -2.5E-6 -4.81481E-6 L 0.08047 0.19075 " pathEditMode="relative" rAng="0" ptsTypes="AA">
                                      <p:cBhvr>
                                        <p:cTn id="403" dur="2000" spd="-100000" fill="hold"/>
                                        <p:tgtEl>
                                          <p:spTgt spid="236"/>
                                        </p:tgtEl>
                                        <p:attrNameLst>
                                          <p:attrName>ppt_x</p:attrName>
                                          <p:attrName>ppt_y</p:attrName>
                                        </p:attrNameLst>
                                      </p:cBhvr>
                                      <p:rCtr x="4023" y="9537"/>
                                    </p:animMotion>
                                  </p:childTnLst>
                                </p:cTn>
                              </p:par>
                              <p:par>
                                <p:cTn id="404" presetID="42" presetClass="path" presetSubtype="0" accel="50000" decel="50000" fill="hold" grpId="0" nodeType="withEffect">
                                  <p:stCondLst>
                                    <p:cond delay="0"/>
                                  </p:stCondLst>
                                  <p:childTnLst>
                                    <p:animMotion origin="layout" path="M -2.5E-6 -4.07407E-6 L 0.19219 0.09676 " pathEditMode="relative" rAng="0" ptsTypes="AA">
                                      <p:cBhvr>
                                        <p:cTn id="405" dur="2000" spd="-100000" fill="hold"/>
                                        <p:tgtEl>
                                          <p:spTgt spid="237"/>
                                        </p:tgtEl>
                                        <p:attrNameLst>
                                          <p:attrName>ppt_x</p:attrName>
                                          <p:attrName>ppt_y</p:attrName>
                                        </p:attrNameLst>
                                      </p:cBhvr>
                                      <p:rCtr x="9609" y="4838"/>
                                    </p:animMotion>
                                  </p:childTnLst>
                                </p:cTn>
                              </p:par>
                              <p:par>
                                <p:cTn id="406" presetID="42" presetClass="path" presetSubtype="0" accel="50000" decel="50000" fill="hold" grpId="0" nodeType="withEffect">
                                  <p:stCondLst>
                                    <p:cond delay="0"/>
                                  </p:stCondLst>
                                  <p:childTnLst>
                                    <p:animMotion origin="layout" path="M -2.91667E-6 1.48148E-6 L -0.02604 0.23704 " pathEditMode="relative" rAng="0" ptsTypes="AA">
                                      <p:cBhvr>
                                        <p:cTn id="407" dur="2000" spd="-100000" fill="hold"/>
                                        <p:tgtEl>
                                          <p:spTgt spid="238"/>
                                        </p:tgtEl>
                                        <p:attrNameLst>
                                          <p:attrName>ppt_x</p:attrName>
                                          <p:attrName>ppt_y</p:attrName>
                                        </p:attrNameLst>
                                      </p:cBhvr>
                                      <p:rCtr x="-1302" y="11852"/>
                                    </p:animMotion>
                                  </p:childTnLst>
                                </p:cTn>
                              </p:par>
                              <p:par>
                                <p:cTn id="408" presetID="42" presetClass="path" presetSubtype="0" accel="50000" decel="50000" fill="hold" grpId="0" nodeType="withEffect">
                                  <p:stCondLst>
                                    <p:cond delay="0"/>
                                  </p:stCondLst>
                                  <p:childTnLst>
                                    <p:animMotion origin="layout" path="M -1.25E-6 -4.81481E-6 L -0.15078 0.09005 " pathEditMode="relative" rAng="0" ptsTypes="AA">
                                      <p:cBhvr>
                                        <p:cTn id="409" dur="2000" spd="-100000" fill="hold"/>
                                        <p:tgtEl>
                                          <p:spTgt spid="239"/>
                                        </p:tgtEl>
                                        <p:attrNameLst>
                                          <p:attrName>ppt_x</p:attrName>
                                          <p:attrName>ppt_y</p:attrName>
                                        </p:attrNameLst>
                                      </p:cBhvr>
                                      <p:rCtr x="-7539" y="4491"/>
                                    </p:animMotion>
                                  </p:childTnLst>
                                </p:cTn>
                              </p:par>
                              <p:par>
                                <p:cTn id="410" presetID="42" presetClass="path" presetSubtype="0" accel="50000" decel="50000" fill="hold" grpId="0" nodeType="withEffect">
                                  <p:stCondLst>
                                    <p:cond delay="0"/>
                                  </p:stCondLst>
                                  <p:childTnLst>
                                    <p:animMotion origin="layout" path="M -2.70833E-6 2.96296E-6 L -0.19466 0.2206 " pathEditMode="relative" rAng="0" ptsTypes="AA">
                                      <p:cBhvr>
                                        <p:cTn id="411" dur="2000" spd="-100000" fill="hold"/>
                                        <p:tgtEl>
                                          <p:spTgt spid="240"/>
                                        </p:tgtEl>
                                        <p:attrNameLst>
                                          <p:attrName>ppt_x</p:attrName>
                                          <p:attrName>ppt_y</p:attrName>
                                        </p:attrNameLst>
                                      </p:cBhvr>
                                      <p:rCtr x="-9740" y="11019"/>
                                    </p:animMotion>
                                  </p:childTnLst>
                                </p:cTn>
                              </p:par>
                              <p:par>
                                <p:cTn id="412" presetID="42" presetClass="path" presetSubtype="0" accel="50000" decel="50000" fill="hold" grpId="0" nodeType="withEffect">
                                  <p:stCondLst>
                                    <p:cond delay="0"/>
                                  </p:stCondLst>
                                  <p:childTnLst>
                                    <p:animMotion origin="layout" path="M 6.25E-7 3.7037E-7 L 0.07539 0.11273 " pathEditMode="relative" rAng="0" ptsTypes="AA">
                                      <p:cBhvr>
                                        <p:cTn id="413" dur="2000" spd="-100000" fill="hold"/>
                                        <p:tgtEl>
                                          <p:spTgt spid="241"/>
                                        </p:tgtEl>
                                        <p:attrNameLst>
                                          <p:attrName>ppt_x</p:attrName>
                                          <p:attrName>ppt_y</p:attrName>
                                        </p:attrNameLst>
                                      </p:cBhvr>
                                      <p:rCtr x="3763" y="5625"/>
                                    </p:animMotion>
                                  </p:childTnLst>
                                </p:cTn>
                              </p:par>
                              <p:par>
                                <p:cTn id="414" presetID="42" presetClass="path" presetSubtype="0" accel="50000" decel="50000" fill="hold" grpId="0" nodeType="withEffect">
                                  <p:stCondLst>
                                    <p:cond delay="0"/>
                                  </p:stCondLst>
                                  <p:childTnLst>
                                    <p:animMotion origin="layout" path="M 2.91667E-6 -3.7037E-6 L 0.00573 0.33172 " pathEditMode="relative" rAng="0" ptsTypes="AA">
                                      <p:cBhvr>
                                        <p:cTn id="415" dur="2000" spd="-100000" fill="hold"/>
                                        <p:tgtEl>
                                          <p:spTgt spid="242"/>
                                        </p:tgtEl>
                                        <p:attrNameLst>
                                          <p:attrName>ppt_x</p:attrName>
                                          <p:attrName>ppt_y</p:attrName>
                                        </p:attrNameLst>
                                      </p:cBhvr>
                                      <p:rCtr x="286" y="16574"/>
                                    </p:animMotion>
                                  </p:childTnLst>
                                </p:cTn>
                              </p:par>
                              <p:par>
                                <p:cTn id="416" presetID="10" presetClass="entr" presetSubtype="0" fill="hold" grpId="0" nodeType="withEffect">
                                  <p:stCondLst>
                                    <p:cond delay="1000"/>
                                  </p:stCondLst>
                                  <p:childTnLst>
                                    <p:set>
                                      <p:cBhvr>
                                        <p:cTn id="417" dur="1" fill="hold">
                                          <p:stCondLst>
                                            <p:cond delay="0"/>
                                          </p:stCondLst>
                                        </p:cTn>
                                        <p:tgtEl>
                                          <p:spTgt spid="170"/>
                                        </p:tgtEl>
                                        <p:attrNameLst>
                                          <p:attrName>style.visibility</p:attrName>
                                        </p:attrNameLst>
                                      </p:cBhvr>
                                      <p:to>
                                        <p:strVal val="visible"/>
                                      </p:to>
                                    </p:set>
                                    <p:animEffect transition="in" filter="fade">
                                      <p:cBhvr>
                                        <p:cTn id="418" dur="1000"/>
                                        <p:tgtEl>
                                          <p:spTgt spid="170"/>
                                        </p:tgtEl>
                                      </p:cBhvr>
                                    </p:animEffect>
                                  </p:childTnLst>
                                </p:cTn>
                              </p:par>
                              <p:par>
                                <p:cTn id="419" presetID="16" presetClass="entr" presetSubtype="37" fill="hold" nodeType="withEffect">
                                  <p:stCondLst>
                                    <p:cond delay="0"/>
                                  </p:stCondLst>
                                  <p:childTnLst>
                                    <p:set>
                                      <p:cBhvr>
                                        <p:cTn id="420" dur="1" fill="hold">
                                          <p:stCondLst>
                                            <p:cond delay="0"/>
                                          </p:stCondLst>
                                        </p:cTn>
                                        <p:tgtEl>
                                          <p:spTgt spid="97"/>
                                        </p:tgtEl>
                                        <p:attrNameLst>
                                          <p:attrName>style.visibility</p:attrName>
                                        </p:attrNameLst>
                                      </p:cBhvr>
                                      <p:to>
                                        <p:strVal val="visible"/>
                                      </p:to>
                                    </p:set>
                                    <p:animEffect transition="in" filter="barn(outVertical)">
                                      <p:cBhvr>
                                        <p:cTn id="421" dur="20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89" grpId="1"/>
      <p:bldP spid="89" grpId="2"/>
      <p:bldP spid="90" grpId="0"/>
      <p:bldP spid="92" grpId="0" animBg="1"/>
      <p:bldP spid="92" grpId="1" animBg="1"/>
      <p:bldP spid="92" grpId="2" animBg="1"/>
      <p:bldP spid="93" grpId="0" animBg="1"/>
      <p:bldP spid="93" grpId="1" animBg="1"/>
      <p:bldP spid="93" grpId="2" animBg="1"/>
      <p:bldP spid="94" grpId="0" animBg="1"/>
      <p:bldP spid="94" grpId="1" animBg="1"/>
      <p:bldP spid="94" grpId="2" animBg="1"/>
      <p:bldP spid="95" grpId="0" animBg="1"/>
      <p:bldP spid="95" grpId="1" animBg="1"/>
      <p:bldP spid="95" grpId="2" animBg="1"/>
      <p:bldP spid="96" grpId="0" animBg="1"/>
      <p:bldP spid="96" grpId="1" animBg="1"/>
      <p:bldP spid="96" grpId="2" animBg="1"/>
      <p:bldP spid="170" grpId="0"/>
      <p:bldP spid="171" grpId="0" animBg="1"/>
      <p:bldP spid="171" grpId="1" animBg="1"/>
      <p:bldP spid="172" grpId="0" animBg="1"/>
      <p:bldP spid="172" grpId="1" animBg="1"/>
      <p:bldP spid="173" grpId="0" animBg="1"/>
      <p:bldP spid="173" grpId="1" animBg="1"/>
      <p:bldP spid="174" grpId="0" animBg="1"/>
      <p:bldP spid="174" grpId="1" animBg="1"/>
      <p:bldP spid="175" grpId="0" animBg="1"/>
      <p:bldP spid="175" grpId="1" animBg="1"/>
      <p:bldP spid="176" grpId="0" animBg="1"/>
      <p:bldP spid="176" grpId="1" animBg="1"/>
      <p:bldP spid="177" grpId="0" animBg="1"/>
      <p:bldP spid="177" grpId="1" animBg="1"/>
      <p:bldP spid="178" grpId="0" animBg="1"/>
      <p:bldP spid="178" grpId="1" animBg="1"/>
      <p:bldP spid="179" grpId="0" animBg="1"/>
      <p:bldP spid="179" grpId="1" animBg="1"/>
      <p:bldP spid="180" grpId="0" animBg="1"/>
      <p:bldP spid="180" grpId="1" animBg="1"/>
      <p:bldP spid="181" grpId="0" animBg="1"/>
      <p:bldP spid="181" grpId="1" animBg="1"/>
      <p:bldP spid="182" grpId="0" animBg="1"/>
      <p:bldP spid="182" grpId="1" animBg="1"/>
      <p:bldP spid="183" grpId="0" animBg="1"/>
      <p:bldP spid="183" grpId="1" animBg="1"/>
      <p:bldP spid="184" grpId="0" animBg="1"/>
      <p:bldP spid="184" grpId="1" animBg="1"/>
      <p:bldP spid="185" grpId="0" animBg="1"/>
      <p:bldP spid="185" grpId="1" animBg="1"/>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193" grpId="1" animBg="1"/>
      <p:bldP spid="194" grpId="0" animBg="1"/>
      <p:bldP spid="194" grpId="1" animBg="1"/>
      <p:bldP spid="195" grpId="0" animBg="1"/>
      <p:bldP spid="195" grpId="1" animBg="1"/>
      <p:bldP spid="196" grpId="0" animBg="1"/>
      <p:bldP spid="196" grpId="1" animBg="1"/>
      <p:bldP spid="197" grpId="0" animBg="1"/>
      <p:bldP spid="197" grpId="1" animBg="1"/>
      <p:bldP spid="198" grpId="0" animBg="1"/>
      <p:bldP spid="198" grpId="1" animBg="1"/>
      <p:bldP spid="199" grpId="0" animBg="1"/>
      <p:bldP spid="199" grpId="1" animBg="1"/>
      <p:bldP spid="200" grpId="0" animBg="1"/>
      <p:bldP spid="200" grpId="1" animBg="1"/>
      <p:bldP spid="201" grpId="0" animBg="1"/>
      <p:bldP spid="201" grpId="1" animBg="1"/>
      <p:bldP spid="202" grpId="0" animBg="1"/>
      <p:bldP spid="202" grpId="1" animBg="1"/>
      <p:bldP spid="203" grpId="0" animBg="1"/>
      <p:bldP spid="203" grpId="1" animBg="1"/>
      <p:bldP spid="204" grpId="0" animBg="1"/>
      <p:bldP spid="204" grpId="1" animBg="1"/>
      <p:bldP spid="205" grpId="0" animBg="1"/>
      <p:bldP spid="205" grpId="1" animBg="1"/>
      <p:bldP spid="206" grpId="0" animBg="1"/>
      <p:bldP spid="206" grpId="1" animBg="1"/>
      <p:bldP spid="207" grpId="0" animBg="1"/>
      <p:bldP spid="207" grpId="1" animBg="1"/>
      <p:bldP spid="208" grpId="0" animBg="1"/>
      <p:bldP spid="208" grpId="1" animBg="1"/>
      <p:bldP spid="209" grpId="0" animBg="1"/>
      <p:bldP spid="209" grpId="1" animBg="1"/>
      <p:bldP spid="210" grpId="0" animBg="1"/>
      <p:bldP spid="210" grpId="1" animBg="1"/>
      <p:bldP spid="211" grpId="0" animBg="1"/>
      <p:bldP spid="211" grpId="1" animBg="1"/>
      <p:bldP spid="212" grpId="0" animBg="1"/>
      <p:bldP spid="212" grpId="1" animBg="1"/>
      <p:bldP spid="213" grpId="0" animBg="1"/>
      <p:bldP spid="213" grpId="1" animBg="1"/>
      <p:bldP spid="214" grpId="0" animBg="1"/>
      <p:bldP spid="214" grpId="1" animBg="1"/>
      <p:bldP spid="215" grpId="0" animBg="1"/>
      <p:bldP spid="215" grpId="1" animBg="1"/>
      <p:bldP spid="216" grpId="0" animBg="1"/>
      <p:bldP spid="216" grpId="1" animBg="1"/>
      <p:bldP spid="217" grpId="0" animBg="1"/>
      <p:bldP spid="217" grpId="1" animBg="1"/>
      <p:bldP spid="218" grpId="0" animBg="1"/>
      <p:bldP spid="218" grpId="1" animBg="1"/>
      <p:bldP spid="219" grpId="0" animBg="1"/>
      <p:bldP spid="219" grpId="1" animBg="1"/>
      <p:bldP spid="220" grpId="0" animBg="1"/>
      <p:bldP spid="220" grpId="1" animBg="1"/>
      <p:bldP spid="221" grpId="0" animBg="1"/>
      <p:bldP spid="221" grpId="1" animBg="1"/>
      <p:bldP spid="222" grpId="0" animBg="1"/>
      <p:bldP spid="222" grpId="1" animBg="1"/>
      <p:bldP spid="223" grpId="0" animBg="1"/>
      <p:bldP spid="223" grpId="1" animBg="1"/>
      <p:bldP spid="224" grpId="0" animBg="1"/>
      <p:bldP spid="224" grpId="1" animBg="1"/>
      <p:bldP spid="225" grpId="0" animBg="1"/>
      <p:bldP spid="225" grpId="1" animBg="1"/>
      <p:bldP spid="226" grpId="0" animBg="1"/>
      <p:bldP spid="226" grpId="1" animBg="1"/>
      <p:bldP spid="227" grpId="0" animBg="1"/>
      <p:bldP spid="227" grpId="1" animBg="1"/>
      <p:bldP spid="228" grpId="0" animBg="1"/>
      <p:bldP spid="228" grpId="1" animBg="1"/>
      <p:bldP spid="229" grpId="0" animBg="1"/>
      <p:bldP spid="229" grpId="1" animBg="1"/>
      <p:bldP spid="230" grpId="0" animBg="1"/>
      <p:bldP spid="230" grpId="1" animBg="1"/>
      <p:bldP spid="231" grpId="0" animBg="1"/>
      <p:bldP spid="231" grpId="1" animBg="1"/>
      <p:bldP spid="232" grpId="0" animBg="1"/>
      <p:bldP spid="232" grpId="1" animBg="1"/>
      <p:bldP spid="233" grpId="0" animBg="1"/>
      <p:bldP spid="233" grpId="1" animBg="1"/>
      <p:bldP spid="234" grpId="0" animBg="1"/>
      <p:bldP spid="234" grpId="1" animBg="1"/>
      <p:bldP spid="235" grpId="0" animBg="1"/>
      <p:bldP spid="235" grpId="1" animBg="1"/>
      <p:bldP spid="236" grpId="0" animBg="1"/>
      <p:bldP spid="236" grpId="1" animBg="1"/>
      <p:bldP spid="237" grpId="0" animBg="1"/>
      <p:bldP spid="237" grpId="1" animBg="1"/>
      <p:bldP spid="238" grpId="0" animBg="1"/>
      <p:bldP spid="238" grpId="1" animBg="1"/>
      <p:bldP spid="239" grpId="0" animBg="1"/>
      <p:bldP spid="239" grpId="1" animBg="1"/>
      <p:bldP spid="240" grpId="0" animBg="1"/>
      <p:bldP spid="240" grpId="1" animBg="1"/>
      <p:bldP spid="241" grpId="0" animBg="1"/>
      <p:bldP spid="241" grpId="1" animBg="1"/>
      <p:bldP spid="242" grpId="0" animBg="1"/>
      <p:bldP spid="242" grpId="1" animBg="1"/>
      <p:bldP spid="24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任意多边形 63"/>
          <p:cNvSpPr/>
          <p:nvPr/>
        </p:nvSpPr>
        <p:spPr>
          <a:xfrm>
            <a:off x="2992548" y="1582057"/>
            <a:ext cx="7742747" cy="4662898"/>
          </a:xfrm>
          <a:custGeom>
            <a:avLst/>
            <a:gdLst>
              <a:gd name="connsiteX0" fmla="*/ 140040 w 7742747"/>
              <a:gd name="connsiteY0" fmla="*/ 0 h 4135901"/>
              <a:gd name="connsiteX1" fmla="*/ 7602706 w 7742747"/>
              <a:gd name="connsiteY1" fmla="*/ 0 h 4135901"/>
              <a:gd name="connsiteX2" fmla="*/ 7620866 w 7742747"/>
              <a:gd name="connsiteY2" fmla="*/ 131310 h 4135901"/>
              <a:gd name="connsiteX3" fmla="*/ 7742747 w 7742747"/>
              <a:gd name="connsiteY3" fmla="*/ 2117935 h 4135901"/>
              <a:gd name="connsiteX4" fmla="*/ 7620866 w 7742747"/>
              <a:gd name="connsiteY4" fmla="*/ 4104560 h 4135901"/>
              <a:gd name="connsiteX5" fmla="*/ 7616532 w 7742747"/>
              <a:gd name="connsiteY5" fmla="*/ 4135901 h 4135901"/>
              <a:gd name="connsiteX6" fmla="*/ 126215 w 7742747"/>
              <a:gd name="connsiteY6" fmla="*/ 4135901 h 4135901"/>
              <a:gd name="connsiteX7" fmla="*/ 121881 w 7742747"/>
              <a:gd name="connsiteY7" fmla="*/ 4104560 h 4135901"/>
              <a:gd name="connsiteX8" fmla="*/ 0 w 7742747"/>
              <a:gd name="connsiteY8" fmla="*/ 2117935 h 4135901"/>
              <a:gd name="connsiteX9" fmla="*/ 121881 w 7742747"/>
              <a:gd name="connsiteY9" fmla="*/ 131310 h 413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2747" h="4135901">
                <a:moveTo>
                  <a:pt x="140040" y="0"/>
                </a:moveTo>
                <a:lnTo>
                  <a:pt x="7602706" y="0"/>
                </a:lnTo>
                <a:lnTo>
                  <a:pt x="7620866" y="131310"/>
                </a:lnTo>
                <a:cubicBezTo>
                  <a:pt x="7700431" y="766287"/>
                  <a:pt x="7742747" y="1431964"/>
                  <a:pt x="7742747" y="2117935"/>
                </a:cubicBezTo>
                <a:cubicBezTo>
                  <a:pt x="7742747" y="2803906"/>
                  <a:pt x="7700431" y="3469583"/>
                  <a:pt x="7620866" y="4104560"/>
                </a:cubicBezTo>
                <a:lnTo>
                  <a:pt x="7616532" y="4135901"/>
                </a:lnTo>
                <a:lnTo>
                  <a:pt x="126215" y="4135901"/>
                </a:lnTo>
                <a:lnTo>
                  <a:pt x="121881" y="4104560"/>
                </a:lnTo>
                <a:cubicBezTo>
                  <a:pt x="42316" y="3469583"/>
                  <a:pt x="0" y="2803906"/>
                  <a:pt x="0" y="2117935"/>
                </a:cubicBezTo>
                <a:cubicBezTo>
                  <a:pt x="0" y="1431964"/>
                  <a:pt x="42316" y="766287"/>
                  <a:pt x="121881" y="131310"/>
                </a:cubicBezTo>
                <a:close/>
              </a:path>
            </a:pathLst>
          </a:custGeom>
          <a:noFill/>
          <a:ln w="25400">
            <a:gradFill flip="none" rotWithShape="1">
              <a:gsLst>
                <a:gs pos="89000">
                  <a:schemeClr val="accent1">
                    <a:lumMod val="5000"/>
                    <a:lumOff val="95000"/>
                    <a:alpha val="0"/>
                  </a:schemeClr>
                </a:gs>
                <a:gs pos="100000">
                  <a:schemeClr val="bg1">
                    <a:lumMod val="95000"/>
                    <a:alpha val="34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804464"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Highlights the problem</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01</a:t>
            </a:r>
            <a:endParaRPr lang="zh-CN" altLang="en-US" sz="2800" dirty="0">
              <a:solidFill>
                <a:schemeClr val="tx1">
                  <a:lumMod val="75000"/>
                  <a:lumOff val="25000"/>
                </a:schemeClr>
              </a:solidFill>
            </a:endParaRPr>
          </a:p>
        </p:txBody>
      </p:sp>
      <p:sp>
        <p:nvSpPr>
          <p:cNvPr id="9" name="平行四边形 8"/>
          <p:cNvSpPr/>
          <p:nvPr/>
        </p:nvSpPr>
        <p:spPr>
          <a:xfrm rot="-2100000" flipH="1" flipV="1">
            <a:off x="6474321"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603758"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674374"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651431"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729927"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7" name="任意多边形 36"/>
          <p:cNvSpPr/>
          <p:nvPr/>
        </p:nvSpPr>
        <p:spPr>
          <a:xfrm>
            <a:off x="2666337" y="1864095"/>
            <a:ext cx="8342352" cy="1282702"/>
          </a:xfrm>
          <a:custGeom>
            <a:avLst/>
            <a:gdLst>
              <a:gd name="connsiteX0" fmla="*/ 0 w 8342352"/>
              <a:gd name="connsiteY0" fmla="*/ 0 h 1282702"/>
              <a:gd name="connsiteX1" fmla="*/ 8201297 w 8342352"/>
              <a:gd name="connsiteY1" fmla="*/ 0 h 1282702"/>
              <a:gd name="connsiteX2" fmla="*/ 8245515 w 8342352"/>
              <a:gd name="connsiteY2" fmla="*/ 282069 h 1282702"/>
              <a:gd name="connsiteX3" fmla="*/ 8335510 w 8342352"/>
              <a:gd name="connsiteY3" fmla="*/ 1150234 h 1282702"/>
              <a:gd name="connsiteX4" fmla="*/ 8342352 w 8342352"/>
              <a:gd name="connsiteY4" fmla="*/ 1282702 h 1282702"/>
              <a:gd name="connsiteX5" fmla="*/ 0 w 8342352"/>
              <a:gd name="connsiteY5" fmla="*/ 1282702 h 128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42352" h="1282702">
                <a:moveTo>
                  <a:pt x="0" y="0"/>
                </a:moveTo>
                <a:lnTo>
                  <a:pt x="8201297" y="0"/>
                </a:lnTo>
                <a:lnTo>
                  <a:pt x="8245515" y="282069"/>
                </a:lnTo>
                <a:cubicBezTo>
                  <a:pt x="8285071" y="566665"/>
                  <a:pt x="8315235" y="856297"/>
                  <a:pt x="8335510" y="1150234"/>
                </a:cubicBezTo>
                <a:lnTo>
                  <a:pt x="8342352" y="1282702"/>
                </a:lnTo>
                <a:lnTo>
                  <a:pt x="0" y="1282702"/>
                </a:lnTo>
                <a:close/>
              </a:path>
            </a:pathLst>
          </a:custGeom>
          <a:solidFill>
            <a:schemeClr val="accent1"/>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任意多边形 37"/>
          <p:cNvSpPr/>
          <p:nvPr/>
        </p:nvSpPr>
        <p:spPr>
          <a:xfrm>
            <a:off x="3455834" y="3277340"/>
            <a:ext cx="7567369" cy="1282702"/>
          </a:xfrm>
          <a:custGeom>
            <a:avLst/>
            <a:gdLst>
              <a:gd name="connsiteX0" fmla="*/ 0 w 7563406"/>
              <a:gd name="connsiteY0" fmla="*/ 0 h 1282702"/>
              <a:gd name="connsiteX1" fmla="*/ 7545793 w 7563406"/>
              <a:gd name="connsiteY1" fmla="*/ 0 h 1282702"/>
              <a:gd name="connsiteX2" fmla="*/ 7555678 w 7563406"/>
              <a:gd name="connsiteY2" fmla="*/ 191404 h 1282702"/>
              <a:gd name="connsiteX3" fmla="*/ 7563406 w 7563406"/>
              <a:gd name="connsiteY3" fmla="*/ 641351 h 1282702"/>
              <a:gd name="connsiteX4" fmla="*/ 7555678 w 7563406"/>
              <a:gd name="connsiteY4" fmla="*/ 1091299 h 1282702"/>
              <a:gd name="connsiteX5" fmla="*/ 7545793 w 7563406"/>
              <a:gd name="connsiteY5" fmla="*/ 1282702 h 1282702"/>
              <a:gd name="connsiteX6" fmla="*/ 0 w 7563406"/>
              <a:gd name="connsiteY6" fmla="*/ 1282702 h 128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63406" h="1282702">
                <a:moveTo>
                  <a:pt x="0" y="0"/>
                </a:moveTo>
                <a:lnTo>
                  <a:pt x="7545793" y="0"/>
                </a:lnTo>
                <a:lnTo>
                  <a:pt x="7555678" y="191404"/>
                </a:lnTo>
                <a:cubicBezTo>
                  <a:pt x="7560809" y="340432"/>
                  <a:pt x="7563406" y="490445"/>
                  <a:pt x="7563406" y="641351"/>
                </a:cubicBezTo>
                <a:cubicBezTo>
                  <a:pt x="7563406" y="792257"/>
                  <a:pt x="7560809" y="942270"/>
                  <a:pt x="7555678" y="1091299"/>
                </a:cubicBezTo>
                <a:lnTo>
                  <a:pt x="7545793" y="1282702"/>
                </a:lnTo>
                <a:lnTo>
                  <a:pt x="0" y="1282702"/>
                </a:lnTo>
                <a:close/>
              </a:path>
            </a:pathLst>
          </a:custGeom>
          <a:solidFill>
            <a:schemeClr val="tx1">
              <a:lumMod val="75000"/>
              <a:lumOff val="25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任意多边形 38"/>
          <p:cNvSpPr/>
          <p:nvPr/>
        </p:nvSpPr>
        <p:spPr>
          <a:xfrm>
            <a:off x="4248048" y="4680212"/>
            <a:ext cx="6736821" cy="1282702"/>
          </a:xfrm>
          <a:custGeom>
            <a:avLst/>
            <a:gdLst>
              <a:gd name="connsiteX0" fmla="*/ 0 w 6736821"/>
              <a:gd name="connsiteY0" fmla="*/ 0 h 1282702"/>
              <a:gd name="connsiteX1" fmla="*/ 6736821 w 6736821"/>
              <a:gd name="connsiteY1" fmla="*/ 0 h 1282702"/>
              <a:gd name="connsiteX2" fmla="*/ 6729979 w 6736821"/>
              <a:gd name="connsiteY2" fmla="*/ 132468 h 1282702"/>
              <a:gd name="connsiteX3" fmla="*/ 6639984 w 6736821"/>
              <a:gd name="connsiteY3" fmla="*/ 1000632 h 1282702"/>
              <a:gd name="connsiteX4" fmla="*/ 6595766 w 6736821"/>
              <a:gd name="connsiteY4" fmla="*/ 1282702 h 1282702"/>
              <a:gd name="connsiteX5" fmla="*/ 0 w 6736821"/>
              <a:gd name="connsiteY5" fmla="*/ 1282702 h 128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6821" h="1282702">
                <a:moveTo>
                  <a:pt x="0" y="0"/>
                </a:moveTo>
                <a:lnTo>
                  <a:pt x="6736821" y="0"/>
                </a:lnTo>
                <a:lnTo>
                  <a:pt x="6729979" y="132468"/>
                </a:lnTo>
                <a:cubicBezTo>
                  <a:pt x="6709704" y="426404"/>
                  <a:pt x="6679540" y="716036"/>
                  <a:pt x="6639984" y="1000632"/>
                </a:cubicBezTo>
                <a:lnTo>
                  <a:pt x="6595766" y="1282702"/>
                </a:lnTo>
                <a:lnTo>
                  <a:pt x="0" y="1282702"/>
                </a:lnTo>
                <a:close/>
              </a:path>
            </a:pathLst>
          </a:custGeom>
          <a:solidFill>
            <a:schemeClr val="tx1">
              <a:lumMod val="50000"/>
              <a:lumOff val="50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8" name="文本框 47"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3705411" y="3426853"/>
            <a:ext cx="2099828"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accent1"/>
                </a:solidFill>
                <a:latin typeface="+mn-lt"/>
              </a:rPr>
              <a:t>Photoshop CS6</a:t>
            </a:r>
          </a:p>
        </p:txBody>
      </p:sp>
      <p:sp>
        <p:nvSpPr>
          <p:cNvPr id="49" name="矩形 48"/>
          <p:cNvSpPr/>
          <p:nvPr/>
        </p:nvSpPr>
        <p:spPr>
          <a:xfrm>
            <a:off x="3705408" y="3814352"/>
            <a:ext cx="5125118"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50" name="文本框 49"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4571334" y="4839743"/>
            <a:ext cx="164078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Window 10</a:t>
            </a:r>
          </a:p>
        </p:txBody>
      </p:sp>
      <p:sp>
        <p:nvSpPr>
          <p:cNvPr id="51" name="矩形 50"/>
          <p:cNvSpPr/>
          <p:nvPr/>
        </p:nvSpPr>
        <p:spPr>
          <a:xfrm>
            <a:off x="4571331" y="5227242"/>
            <a:ext cx="5125118"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52" name="文本框 51"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2979697" y="2068865"/>
            <a:ext cx="2099828"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tx1">
                    <a:lumMod val="75000"/>
                    <a:lumOff val="25000"/>
                  </a:schemeClr>
                </a:solidFill>
                <a:latin typeface="+mn-lt"/>
              </a:rPr>
              <a:t>Google Chrome</a:t>
            </a:r>
          </a:p>
        </p:txBody>
      </p:sp>
      <p:sp>
        <p:nvSpPr>
          <p:cNvPr id="53" name="矩形 52"/>
          <p:cNvSpPr/>
          <p:nvPr/>
        </p:nvSpPr>
        <p:spPr>
          <a:xfrm>
            <a:off x="2979694" y="2456364"/>
            <a:ext cx="5125118" cy="535531"/>
          </a:xfrm>
          <a:prstGeom prst="rect">
            <a:avLst/>
          </a:prstGeom>
        </p:spPr>
        <p:txBody>
          <a:bodyPr wrap="square">
            <a:spAutoFit/>
          </a:bodyPr>
          <a:lstStyle/>
          <a:p>
            <a:pPr>
              <a:lnSpc>
                <a:spcPct val="120000"/>
              </a:lnSpc>
            </a:pPr>
            <a:r>
              <a:rPr lang="en-US" altLang="zh-CN" sz="1200" dirty="0">
                <a:solidFill>
                  <a:schemeClr val="tx1">
                    <a:lumMod val="75000"/>
                    <a:lumOff val="25000"/>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54" name="矩形 53"/>
          <p:cNvSpPr/>
          <p:nvPr/>
        </p:nvSpPr>
        <p:spPr>
          <a:xfrm>
            <a:off x="1183313" y="1864095"/>
            <a:ext cx="1483024" cy="1282702"/>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nvSpPr>
        <p:spPr>
          <a:xfrm>
            <a:off x="1183313" y="3277340"/>
            <a:ext cx="2272522" cy="1282702"/>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nvSpPr>
        <p:spPr>
          <a:xfrm>
            <a:off x="1183312" y="4680212"/>
            <a:ext cx="3064736" cy="1282702"/>
          </a:xfrm>
          <a:prstGeom prst="rect">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Freeform 111"/>
          <p:cNvSpPr>
            <a:spLocks noEditPoints="1"/>
          </p:cNvSpPr>
          <p:nvPr/>
        </p:nvSpPr>
        <p:spPr bwMode="auto">
          <a:xfrm>
            <a:off x="1746535" y="2325359"/>
            <a:ext cx="393536" cy="380922"/>
          </a:xfrm>
          <a:custGeom>
            <a:avLst/>
            <a:gdLst>
              <a:gd name="T0" fmla="*/ 98 w 132"/>
              <a:gd name="T1" fmla="*/ 9 h 128"/>
              <a:gd name="T2" fmla="*/ 11 w 132"/>
              <a:gd name="T3" fmla="*/ 32 h 128"/>
              <a:gd name="T4" fmla="*/ 34 w 132"/>
              <a:gd name="T5" fmla="*/ 119 h 128"/>
              <a:gd name="T6" fmla="*/ 121 w 132"/>
              <a:gd name="T7" fmla="*/ 96 h 128"/>
              <a:gd name="T8" fmla="*/ 125 w 132"/>
              <a:gd name="T9" fmla="*/ 55 h 128"/>
              <a:gd name="T10" fmla="*/ 125 w 132"/>
              <a:gd name="T11" fmla="*/ 65 h 128"/>
              <a:gd name="T12" fmla="*/ 97 w 132"/>
              <a:gd name="T13" fmla="*/ 79 h 128"/>
              <a:gd name="T14" fmla="*/ 125 w 132"/>
              <a:gd name="T15" fmla="*/ 55 h 128"/>
              <a:gd name="T16" fmla="*/ 123 w 132"/>
              <a:gd name="T17" fmla="*/ 46 h 128"/>
              <a:gd name="T18" fmla="*/ 93 w 132"/>
              <a:gd name="T19" fmla="*/ 77 h 128"/>
              <a:gd name="T20" fmla="*/ 119 w 132"/>
              <a:gd name="T21" fmla="*/ 36 h 128"/>
              <a:gd name="T22" fmla="*/ 111 w 132"/>
              <a:gd name="T23" fmla="*/ 25 h 128"/>
              <a:gd name="T24" fmla="*/ 116 w 132"/>
              <a:gd name="T25" fmla="*/ 31 h 128"/>
              <a:gd name="T26" fmla="*/ 79 w 132"/>
              <a:gd name="T27" fmla="*/ 69 h 128"/>
              <a:gd name="T28" fmla="*/ 110 w 132"/>
              <a:gd name="T29" fmla="*/ 24 h 128"/>
              <a:gd name="T30" fmla="*/ 68 w 132"/>
              <a:gd name="T31" fmla="*/ 5 h 128"/>
              <a:gd name="T32" fmla="*/ 77 w 132"/>
              <a:gd name="T33" fmla="*/ 6 h 128"/>
              <a:gd name="T34" fmla="*/ 68 w 132"/>
              <a:gd name="T35" fmla="*/ 17 h 128"/>
              <a:gd name="T36" fmla="*/ 68 w 132"/>
              <a:gd name="T37" fmla="*/ 24 h 128"/>
              <a:gd name="T38" fmla="*/ 85 w 132"/>
              <a:gd name="T39" fmla="*/ 8 h 128"/>
              <a:gd name="T40" fmla="*/ 95 w 132"/>
              <a:gd name="T41" fmla="*/ 12 h 128"/>
              <a:gd name="T42" fmla="*/ 68 w 132"/>
              <a:gd name="T43" fmla="*/ 24 h 128"/>
              <a:gd name="T44" fmla="*/ 99 w 132"/>
              <a:gd name="T45" fmla="*/ 14 h 128"/>
              <a:gd name="T46" fmla="*/ 106 w 132"/>
              <a:gd name="T47" fmla="*/ 20 h 128"/>
              <a:gd name="T48" fmla="*/ 68 w 132"/>
              <a:gd name="T49" fmla="*/ 59 h 128"/>
              <a:gd name="T50" fmla="*/ 115 w 132"/>
              <a:gd name="T51" fmla="*/ 97 h 128"/>
              <a:gd name="T52" fmla="*/ 95 w 132"/>
              <a:gd name="T53" fmla="*/ 116 h 128"/>
              <a:gd name="T54" fmla="*/ 51 w 132"/>
              <a:gd name="T55" fmla="*/ 121 h 128"/>
              <a:gd name="T56" fmla="*/ 19 w 132"/>
              <a:gd name="T57" fmla="*/ 100 h 128"/>
              <a:gd name="T58" fmla="*/ 7 w 132"/>
              <a:gd name="T59" fmla="*/ 57 h 128"/>
              <a:gd name="T60" fmla="*/ 24 w 132"/>
              <a:gd name="T61" fmla="*/ 22 h 128"/>
              <a:gd name="T62" fmla="*/ 62 w 132"/>
              <a:gd name="T63" fmla="*/ 5 h 128"/>
              <a:gd name="T64" fmla="*/ 64 w 132"/>
              <a:gd name="T65" fmla="*/ 64 h 128"/>
              <a:gd name="T66" fmla="*/ 116 w 132"/>
              <a:gd name="T67" fmla="*/ 96 h 128"/>
              <a:gd name="T68" fmla="*/ 119 w 132"/>
              <a:gd name="T69" fmla="*/ 92 h 128"/>
              <a:gd name="T70" fmla="*/ 125 w 132"/>
              <a:gd name="T71" fmla="*/ 72 h 128"/>
              <a:gd name="T72" fmla="*/ 119 w 132"/>
              <a:gd name="T73"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128">
                <a:moveTo>
                  <a:pt x="128" y="47"/>
                </a:moveTo>
                <a:cubicBezTo>
                  <a:pt x="123" y="31"/>
                  <a:pt x="113" y="17"/>
                  <a:pt x="98" y="9"/>
                </a:cubicBezTo>
                <a:cubicBezTo>
                  <a:pt x="88" y="3"/>
                  <a:pt x="77" y="0"/>
                  <a:pt x="66" y="0"/>
                </a:cubicBezTo>
                <a:cubicBezTo>
                  <a:pt x="43" y="0"/>
                  <a:pt x="22" y="12"/>
                  <a:pt x="11" y="32"/>
                </a:cubicBezTo>
                <a:cubicBezTo>
                  <a:pt x="2" y="47"/>
                  <a:pt x="0" y="64"/>
                  <a:pt x="4" y="81"/>
                </a:cubicBezTo>
                <a:cubicBezTo>
                  <a:pt x="9" y="97"/>
                  <a:pt x="19" y="111"/>
                  <a:pt x="34" y="119"/>
                </a:cubicBezTo>
                <a:cubicBezTo>
                  <a:pt x="44" y="125"/>
                  <a:pt x="55" y="128"/>
                  <a:pt x="66" y="128"/>
                </a:cubicBezTo>
                <a:cubicBezTo>
                  <a:pt x="89" y="128"/>
                  <a:pt x="110" y="116"/>
                  <a:pt x="121" y="96"/>
                </a:cubicBezTo>
                <a:cubicBezTo>
                  <a:pt x="130" y="81"/>
                  <a:pt x="132" y="64"/>
                  <a:pt x="128" y="47"/>
                </a:cubicBezTo>
                <a:close/>
                <a:moveTo>
                  <a:pt x="125" y="55"/>
                </a:moveTo>
                <a:cubicBezTo>
                  <a:pt x="125" y="58"/>
                  <a:pt x="125" y="61"/>
                  <a:pt x="125" y="65"/>
                </a:cubicBezTo>
                <a:cubicBezTo>
                  <a:pt x="125" y="65"/>
                  <a:pt x="125" y="65"/>
                  <a:pt x="125" y="65"/>
                </a:cubicBezTo>
                <a:cubicBezTo>
                  <a:pt x="106" y="84"/>
                  <a:pt x="106" y="84"/>
                  <a:pt x="106" y="84"/>
                </a:cubicBezTo>
                <a:cubicBezTo>
                  <a:pt x="97" y="79"/>
                  <a:pt x="97" y="79"/>
                  <a:pt x="97" y="79"/>
                </a:cubicBezTo>
                <a:cubicBezTo>
                  <a:pt x="124" y="52"/>
                  <a:pt x="124" y="52"/>
                  <a:pt x="124" y="52"/>
                </a:cubicBezTo>
                <a:lnTo>
                  <a:pt x="125" y="55"/>
                </a:lnTo>
                <a:close/>
                <a:moveTo>
                  <a:pt x="120" y="38"/>
                </a:moveTo>
                <a:cubicBezTo>
                  <a:pt x="121" y="41"/>
                  <a:pt x="122" y="43"/>
                  <a:pt x="123" y="46"/>
                </a:cubicBezTo>
                <a:cubicBezTo>
                  <a:pt x="123" y="47"/>
                  <a:pt x="123" y="47"/>
                  <a:pt x="123" y="47"/>
                </a:cubicBezTo>
                <a:cubicBezTo>
                  <a:pt x="93" y="77"/>
                  <a:pt x="93" y="77"/>
                  <a:pt x="93" y="77"/>
                </a:cubicBezTo>
                <a:cubicBezTo>
                  <a:pt x="84" y="71"/>
                  <a:pt x="84" y="71"/>
                  <a:pt x="84" y="71"/>
                </a:cubicBezTo>
                <a:cubicBezTo>
                  <a:pt x="119" y="36"/>
                  <a:pt x="119" y="36"/>
                  <a:pt x="119" y="36"/>
                </a:cubicBezTo>
                <a:lnTo>
                  <a:pt x="120" y="38"/>
                </a:lnTo>
                <a:close/>
                <a:moveTo>
                  <a:pt x="111" y="25"/>
                </a:moveTo>
                <a:cubicBezTo>
                  <a:pt x="112" y="26"/>
                  <a:pt x="113" y="27"/>
                  <a:pt x="113" y="28"/>
                </a:cubicBezTo>
                <a:cubicBezTo>
                  <a:pt x="114" y="29"/>
                  <a:pt x="115" y="30"/>
                  <a:pt x="116" y="31"/>
                </a:cubicBezTo>
                <a:cubicBezTo>
                  <a:pt x="116" y="32"/>
                  <a:pt x="116" y="32"/>
                  <a:pt x="116" y="32"/>
                </a:cubicBezTo>
                <a:cubicBezTo>
                  <a:pt x="79" y="69"/>
                  <a:pt x="79" y="69"/>
                  <a:pt x="79" y="69"/>
                </a:cubicBezTo>
                <a:cubicBezTo>
                  <a:pt x="70" y="64"/>
                  <a:pt x="70" y="64"/>
                  <a:pt x="70" y="64"/>
                </a:cubicBezTo>
                <a:cubicBezTo>
                  <a:pt x="110" y="24"/>
                  <a:pt x="110" y="24"/>
                  <a:pt x="110" y="24"/>
                </a:cubicBezTo>
                <a:lnTo>
                  <a:pt x="111" y="25"/>
                </a:lnTo>
                <a:close/>
                <a:moveTo>
                  <a:pt x="68" y="5"/>
                </a:moveTo>
                <a:cubicBezTo>
                  <a:pt x="70" y="5"/>
                  <a:pt x="70" y="5"/>
                  <a:pt x="70" y="5"/>
                </a:cubicBezTo>
                <a:cubicBezTo>
                  <a:pt x="72" y="5"/>
                  <a:pt x="75" y="5"/>
                  <a:pt x="77" y="6"/>
                </a:cubicBezTo>
                <a:cubicBezTo>
                  <a:pt x="80" y="6"/>
                  <a:pt x="80" y="6"/>
                  <a:pt x="80" y="6"/>
                </a:cubicBezTo>
                <a:cubicBezTo>
                  <a:pt x="68" y="17"/>
                  <a:pt x="68" y="17"/>
                  <a:pt x="68" y="17"/>
                </a:cubicBezTo>
                <a:lnTo>
                  <a:pt x="68" y="5"/>
                </a:lnTo>
                <a:close/>
                <a:moveTo>
                  <a:pt x="68" y="24"/>
                </a:moveTo>
                <a:cubicBezTo>
                  <a:pt x="85" y="8"/>
                  <a:pt x="85" y="8"/>
                  <a:pt x="85" y="8"/>
                </a:cubicBezTo>
                <a:cubicBezTo>
                  <a:pt x="85" y="8"/>
                  <a:pt x="85" y="8"/>
                  <a:pt x="85" y="8"/>
                </a:cubicBezTo>
                <a:cubicBezTo>
                  <a:pt x="88" y="9"/>
                  <a:pt x="91" y="10"/>
                  <a:pt x="93" y="11"/>
                </a:cubicBezTo>
                <a:cubicBezTo>
                  <a:pt x="95" y="12"/>
                  <a:pt x="95" y="12"/>
                  <a:pt x="95" y="12"/>
                </a:cubicBezTo>
                <a:cubicBezTo>
                  <a:pt x="68" y="38"/>
                  <a:pt x="68" y="38"/>
                  <a:pt x="68" y="38"/>
                </a:cubicBezTo>
                <a:lnTo>
                  <a:pt x="68" y="24"/>
                </a:lnTo>
                <a:close/>
                <a:moveTo>
                  <a:pt x="68" y="45"/>
                </a:moveTo>
                <a:cubicBezTo>
                  <a:pt x="99" y="14"/>
                  <a:pt x="99" y="14"/>
                  <a:pt x="99" y="14"/>
                </a:cubicBezTo>
                <a:cubicBezTo>
                  <a:pt x="100" y="15"/>
                  <a:pt x="100" y="15"/>
                  <a:pt x="100" y="15"/>
                </a:cubicBezTo>
                <a:cubicBezTo>
                  <a:pt x="102" y="17"/>
                  <a:pt x="104" y="18"/>
                  <a:pt x="106" y="20"/>
                </a:cubicBezTo>
                <a:cubicBezTo>
                  <a:pt x="107" y="21"/>
                  <a:pt x="107" y="21"/>
                  <a:pt x="107" y="21"/>
                </a:cubicBezTo>
                <a:cubicBezTo>
                  <a:pt x="68" y="59"/>
                  <a:pt x="68" y="59"/>
                  <a:pt x="68" y="59"/>
                </a:cubicBezTo>
                <a:lnTo>
                  <a:pt x="68" y="45"/>
                </a:lnTo>
                <a:close/>
                <a:moveTo>
                  <a:pt x="115" y="97"/>
                </a:moveTo>
                <a:cubicBezTo>
                  <a:pt x="113" y="100"/>
                  <a:pt x="111" y="104"/>
                  <a:pt x="108" y="106"/>
                </a:cubicBezTo>
                <a:cubicBezTo>
                  <a:pt x="104" y="110"/>
                  <a:pt x="100" y="113"/>
                  <a:pt x="95" y="116"/>
                </a:cubicBezTo>
                <a:cubicBezTo>
                  <a:pt x="86" y="121"/>
                  <a:pt x="76" y="123"/>
                  <a:pt x="66" y="123"/>
                </a:cubicBezTo>
                <a:cubicBezTo>
                  <a:pt x="61" y="123"/>
                  <a:pt x="56" y="123"/>
                  <a:pt x="51" y="121"/>
                </a:cubicBezTo>
                <a:cubicBezTo>
                  <a:pt x="46" y="120"/>
                  <a:pt x="41" y="118"/>
                  <a:pt x="36" y="115"/>
                </a:cubicBezTo>
                <a:cubicBezTo>
                  <a:pt x="29" y="111"/>
                  <a:pt x="23" y="106"/>
                  <a:pt x="19" y="100"/>
                </a:cubicBezTo>
                <a:cubicBezTo>
                  <a:pt x="14" y="94"/>
                  <a:pt x="11" y="87"/>
                  <a:pt x="9" y="79"/>
                </a:cubicBezTo>
                <a:cubicBezTo>
                  <a:pt x="7" y="72"/>
                  <a:pt x="6" y="64"/>
                  <a:pt x="7" y="57"/>
                </a:cubicBezTo>
                <a:cubicBezTo>
                  <a:pt x="8" y="49"/>
                  <a:pt x="11" y="41"/>
                  <a:pt x="15" y="34"/>
                </a:cubicBezTo>
                <a:cubicBezTo>
                  <a:pt x="17" y="30"/>
                  <a:pt x="21" y="25"/>
                  <a:pt x="24" y="22"/>
                </a:cubicBezTo>
                <a:cubicBezTo>
                  <a:pt x="28" y="18"/>
                  <a:pt x="32" y="15"/>
                  <a:pt x="37" y="12"/>
                </a:cubicBezTo>
                <a:cubicBezTo>
                  <a:pt x="44" y="8"/>
                  <a:pt x="53" y="5"/>
                  <a:pt x="62" y="5"/>
                </a:cubicBezTo>
                <a:cubicBezTo>
                  <a:pt x="64" y="5"/>
                  <a:pt x="64" y="5"/>
                  <a:pt x="64" y="5"/>
                </a:cubicBezTo>
                <a:cubicBezTo>
                  <a:pt x="64" y="64"/>
                  <a:pt x="64" y="64"/>
                  <a:pt x="64" y="64"/>
                </a:cubicBezTo>
                <a:cubicBezTo>
                  <a:pt x="64" y="65"/>
                  <a:pt x="64" y="66"/>
                  <a:pt x="65" y="66"/>
                </a:cubicBezTo>
                <a:cubicBezTo>
                  <a:pt x="116" y="96"/>
                  <a:pt x="116" y="96"/>
                  <a:pt x="116" y="96"/>
                </a:cubicBezTo>
                <a:lnTo>
                  <a:pt x="115" y="97"/>
                </a:lnTo>
                <a:close/>
                <a:moveTo>
                  <a:pt x="119" y="92"/>
                </a:moveTo>
                <a:cubicBezTo>
                  <a:pt x="110" y="87"/>
                  <a:pt x="110" y="87"/>
                  <a:pt x="110" y="87"/>
                </a:cubicBezTo>
                <a:cubicBezTo>
                  <a:pt x="125" y="72"/>
                  <a:pt x="125" y="72"/>
                  <a:pt x="125" y="72"/>
                </a:cubicBezTo>
                <a:cubicBezTo>
                  <a:pt x="124" y="77"/>
                  <a:pt x="124" y="77"/>
                  <a:pt x="124" y="77"/>
                </a:cubicBezTo>
                <a:cubicBezTo>
                  <a:pt x="123" y="81"/>
                  <a:pt x="121" y="86"/>
                  <a:pt x="119" y="90"/>
                </a:cubicBezTo>
                <a:lnTo>
                  <a:pt x="119" y="92"/>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41" name="组合 40"/>
          <p:cNvGrpSpPr/>
          <p:nvPr/>
        </p:nvGrpSpPr>
        <p:grpSpPr>
          <a:xfrm>
            <a:off x="2761290" y="3710775"/>
            <a:ext cx="123924" cy="415833"/>
            <a:chOff x="4581525" y="2227263"/>
            <a:chExt cx="142875" cy="479425"/>
          </a:xfrm>
          <a:solidFill>
            <a:schemeClr val="bg1"/>
          </a:solidFill>
        </p:grpSpPr>
        <p:sp>
          <p:nvSpPr>
            <p:cNvPr id="42" name="Freeform 112"/>
            <p:cNvSpPr>
              <a:spLocks noEditPoints="1"/>
            </p:cNvSpPr>
            <p:nvPr/>
          </p:nvSpPr>
          <p:spPr bwMode="auto">
            <a:xfrm>
              <a:off x="4581525" y="2373313"/>
              <a:ext cx="142875" cy="333375"/>
            </a:xfrm>
            <a:custGeom>
              <a:avLst/>
              <a:gdLst>
                <a:gd name="T0" fmla="*/ 38 w 38"/>
                <a:gd name="T1" fmla="*/ 70 h 89"/>
                <a:gd name="T2" fmla="*/ 28 w 38"/>
                <a:gd name="T3" fmla="*/ 2 h 89"/>
                <a:gd name="T4" fmla="*/ 26 w 38"/>
                <a:gd name="T5" fmla="*/ 0 h 89"/>
                <a:gd name="T6" fmla="*/ 12 w 38"/>
                <a:gd name="T7" fmla="*/ 0 h 89"/>
                <a:gd name="T8" fmla="*/ 10 w 38"/>
                <a:gd name="T9" fmla="*/ 2 h 89"/>
                <a:gd name="T10" fmla="*/ 0 w 38"/>
                <a:gd name="T11" fmla="*/ 70 h 89"/>
                <a:gd name="T12" fmla="*/ 0 w 38"/>
                <a:gd name="T13" fmla="*/ 70 h 89"/>
                <a:gd name="T14" fmla="*/ 1 w 38"/>
                <a:gd name="T15" fmla="*/ 72 h 89"/>
                <a:gd name="T16" fmla="*/ 1 w 38"/>
                <a:gd name="T17" fmla="*/ 72 h 89"/>
                <a:gd name="T18" fmla="*/ 17 w 38"/>
                <a:gd name="T19" fmla="*/ 88 h 89"/>
                <a:gd name="T20" fmla="*/ 21 w 38"/>
                <a:gd name="T21" fmla="*/ 88 h 89"/>
                <a:gd name="T22" fmla="*/ 37 w 38"/>
                <a:gd name="T23" fmla="*/ 72 h 89"/>
                <a:gd name="T24" fmla="*/ 38 w 38"/>
                <a:gd name="T25" fmla="*/ 70 h 89"/>
                <a:gd name="T26" fmla="*/ 38 w 38"/>
                <a:gd name="T27" fmla="*/ 70 h 89"/>
                <a:gd name="T28" fmla="*/ 19 w 38"/>
                <a:gd name="T29" fmla="*/ 83 h 89"/>
                <a:gd name="T30" fmla="*/ 5 w 38"/>
                <a:gd name="T31" fmla="*/ 69 h 89"/>
                <a:gd name="T32" fmla="*/ 14 w 38"/>
                <a:gd name="T33" fmla="*/ 5 h 89"/>
                <a:gd name="T34" fmla="*/ 24 w 38"/>
                <a:gd name="T35" fmla="*/ 5 h 89"/>
                <a:gd name="T36" fmla="*/ 33 w 38"/>
                <a:gd name="T37" fmla="*/ 69 h 89"/>
                <a:gd name="T38" fmla="*/ 19 w 38"/>
                <a:gd name="T39"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89">
                  <a:moveTo>
                    <a:pt x="38" y="70"/>
                  </a:moveTo>
                  <a:cubicBezTo>
                    <a:pt x="28" y="2"/>
                    <a:pt x="28" y="2"/>
                    <a:pt x="28" y="2"/>
                  </a:cubicBezTo>
                  <a:cubicBezTo>
                    <a:pt x="28" y="1"/>
                    <a:pt x="27" y="0"/>
                    <a:pt x="26" y="0"/>
                  </a:cubicBezTo>
                  <a:cubicBezTo>
                    <a:pt x="12" y="0"/>
                    <a:pt x="12" y="0"/>
                    <a:pt x="12" y="0"/>
                  </a:cubicBezTo>
                  <a:cubicBezTo>
                    <a:pt x="11" y="0"/>
                    <a:pt x="10" y="1"/>
                    <a:pt x="10" y="2"/>
                  </a:cubicBezTo>
                  <a:cubicBezTo>
                    <a:pt x="0" y="70"/>
                    <a:pt x="0" y="70"/>
                    <a:pt x="0" y="70"/>
                  </a:cubicBezTo>
                  <a:cubicBezTo>
                    <a:pt x="0" y="70"/>
                    <a:pt x="0" y="70"/>
                    <a:pt x="0" y="70"/>
                  </a:cubicBezTo>
                  <a:cubicBezTo>
                    <a:pt x="0" y="71"/>
                    <a:pt x="0" y="71"/>
                    <a:pt x="1" y="72"/>
                  </a:cubicBezTo>
                  <a:cubicBezTo>
                    <a:pt x="1" y="72"/>
                    <a:pt x="1" y="72"/>
                    <a:pt x="1" y="72"/>
                  </a:cubicBezTo>
                  <a:cubicBezTo>
                    <a:pt x="17" y="88"/>
                    <a:pt x="17" y="88"/>
                    <a:pt x="17" y="88"/>
                  </a:cubicBezTo>
                  <a:cubicBezTo>
                    <a:pt x="18" y="89"/>
                    <a:pt x="20" y="89"/>
                    <a:pt x="21" y="88"/>
                  </a:cubicBezTo>
                  <a:cubicBezTo>
                    <a:pt x="37" y="72"/>
                    <a:pt x="37" y="72"/>
                    <a:pt x="37" y="72"/>
                  </a:cubicBezTo>
                  <a:cubicBezTo>
                    <a:pt x="38" y="71"/>
                    <a:pt x="38" y="71"/>
                    <a:pt x="38" y="70"/>
                  </a:cubicBezTo>
                  <a:cubicBezTo>
                    <a:pt x="38" y="70"/>
                    <a:pt x="38" y="70"/>
                    <a:pt x="38" y="70"/>
                  </a:cubicBezTo>
                  <a:close/>
                  <a:moveTo>
                    <a:pt x="19" y="83"/>
                  </a:moveTo>
                  <a:cubicBezTo>
                    <a:pt x="5" y="69"/>
                    <a:pt x="5" y="69"/>
                    <a:pt x="5" y="69"/>
                  </a:cubicBezTo>
                  <a:cubicBezTo>
                    <a:pt x="14" y="5"/>
                    <a:pt x="14" y="5"/>
                    <a:pt x="14" y="5"/>
                  </a:cubicBezTo>
                  <a:cubicBezTo>
                    <a:pt x="24" y="5"/>
                    <a:pt x="24" y="5"/>
                    <a:pt x="24" y="5"/>
                  </a:cubicBezTo>
                  <a:cubicBezTo>
                    <a:pt x="33" y="69"/>
                    <a:pt x="33" y="69"/>
                    <a:pt x="33" y="69"/>
                  </a:cubicBezTo>
                  <a:lnTo>
                    <a:pt x="19"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13"/>
            <p:cNvSpPr>
              <a:spLocks noEditPoints="1"/>
            </p:cNvSpPr>
            <p:nvPr/>
          </p:nvSpPr>
          <p:spPr bwMode="auto">
            <a:xfrm>
              <a:off x="4600575" y="2227263"/>
              <a:ext cx="104775" cy="104775"/>
            </a:xfrm>
            <a:custGeom>
              <a:avLst/>
              <a:gdLst>
                <a:gd name="T0" fmla="*/ 9 w 28"/>
                <a:gd name="T1" fmla="*/ 27 h 28"/>
                <a:gd name="T2" fmla="*/ 10 w 28"/>
                <a:gd name="T3" fmla="*/ 28 h 28"/>
                <a:gd name="T4" fmla="*/ 18 w 28"/>
                <a:gd name="T5" fmla="*/ 28 h 28"/>
                <a:gd name="T6" fmla="*/ 19 w 28"/>
                <a:gd name="T7" fmla="*/ 27 h 28"/>
                <a:gd name="T8" fmla="*/ 27 w 28"/>
                <a:gd name="T9" fmla="*/ 19 h 28"/>
                <a:gd name="T10" fmla="*/ 28 w 28"/>
                <a:gd name="T11" fmla="*/ 18 h 28"/>
                <a:gd name="T12" fmla="*/ 28 w 28"/>
                <a:gd name="T13" fmla="*/ 2 h 28"/>
                <a:gd name="T14" fmla="*/ 26 w 28"/>
                <a:gd name="T15" fmla="*/ 0 h 28"/>
                <a:gd name="T16" fmla="*/ 2 w 28"/>
                <a:gd name="T17" fmla="*/ 0 h 28"/>
                <a:gd name="T18" fmla="*/ 0 w 28"/>
                <a:gd name="T19" fmla="*/ 2 h 28"/>
                <a:gd name="T20" fmla="*/ 0 w 28"/>
                <a:gd name="T21" fmla="*/ 18 h 28"/>
                <a:gd name="T22" fmla="*/ 1 w 28"/>
                <a:gd name="T23" fmla="*/ 19 h 28"/>
                <a:gd name="T24" fmla="*/ 9 w 28"/>
                <a:gd name="T25" fmla="*/ 27 h 28"/>
                <a:gd name="T26" fmla="*/ 4 w 28"/>
                <a:gd name="T27" fmla="*/ 5 h 28"/>
                <a:gd name="T28" fmla="*/ 23 w 28"/>
                <a:gd name="T29" fmla="*/ 5 h 28"/>
                <a:gd name="T30" fmla="*/ 23 w 28"/>
                <a:gd name="T31" fmla="*/ 17 h 28"/>
                <a:gd name="T32" fmla="*/ 17 w 28"/>
                <a:gd name="T33" fmla="*/ 24 h 28"/>
                <a:gd name="T34" fmla="*/ 11 w 28"/>
                <a:gd name="T35" fmla="*/ 24 h 28"/>
                <a:gd name="T36" fmla="*/ 4 w 28"/>
                <a:gd name="T37" fmla="*/ 17 h 28"/>
                <a:gd name="T38" fmla="*/ 4 w 28"/>
                <a:gd name="T3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8">
                  <a:moveTo>
                    <a:pt x="9" y="27"/>
                  </a:moveTo>
                  <a:cubicBezTo>
                    <a:pt x="9" y="28"/>
                    <a:pt x="10" y="28"/>
                    <a:pt x="10" y="28"/>
                  </a:cubicBezTo>
                  <a:cubicBezTo>
                    <a:pt x="18" y="28"/>
                    <a:pt x="18" y="28"/>
                    <a:pt x="18" y="28"/>
                  </a:cubicBezTo>
                  <a:cubicBezTo>
                    <a:pt x="18" y="28"/>
                    <a:pt x="19" y="28"/>
                    <a:pt x="19" y="27"/>
                  </a:cubicBezTo>
                  <a:cubicBezTo>
                    <a:pt x="27" y="19"/>
                    <a:pt x="27" y="19"/>
                    <a:pt x="27" y="19"/>
                  </a:cubicBezTo>
                  <a:cubicBezTo>
                    <a:pt x="28" y="19"/>
                    <a:pt x="28" y="18"/>
                    <a:pt x="28" y="18"/>
                  </a:cubicBezTo>
                  <a:cubicBezTo>
                    <a:pt x="28" y="2"/>
                    <a:pt x="28" y="2"/>
                    <a:pt x="28" y="2"/>
                  </a:cubicBezTo>
                  <a:cubicBezTo>
                    <a:pt x="28" y="1"/>
                    <a:pt x="27" y="0"/>
                    <a:pt x="26" y="0"/>
                  </a:cubicBezTo>
                  <a:cubicBezTo>
                    <a:pt x="2" y="0"/>
                    <a:pt x="2" y="0"/>
                    <a:pt x="2" y="0"/>
                  </a:cubicBezTo>
                  <a:cubicBezTo>
                    <a:pt x="1" y="0"/>
                    <a:pt x="0" y="1"/>
                    <a:pt x="0" y="2"/>
                  </a:cubicBezTo>
                  <a:cubicBezTo>
                    <a:pt x="0" y="18"/>
                    <a:pt x="0" y="18"/>
                    <a:pt x="0" y="18"/>
                  </a:cubicBezTo>
                  <a:cubicBezTo>
                    <a:pt x="0" y="18"/>
                    <a:pt x="0" y="19"/>
                    <a:pt x="1" y="19"/>
                  </a:cubicBezTo>
                  <a:lnTo>
                    <a:pt x="9" y="27"/>
                  </a:lnTo>
                  <a:close/>
                  <a:moveTo>
                    <a:pt x="4" y="5"/>
                  </a:moveTo>
                  <a:cubicBezTo>
                    <a:pt x="23" y="5"/>
                    <a:pt x="23" y="5"/>
                    <a:pt x="23" y="5"/>
                  </a:cubicBezTo>
                  <a:cubicBezTo>
                    <a:pt x="23" y="17"/>
                    <a:pt x="23" y="17"/>
                    <a:pt x="23" y="17"/>
                  </a:cubicBezTo>
                  <a:cubicBezTo>
                    <a:pt x="17" y="24"/>
                    <a:pt x="17" y="24"/>
                    <a:pt x="17" y="24"/>
                  </a:cubicBezTo>
                  <a:cubicBezTo>
                    <a:pt x="11" y="24"/>
                    <a:pt x="11" y="24"/>
                    <a:pt x="11" y="24"/>
                  </a:cubicBezTo>
                  <a:cubicBezTo>
                    <a:pt x="4" y="17"/>
                    <a:pt x="4" y="17"/>
                    <a:pt x="4" y="17"/>
                  </a:cubicBezTo>
                  <a:lnTo>
                    <a:pt x="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4" name="组合 43"/>
          <p:cNvGrpSpPr/>
          <p:nvPr/>
        </p:nvGrpSpPr>
        <p:grpSpPr>
          <a:xfrm>
            <a:off x="3445283" y="5112957"/>
            <a:ext cx="364888" cy="417212"/>
            <a:chOff x="2519363" y="6070601"/>
            <a:chExt cx="420688" cy="481013"/>
          </a:xfrm>
          <a:solidFill>
            <a:schemeClr val="bg1"/>
          </a:solidFill>
        </p:grpSpPr>
        <p:sp>
          <p:nvSpPr>
            <p:cNvPr id="45" name="Freeform 19"/>
            <p:cNvSpPr>
              <a:spLocks noEditPoints="1"/>
            </p:cNvSpPr>
            <p:nvPr/>
          </p:nvSpPr>
          <p:spPr bwMode="auto">
            <a:xfrm>
              <a:off x="2519363" y="6070601"/>
              <a:ext cx="420688" cy="481013"/>
            </a:xfrm>
            <a:custGeom>
              <a:avLst/>
              <a:gdLst>
                <a:gd name="T0" fmla="*/ 98 w 112"/>
                <a:gd name="T1" fmla="*/ 35 h 128"/>
                <a:gd name="T2" fmla="*/ 97 w 112"/>
                <a:gd name="T3" fmla="*/ 34 h 128"/>
                <a:gd name="T4" fmla="*/ 103 w 112"/>
                <a:gd name="T5" fmla="*/ 29 h 128"/>
                <a:gd name="T6" fmla="*/ 103 w 112"/>
                <a:gd name="T7" fmla="*/ 26 h 128"/>
                <a:gd name="T8" fmla="*/ 100 w 112"/>
                <a:gd name="T9" fmla="*/ 26 h 128"/>
                <a:gd name="T10" fmla="*/ 94 w 112"/>
                <a:gd name="T11" fmla="*/ 31 h 128"/>
                <a:gd name="T12" fmla="*/ 93 w 112"/>
                <a:gd name="T13" fmla="*/ 30 h 128"/>
                <a:gd name="T14" fmla="*/ 60 w 112"/>
                <a:gd name="T15" fmla="*/ 16 h 128"/>
                <a:gd name="T16" fmla="*/ 58 w 112"/>
                <a:gd name="T17" fmla="*/ 16 h 128"/>
                <a:gd name="T18" fmla="*/ 58 w 112"/>
                <a:gd name="T19" fmla="*/ 5 h 128"/>
                <a:gd name="T20" fmla="*/ 63 w 112"/>
                <a:gd name="T21" fmla="*/ 5 h 128"/>
                <a:gd name="T22" fmla="*/ 66 w 112"/>
                <a:gd name="T23" fmla="*/ 3 h 128"/>
                <a:gd name="T24" fmla="*/ 63 w 112"/>
                <a:gd name="T25" fmla="*/ 0 h 128"/>
                <a:gd name="T26" fmla="*/ 49 w 112"/>
                <a:gd name="T27" fmla="*/ 0 h 128"/>
                <a:gd name="T28" fmla="*/ 46 w 112"/>
                <a:gd name="T29" fmla="*/ 3 h 128"/>
                <a:gd name="T30" fmla="*/ 49 w 112"/>
                <a:gd name="T31" fmla="*/ 5 h 128"/>
                <a:gd name="T32" fmla="*/ 54 w 112"/>
                <a:gd name="T33" fmla="*/ 5 h 128"/>
                <a:gd name="T34" fmla="*/ 54 w 112"/>
                <a:gd name="T35" fmla="*/ 16 h 128"/>
                <a:gd name="T36" fmla="*/ 52 w 112"/>
                <a:gd name="T37" fmla="*/ 16 h 128"/>
                <a:gd name="T38" fmla="*/ 0 w 112"/>
                <a:gd name="T39" fmla="*/ 72 h 128"/>
                <a:gd name="T40" fmla="*/ 56 w 112"/>
                <a:gd name="T41" fmla="*/ 128 h 128"/>
                <a:gd name="T42" fmla="*/ 112 w 112"/>
                <a:gd name="T43" fmla="*/ 72 h 128"/>
                <a:gd name="T44" fmla="*/ 98 w 112"/>
                <a:gd name="T45" fmla="*/ 35 h 128"/>
                <a:gd name="T46" fmla="*/ 92 w 112"/>
                <a:gd name="T47" fmla="*/ 109 h 128"/>
                <a:gd name="T48" fmla="*/ 76 w 112"/>
                <a:gd name="T49" fmla="*/ 120 h 128"/>
                <a:gd name="T50" fmla="*/ 56 w 112"/>
                <a:gd name="T51" fmla="*/ 124 h 128"/>
                <a:gd name="T52" fmla="*/ 36 w 112"/>
                <a:gd name="T53" fmla="*/ 120 h 128"/>
                <a:gd name="T54" fmla="*/ 20 w 112"/>
                <a:gd name="T55" fmla="*/ 109 h 128"/>
                <a:gd name="T56" fmla="*/ 8 w 112"/>
                <a:gd name="T57" fmla="*/ 92 h 128"/>
                <a:gd name="T58" fmla="*/ 4 w 112"/>
                <a:gd name="T59" fmla="*/ 72 h 128"/>
                <a:gd name="T60" fmla="*/ 8 w 112"/>
                <a:gd name="T61" fmla="*/ 52 h 128"/>
                <a:gd name="T62" fmla="*/ 20 w 112"/>
                <a:gd name="T63" fmla="*/ 36 h 128"/>
                <a:gd name="T64" fmla="*/ 36 w 112"/>
                <a:gd name="T65" fmla="*/ 25 h 128"/>
                <a:gd name="T66" fmla="*/ 76 w 112"/>
                <a:gd name="T67" fmla="*/ 25 h 128"/>
                <a:gd name="T68" fmla="*/ 92 w 112"/>
                <a:gd name="T69" fmla="*/ 36 h 128"/>
                <a:gd name="T70" fmla="*/ 104 w 112"/>
                <a:gd name="T71" fmla="*/ 52 h 128"/>
                <a:gd name="T72" fmla="*/ 108 w 112"/>
                <a:gd name="T73" fmla="*/ 72 h 128"/>
                <a:gd name="T74" fmla="*/ 104 w 112"/>
                <a:gd name="T75" fmla="*/ 92 h 128"/>
                <a:gd name="T76" fmla="*/ 92 w 112"/>
                <a:gd name="T77" fmla="*/ 10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28">
                  <a:moveTo>
                    <a:pt x="98" y="35"/>
                  </a:moveTo>
                  <a:cubicBezTo>
                    <a:pt x="97" y="34"/>
                    <a:pt x="97" y="34"/>
                    <a:pt x="97" y="34"/>
                  </a:cubicBezTo>
                  <a:cubicBezTo>
                    <a:pt x="103" y="29"/>
                    <a:pt x="103" y="29"/>
                    <a:pt x="103" y="29"/>
                  </a:cubicBezTo>
                  <a:cubicBezTo>
                    <a:pt x="104" y="28"/>
                    <a:pt x="104" y="27"/>
                    <a:pt x="103" y="26"/>
                  </a:cubicBezTo>
                  <a:cubicBezTo>
                    <a:pt x="102" y="25"/>
                    <a:pt x="100" y="25"/>
                    <a:pt x="100" y="26"/>
                  </a:cubicBezTo>
                  <a:cubicBezTo>
                    <a:pt x="94" y="31"/>
                    <a:pt x="94" y="31"/>
                    <a:pt x="94" y="31"/>
                  </a:cubicBezTo>
                  <a:cubicBezTo>
                    <a:pt x="93" y="30"/>
                    <a:pt x="93" y="30"/>
                    <a:pt x="93" y="30"/>
                  </a:cubicBezTo>
                  <a:cubicBezTo>
                    <a:pt x="84" y="22"/>
                    <a:pt x="72" y="17"/>
                    <a:pt x="60" y="16"/>
                  </a:cubicBezTo>
                  <a:cubicBezTo>
                    <a:pt x="58" y="16"/>
                    <a:pt x="58" y="16"/>
                    <a:pt x="58" y="16"/>
                  </a:cubicBezTo>
                  <a:cubicBezTo>
                    <a:pt x="58" y="5"/>
                    <a:pt x="58" y="5"/>
                    <a:pt x="58" y="5"/>
                  </a:cubicBezTo>
                  <a:cubicBezTo>
                    <a:pt x="63" y="5"/>
                    <a:pt x="63" y="5"/>
                    <a:pt x="63" y="5"/>
                  </a:cubicBezTo>
                  <a:cubicBezTo>
                    <a:pt x="65" y="5"/>
                    <a:pt x="66" y="4"/>
                    <a:pt x="66" y="3"/>
                  </a:cubicBezTo>
                  <a:cubicBezTo>
                    <a:pt x="66" y="1"/>
                    <a:pt x="65" y="0"/>
                    <a:pt x="63" y="0"/>
                  </a:cubicBezTo>
                  <a:cubicBezTo>
                    <a:pt x="49" y="0"/>
                    <a:pt x="49" y="0"/>
                    <a:pt x="49" y="0"/>
                  </a:cubicBezTo>
                  <a:cubicBezTo>
                    <a:pt x="47" y="0"/>
                    <a:pt x="46" y="1"/>
                    <a:pt x="46" y="3"/>
                  </a:cubicBezTo>
                  <a:cubicBezTo>
                    <a:pt x="46" y="4"/>
                    <a:pt x="47" y="5"/>
                    <a:pt x="49" y="5"/>
                  </a:cubicBezTo>
                  <a:cubicBezTo>
                    <a:pt x="54" y="5"/>
                    <a:pt x="54" y="5"/>
                    <a:pt x="54" y="5"/>
                  </a:cubicBezTo>
                  <a:cubicBezTo>
                    <a:pt x="54" y="16"/>
                    <a:pt x="54" y="16"/>
                    <a:pt x="54" y="16"/>
                  </a:cubicBezTo>
                  <a:cubicBezTo>
                    <a:pt x="52" y="16"/>
                    <a:pt x="52" y="16"/>
                    <a:pt x="52" y="16"/>
                  </a:cubicBezTo>
                  <a:cubicBezTo>
                    <a:pt x="23" y="18"/>
                    <a:pt x="0" y="43"/>
                    <a:pt x="0" y="72"/>
                  </a:cubicBezTo>
                  <a:cubicBezTo>
                    <a:pt x="0" y="103"/>
                    <a:pt x="25" y="128"/>
                    <a:pt x="56" y="128"/>
                  </a:cubicBezTo>
                  <a:cubicBezTo>
                    <a:pt x="87" y="128"/>
                    <a:pt x="112" y="103"/>
                    <a:pt x="112" y="72"/>
                  </a:cubicBezTo>
                  <a:cubicBezTo>
                    <a:pt x="112" y="59"/>
                    <a:pt x="107" y="46"/>
                    <a:pt x="98" y="35"/>
                  </a:cubicBezTo>
                  <a:close/>
                  <a:moveTo>
                    <a:pt x="92" y="109"/>
                  </a:moveTo>
                  <a:cubicBezTo>
                    <a:pt x="88" y="114"/>
                    <a:pt x="82" y="117"/>
                    <a:pt x="76" y="120"/>
                  </a:cubicBezTo>
                  <a:cubicBezTo>
                    <a:pt x="70" y="123"/>
                    <a:pt x="63" y="124"/>
                    <a:pt x="56" y="124"/>
                  </a:cubicBezTo>
                  <a:cubicBezTo>
                    <a:pt x="49" y="124"/>
                    <a:pt x="42" y="123"/>
                    <a:pt x="36" y="120"/>
                  </a:cubicBezTo>
                  <a:cubicBezTo>
                    <a:pt x="30" y="117"/>
                    <a:pt x="24" y="114"/>
                    <a:pt x="20" y="109"/>
                  </a:cubicBezTo>
                  <a:cubicBezTo>
                    <a:pt x="15" y="104"/>
                    <a:pt x="11" y="99"/>
                    <a:pt x="8" y="92"/>
                  </a:cubicBezTo>
                  <a:cubicBezTo>
                    <a:pt x="6" y="86"/>
                    <a:pt x="4" y="79"/>
                    <a:pt x="4" y="72"/>
                  </a:cubicBezTo>
                  <a:cubicBezTo>
                    <a:pt x="4" y="65"/>
                    <a:pt x="6" y="59"/>
                    <a:pt x="8" y="52"/>
                  </a:cubicBezTo>
                  <a:cubicBezTo>
                    <a:pt x="11" y="46"/>
                    <a:pt x="15" y="41"/>
                    <a:pt x="20" y="36"/>
                  </a:cubicBezTo>
                  <a:cubicBezTo>
                    <a:pt x="24" y="31"/>
                    <a:pt x="30" y="27"/>
                    <a:pt x="36" y="25"/>
                  </a:cubicBezTo>
                  <a:cubicBezTo>
                    <a:pt x="49" y="19"/>
                    <a:pt x="63" y="19"/>
                    <a:pt x="76" y="25"/>
                  </a:cubicBezTo>
                  <a:cubicBezTo>
                    <a:pt x="82" y="27"/>
                    <a:pt x="88" y="31"/>
                    <a:pt x="92" y="36"/>
                  </a:cubicBezTo>
                  <a:cubicBezTo>
                    <a:pt x="97" y="41"/>
                    <a:pt x="101" y="46"/>
                    <a:pt x="104" y="52"/>
                  </a:cubicBezTo>
                  <a:cubicBezTo>
                    <a:pt x="106" y="59"/>
                    <a:pt x="108" y="65"/>
                    <a:pt x="108" y="72"/>
                  </a:cubicBezTo>
                  <a:cubicBezTo>
                    <a:pt x="108" y="79"/>
                    <a:pt x="106" y="86"/>
                    <a:pt x="104" y="92"/>
                  </a:cubicBezTo>
                  <a:cubicBezTo>
                    <a:pt x="101" y="99"/>
                    <a:pt x="97" y="104"/>
                    <a:pt x="92"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
            <p:cNvSpPr>
              <a:spLocks noEditPoints="1"/>
            </p:cNvSpPr>
            <p:nvPr/>
          </p:nvSpPr>
          <p:spPr bwMode="auto">
            <a:xfrm>
              <a:off x="2692400" y="6202363"/>
              <a:ext cx="74613" cy="176213"/>
            </a:xfrm>
            <a:custGeom>
              <a:avLst/>
              <a:gdLst>
                <a:gd name="T0" fmla="*/ 13 w 20"/>
                <a:gd name="T1" fmla="*/ 28 h 47"/>
                <a:gd name="T2" fmla="*/ 12 w 20"/>
                <a:gd name="T3" fmla="*/ 28 h 47"/>
                <a:gd name="T4" fmla="*/ 12 w 20"/>
                <a:gd name="T5" fmla="*/ 2 h 47"/>
                <a:gd name="T6" fmla="*/ 10 w 20"/>
                <a:gd name="T7" fmla="*/ 0 h 47"/>
                <a:gd name="T8" fmla="*/ 8 w 20"/>
                <a:gd name="T9" fmla="*/ 2 h 47"/>
                <a:gd name="T10" fmla="*/ 8 w 20"/>
                <a:gd name="T11" fmla="*/ 28 h 47"/>
                <a:gd name="T12" fmla="*/ 7 w 20"/>
                <a:gd name="T13" fmla="*/ 28 h 47"/>
                <a:gd name="T14" fmla="*/ 0 w 20"/>
                <a:gd name="T15" fmla="*/ 37 h 47"/>
                <a:gd name="T16" fmla="*/ 10 w 20"/>
                <a:gd name="T17" fmla="*/ 47 h 47"/>
                <a:gd name="T18" fmla="*/ 20 w 20"/>
                <a:gd name="T19" fmla="*/ 37 h 47"/>
                <a:gd name="T20" fmla="*/ 13 w 20"/>
                <a:gd name="T21" fmla="*/ 28 h 47"/>
                <a:gd name="T22" fmla="*/ 10 w 20"/>
                <a:gd name="T23" fmla="*/ 42 h 47"/>
                <a:gd name="T24" fmla="*/ 5 w 20"/>
                <a:gd name="T25" fmla="*/ 37 h 47"/>
                <a:gd name="T26" fmla="*/ 10 w 20"/>
                <a:gd name="T27" fmla="*/ 32 h 47"/>
                <a:gd name="T28" fmla="*/ 10 w 20"/>
                <a:gd name="T29" fmla="*/ 32 h 47"/>
                <a:gd name="T30" fmla="*/ 15 w 20"/>
                <a:gd name="T31" fmla="*/ 37 h 47"/>
                <a:gd name="T32" fmla="*/ 10 w 20"/>
                <a:gd name="T33"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47">
                  <a:moveTo>
                    <a:pt x="13" y="28"/>
                  </a:moveTo>
                  <a:cubicBezTo>
                    <a:pt x="12" y="28"/>
                    <a:pt x="12" y="28"/>
                    <a:pt x="12" y="28"/>
                  </a:cubicBezTo>
                  <a:cubicBezTo>
                    <a:pt x="12" y="2"/>
                    <a:pt x="12" y="2"/>
                    <a:pt x="12" y="2"/>
                  </a:cubicBezTo>
                  <a:cubicBezTo>
                    <a:pt x="12" y="1"/>
                    <a:pt x="11" y="0"/>
                    <a:pt x="10" y="0"/>
                  </a:cubicBezTo>
                  <a:cubicBezTo>
                    <a:pt x="9" y="0"/>
                    <a:pt x="8" y="1"/>
                    <a:pt x="8" y="2"/>
                  </a:cubicBezTo>
                  <a:cubicBezTo>
                    <a:pt x="8" y="28"/>
                    <a:pt x="8" y="28"/>
                    <a:pt x="8" y="28"/>
                  </a:cubicBezTo>
                  <a:cubicBezTo>
                    <a:pt x="7" y="28"/>
                    <a:pt x="7" y="28"/>
                    <a:pt x="7" y="28"/>
                  </a:cubicBezTo>
                  <a:cubicBezTo>
                    <a:pt x="3" y="30"/>
                    <a:pt x="0" y="33"/>
                    <a:pt x="0" y="37"/>
                  </a:cubicBezTo>
                  <a:cubicBezTo>
                    <a:pt x="0" y="43"/>
                    <a:pt x="5" y="47"/>
                    <a:pt x="10" y="47"/>
                  </a:cubicBezTo>
                  <a:cubicBezTo>
                    <a:pt x="15" y="47"/>
                    <a:pt x="20" y="43"/>
                    <a:pt x="20" y="37"/>
                  </a:cubicBezTo>
                  <a:cubicBezTo>
                    <a:pt x="20" y="33"/>
                    <a:pt x="17" y="30"/>
                    <a:pt x="13" y="28"/>
                  </a:cubicBezTo>
                  <a:close/>
                  <a:moveTo>
                    <a:pt x="10" y="42"/>
                  </a:moveTo>
                  <a:cubicBezTo>
                    <a:pt x="7" y="42"/>
                    <a:pt x="5" y="40"/>
                    <a:pt x="5" y="37"/>
                  </a:cubicBezTo>
                  <a:cubicBezTo>
                    <a:pt x="5" y="35"/>
                    <a:pt x="7" y="32"/>
                    <a:pt x="10" y="32"/>
                  </a:cubicBezTo>
                  <a:cubicBezTo>
                    <a:pt x="10" y="32"/>
                    <a:pt x="10" y="32"/>
                    <a:pt x="10" y="32"/>
                  </a:cubicBezTo>
                  <a:cubicBezTo>
                    <a:pt x="13" y="32"/>
                    <a:pt x="15" y="35"/>
                    <a:pt x="15" y="37"/>
                  </a:cubicBezTo>
                  <a:cubicBezTo>
                    <a:pt x="15" y="40"/>
                    <a:pt x="13" y="42"/>
                    <a:pt x="10"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fade">
                                      <p:cBhvr>
                                        <p:cTn id="63" dur="750"/>
                                        <p:tgtEl>
                                          <p:spTgt spid="37"/>
                                        </p:tgtEl>
                                      </p:cBhvr>
                                    </p:animEffect>
                                  </p:childTnLst>
                                </p:cTn>
                              </p:par>
                              <p:par>
                                <p:cTn id="64" presetID="63" presetClass="path" presetSubtype="0" decel="50000" fill="hold" grpId="1" nodeType="withEffect">
                                  <p:stCondLst>
                                    <p:cond delay="0"/>
                                  </p:stCondLst>
                                  <p:childTnLst>
                                    <p:animMotion origin="layout" path="M -0.01562 -3.7037E-6 L 0.11081 -3.7037E-6 " pathEditMode="relative" rAng="0" ptsTypes="AA">
                                      <p:cBhvr>
                                        <p:cTn id="65" dur="750" spd="-100000" fill="hold"/>
                                        <p:tgtEl>
                                          <p:spTgt spid="37"/>
                                        </p:tgtEl>
                                        <p:attrNameLst>
                                          <p:attrName>ppt_x</p:attrName>
                                          <p:attrName>ppt_y</p:attrName>
                                        </p:attrNameLst>
                                      </p:cBhvr>
                                      <p:rCtr x="6315" y="0"/>
                                    </p:animMotion>
                                  </p:childTnLst>
                                </p:cTn>
                              </p:par>
                              <p:par>
                                <p:cTn id="66" presetID="35" presetClass="path" presetSubtype="0" accel="50000" decel="50000" fill="hold" grpId="2" nodeType="withEffect">
                                  <p:stCondLst>
                                    <p:cond delay="750"/>
                                  </p:stCondLst>
                                  <p:childTnLst>
                                    <p:animMotion origin="layout" path="M -0.01562 -3.7037E-6 L -2.29167E-6 -3.7037E-6 " pathEditMode="relative" rAng="0" ptsTypes="AA">
                                      <p:cBhvr>
                                        <p:cTn id="67" dur="750" fill="hold"/>
                                        <p:tgtEl>
                                          <p:spTgt spid="37"/>
                                        </p:tgtEl>
                                        <p:attrNameLst>
                                          <p:attrName>ppt_x</p:attrName>
                                          <p:attrName>ppt_y</p:attrName>
                                        </p:attrNameLst>
                                      </p:cBhvr>
                                      <p:rCtr x="781" y="0"/>
                                    </p:animMotion>
                                  </p:childTnLst>
                                </p:cTn>
                              </p:par>
                              <p:par>
                                <p:cTn id="68" presetID="10" presetClass="entr" presetSubtype="0" fill="hold" grpId="0" nodeType="withEffect">
                                  <p:stCondLst>
                                    <p:cond delay="250"/>
                                  </p:stCondLst>
                                  <p:childTnLst>
                                    <p:set>
                                      <p:cBhvr>
                                        <p:cTn id="69" dur="1" fill="hold">
                                          <p:stCondLst>
                                            <p:cond delay="0"/>
                                          </p:stCondLst>
                                        </p:cTn>
                                        <p:tgtEl>
                                          <p:spTgt spid="38"/>
                                        </p:tgtEl>
                                        <p:attrNameLst>
                                          <p:attrName>style.visibility</p:attrName>
                                        </p:attrNameLst>
                                      </p:cBhvr>
                                      <p:to>
                                        <p:strVal val="visible"/>
                                      </p:to>
                                    </p:set>
                                    <p:animEffect transition="in" filter="fade">
                                      <p:cBhvr>
                                        <p:cTn id="70" dur="750"/>
                                        <p:tgtEl>
                                          <p:spTgt spid="38"/>
                                        </p:tgtEl>
                                      </p:cBhvr>
                                    </p:animEffect>
                                  </p:childTnLst>
                                </p:cTn>
                              </p:par>
                              <p:par>
                                <p:cTn id="71" presetID="63" presetClass="path" presetSubtype="0" decel="50000" fill="hold" grpId="1" nodeType="withEffect">
                                  <p:stCondLst>
                                    <p:cond delay="250"/>
                                  </p:stCondLst>
                                  <p:childTnLst>
                                    <p:animMotion origin="layout" path="M -0.01562 -3.7037E-6 L 0.11081 -3.7037E-6 " pathEditMode="relative" rAng="0" ptsTypes="AA">
                                      <p:cBhvr>
                                        <p:cTn id="72" dur="750" spd="-100000" fill="hold"/>
                                        <p:tgtEl>
                                          <p:spTgt spid="38"/>
                                        </p:tgtEl>
                                        <p:attrNameLst>
                                          <p:attrName>ppt_x</p:attrName>
                                          <p:attrName>ppt_y</p:attrName>
                                        </p:attrNameLst>
                                      </p:cBhvr>
                                      <p:rCtr x="6315" y="0"/>
                                    </p:animMotion>
                                  </p:childTnLst>
                                </p:cTn>
                              </p:par>
                              <p:par>
                                <p:cTn id="73" presetID="35" presetClass="path" presetSubtype="0" accel="50000" decel="50000" fill="hold" grpId="2" nodeType="withEffect">
                                  <p:stCondLst>
                                    <p:cond delay="1000"/>
                                  </p:stCondLst>
                                  <p:childTnLst>
                                    <p:animMotion origin="layout" path="M -0.01562 -3.7037E-6 L -2.29167E-6 -3.7037E-6 " pathEditMode="relative" rAng="0" ptsTypes="AA">
                                      <p:cBhvr>
                                        <p:cTn id="74" dur="750" fill="hold"/>
                                        <p:tgtEl>
                                          <p:spTgt spid="38"/>
                                        </p:tgtEl>
                                        <p:attrNameLst>
                                          <p:attrName>ppt_x</p:attrName>
                                          <p:attrName>ppt_y</p:attrName>
                                        </p:attrNameLst>
                                      </p:cBhvr>
                                      <p:rCtr x="781" y="0"/>
                                    </p:animMotion>
                                  </p:childTnLst>
                                </p:cTn>
                              </p:par>
                              <p:par>
                                <p:cTn id="75" presetID="10" presetClass="entr" presetSubtype="0" fill="hold" grpId="0" nodeType="withEffect">
                                  <p:stCondLst>
                                    <p:cond delay="50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750"/>
                                        <p:tgtEl>
                                          <p:spTgt spid="39"/>
                                        </p:tgtEl>
                                      </p:cBhvr>
                                    </p:animEffect>
                                  </p:childTnLst>
                                </p:cTn>
                              </p:par>
                              <p:par>
                                <p:cTn id="78" presetID="63" presetClass="path" presetSubtype="0" decel="50000" fill="hold" grpId="1" nodeType="withEffect">
                                  <p:stCondLst>
                                    <p:cond delay="500"/>
                                  </p:stCondLst>
                                  <p:childTnLst>
                                    <p:animMotion origin="layout" path="M -0.01562 -3.7037E-6 L 0.11081 -3.7037E-6 " pathEditMode="relative" rAng="0" ptsTypes="AA">
                                      <p:cBhvr>
                                        <p:cTn id="79" dur="750" spd="-100000" fill="hold"/>
                                        <p:tgtEl>
                                          <p:spTgt spid="39"/>
                                        </p:tgtEl>
                                        <p:attrNameLst>
                                          <p:attrName>ppt_x</p:attrName>
                                          <p:attrName>ppt_y</p:attrName>
                                        </p:attrNameLst>
                                      </p:cBhvr>
                                      <p:rCtr x="6315" y="0"/>
                                    </p:animMotion>
                                  </p:childTnLst>
                                </p:cTn>
                              </p:par>
                              <p:par>
                                <p:cTn id="80" presetID="35" presetClass="path" presetSubtype="0" accel="50000" decel="50000" fill="hold" grpId="2" nodeType="withEffect">
                                  <p:stCondLst>
                                    <p:cond delay="1250"/>
                                  </p:stCondLst>
                                  <p:childTnLst>
                                    <p:animMotion origin="layout" path="M -0.01562 -3.7037E-6 L -2.29167E-6 -3.7037E-6 " pathEditMode="relative" rAng="0" ptsTypes="AA">
                                      <p:cBhvr>
                                        <p:cTn id="81" dur="750" fill="hold"/>
                                        <p:tgtEl>
                                          <p:spTgt spid="39"/>
                                        </p:tgtEl>
                                        <p:attrNameLst>
                                          <p:attrName>ppt_x</p:attrName>
                                          <p:attrName>ppt_y</p:attrName>
                                        </p:attrNameLst>
                                      </p:cBhvr>
                                      <p:rCtr x="781" y="0"/>
                                    </p:animMotion>
                                  </p:childTnLst>
                                </p:cTn>
                              </p:par>
                              <p:par>
                                <p:cTn id="82" presetID="10" presetClass="entr" presetSubtype="0" fill="hold" grpId="0" nodeType="withEffect">
                                  <p:stCondLst>
                                    <p:cond delay="1250"/>
                                  </p:stCondLst>
                                  <p:childTnLst>
                                    <p:set>
                                      <p:cBhvr>
                                        <p:cTn id="83" dur="1" fill="hold">
                                          <p:stCondLst>
                                            <p:cond delay="0"/>
                                          </p:stCondLst>
                                        </p:cTn>
                                        <p:tgtEl>
                                          <p:spTgt spid="54"/>
                                        </p:tgtEl>
                                        <p:attrNameLst>
                                          <p:attrName>style.visibility</p:attrName>
                                        </p:attrNameLst>
                                      </p:cBhvr>
                                      <p:to>
                                        <p:strVal val="visible"/>
                                      </p:to>
                                    </p:set>
                                    <p:animEffect transition="in" filter="fade">
                                      <p:cBhvr>
                                        <p:cTn id="84" dur="750"/>
                                        <p:tgtEl>
                                          <p:spTgt spid="54"/>
                                        </p:tgtEl>
                                      </p:cBhvr>
                                    </p:animEffect>
                                  </p:childTnLst>
                                </p:cTn>
                              </p:par>
                              <p:par>
                                <p:cTn id="85" presetID="10" presetClass="entr" presetSubtype="0" fill="hold" grpId="0" nodeType="withEffect">
                                  <p:stCondLst>
                                    <p:cond delay="1250"/>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750"/>
                                        <p:tgtEl>
                                          <p:spTgt spid="55"/>
                                        </p:tgtEl>
                                      </p:cBhvr>
                                    </p:animEffect>
                                  </p:childTnLst>
                                </p:cTn>
                              </p:par>
                              <p:par>
                                <p:cTn id="88" presetID="10" presetClass="entr" presetSubtype="0" fill="hold" grpId="0" nodeType="withEffect">
                                  <p:stCondLst>
                                    <p:cond delay="1250"/>
                                  </p:stCondLst>
                                  <p:childTnLst>
                                    <p:set>
                                      <p:cBhvr>
                                        <p:cTn id="89" dur="1" fill="hold">
                                          <p:stCondLst>
                                            <p:cond delay="0"/>
                                          </p:stCondLst>
                                        </p:cTn>
                                        <p:tgtEl>
                                          <p:spTgt spid="56"/>
                                        </p:tgtEl>
                                        <p:attrNameLst>
                                          <p:attrName>style.visibility</p:attrName>
                                        </p:attrNameLst>
                                      </p:cBhvr>
                                      <p:to>
                                        <p:strVal val="visible"/>
                                      </p:to>
                                    </p:set>
                                    <p:animEffect transition="in" filter="fade">
                                      <p:cBhvr>
                                        <p:cTn id="90" dur="750"/>
                                        <p:tgtEl>
                                          <p:spTgt spid="56"/>
                                        </p:tgtEl>
                                      </p:cBhvr>
                                    </p:animEffect>
                                  </p:childTnLst>
                                </p:cTn>
                              </p:par>
                              <p:par>
                                <p:cTn id="91" presetID="10" presetClass="entr" presetSubtype="0" fill="hold" grpId="0" nodeType="withEffect">
                                  <p:stCondLst>
                                    <p:cond delay="1250"/>
                                  </p:stCondLst>
                                  <p:childTnLst>
                                    <p:set>
                                      <p:cBhvr>
                                        <p:cTn id="92" dur="1" fill="hold">
                                          <p:stCondLst>
                                            <p:cond delay="0"/>
                                          </p:stCondLst>
                                        </p:cTn>
                                        <p:tgtEl>
                                          <p:spTgt spid="64"/>
                                        </p:tgtEl>
                                        <p:attrNameLst>
                                          <p:attrName>style.visibility</p:attrName>
                                        </p:attrNameLst>
                                      </p:cBhvr>
                                      <p:to>
                                        <p:strVal val="visible"/>
                                      </p:to>
                                    </p:set>
                                    <p:animEffect transition="in" filter="fade">
                                      <p:cBhvr>
                                        <p:cTn id="93" dur="750"/>
                                        <p:tgtEl>
                                          <p:spTgt spid="64"/>
                                        </p:tgtEl>
                                      </p:cBhvr>
                                    </p:animEffect>
                                  </p:childTnLst>
                                </p:cTn>
                              </p:par>
                              <p:par>
                                <p:cTn id="94" presetID="53" presetClass="entr" presetSubtype="16" fill="hold" grpId="0" nodeType="withEffect">
                                  <p:stCondLst>
                                    <p:cond delay="1750"/>
                                  </p:stCondLst>
                                  <p:childTnLst>
                                    <p:set>
                                      <p:cBhvr>
                                        <p:cTn id="95" dur="1" fill="hold">
                                          <p:stCondLst>
                                            <p:cond delay="0"/>
                                          </p:stCondLst>
                                        </p:cTn>
                                        <p:tgtEl>
                                          <p:spTgt spid="40"/>
                                        </p:tgtEl>
                                        <p:attrNameLst>
                                          <p:attrName>style.visibility</p:attrName>
                                        </p:attrNameLst>
                                      </p:cBhvr>
                                      <p:to>
                                        <p:strVal val="visible"/>
                                      </p:to>
                                    </p:set>
                                    <p:anim calcmode="lin" valueType="num">
                                      <p:cBhvr>
                                        <p:cTn id="96" dur="750" fill="hold"/>
                                        <p:tgtEl>
                                          <p:spTgt spid="40"/>
                                        </p:tgtEl>
                                        <p:attrNameLst>
                                          <p:attrName>ppt_w</p:attrName>
                                        </p:attrNameLst>
                                      </p:cBhvr>
                                      <p:tavLst>
                                        <p:tav tm="0">
                                          <p:val>
                                            <p:fltVal val="0"/>
                                          </p:val>
                                        </p:tav>
                                        <p:tav tm="100000">
                                          <p:val>
                                            <p:strVal val="#ppt_w"/>
                                          </p:val>
                                        </p:tav>
                                      </p:tavLst>
                                    </p:anim>
                                    <p:anim calcmode="lin" valueType="num">
                                      <p:cBhvr>
                                        <p:cTn id="97" dur="750" fill="hold"/>
                                        <p:tgtEl>
                                          <p:spTgt spid="40"/>
                                        </p:tgtEl>
                                        <p:attrNameLst>
                                          <p:attrName>ppt_h</p:attrName>
                                        </p:attrNameLst>
                                      </p:cBhvr>
                                      <p:tavLst>
                                        <p:tav tm="0">
                                          <p:val>
                                            <p:fltVal val="0"/>
                                          </p:val>
                                        </p:tav>
                                        <p:tav tm="100000">
                                          <p:val>
                                            <p:strVal val="#ppt_h"/>
                                          </p:val>
                                        </p:tav>
                                      </p:tavLst>
                                    </p:anim>
                                    <p:animEffect transition="in" filter="fade">
                                      <p:cBhvr>
                                        <p:cTn id="98" dur="750"/>
                                        <p:tgtEl>
                                          <p:spTgt spid="40"/>
                                        </p:tgtEl>
                                      </p:cBhvr>
                                    </p:animEffect>
                                  </p:childTnLst>
                                </p:cTn>
                              </p:par>
                              <p:par>
                                <p:cTn id="99" presetID="53" presetClass="entr" presetSubtype="16" fill="hold" nodeType="withEffect">
                                  <p:stCondLst>
                                    <p:cond delay="1750"/>
                                  </p:stCondLst>
                                  <p:childTnLst>
                                    <p:set>
                                      <p:cBhvr>
                                        <p:cTn id="100" dur="1" fill="hold">
                                          <p:stCondLst>
                                            <p:cond delay="0"/>
                                          </p:stCondLst>
                                        </p:cTn>
                                        <p:tgtEl>
                                          <p:spTgt spid="41"/>
                                        </p:tgtEl>
                                        <p:attrNameLst>
                                          <p:attrName>style.visibility</p:attrName>
                                        </p:attrNameLst>
                                      </p:cBhvr>
                                      <p:to>
                                        <p:strVal val="visible"/>
                                      </p:to>
                                    </p:set>
                                    <p:anim calcmode="lin" valueType="num">
                                      <p:cBhvr>
                                        <p:cTn id="101" dur="750" fill="hold"/>
                                        <p:tgtEl>
                                          <p:spTgt spid="41"/>
                                        </p:tgtEl>
                                        <p:attrNameLst>
                                          <p:attrName>ppt_w</p:attrName>
                                        </p:attrNameLst>
                                      </p:cBhvr>
                                      <p:tavLst>
                                        <p:tav tm="0">
                                          <p:val>
                                            <p:fltVal val="0"/>
                                          </p:val>
                                        </p:tav>
                                        <p:tav tm="100000">
                                          <p:val>
                                            <p:strVal val="#ppt_w"/>
                                          </p:val>
                                        </p:tav>
                                      </p:tavLst>
                                    </p:anim>
                                    <p:anim calcmode="lin" valueType="num">
                                      <p:cBhvr>
                                        <p:cTn id="102" dur="750" fill="hold"/>
                                        <p:tgtEl>
                                          <p:spTgt spid="41"/>
                                        </p:tgtEl>
                                        <p:attrNameLst>
                                          <p:attrName>ppt_h</p:attrName>
                                        </p:attrNameLst>
                                      </p:cBhvr>
                                      <p:tavLst>
                                        <p:tav tm="0">
                                          <p:val>
                                            <p:fltVal val="0"/>
                                          </p:val>
                                        </p:tav>
                                        <p:tav tm="100000">
                                          <p:val>
                                            <p:strVal val="#ppt_h"/>
                                          </p:val>
                                        </p:tav>
                                      </p:tavLst>
                                    </p:anim>
                                    <p:animEffect transition="in" filter="fade">
                                      <p:cBhvr>
                                        <p:cTn id="103" dur="750"/>
                                        <p:tgtEl>
                                          <p:spTgt spid="41"/>
                                        </p:tgtEl>
                                      </p:cBhvr>
                                    </p:animEffect>
                                  </p:childTnLst>
                                </p:cTn>
                              </p:par>
                              <p:par>
                                <p:cTn id="104" presetID="53" presetClass="entr" presetSubtype="16" fill="hold" nodeType="withEffect">
                                  <p:stCondLst>
                                    <p:cond delay="1750"/>
                                  </p:stCondLst>
                                  <p:childTnLst>
                                    <p:set>
                                      <p:cBhvr>
                                        <p:cTn id="105" dur="1" fill="hold">
                                          <p:stCondLst>
                                            <p:cond delay="0"/>
                                          </p:stCondLst>
                                        </p:cTn>
                                        <p:tgtEl>
                                          <p:spTgt spid="44"/>
                                        </p:tgtEl>
                                        <p:attrNameLst>
                                          <p:attrName>style.visibility</p:attrName>
                                        </p:attrNameLst>
                                      </p:cBhvr>
                                      <p:to>
                                        <p:strVal val="visible"/>
                                      </p:to>
                                    </p:set>
                                    <p:anim calcmode="lin" valueType="num">
                                      <p:cBhvr>
                                        <p:cTn id="106" dur="750" fill="hold"/>
                                        <p:tgtEl>
                                          <p:spTgt spid="44"/>
                                        </p:tgtEl>
                                        <p:attrNameLst>
                                          <p:attrName>ppt_w</p:attrName>
                                        </p:attrNameLst>
                                      </p:cBhvr>
                                      <p:tavLst>
                                        <p:tav tm="0">
                                          <p:val>
                                            <p:fltVal val="0"/>
                                          </p:val>
                                        </p:tav>
                                        <p:tav tm="100000">
                                          <p:val>
                                            <p:strVal val="#ppt_w"/>
                                          </p:val>
                                        </p:tav>
                                      </p:tavLst>
                                    </p:anim>
                                    <p:anim calcmode="lin" valueType="num">
                                      <p:cBhvr>
                                        <p:cTn id="107" dur="750" fill="hold"/>
                                        <p:tgtEl>
                                          <p:spTgt spid="44"/>
                                        </p:tgtEl>
                                        <p:attrNameLst>
                                          <p:attrName>ppt_h</p:attrName>
                                        </p:attrNameLst>
                                      </p:cBhvr>
                                      <p:tavLst>
                                        <p:tav tm="0">
                                          <p:val>
                                            <p:fltVal val="0"/>
                                          </p:val>
                                        </p:tav>
                                        <p:tav tm="100000">
                                          <p:val>
                                            <p:strVal val="#ppt_h"/>
                                          </p:val>
                                        </p:tav>
                                      </p:tavLst>
                                    </p:anim>
                                    <p:animEffect transition="in" filter="fade">
                                      <p:cBhvr>
                                        <p:cTn id="108" dur="750"/>
                                        <p:tgtEl>
                                          <p:spTgt spid="44"/>
                                        </p:tgtEl>
                                      </p:cBhvr>
                                    </p:animEffect>
                                  </p:childTnLst>
                                </p:cTn>
                              </p:par>
                              <p:par>
                                <p:cTn id="109" presetID="22" presetClass="entr" presetSubtype="8" fill="hold" grpId="0" nodeType="withEffect">
                                  <p:stCondLst>
                                    <p:cond delay="1750"/>
                                  </p:stCondLst>
                                  <p:childTnLst>
                                    <p:set>
                                      <p:cBhvr>
                                        <p:cTn id="110" dur="1" fill="hold">
                                          <p:stCondLst>
                                            <p:cond delay="0"/>
                                          </p:stCondLst>
                                        </p:cTn>
                                        <p:tgtEl>
                                          <p:spTgt spid="52"/>
                                        </p:tgtEl>
                                        <p:attrNameLst>
                                          <p:attrName>style.visibility</p:attrName>
                                        </p:attrNameLst>
                                      </p:cBhvr>
                                      <p:to>
                                        <p:strVal val="visible"/>
                                      </p:to>
                                    </p:set>
                                    <p:animEffect transition="in" filter="wipe(left)">
                                      <p:cBhvr>
                                        <p:cTn id="111" dur="750"/>
                                        <p:tgtEl>
                                          <p:spTgt spid="52"/>
                                        </p:tgtEl>
                                      </p:cBhvr>
                                    </p:animEffect>
                                  </p:childTnLst>
                                </p:cTn>
                              </p:par>
                              <p:par>
                                <p:cTn id="112" presetID="22" presetClass="entr" presetSubtype="8" fill="hold" grpId="0" nodeType="withEffect">
                                  <p:stCondLst>
                                    <p:cond delay="1750"/>
                                  </p:stCondLst>
                                  <p:childTnLst>
                                    <p:set>
                                      <p:cBhvr>
                                        <p:cTn id="113" dur="1" fill="hold">
                                          <p:stCondLst>
                                            <p:cond delay="0"/>
                                          </p:stCondLst>
                                        </p:cTn>
                                        <p:tgtEl>
                                          <p:spTgt spid="48"/>
                                        </p:tgtEl>
                                        <p:attrNameLst>
                                          <p:attrName>style.visibility</p:attrName>
                                        </p:attrNameLst>
                                      </p:cBhvr>
                                      <p:to>
                                        <p:strVal val="visible"/>
                                      </p:to>
                                    </p:set>
                                    <p:animEffect transition="in" filter="wipe(left)">
                                      <p:cBhvr>
                                        <p:cTn id="114" dur="750"/>
                                        <p:tgtEl>
                                          <p:spTgt spid="48"/>
                                        </p:tgtEl>
                                      </p:cBhvr>
                                    </p:animEffect>
                                  </p:childTnLst>
                                </p:cTn>
                              </p:par>
                              <p:par>
                                <p:cTn id="115" presetID="22" presetClass="entr" presetSubtype="8" fill="hold" grpId="0" nodeType="withEffect">
                                  <p:stCondLst>
                                    <p:cond delay="1750"/>
                                  </p:stCondLst>
                                  <p:childTnLst>
                                    <p:set>
                                      <p:cBhvr>
                                        <p:cTn id="116" dur="1" fill="hold">
                                          <p:stCondLst>
                                            <p:cond delay="0"/>
                                          </p:stCondLst>
                                        </p:cTn>
                                        <p:tgtEl>
                                          <p:spTgt spid="50"/>
                                        </p:tgtEl>
                                        <p:attrNameLst>
                                          <p:attrName>style.visibility</p:attrName>
                                        </p:attrNameLst>
                                      </p:cBhvr>
                                      <p:to>
                                        <p:strVal val="visible"/>
                                      </p:to>
                                    </p:set>
                                    <p:animEffect transition="in" filter="wipe(left)">
                                      <p:cBhvr>
                                        <p:cTn id="117" dur="750"/>
                                        <p:tgtEl>
                                          <p:spTgt spid="50"/>
                                        </p:tgtEl>
                                      </p:cBhvr>
                                    </p:animEffect>
                                  </p:childTnLst>
                                </p:cTn>
                              </p:par>
                              <p:par>
                                <p:cTn id="118" presetID="10" presetClass="entr" presetSubtype="0" fill="hold" grpId="0" nodeType="withEffect">
                                  <p:stCondLst>
                                    <p:cond delay="1750"/>
                                  </p:stCondLst>
                                  <p:childTnLst>
                                    <p:set>
                                      <p:cBhvr>
                                        <p:cTn id="119" dur="1" fill="hold">
                                          <p:stCondLst>
                                            <p:cond delay="0"/>
                                          </p:stCondLst>
                                        </p:cTn>
                                        <p:tgtEl>
                                          <p:spTgt spid="53"/>
                                        </p:tgtEl>
                                        <p:attrNameLst>
                                          <p:attrName>style.visibility</p:attrName>
                                        </p:attrNameLst>
                                      </p:cBhvr>
                                      <p:to>
                                        <p:strVal val="visible"/>
                                      </p:to>
                                    </p:set>
                                    <p:animEffect transition="in" filter="fade">
                                      <p:cBhvr>
                                        <p:cTn id="120" dur="750"/>
                                        <p:tgtEl>
                                          <p:spTgt spid="53"/>
                                        </p:tgtEl>
                                      </p:cBhvr>
                                    </p:animEffect>
                                  </p:childTnLst>
                                </p:cTn>
                              </p:par>
                              <p:par>
                                <p:cTn id="121" presetID="10" presetClass="entr" presetSubtype="0" fill="hold" grpId="0" nodeType="withEffect">
                                  <p:stCondLst>
                                    <p:cond delay="1750"/>
                                  </p:stCondLst>
                                  <p:childTnLst>
                                    <p:set>
                                      <p:cBhvr>
                                        <p:cTn id="122" dur="1" fill="hold">
                                          <p:stCondLst>
                                            <p:cond delay="0"/>
                                          </p:stCondLst>
                                        </p:cTn>
                                        <p:tgtEl>
                                          <p:spTgt spid="49"/>
                                        </p:tgtEl>
                                        <p:attrNameLst>
                                          <p:attrName>style.visibility</p:attrName>
                                        </p:attrNameLst>
                                      </p:cBhvr>
                                      <p:to>
                                        <p:strVal val="visible"/>
                                      </p:to>
                                    </p:set>
                                    <p:animEffect transition="in" filter="fade">
                                      <p:cBhvr>
                                        <p:cTn id="123" dur="750"/>
                                        <p:tgtEl>
                                          <p:spTgt spid="49"/>
                                        </p:tgtEl>
                                      </p:cBhvr>
                                    </p:animEffect>
                                  </p:childTnLst>
                                </p:cTn>
                              </p:par>
                              <p:par>
                                <p:cTn id="124" presetID="10" presetClass="entr" presetSubtype="0" fill="hold" grpId="0" nodeType="withEffect">
                                  <p:stCondLst>
                                    <p:cond delay="1750"/>
                                  </p:stCondLst>
                                  <p:childTnLst>
                                    <p:set>
                                      <p:cBhvr>
                                        <p:cTn id="125" dur="1" fill="hold">
                                          <p:stCondLst>
                                            <p:cond delay="0"/>
                                          </p:stCondLst>
                                        </p:cTn>
                                        <p:tgtEl>
                                          <p:spTgt spid="51"/>
                                        </p:tgtEl>
                                        <p:attrNameLst>
                                          <p:attrName>style.visibility</p:attrName>
                                        </p:attrNameLst>
                                      </p:cBhvr>
                                      <p:to>
                                        <p:strVal val="visible"/>
                                      </p:to>
                                    </p:set>
                                    <p:animEffect transition="in" filter="fade">
                                      <p:cBhvr>
                                        <p:cTn id="126" dur="75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37" grpId="0" animBg="1"/>
      <p:bldP spid="37" grpId="1" animBg="1"/>
      <p:bldP spid="37" grpId="2" animBg="1"/>
      <p:bldP spid="38" grpId="0" animBg="1"/>
      <p:bldP spid="38" grpId="1" animBg="1"/>
      <p:bldP spid="38" grpId="2" animBg="1"/>
      <p:bldP spid="39" grpId="0" animBg="1"/>
      <p:bldP spid="39" grpId="1" animBg="1"/>
      <p:bldP spid="39" grpId="2" animBg="1"/>
      <p:bldP spid="48" grpId="0"/>
      <p:bldP spid="49" grpId="0"/>
      <p:bldP spid="50" grpId="0"/>
      <p:bldP spid="51" grpId="0"/>
      <p:bldP spid="52" grpId="0"/>
      <p:bldP spid="53" grpId="0"/>
      <p:bldP spid="54" grpId="0" animBg="1"/>
      <p:bldP spid="55" grpId="0" animBg="1"/>
      <p:bldP spid="5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矩形 49"/>
          <p:cNvSpPr/>
          <p:nvPr/>
        </p:nvSpPr>
        <p:spPr>
          <a:xfrm>
            <a:off x="6690846" y="5370393"/>
            <a:ext cx="2053739" cy="39170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6690846" y="4082851"/>
            <a:ext cx="2053739" cy="391707"/>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nvSpPr>
        <p:spPr>
          <a:xfrm>
            <a:off x="6690846" y="2749308"/>
            <a:ext cx="2053739" cy="391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804464"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Highlights the problem</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02</a:t>
            </a:r>
            <a:endParaRPr lang="zh-CN" altLang="en-US" sz="2800" dirty="0">
              <a:solidFill>
                <a:schemeClr val="tx1">
                  <a:lumMod val="75000"/>
                  <a:lumOff val="25000"/>
                </a:schemeClr>
              </a:solidFill>
            </a:endParaRPr>
          </a:p>
        </p:txBody>
      </p:sp>
      <p:sp>
        <p:nvSpPr>
          <p:cNvPr id="9" name="平行四边形 8"/>
          <p:cNvSpPr/>
          <p:nvPr/>
        </p:nvSpPr>
        <p:spPr>
          <a:xfrm rot="-2100000" flipH="1" flipV="1">
            <a:off x="6474321"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603758"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674374"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651431"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729927"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 name="文本框 20"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6690846" y="2712105"/>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tx1">
                    <a:lumMod val="75000"/>
                    <a:lumOff val="25000"/>
                  </a:schemeClr>
                </a:solidFill>
                <a:latin typeface="+mn-lt"/>
              </a:rPr>
              <a:t>Google Chrome</a:t>
            </a:r>
          </a:p>
        </p:txBody>
      </p:sp>
      <p:sp>
        <p:nvSpPr>
          <p:cNvPr id="22" name="矩形 21"/>
          <p:cNvSpPr/>
          <p:nvPr/>
        </p:nvSpPr>
        <p:spPr>
          <a:xfrm>
            <a:off x="6596266" y="3184526"/>
            <a:ext cx="4986133"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3" name="文本框 22"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6796220" y="4053787"/>
            <a:ext cx="1862640"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Photoshop CS6</a:t>
            </a:r>
          </a:p>
        </p:txBody>
      </p:sp>
      <p:sp>
        <p:nvSpPr>
          <p:cNvPr id="24" name="矩形 23"/>
          <p:cNvSpPr/>
          <p:nvPr/>
        </p:nvSpPr>
        <p:spPr>
          <a:xfrm>
            <a:off x="6596266" y="4488439"/>
            <a:ext cx="4986133"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grpSp>
        <p:nvGrpSpPr>
          <p:cNvPr id="30" name="组合 29"/>
          <p:cNvGrpSpPr/>
          <p:nvPr/>
        </p:nvGrpSpPr>
        <p:grpSpPr>
          <a:xfrm>
            <a:off x="5750260" y="2749308"/>
            <a:ext cx="516031" cy="516031"/>
            <a:chOff x="1528763" y="5113338"/>
            <a:chExt cx="481012" cy="481012"/>
          </a:xfrm>
          <a:solidFill>
            <a:schemeClr val="accent1"/>
          </a:solidFill>
        </p:grpSpPr>
        <p:sp>
          <p:nvSpPr>
            <p:cNvPr id="31" name="Freeform 45"/>
            <p:cNvSpPr>
              <a:spLocks noEditPoints="1"/>
            </p:cNvSpPr>
            <p:nvPr/>
          </p:nvSpPr>
          <p:spPr bwMode="auto">
            <a:xfrm>
              <a:off x="1528763" y="5113338"/>
              <a:ext cx="363538" cy="365125"/>
            </a:xfrm>
            <a:custGeom>
              <a:avLst/>
              <a:gdLst>
                <a:gd name="T0" fmla="*/ 87 w 97"/>
                <a:gd name="T1" fmla="*/ 72 h 97"/>
                <a:gd name="T2" fmla="*/ 91 w 97"/>
                <a:gd name="T3" fmla="*/ 74 h 97"/>
                <a:gd name="T4" fmla="*/ 91 w 97"/>
                <a:gd name="T5" fmla="*/ 74 h 97"/>
                <a:gd name="T6" fmla="*/ 97 w 97"/>
                <a:gd name="T7" fmla="*/ 60 h 97"/>
                <a:gd name="T8" fmla="*/ 97 w 97"/>
                <a:gd name="T9" fmla="*/ 60 h 97"/>
                <a:gd name="T10" fmla="*/ 93 w 97"/>
                <a:gd name="T11" fmla="*/ 58 h 97"/>
                <a:gd name="T12" fmla="*/ 93 w 97"/>
                <a:gd name="T13" fmla="*/ 38 h 97"/>
                <a:gd name="T14" fmla="*/ 97 w 97"/>
                <a:gd name="T15" fmla="*/ 36 h 97"/>
                <a:gd name="T16" fmla="*/ 97 w 97"/>
                <a:gd name="T17" fmla="*/ 36 h 97"/>
                <a:gd name="T18" fmla="*/ 91 w 97"/>
                <a:gd name="T19" fmla="*/ 22 h 97"/>
                <a:gd name="T20" fmla="*/ 91 w 97"/>
                <a:gd name="T21" fmla="*/ 22 h 97"/>
                <a:gd name="T22" fmla="*/ 91 w 97"/>
                <a:gd name="T23" fmla="*/ 22 h 97"/>
                <a:gd name="T24" fmla="*/ 73 w 97"/>
                <a:gd name="T25" fmla="*/ 17 h 97"/>
                <a:gd name="T26" fmla="*/ 74 w 97"/>
                <a:gd name="T27" fmla="*/ 6 h 97"/>
                <a:gd name="T28" fmla="*/ 74 w 97"/>
                <a:gd name="T29" fmla="*/ 6 h 97"/>
                <a:gd name="T30" fmla="*/ 74 w 97"/>
                <a:gd name="T31" fmla="*/ 6 h 97"/>
                <a:gd name="T32" fmla="*/ 60 w 97"/>
                <a:gd name="T33" fmla="*/ 0 h 97"/>
                <a:gd name="T34" fmla="*/ 60 w 97"/>
                <a:gd name="T35" fmla="*/ 0 h 97"/>
                <a:gd name="T36" fmla="*/ 44 w 97"/>
                <a:gd name="T37" fmla="*/ 9 h 97"/>
                <a:gd name="T38" fmla="*/ 37 w 97"/>
                <a:gd name="T39" fmla="*/ 0 h 97"/>
                <a:gd name="T40" fmla="*/ 37 w 97"/>
                <a:gd name="T41" fmla="*/ 0 h 97"/>
                <a:gd name="T42" fmla="*/ 22 w 97"/>
                <a:gd name="T43" fmla="*/ 6 h 97"/>
                <a:gd name="T44" fmla="*/ 22 w 97"/>
                <a:gd name="T45" fmla="*/ 6 h 97"/>
                <a:gd name="T46" fmla="*/ 22 w 97"/>
                <a:gd name="T47" fmla="*/ 6 h 97"/>
                <a:gd name="T48" fmla="*/ 24 w 97"/>
                <a:gd name="T49" fmla="*/ 10 h 97"/>
                <a:gd name="T50" fmla="*/ 10 w 97"/>
                <a:gd name="T51" fmla="*/ 24 h 97"/>
                <a:gd name="T52" fmla="*/ 6 w 97"/>
                <a:gd name="T53" fmla="*/ 23 h 97"/>
                <a:gd name="T54" fmla="*/ 6 w 97"/>
                <a:gd name="T55" fmla="*/ 23 h 97"/>
                <a:gd name="T56" fmla="*/ 0 w 97"/>
                <a:gd name="T57" fmla="*/ 37 h 97"/>
                <a:gd name="T58" fmla="*/ 0 w 97"/>
                <a:gd name="T59" fmla="*/ 37 h 97"/>
                <a:gd name="T60" fmla="*/ 4 w 97"/>
                <a:gd name="T61" fmla="*/ 39 h 97"/>
                <a:gd name="T62" fmla="*/ 5 w 97"/>
                <a:gd name="T63" fmla="*/ 59 h 97"/>
                <a:gd name="T64" fmla="*/ 1 w 97"/>
                <a:gd name="T65" fmla="*/ 60 h 97"/>
                <a:gd name="T66" fmla="*/ 1 w 97"/>
                <a:gd name="T67" fmla="*/ 60 h 97"/>
                <a:gd name="T68" fmla="*/ 7 w 97"/>
                <a:gd name="T69" fmla="*/ 75 h 97"/>
                <a:gd name="T70" fmla="*/ 7 w 97"/>
                <a:gd name="T71" fmla="*/ 75 h 97"/>
                <a:gd name="T72" fmla="*/ 7 w 97"/>
                <a:gd name="T73" fmla="*/ 75 h 97"/>
                <a:gd name="T74" fmla="*/ 24 w 97"/>
                <a:gd name="T75" fmla="*/ 80 h 97"/>
                <a:gd name="T76" fmla="*/ 23 w 97"/>
                <a:gd name="T77" fmla="*/ 91 h 97"/>
                <a:gd name="T78" fmla="*/ 23 w 97"/>
                <a:gd name="T79" fmla="*/ 91 h 97"/>
                <a:gd name="T80" fmla="*/ 23 w 97"/>
                <a:gd name="T81" fmla="*/ 91 h 97"/>
                <a:gd name="T82" fmla="*/ 38 w 97"/>
                <a:gd name="T83" fmla="*/ 97 h 97"/>
                <a:gd name="T84" fmla="*/ 38 w 97"/>
                <a:gd name="T85" fmla="*/ 97 h 97"/>
                <a:gd name="T86" fmla="*/ 54 w 97"/>
                <a:gd name="T87" fmla="*/ 88 h 97"/>
                <a:gd name="T88" fmla="*/ 61 w 97"/>
                <a:gd name="T89" fmla="*/ 97 h 97"/>
                <a:gd name="T90" fmla="*/ 61 w 97"/>
                <a:gd name="T91" fmla="*/ 97 h 97"/>
                <a:gd name="T92" fmla="*/ 75 w 97"/>
                <a:gd name="T93" fmla="*/ 91 h 97"/>
                <a:gd name="T94" fmla="*/ 75 w 97"/>
                <a:gd name="T95" fmla="*/ 91 h 97"/>
                <a:gd name="T96" fmla="*/ 75 w 97"/>
                <a:gd name="T97" fmla="*/ 91 h 97"/>
                <a:gd name="T98" fmla="*/ 73 w 97"/>
                <a:gd name="T99" fmla="*/ 87 h 97"/>
                <a:gd name="T100" fmla="*/ 56 w 97"/>
                <a:gd name="T101" fmla="*/ 66 h 97"/>
                <a:gd name="T102" fmla="*/ 41 w 97"/>
                <a:gd name="T103" fmla="*/ 31 h 97"/>
                <a:gd name="T104" fmla="*/ 56 w 97"/>
                <a:gd name="T105" fmla="*/ 6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97">
                  <a:moveTo>
                    <a:pt x="80" y="73"/>
                  </a:moveTo>
                  <a:cubicBezTo>
                    <a:pt x="83" y="72"/>
                    <a:pt x="85" y="72"/>
                    <a:pt x="87" y="72"/>
                  </a:cubicBezTo>
                  <a:cubicBezTo>
                    <a:pt x="91" y="74"/>
                    <a:pt x="91" y="74"/>
                    <a:pt x="91" y="74"/>
                  </a:cubicBezTo>
                  <a:cubicBezTo>
                    <a:pt x="91" y="74"/>
                    <a:pt x="91" y="74"/>
                    <a:pt x="91" y="74"/>
                  </a:cubicBezTo>
                  <a:cubicBezTo>
                    <a:pt x="91" y="74"/>
                    <a:pt x="91" y="74"/>
                    <a:pt x="91" y="74"/>
                  </a:cubicBezTo>
                  <a:cubicBezTo>
                    <a:pt x="91" y="74"/>
                    <a:pt x="91" y="74"/>
                    <a:pt x="91" y="74"/>
                  </a:cubicBezTo>
                  <a:cubicBezTo>
                    <a:pt x="91" y="74"/>
                    <a:pt x="91" y="74"/>
                    <a:pt x="91" y="74"/>
                  </a:cubicBezTo>
                  <a:cubicBezTo>
                    <a:pt x="97" y="60"/>
                    <a:pt x="97" y="60"/>
                    <a:pt x="97" y="60"/>
                  </a:cubicBezTo>
                  <a:cubicBezTo>
                    <a:pt x="97" y="60"/>
                    <a:pt x="97" y="60"/>
                    <a:pt x="97" y="60"/>
                  </a:cubicBezTo>
                  <a:cubicBezTo>
                    <a:pt x="97" y="60"/>
                    <a:pt x="97" y="60"/>
                    <a:pt x="97" y="60"/>
                  </a:cubicBezTo>
                  <a:cubicBezTo>
                    <a:pt x="97" y="59"/>
                    <a:pt x="97" y="59"/>
                    <a:pt x="97" y="59"/>
                  </a:cubicBezTo>
                  <a:cubicBezTo>
                    <a:pt x="93" y="58"/>
                    <a:pt x="93" y="58"/>
                    <a:pt x="93" y="58"/>
                  </a:cubicBezTo>
                  <a:cubicBezTo>
                    <a:pt x="88" y="55"/>
                    <a:pt x="86" y="49"/>
                    <a:pt x="89" y="44"/>
                  </a:cubicBezTo>
                  <a:cubicBezTo>
                    <a:pt x="89" y="41"/>
                    <a:pt x="91" y="39"/>
                    <a:pt x="93" y="38"/>
                  </a:cubicBezTo>
                  <a:cubicBezTo>
                    <a:pt x="97" y="36"/>
                    <a:pt x="97" y="36"/>
                    <a:pt x="97" y="36"/>
                  </a:cubicBezTo>
                  <a:cubicBezTo>
                    <a:pt x="97" y="36"/>
                    <a:pt x="97" y="36"/>
                    <a:pt x="97" y="36"/>
                  </a:cubicBezTo>
                  <a:cubicBezTo>
                    <a:pt x="97" y="36"/>
                    <a:pt x="97" y="36"/>
                    <a:pt x="97" y="36"/>
                  </a:cubicBezTo>
                  <a:cubicBezTo>
                    <a:pt x="97" y="36"/>
                    <a:pt x="97" y="36"/>
                    <a:pt x="97" y="36"/>
                  </a:cubicBezTo>
                  <a:cubicBezTo>
                    <a:pt x="91" y="22"/>
                    <a:pt x="91" y="22"/>
                    <a:pt x="91" y="22"/>
                  </a:cubicBezTo>
                  <a:cubicBezTo>
                    <a:pt x="91" y="22"/>
                    <a:pt x="91" y="22"/>
                    <a:pt x="91" y="22"/>
                  </a:cubicBezTo>
                  <a:cubicBezTo>
                    <a:pt x="91" y="22"/>
                    <a:pt x="91" y="22"/>
                    <a:pt x="91" y="22"/>
                  </a:cubicBezTo>
                  <a:cubicBezTo>
                    <a:pt x="91" y="22"/>
                    <a:pt x="91" y="22"/>
                    <a:pt x="91" y="22"/>
                  </a:cubicBezTo>
                  <a:cubicBezTo>
                    <a:pt x="91" y="22"/>
                    <a:pt x="91" y="22"/>
                    <a:pt x="91" y="22"/>
                  </a:cubicBezTo>
                  <a:cubicBezTo>
                    <a:pt x="91" y="22"/>
                    <a:pt x="91" y="22"/>
                    <a:pt x="91" y="22"/>
                  </a:cubicBezTo>
                  <a:cubicBezTo>
                    <a:pt x="87" y="24"/>
                    <a:pt x="87" y="24"/>
                    <a:pt x="87" y="24"/>
                  </a:cubicBezTo>
                  <a:cubicBezTo>
                    <a:pt x="81" y="25"/>
                    <a:pt x="76" y="22"/>
                    <a:pt x="73" y="17"/>
                  </a:cubicBezTo>
                  <a:cubicBezTo>
                    <a:pt x="72" y="15"/>
                    <a:pt x="72" y="12"/>
                    <a:pt x="73" y="10"/>
                  </a:cubicBezTo>
                  <a:cubicBezTo>
                    <a:pt x="74" y="6"/>
                    <a:pt x="74" y="6"/>
                    <a:pt x="74" y="6"/>
                  </a:cubicBezTo>
                  <a:cubicBezTo>
                    <a:pt x="74" y="6"/>
                    <a:pt x="74" y="6"/>
                    <a:pt x="74" y="6"/>
                  </a:cubicBezTo>
                  <a:cubicBezTo>
                    <a:pt x="74" y="6"/>
                    <a:pt x="74" y="6"/>
                    <a:pt x="74" y="6"/>
                  </a:cubicBezTo>
                  <a:cubicBezTo>
                    <a:pt x="74" y="6"/>
                    <a:pt x="74" y="6"/>
                    <a:pt x="74" y="6"/>
                  </a:cubicBezTo>
                  <a:cubicBezTo>
                    <a:pt x="74" y="6"/>
                    <a:pt x="74" y="6"/>
                    <a:pt x="74" y="6"/>
                  </a:cubicBezTo>
                  <a:cubicBezTo>
                    <a:pt x="60" y="0"/>
                    <a:pt x="60" y="0"/>
                    <a:pt x="60" y="0"/>
                  </a:cubicBezTo>
                  <a:cubicBezTo>
                    <a:pt x="60" y="0"/>
                    <a:pt x="60" y="0"/>
                    <a:pt x="60" y="0"/>
                  </a:cubicBezTo>
                  <a:cubicBezTo>
                    <a:pt x="60" y="0"/>
                    <a:pt x="60" y="0"/>
                    <a:pt x="60" y="0"/>
                  </a:cubicBezTo>
                  <a:cubicBezTo>
                    <a:pt x="60" y="0"/>
                    <a:pt x="60" y="0"/>
                    <a:pt x="60" y="0"/>
                  </a:cubicBezTo>
                  <a:cubicBezTo>
                    <a:pt x="58" y="4"/>
                    <a:pt x="58" y="4"/>
                    <a:pt x="58" y="4"/>
                  </a:cubicBezTo>
                  <a:cubicBezTo>
                    <a:pt x="55" y="9"/>
                    <a:pt x="49" y="11"/>
                    <a:pt x="44" y="9"/>
                  </a:cubicBezTo>
                  <a:cubicBezTo>
                    <a:pt x="42" y="8"/>
                    <a:pt x="40" y="6"/>
                    <a:pt x="39" y="4"/>
                  </a:cubicBezTo>
                  <a:cubicBezTo>
                    <a:pt x="37" y="0"/>
                    <a:pt x="37" y="0"/>
                    <a:pt x="37" y="0"/>
                  </a:cubicBezTo>
                  <a:cubicBezTo>
                    <a:pt x="37" y="0"/>
                    <a:pt x="37" y="0"/>
                    <a:pt x="37" y="0"/>
                  </a:cubicBezTo>
                  <a:cubicBezTo>
                    <a:pt x="37" y="0"/>
                    <a:pt x="37" y="0"/>
                    <a:pt x="37" y="0"/>
                  </a:cubicBezTo>
                  <a:cubicBezTo>
                    <a:pt x="37" y="0"/>
                    <a:pt x="37" y="0"/>
                    <a:pt x="37" y="0"/>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7"/>
                    <a:pt x="22" y="7"/>
                  </a:cubicBezTo>
                  <a:cubicBezTo>
                    <a:pt x="24" y="10"/>
                    <a:pt x="24" y="10"/>
                    <a:pt x="24" y="10"/>
                  </a:cubicBezTo>
                  <a:cubicBezTo>
                    <a:pt x="25" y="16"/>
                    <a:pt x="23" y="21"/>
                    <a:pt x="17" y="24"/>
                  </a:cubicBezTo>
                  <a:cubicBezTo>
                    <a:pt x="15" y="25"/>
                    <a:pt x="13" y="25"/>
                    <a:pt x="10" y="24"/>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0" y="37"/>
                    <a:pt x="0" y="37"/>
                    <a:pt x="0" y="37"/>
                  </a:cubicBezTo>
                  <a:cubicBezTo>
                    <a:pt x="0" y="37"/>
                    <a:pt x="0" y="37"/>
                    <a:pt x="0" y="37"/>
                  </a:cubicBezTo>
                  <a:cubicBezTo>
                    <a:pt x="0" y="37"/>
                    <a:pt x="0" y="37"/>
                    <a:pt x="0" y="37"/>
                  </a:cubicBezTo>
                  <a:cubicBezTo>
                    <a:pt x="0" y="37"/>
                    <a:pt x="0" y="37"/>
                    <a:pt x="1" y="37"/>
                  </a:cubicBezTo>
                  <a:cubicBezTo>
                    <a:pt x="4" y="39"/>
                    <a:pt x="4" y="39"/>
                    <a:pt x="4" y="39"/>
                  </a:cubicBezTo>
                  <a:cubicBezTo>
                    <a:pt x="9" y="42"/>
                    <a:pt x="11" y="48"/>
                    <a:pt x="9" y="53"/>
                  </a:cubicBezTo>
                  <a:cubicBezTo>
                    <a:pt x="8" y="56"/>
                    <a:pt x="6" y="57"/>
                    <a:pt x="5" y="59"/>
                  </a:cubicBezTo>
                  <a:cubicBezTo>
                    <a:pt x="1" y="60"/>
                    <a:pt x="1" y="60"/>
                    <a:pt x="1" y="60"/>
                  </a:cubicBezTo>
                  <a:cubicBezTo>
                    <a:pt x="1" y="60"/>
                    <a:pt x="1" y="60"/>
                    <a:pt x="1" y="60"/>
                  </a:cubicBezTo>
                  <a:cubicBezTo>
                    <a:pt x="1" y="60"/>
                    <a:pt x="1" y="60"/>
                    <a:pt x="1" y="60"/>
                  </a:cubicBezTo>
                  <a:cubicBezTo>
                    <a:pt x="1" y="60"/>
                    <a:pt x="1" y="60"/>
                    <a:pt x="1" y="60"/>
                  </a:cubicBezTo>
                  <a:cubicBezTo>
                    <a:pt x="7" y="75"/>
                    <a:pt x="7" y="75"/>
                    <a:pt x="7" y="75"/>
                  </a:cubicBezTo>
                  <a:cubicBezTo>
                    <a:pt x="7" y="75"/>
                    <a:pt x="7" y="75"/>
                    <a:pt x="7" y="75"/>
                  </a:cubicBezTo>
                  <a:cubicBezTo>
                    <a:pt x="7" y="75"/>
                    <a:pt x="7" y="75"/>
                    <a:pt x="7" y="75"/>
                  </a:cubicBezTo>
                  <a:cubicBezTo>
                    <a:pt x="7" y="75"/>
                    <a:pt x="7" y="75"/>
                    <a:pt x="7" y="75"/>
                  </a:cubicBezTo>
                  <a:cubicBezTo>
                    <a:pt x="7" y="75"/>
                    <a:pt x="7" y="75"/>
                    <a:pt x="7" y="75"/>
                  </a:cubicBezTo>
                  <a:cubicBezTo>
                    <a:pt x="7" y="75"/>
                    <a:pt x="7" y="75"/>
                    <a:pt x="7" y="75"/>
                  </a:cubicBezTo>
                  <a:cubicBezTo>
                    <a:pt x="11" y="73"/>
                    <a:pt x="11" y="73"/>
                    <a:pt x="11" y="73"/>
                  </a:cubicBezTo>
                  <a:cubicBezTo>
                    <a:pt x="16" y="72"/>
                    <a:pt x="22" y="75"/>
                    <a:pt x="24" y="80"/>
                  </a:cubicBezTo>
                  <a:cubicBezTo>
                    <a:pt x="25" y="82"/>
                    <a:pt x="25" y="85"/>
                    <a:pt x="25" y="87"/>
                  </a:cubicBezTo>
                  <a:cubicBezTo>
                    <a:pt x="23" y="91"/>
                    <a:pt x="23" y="91"/>
                    <a:pt x="23" y="91"/>
                  </a:cubicBezTo>
                  <a:cubicBezTo>
                    <a:pt x="23" y="91"/>
                    <a:pt x="23" y="91"/>
                    <a:pt x="23" y="91"/>
                  </a:cubicBezTo>
                  <a:cubicBezTo>
                    <a:pt x="23" y="91"/>
                    <a:pt x="23" y="91"/>
                    <a:pt x="23" y="91"/>
                  </a:cubicBezTo>
                  <a:cubicBezTo>
                    <a:pt x="23" y="91"/>
                    <a:pt x="23" y="91"/>
                    <a:pt x="23" y="91"/>
                  </a:cubicBezTo>
                  <a:cubicBezTo>
                    <a:pt x="23" y="91"/>
                    <a:pt x="23" y="91"/>
                    <a:pt x="23" y="91"/>
                  </a:cubicBezTo>
                  <a:cubicBezTo>
                    <a:pt x="38" y="97"/>
                    <a:pt x="38" y="97"/>
                    <a:pt x="38" y="97"/>
                  </a:cubicBezTo>
                  <a:cubicBezTo>
                    <a:pt x="38" y="97"/>
                    <a:pt x="38" y="97"/>
                    <a:pt x="38" y="97"/>
                  </a:cubicBezTo>
                  <a:cubicBezTo>
                    <a:pt x="38" y="97"/>
                    <a:pt x="38" y="97"/>
                    <a:pt x="38" y="97"/>
                  </a:cubicBezTo>
                  <a:cubicBezTo>
                    <a:pt x="38" y="97"/>
                    <a:pt x="38" y="97"/>
                    <a:pt x="38" y="97"/>
                  </a:cubicBezTo>
                  <a:cubicBezTo>
                    <a:pt x="39" y="93"/>
                    <a:pt x="39" y="93"/>
                    <a:pt x="39" y="93"/>
                  </a:cubicBezTo>
                  <a:cubicBezTo>
                    <a:pt x="42" y="88"/>
                    <a:pt x="48" y="86"/>
                    <a:pt x="54" y="88"/>
                  </a:cubicBezTo>
                  <a:cubicBezTo>
                    <a:pt x="56" y="89"/>
                    <a:pt x="58" y="91"/>
                    <a:pt x="59" y="93"/>
                  </a:cubicBezTo>
                  <a:cubicBezTo>
                    <a:pt x="61" y="97"/>
                    <a:pt x="61" y="97"/>
                    <a:pt x="61" y="97"/>
                  </a:cubicBezTo>
                  <a:cubicBezTo>
                    <a:pt x="61" y="97"/>
                    <a:pt x="61" y="97"/>
                    <a:pt x="61" y="97"/>
                  </a:cubicBezTo>
                  <a:cubicBezTo>
                    <a:pt x="61" y="97"/>
                    <a:pt x="61" y="97"/>
                    <a:pt x="61" y="97"/>
                  </a:cubicBezTo>
                  <a:cubicBezTo>
                    <a:pt x="61" y="97"/>
                    <a:pt x="61" y="97"/>
                    <a:pt x="61" y="97"/>
                  </a:cubicBezTo>
                  <a:cubicBezTo>
                    <a:pt x="75" y="91"/>
                    <a:pt x="75" y="91"/>
                    <a:pt x="75" y="91"/>
                  </a:cubicBezTo>
                  <a:cubicBezTo>
                    <a:pt x="75" y="91"/>
                    <a:pt x="75" y="91"/>
                    <a:pt x="75" y="91"/>
                  </a:cubicBezTo>
                  <a:cubicBezTo>
                    <a:pt x="75" y="91"/>
                    <a:pt x="75" y="91"/>
                    <a:pt x="75" y="91"/>
                  </a:cubicBezTo>
                  <a:cubicBezTo>
                    <a:pt x="75" y="91"/>
                    <a:pt x="75" y="91"/>
                    <a:pt x="75" y="91"/>
                  </a:cubicBezTo>
                  <a:cubicBezTo>
                    <a:pt x="75" y="91"/>
                    <a:pt x="75" y="91"/>
                    <a:pt x="75" y="91"/>
                  </a:cubicBezTo>
                  <a:cubicBezTo>
                    <a:pt x="75" y="90"/>
                    <a:pt x="75" y="90"/>
                    <a:pt x="75" y="90"/>
                  </a:cubicBezTo>
                  <a:cubicBezTo>
                    <a:pt x="73" y="87"/>
                    <a:pt x="73" y="87"/>
                    <a:pt x="73" y="87"/>
                  </a:cubicBezTo>
                  <a:cubicBezTo>
                    <a:pt x="72" y="81"/>
                    <a:pt x="75" y="75"/>
                    <a:pt x="80" y="73"/>
                  </a:cubicBezTo>
                  <a:close/>
                  <a:moveTo>
                    <a:pt x="56" y="66"/>
                  </a:moveTo>
                  <a:cubicBezTo>
                    <a:pt x="47" y="70"/>
                    <a:pt x="35" y="65"/>
                    <a:pt x="31" y="56"/>
                  </a:cubicBezTo>
                  <a:cubicBezTo>
                    <a:pt x="27" y="46"/>
                    <a:pt x="32" y="35"/>
                    <a:pt x="41" y="31"/>
                  </a:cubicBezTo>
                  <a:cubicBezTo>
                    <a:pt x="51" y="27"/>
                    <a:pt x="62" y="31"/>
                    <a:pt x="66" y="41"/>
                  </a:cubicBezTo>
                  <a:cubicBezTo>
                    <a:pt x="70" y="51"/>
                    <a:pt x="66" y="62"/>
                    <a:pt x="5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6"/>
            <p:cNvSpPr>
              <a:spLocks noEditPoints="1"/>
            </p:cNvSpPr>
            <p:nvPr/>
          </p:nvSpPr>
          <p:spPr bwMode="auto">
            <a:xfrm>
              <a:off x="1825625" y="5410200"/>
              <a:ext cx="184150" cy="184150"/>
            </a:xfrm>
            <a:custGeom>
              <a:avLst/>
              <a:gdLst>
                <a:gd name="T0" fmla="*/ 49 w 49"/>
                <a:gd name="T1" fmla="*/ 29 h 49"/>
                <a:gd name="T2" fmla="*/ 49 w 49"/>
                <a:gd name="T3" fmla="*/ 20 h 49"/>
                <a:gd name="T4" fmla="*/ 43 w 49"/>
                <a:gd name="T5" fmla="*/ 20 h 49"/>
                <a:gd name="T6" fmla="*/ 41 w 49"/>
                <a:gd name="T7" fmla="*/ 15 h 49"/>
                <a:gd name="T8" fmla="*/ 45 w 49"/>
                <a:gd name="T9" fmla="*/ 11 h 49"/>
                <a:gd name="T10" fmla="*/ 38 w 49"/>
                <a:gd name="T11" fmla="*/ 4 h 49"/>
                <a:gd name="T12" fmla="*/ 34 w 49"/>
                <a:gd name="T13" fmla="*/ 8 h 49"/>
                <a:gd name="T14" fmla="*/ 29 w 49"/>
                <a:gd name="T15" fmla="*/ 5 h 49"/>
                <a:gd name="T16" fmla="*/ 29 w 49"/>
                <a:gd name="T17" fmla="*/ 0 h 49"/>
                <a:gd name="T18" fmla="*/ 19 w 49"/>
                <a:gd name="T19" fmla="*/ 0 h 49"/>
                <a:gd name="T20" fmla="*/ 19 w 49"/>
                <a:gd name="T21" fmla="*/ 5 h 49"/>
                <a:gd name="T22" fmla="*/ 14 w 49"/>
                <a:gd name="T23" fmla="*/ 8 h 49"/>
                <a:gd name="T24" fmla="*/ 10 w 49"/>
                <a:gd name="T25" fmla="*/ 4 h 49"/>
                <a:gd name="T26" fmla="*/ 3 w 49"/>
                <a:gd name="T27" fmla="*/ 11 h 49"/>
                <a:gd name="T28" fmla="*/ 7 w 49"/>
                <a:gd name="T29" fmla="*/ 15 h 49"/>
                <a:gd name="T30" fmla="*/ 5 w 49"/>
                <a:gd name="T31" fmla="*/ 20 h 49"/>
                <a:gd name="T32" fmla="*/ 0 w 49"/>
                <a:gd name="T33" fmla="*/ 20 h 49"/>
                <a:gd name="T34" fmla="*/ 0 w 49"/>
                <a:gd name="T35" fmla="*/ 29 h 49"/>
                <a:gd name="T36" fmla="*/ 5 w 49"/>
                <a:gd name="T37" fmla="*/ 29 h 49"/>
                <a:gd name="T38" fmla="*/ 7 w 49"/>
                <a:gd name="T39" fmla="*/ 35 h 49"/>
                <a:gd name="T40" fmla="*/ 3 w 49"/>
                <a:gd name="T41" fmla="*/ 38 h 49"/>
                <a:gd name="T42" fmla="*/ 10 w 49"/>
                <a:gd name="T43" fmla="*/ 45 h 49"/>
                <a:gd name="T44" fmla="*/ 14 w 49"/>
                <a:gd name="T45" fmla="*/ 41 h 49"/>
                <a:gd name="T46" fmla="*/ 19 w 49"/>
                <a:gd name="T47" fmla="*/ 43 h 49"/>
                <a:gd name="T48" fmla="*/ 19 w 49"/>
                <a:gd name="T49" fmla="*/ 49 h 49"/>
                <a:gd name="T50" fmla="*/ 29 w 49"/>
                <a:gd name="T51" fmla="*/ 49 h 49"/>
                <a:gd name="T52" fmla="*/ 29 w 49"/>
                <a:gd name="T53" fmla="*/ 43 h 49"/>
                <a:gd name="T54" fmla="*/ 34 w 49"/>
                <a:gd name="T55" fmla="*/ 41 h 49"/>
                <a:gd name="T56" fmla="*/ 38 w 49"/>
                <a:gd name="T57" fmla="*/ 45 h 49"/>
                <a:gd name="T58" fmla="*/ 45 w 49"/>
                <a:gd name="T59" fmla="*/ 38 h 49"/>
                <a:gd name="T60" fmla="*/ 41 w 49"/>
                <a:gd name="T61" fmla="*/ 34 h 49"/>
                <a:gd name="T62" fmla="*/ 43 w 49"/>
                <a:gd name="T63" fmla="*/ 29 h 49"/>
                <a:gd name="T64" fmla="*/ 49 w 49"/>
                <a:gd name="T65" fmla="*/ 29 h 49"/>
                <a:gd name="T66" fmla="*/ 24 w 49"/>
                <a:gd name="T67" fmla="*/ 32 h 49"/>
                <a:gd name="T68" fmla="*/ 17 w 49"/>
                <a:gd name="T69" fmla="*/ 24 h 49"/>
                <a:gd name="T70" fmla="*/ 24 w 49"/>
                <a:gd name="T71" fmla="*/ 17 h 49"/>
                <a:gd name="T72" fmla="*/ 31 w 49"/>
                <a:gd name="T73" fmla="*/ 24 h 49"/>
                <a:gd name="T74" fmla="*/ 24 w 49"/>
                <a:gd name="T75" fmla="*/ 3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49">
                  <a:moveTo>
                    <a:pt x="49" y="29"/>
                  </a:moveTo>
                  <a:cubicBezTo>
                    <a:pt x="49" y="20"/>
                    <a:pt x="49" y="20"/>
                    <a:pt x="49" y="20"/>
                  </a:cubicBezTo>
                  <a:cubicBezTo>
                    <a:pt x="43" y="20"/>
                    <a:pt x="43" y="20"/>
                    <a:pt x="43" y="20"/>
                  </a:cubicBezTo>
                  <a:cubicBezTo>
                    <a:pt x="43" y="18"/>
                    <a:pt x="42" y="16"/>
                    <a:pt x="41" y="15"/>
                  </a:cubicBezTo>
                  <a:cubicBezTo>
                    <a:pt x="45" y="11"/>
                    <a:pt x="45" y="11"/>
                    <a:pt x="45" y="11"/>
                  </a:cubicBezTo>
                  <a:cubicBezTo>
                    <a:pt x="38" y="4"/>
                    <a:pt x="38" y="4"/>
                    <a:pt x="38" y="4"/>
                  </a:cubicBezTo>
                  <a:cubicBezTo>
                    <a:pt x="34" y="8"/>
                    <a:pt x="34" y="8"/>
                    <a:pt x="34" y="8"/>
                  </a:cubicBezTo>
                  <a:cubicBezTo>
                    <a:pt x="33" y="7"/>
                    <a:pt x="31" y="6"/>
                    <a:pt x="29" y="5"/>
                  </a:cubicBezTo>
                  <a:cubicBezTo>
                    <a:pt x="29" y="0"/>
                    <a:pt x="29" y="0"/>
                    <a:pt x="29" y="0"/>
                  </a:cubicBezTo>
                  <a:cubicBezTo>
                    <a:pt x="19" y="0"/>
                    <a:pt x="19" y="0"/>
                    <a:pt x="19" y="0"/>
                  </a:cubicBezTo>
                  <a:cubicBezTo>
                    <a:pt x="19" y="5"/>
                    <a:pt x="19" y="5"/>
                    <a:pt x="19" y="5"/>
                  </a:cubicBezTo>
                  <a:cubicBezTo>
                    <a:pt x="17" y="6"/>
                    <a:pt x="16" y="7"/>
                    <a:pt x="14" y="8"/>
                  </a:cubicBezTo>
                  <a:cubicBezTo>
                    <a:pt x="10" y="4"/>
                    <a:pt x="10" y="4"/>
                    <a:pt x="10" y="4"/>
                  </a:cubicBezTo>
                  <a:cubicBezTo>
                    <a:pt x="3" y="11"/>
                    <a:pt x="3" y="11"/>
                    <a:pt x="3" y="11"/>
                  </a:cubicBezTo>
                  <a:cubicBezTo>
                    <a:pt x="7" y="15"/>
                    <a:pt x="7" y="15"/>
                    <a:pt x="7" y="15"/>
                  </a:cubicBezTo>
                  <a:cubicBezTo>
                    <a:pt x="6" y="16"/>
                    <a:pt x="6" y="18"/>
                    <a:pt x="5" y="20"/>
                  </a:cubicBezTo>
                  <a:cubicBezTo>
                    <a:pt x="0" y="20"/>
                    <a:pt x="0" y="20"/>
                    <a:pt x="0" y="20"/>
                  </a:cubicBezTo>
                  <a:cubicBezTo>
                    <a:pt x="0" y="29"/>
                    <a:pt x="0" y="29"/>
                    <a:pt x="0" y="29"/>
                  </a:cubicBezTo>
                  <a:cubicBezTo>
                    <a:pt x="5" y="29"/>
                    <a:pt x="5" y="29"/>
                    <a:pt x="5" y="29"/>
                  </a:cubicBezTo>
                  <a:cubicBezTo>
                    <a:pt x="6" y="31"/>
                    <a:pt x="6" y="33"/>
                    <a:pt x="7" y="35"/>
                  </a:cubicBezTo>
                  <a:cubicBezTo>
                    <a:pt x="3" y="38"/>
                    <a:pt x="3" y="38"/>
                    <a:pt x="3" y="38"/>
                  </a:cubicBezTo>
                  <a:cubicBezTo>
                    <a:pt x="10" y="45"/>
                    <a:pt x="10" y="45"/>
                    <a:pt x="10" y="45"/>
                  </a:cubicBezTo>
                  <a:cubicBezTo>
                    <a:pt x="14" y="41"/>
                    <a:pt x="14" y="41"/>
                    <a:pt x="14" y="41"/>
                  </a:cubicBezTo>
                  <a:cubicBezTo>
                    <a:pt x="16" y="42"/>
                    <a:pt x="17" y="43"/>
                    <a:pt x="19" y="43"/>
                  </a:cubicBezTo>
                  <a:cubicBezTo>
                    <a:pt x="19" y="49"/>
                    <a:pt x="19" y="49"/>
                    <a:pt x="19" y="49"/>
                  </a:cubicBezTo>
                  <a:cubicBezTo>
                    <a:pt x="29" y="49"/>
                    <a:pt x="29" y="49"/>
                    <a:pt x="29" y="49"/>
                  </a:cubicBezTo>
                  <a:cubicBezTo>
                    <a:pt x="29" y="43"/>
                    <a:pt x="29" y="43"/>
                    <a:pt x="29" y="43"/>
                  </a:cubicBezTo>
                  <a:cubicBezTo>
                    <a:pt x="31" y="43"/>
                    <a:pt x="33" y="42"/>
                    <a:pt x="34" y="41"/>
                  </a:cubicBezTo>
                  <a:cubicBezTo>
                    <a:pt x="38" y="45"/>
                    <a:pt x="38" y="45"/>
                    <a:pt x="38" y="45"/>
                  </a:cubicBezTo>
                  <a:cubicBezTo>
                    <a:pt x="45" y="38"/>
                    <a:pt x="45" y="38"/>
                    <a:pt x="45" y="38"/>
                  </a:cubicBezTo>
                  <a:cubicBezTo>
                    <a:pt x="41" y="34"/>
                    <a:pt x="41" y="34"/>
                    <a:pt x="41" y="34"/>
                  </a:cubicBezTo>
                  <a:cubicBezTo>
                    <a:pt x="42" y="33"/>
                    <a:pt x="43" y="31"/>
                    <a:pt x="43" y="29"/>
                  </a:cubicBezTo>
                  <a:lnTo>
                    <a:pt x="49" y="29"/>
                  </a:lnTo>
                  <a:close/>
                  <a:moveTo>
                    <a:pt x="24" y="32"/>
                  </a:moveTo>
                  <a:cubicBezTo>
                    <a:pt x="20" y="32"/>
                    <a:pt x="17" y="28"/>
                    <a:pt x="17" y="24"/>
                  </a:cubicBezTo>
                  <a:cubicBezTo>
                    <a:pt x="17" y="20"/>
                    <a:pt x="20" y="17"/>
                    <a:pt x="24" y="17"/>
                  </a:cubicBezTo>
                  <a:cubicBezTo>
                    <a:pt x="28" y="17"/>
                    <a:pt x="31" y="20"/>
                    <a:pt x="31" y="24"/>
                  </a:cubicBezTo>
                  <a:cubicBezTo>
                    <a:pt x="31" y="28"/>
                    <a:pt x="28" y="32"/>
                    <a:pt x="24"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2" name="Freeform 143"/>
          <p:cNvSpPr>
            <a:spLocks noEditPoints="1"/>
          </p:cNvSpPr>
          <p:nvPr/>
        </p:nvSpPr>
        <p:spPr bwMode="auto">
          <a:xfrm>
            <a:off x="5767769" y="4145539"/>
            <a:ext cx="481013" cy="330200"/>
          </a:xfrm>
          <a:custGeom>
            <a:avLst/>
            <a:gdLst>
              <a:gd name="T0" fmla="*/ 108 w 128"/>
              <a:gd name="T1" fmla="*/ 26 h 88"/>
              <a:gd name="T2" fmla="*/ 75 w 128"/>
              <a:gd name="T3" fmla="*/ 0 h 88"/>
              <a:gd name="T4" fmla="*/ 46 w 128"/>
              <a:gd name="T5" fmla="*/ 15 h 88"/>
              <a:gd name="T6" fmla="*/ 34 w 128"/>
              <a:gd name="T7" fmla="*/ 11 h 88"/>
              <a:gd name="T8" fmla="*/ 15 w 128"/>
              <a:gd name="T9" fmla="*/ 30 h 88"/>
              <a:gd name="T10" fmla="*/ 16 w 128"/>
              <a:gd name="T11" fmla="*/ 35 h 88"/>
              <a:gd name="T12" fmla="*/ 0 w 128"/>
              <a:gd name="T13" fmla="*/ 61 h 88"/>
              <a:gd name="T14" fmla="*/ 27 w 128"/>
              <a:gd name="T15" fmla="*/ 88 h 88"/>
              <a:gd name="T16" fmla="*/ 96 w 128"/>
              <a:gd name="T17" fmla="*/ 88 h 88"/>
              <a:gd name="T18" fmla="*/ 128 w 128"/>
              <a:gd name="T19" fmla="*/ 56 h 88"/>
              <a:gd name="T20" fmla="*/ 108 w 128"/>
              <a:gd name="T21" fmla="*/ 26 h 88"/>
              <a:gd name="T22" fmla="*/ 59 w 128"/>
              <a:gd name="T23" fmla="*/ 68 h 88"/>
              <a:gd name="T24" fmla="*/ 51 w 128"/>
              <a:gd name="T25" fmla="*/ 61 h 88"/>
              <a:gd name="T26" fmla="*/ 51 w 128"/>
              <a:gd name="T27" fmla="*/ 61 h 88"/>
              <a:gd name="T28" fmla="*/ 41 w 128"/>
              <a:gd name="T29" fmla="*/ 50 h 88"/>
              <a:gd name="T30" fmla="*/ 48 w 128"/>
              <a:gd name="T31" fmla="*/ 43 h 88"/>
              <a:gd name="T32" fmla="*/ 59 w 128"/>
              <a:gd name="T33" fmla="*/ 53 h 88"/>
              <a:gd name="T34" fmla="*/ 80 w 128"/>
              <a:gd name="T35" fmla="*/ 32 h 88"/>
              <a:gd name="T36" fmla="*/ 87 w 128"/>
              <a:gd name="T37" fmla="*/ 39 h 88"/>
              <a:gd name="T38" fmla="*/ 59 w 128"/>
              <a:gd name="T39"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88">
                <a:moveTo>
                  <a:pt x="108" y="26"/>
                </a:moveTo>
                <a:cubicBezTo>
                  <a:pt x="104" y="11"/>
                  <a:pt x="91" y="0"/>
                  <a:pt x="75" y="0"/>
                </a:cubicBezTo>
                <a:cubicBezTo>
                  <a:pt x="63" y="0"/>
                  <a:pt x="52" y="6"/>
                  <a:pt x="46" y="15"/>
                </a:cubicBezTo>
                <a:cubicBezTo>
                  <a:pt x="43" y="13"/>
                  <a:pt x="38" y="11"/>
                  <a:pt x="34" y="11"/>
                </a:cubicBezTo>
                <a:cubicBezTo>
                  <a:pt x="24" y="11"/>
                  <a:pt x="15" y="20"/>
                  <a:pt x="15" y="30"/>
                </a:cubicBezTo>
                <a:cubicBezTo>
                  <a:pt x="15" y="32"/>
                  <a:pt x="16" y="34"/>
                  <a:pt x="16" y="35"/>
                </a:cubicBezTo>
                <a:cubicBezTo>
                  <a:pt x="7" y="40"/>
                  <a:pt x="0" y="49"/>
                  <a:pt x="0" y="61"/>
                </a:cubicBezTo>
                <a:cubicBezTo>
                  <a:pt x="0" y="76"/>
                  <a:pt x="12" y="88"/>
                  <a:pt x="27" y="88"/>
                </a:cubicBezTo>
                <a:cubicBezTo>
                  <a:pt x="96" y="88"/>
                  <a:pt x="96" y="88"/>
                  <a:pt x="96" y="88"/>
                </a:cubicBezTo>
                <a:cubicBezTo>
                  <a:pt x="114" y="88"/>
                  <a:pt x="128" y="74"/>
                  <a:pt x="128" y="56"/>
                </a:cubicBezTo>
                <a:cubicBezTo>
                  <a:pt x="128" y="42"/>
                  <a:pt x="120" y="30"/>
                  <a:pt x="108" y="26"/>
                </a:cubicBezTo>
                <a:close/>
                <a:moveTo>
                  <a:pt x="59" y="68"/>
                </a:moveTo>
                <a:cubicBezTo>
                  <a:pt x="51" y="61"/>
                  <a:pt x="51" y="61"/>
                  <a:pt x="51" y="61"/>
                </a:cubicBezTo>
                <a:cubicBezTo>
                  <a:pt x="51" y="61"/>
                  <a:pt x="51" y="61"/>
                  <a:pt x="51" y="61"/>
                </a:cubicBezTo>
                <a:cubicBezTo>
                  <a:pt x="41" y="50"/>
                  <a:pt x="41" y="50"/>
                  <a:pt x="41" y="50"/>
                </a:cubicBezTo>
                <a:cubicBezTo>
                  <a:pt x="48" y="43"/>
                  <a:pt x="48" y="43"/>
                  <a:pt x="48" y="43"/>
                </a:cubicBezTo>
                <a:cubicBezTo>
                  <a:pt x="59" y="53"/>
                  <a:pt x="59" y="53"/>
                  <a:pt x="59" y="53"/>
                </a:cubicBezTo>
                <a:cubicBezTo>
                  <a:pt x="80" y="32"/>
                  <a:pt x="80" y="32"/>
                  <a:pt x="80" y="32"/>
                </a:cubicBezTo>
                <a:cubicBezTo>
                  <a:pt x="87" y="39"/>
                  <a:pt x="87" y="39"/>
                  <a:pt x="87" y="39"/>
                </a:cubicBezTo>
                <a:lnTo>
                  <a:pt x="59" y="68"/>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43" name="组合 42"/>
          <p:cNvGrpSpPr/>
          <p:nvPr/>
        </p:nvGrpSpPr>
        <p:grpSpPr>
          <a:xfrm>
            <a:off x="5769357" y="5486879"/>
            <a:ext cx="479425" cy="292100"/>
            <a:chOff x="7296150" y="3282951"/>
            <a:chExt cx="479425" cy="292100"/>
          </a:xfrm>
          <a:solidFill>
            <a:schemeClr val="bg1"/>
          </a:solidFill>
        </p:grpSpPr>
        <p:sp>
          <p:nvSpPr>
            <p:cNvPr id="44" name="Freeform 102"/>
            <p:cNvSpPr/>
            <p:nvPr/>
          </p:nvSpPr>
          <p:spPr bwMode="auto">
            <a:xfrm>
              <a:off x="7591425" y="3395663"/>
              <a:ext cx="71438" cy="66675"/>
            </a:xfrm>
            <a:custGeom>
              <a:avLst/>
              <a:gdLst>
                <a:gd name="T0" fmla="*/ 7 w 19"/>
                <a:gd name="T1" fmla="*/ 0 h 18"/>
                <a:gd name="T2" fmla="*/ 3 w 19"/>
                <a:gd name="T3" fmla="*/ 0 h 18"/>
                <a:gd name="T4" fmla="*/ 0 w 19"/>
                <a:gd name="T5" fmla="*/ 18 h 18"/>
                <a:gd name="T6" fmla="*/ 8 w 19"/>
                <a:gd name="T7" fmla="*/ 17 h 18"/>
                <a:gd name="T8" fmla="*/ 7 w 19"/>
                <a:gd name="T9" fmla="*/ 0 h 18"/>
              </a:gdLst>
              <a:ahLst/>
              <a:cxnLst>
                <a:cxn ang="0">
                  <a:pos x="T0" y="T1"/>
                </a:cxn>
                <a:cxn ang="0">
                  <a:pos x="T2" y="T3"/>
                </a:cxn>
                <a:cxn ang="0">
                  <a:pos x="T4" y="T5"/>
                </a:cxn>
                <a:cxn ang="0">
                  <a:pos x="T6" y="T7"/>
                </a:cxn>
                <a:cxn ang="0">
                  <a:pos x="T8" y="T9"/>
                </a:cxn>
              </a:cxnLst>
              <a:rect l="0" t="0" r="r" b="b"/>
              <a:pathLst>
                <a:path w="19" h="18">
                  <a:moveTo>
                    <a:pt x="7" y="0"/>
                  </a:moveTo>
                  <a:cubicBezTo>
                    <a:pt x="3" y="0"/>
                    <a:pt x="3" y="0"/>
                    <a:pt x="3" y="0"/>
                  </a:cubicBezTo>
                  <a:cubicBezTo>
                    <a:pt x="0" y="18"/>
                    <a:pt x="0" y="18"/>
                    <a:pt x="0" y="18"/>
                  </a:cubicBezTo>
                  <a:cubicBezTo>
                    <a:pt x="0" y="18"/>
                    <a:pt x="6" y="18"/>
                    <a:pt x="8" y="17"/>
                  </a:cubicBezTo>
                  <a:cubicBezTo>
                    <a:pt x="15" y="15"/>
                    <a:pt x="19"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03"/>
            <p:cNvSpPr>
              <a:spLocks noEditPoints="1"/>
            </p:cNvSpPr>
            <p:nvPr/>
          </p:nvSpPr>
          <p:spPr bwMode="auto">
            <a:xfrm>
              <a:off x="7296150" y="3282951"/>
              <a:ext cx="479425" cy="292100"/>
            </a:xfrm>
            <a:custGeom>
              <a:avLst/>
              <a:gdLst>
                <a:gd name="T0" fmla="*/ 118 w 128"/>
                <a:gd name="T1" fmla="*/ 0 h 78"/>
                <a:gd name="T2" fmla="*/ 10 w 128"/>
                <a:gd name="T3" fmla="*/ 0 h 78"/>
                <a:gd name="T4" fmla="*/ 0 w 128"/>
                <a:gd name="T5" fmla="*/ 10 h 78"/>
                <a:gd name="T6" fmla="*/ 0 w 128"/>
                <a:gd name="T7" fmla="*/ 68 h 78"/>
                <a:gd name="T8" fmla="*/ 10 w 128"/>
                <a:gd name="T9" fmla="*/ 78 h 78"/>
                <a:gd name="T10" fmla="*/ 118 w 128"/>
                <a:gd name="T11" fmla="*/ 78 h 78"/>
                <a:gd name="T12" fmla="*/ 128 w 128"/>
                <a:gd name="T13" fmla="*/ 68 h 78"/>
                <a:gd name="T14" fmla="*/ 128 w 128"/>
                <a:gd name="T15" fmla="*/ 10 h 78"/>
                <a:gd name="T16" fmla="*/ 118 w 128"/>
                <a:gd name="T17" fmla="*/ 0 h 78"/>
                <a:gd name="T18" fmla="*/ 47 w 128"/>
                <a:gd name="T19" fmla="*/ 58 h 78"/>
                <a:gd name="T20" fmla="*/ 50 w 128"/>
                <a:gd name="T21" fmla="*/ 43 h 78"/>
                <a:gd name="T22" fmla="*/ 38 w 128"/>
                <a:gd name="T23" fmla="*/ 43 h 78"/>
                <a:gd name="T24" fmla="*/ 34 w 128"/>
                <a:gd name="T25" fmla="*/ 58 h 78"/>
                <a:gd name="T26" fmla="*/ 23 w 128"/>
                <a:gd name="T27" fmla="*/ 58 h 78"/>
                <a:gd name="T28" fmla="*/ 31 w 128"/>
                <a:gd name="T29" fmla="*/ 20 h 78"/>
                <a:gd name="T30" fmla="*/ 42 w 128"/>
                <a:gd name="T31" fmla="*/ 20 h 78"/>
                <a:gd name="T32" fmla="*/ 40 w 128"/>
                <a:gd name="T33" fmla="*/ 33 h 78"/>
                <a:gd name="T34" fmla="*/ 52 w 128"/>
                <a:gd name="T35" fmla="*/ 33 h 78"/>
                <a:gd name="T36" fmla="*/ 54 w 128"/>
                <a:gd name="T37" fmla="*/ 20 h 78"/>
                <a:gd name="T38" fmla="*/ 66 w 128"/>
                <a:gd name="T39" fmla="*/ 20 h 78"/>
                <a:gd name="T40" fmla="*/ 58 w 128"/>
                <a:gd name="T41" fmla="*/ 58 h 78"/>
                <a:gd name="T42" fmla="*/ 47 w 128"/>
                <a:gd name="T43" fmla="*/ 58 h 78"/>
                <a:gd name="T44" fmla="*/ 101 w 128"/>
                <a:gd name="T45" fmla="*/ 49 h 78"/>
                <a:gd name="T46" fmla="*/ 79 w 128"/>
                <a:gd name="T47" fmla="*/ 58 h 78"/>
                <a:gd name="T48" fmla="*/ 65 w 128"/>
                <a:gd name="T49" fmla="*/ 58 h 78"/>
                <a:gd name="T50" fmla="*/ 73 w 128"/>
                <a:gd name="T51" fmla="*/ 20 h 78"/>
                <a:gd name="T52" fmla="*/ 89 w 128"/>
                <a:gd name="T53" fmla="*/ 20 h 78"/>
                <a:gd name="T54" fmla="*/ 101 w 128"/>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 h="78">
                  <a:moveTo>
                    <a:pt x="118" y="0"/>
                  </a:moveTo>
                  <a:cubicBezTo>
                    <a:pt x="10" y="0"/>
                    <a:pt x="10" y="0"/>
                    <a:pt x="10" y="0"/>
                  </a:cubicBezTo>
                  <a:cubicBezTo>
                    <a:pt x="4" y="0"/>
                    <a:pt x="0" y="4"/>
                    <a:pt x="0" y="10"/>
                  </a:cubicBezTo>
                  <a:cubicBezTo>
                    <a:pt x="0" y="68"/>
                    <a:pt x="0" y="68"/>
                    <a:pt x="0" y="68"/>
                  </a:cubicBezTo>
                  <a:cubicBezTo>
                    <a:pt x="0" y="74"/>
                    <a:pt x="4" y="78"/>
                    <a:pt x="10" y="78"/>
                  </a:cubicBezTo>
                  <a:cubicBezTo>
                    <a:pt x="118" y="78"/>
                    <a:pt x="118" y="78"/>
                    <a:pt x="118" y="78"/>
                  </a:cubicBezTo>
                  <a:cubicBezTo>
                    <a:pt x="124" y="78"/>
                    <a:pt x="128" y="74"/>
                    <a:pt x="128" y="68"/>
                  </a:cubicBezTo>
                  <a:cubicBezTo>
                    <a:pt x="128" y="10"/>
                    <a:pt x="128" y="10"/>
                    <a:pt x="128" y="10"/>
                  </a:cubicBezTo>
                  <a:cubicBezTo>
                    <a:pt x="128" y="4"/>
                    <a:pt x="124" y="0"/>
                    <a:pt x="118" y="0"/>
                  </a:cubicBezTo>
                  <a:close/>
                  <a:moveTo>
                    <a:pt x="47" y="58"/>
                  </a:moveTo>
                  <a:cubicBezTo>
                    <a:pt x="50" y="43"/>
                    <a:pt x="50" y="43"/>
                    <a:pt x="50" y="43"/>
                  </a:cubicBezTo>
                  <a:cubicBezTo>
                    <a:pt x="38" y="43"/>
                    <a:pt x="38" y="43"/>
                    <a:pt x="38" y="43"/>
                  </a:cubicBezTo>
                  <a:cubicBezTo>
                    <a:pt x="34" y="58"/>
                    <a:pt x="34" y="58"/>
                    <a:pt x="34" y="58"/>
                  </a:cubicBezTo>
                  <a:cubicBezTo>
                    <a:pt x="23" y="58"/>
                    <a:pt x="23" y="58"/>
                    <a:pt x="23" y="58"/>
                  </a:cubicBezTo>
                  <a:cubicBezTo>
                    <a:pt x="31" y="20"/>
                    <a:pt x="31" y="20"/>
                    <a:pt x="31" y="20"/>
                  </a:cubicBezTo>
                  <a:cubicBezTo>
                    <a:pt x="42" y="20"/>
                    <a:pt x="42" y="20"/>
                    <a:pt x="42" y="20"/>
                  </a:cubicBezTo>
                  <a:cubicBezTo>
                    <a:pt x="40" y="33"/>
                    <a:pt x="40" y="33"/>
                    <a:pt x="40" y="33"/>
                  </a:cubicBezTo>
                  <a:cubicBezTo>
                    <a:pt x="52" y="33"/>
                    <a:pt x="52" y="33"/>
                    <a:pt x="52" y="33"/>
                  </a:cubicBezTo>
                  <a:cubicBezTo>
                    <a:pt x="54" y="20"/>
                    <a:pt x="54" y="20"/>
                    <a:pt x="54" y="20"/>
                  </a:cubicBezTo>
                  <a:cubicBezTo>
                    <a:pt x="66" y="20"/>
                    <a:pt x="66" y="20"/>
                    <a:pt x="66" y="20"/>
                  </a:cubicBezTo>
                  <a:cubicBezTo>
                    <a:pt x="58" y="58"/>
                    <a:pt x="58" y="58"/>
                    <a:pt x="58" y="58"/>
                  </a:cubicBezTo>
                  <a:lnTo>
                    <a:pt x="47" y="58"/>
                  </a:lnTo>
                  <a:close/>
                  <a:moveTo>
                    <a:pt x="101" y="49"/>
                  </a:moveTo>
                  <a:cubicBezTo>
                    <a:pt x="95" y="58"/>
                    <a:pt x="87" y="58"/>
                    <a:pt x="79" y="58"/>
                  </a:cubicBezTo>
                  <a:cubicBezTo>
                    <a:pt x="65" y="58"/>
                    <a:pt x="65" y="58"/>
                    <a:pt x="65" y="58"/>
                  </a:cubicBezTo>
                  <a:cubicBezTo>
                    <a:pt x="73" y="20"/>
                    <a:pt x="73" y="20"/>
                    <a:pt x="73" y="20"/>
                  </a:cubicBezTo>
                  <a:cubicBezTo>
                    <a:pt x="89" y="20"/>
                    <a:pt x="89" y="20"/>
                    <a:pt x="89" y="20"/>
                  </a:cubicBezTo>
                  <a:cubicBezTo>
                    <a:pt x="108" y="20"/>
                    <a:pt x="107" y="40"/>
                    <a:pt x="10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6" name="文本框 4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6999757" y="5326547"/>
            <a:ext cx="1435916"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Window 10</a:t>
            </a:r>
          </a:p>
        </p:txBody>
      </p:sp>
      <p:sp>
        <p:nvSpPr>
          <p:cNvPr id="47" name="矩形 46"/>
          <p:cNvSpPr/>
          <p:nvPr/>
        </p:nvSpPr>
        <p:spPr>
          <a:xfrm>
            <a:off x="6596267" y="5798968"/>
            <a:ext cx="4986132"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pic>
        <p:nvPicPr>
          <p:cNvPr id="35" name="图片 34"/>
          <p:cNvPicPr>
            <a:picLocks noChangeAspect="1"/>
          </p:cNvPicPr>
          <p:nvPr/>
        </p:nvPicPr>
        <p:blipFill rotWithShape="1">
          <a:blip r:embed="rId3" cstate="screen"/>
          <a:srcRect/>
          <a:stretch>
            <a:fillRect/>
          </a:stretch>
        </p:blipFill>
        <p:spPr>
          <a:xfrm>
            <a:off x="556986" y="2046514"/>
            <a:ext cx="4307114" cy="4811486"/>
          </a:xfrm>
          <a:custGeom>
            <a:avLst/>
            <a:gdLst>
              <a:gd name="connsiteX0" fmla="*/ 0 w 4307114"/>
              <a:gd name="connsiteY0" fmla="*/ 0 h 4811486"/>
              <a:gd name="connsiteX1" fmla="*/ 4307114 w 4307114"/>
              <a:gd name="connsiteY1" fmla="*/ 0 h 4811486"/>
              <a:gd name="connsiteX2" fmla="*/ 4307114 w 4307114"/>
              <a:gd name="connsiteY2" fmla="*/ 4811486 h 4811486"/>
              <a:gd name="connsiteX3" fmla="*/ 3807939 w 4307114"/>
              <a:gd name="connsiteY3" fmla="*/ 4811486 h 4811486"/>
              <a:gd name="connsiteX4" fmla="*/ 3829761 w 4307114"/>
              <a:gd name="connsiteY4" fmla="*/ 4802467 h 4811486"/>
              <a:gd name="connsiteX5" fmla="*/ 3838801 w 4307114"/>
              <a:gd name="connsiteY5" fmla="*/ 4780687 h 4811486"/>
              <a:gd name="connsiteX6" fmla="*/ 3838801 w 4307114"/>
              <a:gd name="connsiteY6" fmla="*/ 1156113 h 4811486"/>
              <a:gd name="connsiteX7" fmla="*/ 3807934 w 4307114"/>
              <a:gd name="connsiteY7" fmla="*/ 1125312 h 4811486"/>
              <a:gd name="connsiteX8" fmla="*/ 474005 w 4307114"/>
              <a:gd name="connsiteY8" fmla="*/ 1125312 h 4811486"/>
              <a:gd name="connsiteX9" fmla="*/ 443138 w 4307114"/>
              <a:gd name="connsiteY9" fmla="*/ 1156113 h 4811486"/>
              <a:gd name="connsiteX10" fmla="*/ 443138 w 4307114"/>
              <a:gd name="connsiteY10" fmla="*/ 4780687 h 4811486"/>
              <a:gd name="connsiteX11" fmla="*/ 452179 w 4307114"/>
              <a:gd name="connsiteY11" fmla="*/ 4802467 h 4811486"/>
              <a:gd name="connsiteX12" fmla="*/ 474000 w 4307114"/>
              <a:gd name="connsiteY12" fmla="*/ 4811486 h 4811486"/>
              <a:gd name="connsiteX13" fmla="*/ 0 w 4307114"/>
              <a:gd name="connsiteY13" fmla="*/ 4811486 h 481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07114" h="4811486">
                <a:moveTo>
                  <a:pt x="0" y="0"/>
                </a:moveTo>
                <a:lnTo>
                  <a:pt x="4307114" y="0"/>
                </a:lnTo>
                <a:lnTo>
                  <a:pt x="4307114" y="4811486"/>
                </a:lnTo>
                <a:lnTo>
                  <a:pt x="3807939" y="4811486"/>
                </a:lnTo>
                <a:lnTo>
                  <a:pt x="3829761" y="4802467"/>
                </a:lnTo>
                <a:cubicBezTo>
                  <a:pt x="3835346" y="4796893"/>
                  <a:pt x="3838801" y="4789193"/>
                  <a:pt x="3838801" y="4780687"/>
                </a:cubicBezTo>
                <a:lnTo>
                  <a:pt x="3838801" y="1156113"/>
                </a:lnTo>
                <a:cubicBezTo>
                  <a:pt x="3838801" y="1139102"/>
                  <a:pt x="3824982" y="1125312"/>
                  <a:pt x="3807934" y="1125312"/>
                </a:cubicBezTo>
                <a:lnTo>
                  <a:pt x="474005" y="1125312"/>
                </a:lnTo>
                <a:cubicBezTo>
                  <a:pt x="456957" y="1125312"/>
                  <a:pt x="443138" y="1139102"/>
                  <a:pt x="443138" y="1156113"/>
                </a:cubicBezTo>
                <a:lnTo>
                  <a:pt x="443138" y="4780687"/>
                </a:lnTo>
                <a:cubicBezTo>
                  <a:pt x="443138" y="4789193"/>
                  <a:pt x="446593" y="4796893"/>
                  <a:pt x="452179" y="4802467"/>
                </a:cubicBezTo>
                <a:lnTo>
                  <a:pt x="474000" y="4811486"/>
                </a:lnTo>
                <a:lnTo>
                  <a:pt x="0" y="4811486"/>
                </a:lnTo>
                <a:close/>
              </a:path>
            </a:pathLst>
          </a:custGeom>
        </p:spPr>
      </p:pic>
      <p:pic>
        <p:nvPicPr>
          <p:cNvPr id="40" name="图片 39"/>
          <p:cNvPicPr>
            <a:picLocks noChangeAspect="1"/>
          </p:cNvPicPr>
          <p:nvPr/>
        </p:nvPicPr>
        <p:blipFill>
          <a:blip r:embed="rId4" cstate="screen"/>
          <a:srcRect/>
          <a:stretch>
            <a:fillRect/>
          </a:stretch>
        </p:blipFill>
        <p:spPr>
          <a:xfrm>
            <a:off x="1000124" y="3171826"/>
            <a:ext cx="3395663" cy="3686176"/>
          </a:xfrm>
          <a:custGeom>
            <a:avLst/>
            <a:gdLst>
              <a:gd name="connsiteX0" fmla="*/ 30607 w 3367080"/>
              <a:gd name="connsiteY0" fmla="*/ 0 h 3662975"/>
              <a:gd name="connsiteX1" fmla="*/ 3336473 w 3367080"/>
              <a:gd name="connsiteY1" fmla="*/ 0 h 3662975"/>
              <a:gd name="connsiteX2" fmla="*/ 3367080 w 3367080"/>
              <a:gd name="connsiteY2" fmla="*/ 30607 h 3662975"/>
              <a:gd name="connsiteX3" fmla="*/ 3367080 w 3367080"/>
              <a:gd name="connsiteY3" fmla="*/ 3632368 h 3662975"/>
              <a:gd name="connsiteX4" fmla="*/ 3336473 w 3367080"/>
              <a:gd name="connsiteY4" fmla="*/ 3662975 h 3662975"/>
              <a:gd name="connsiteX5" fmla="*/ 30607 w 3367080"/>
              <a:gd name="connsiteY5" fmla="*/ 3662975 h 3662975"/>
              <a:gd name="connsiteX6" fmla="*/ 0 w 3367080"/>
              <a:gd name="connsiteY6" fmla="*/ 3632368 h 3662975"/>
              <a:gd name="connsiteX7" fmla="*/ 0 w 3367080"/>
              <a:gd name="connsiteY7" fmla="*/ 30607 h 3662975"/>
              <a:gd name="connsiteX8" fmla="*/ 30607 w 3367080"/>
              <a:gd name="connsiteY8" fmla="*/ 0 h 366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7080" h="3662975">
                <a:moveTo>
                  <a:pt x="30607" y="0"/>
                </a:moveTo>
                <a:lnTo>
                  <a:pt x="3336473" y="0"/>
                </a:lnTo>
                <a:cubicBezTo>
                  <a:pt x="3353377" y="0"/>
                  <a:pt x="3367080" y="13703"/>
                  <a:pt x="3367080" y="30607"/>
                </a:cubicBezTo>
                <a:lnTo>
                  <a:pt x="3367080" y="3632368"/>
                </a:lnTo>
                <a:cubicBezTo>
                  <a:pt x="3367080" y="3649272"/>
                  <a:pt x="3353377" y="3662975"/>
                  <a:pt x="3336473" y="3662975"/>
                </a:cubicBezTo>
                <a:lnTo>
                  <a:pt x="30607" y="3662975"/>
                </a:lnTo>
                <a:cubicBezTo>
                  <a:pt x="13703" y="3662975"/>
                  <a:pt x="0" y="3649272"/>
                  <a:pt x="0" y="3632368"/>
                </a:cubicBezTo>
                <a:lnTo>
                  <a:pt x="0" y="30607"/>
                </a:lnTo>
                <a:cubicBezTo>
                  <a:pt x="0" y="13703"/>
                  <a:pt x="13703" y="0"/>
                  <a:pt x="30607" y="0"/>
                </a:cubicBezTo>
                <a:close/>
              </a:path>
            </a:pathLst>
          </a:cu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625"/>
                                        <p:tgtEl>
                                          <p:spTgt spid="40"/>
                                        </p:tgtEl>
                                      </p:cBhvr>
                                    </p:animEffect>
                                  </p:childTnLst>
                                </p:cTn>
                              </p:par>
                              <p:par>
                                <p:cTn id="64" presetID="42" presetClass="path" presetSubtype="0" decel="26600" fill="hold" nodeType="withEffect">
                                  <p:stCondLst>
                                    <p:cond delay="0"/>
                                  </p:stCondLst>
                                  <p:childTnLst>
                                    <p:animMotion origin="layout" path="M -6.25E-7 0 L -0.06784 0.07199 " pathEditMode="relative" rAng="0" ptsTypes="AA">
                                      <p:cBhvr>
                                        <p:cTn id="65" dur="1000" spd="-100000" fill="hold"/>
                                        <p:tgtEl>
                                          <p:spTgt spid="40"/>
                                        </p:tgtEl>
                                        <p:attrNameLst>
                                          <p:attrName>ppt_x</p:attrName>
                                          <p:attrName>ppt_y</p:attrName>
                                        </p:attrNameLst>
                                      </p:cBhvr>
                                      <p:rCtr x="-3398" y="3588"/>
                                    </p:animMotion>
                                  </p:childTnLst>
                                </p:cTn>
                              </p:par>
                              <p:par>
                                <p:cTn id="66" presetID="10" presetClass="entr" presetSubtype="0" fill="hold" nodeType="withEffect">
                                  <p:stCondLst>
                                    <p:cond delay="0"/>
                                  </p:stCondLst>
                                  <p:childTnLst>
                                    <p:set>
                                      <p:cBhvr>
                                        <p:cTn id="67" dur="1" fill="hold">
                                          <p:stCondLst>
                                            <p:cond delay="0"/>
                                          </p:stCondLst>
                                        </p:cTn>
                                        <p:tgtEl>
                                          <p:spTgt spid="35"/>
                                        </p:tgtEl>
                                        <p:attrNameLst>
                                          <p:attrName>style.visibility</p:attrName>
                                        </p:attrNameLst>
                                      </p:cBhvr>
                                      <p:to>
                                        <p:strVal val="visible"/>
                                      </p:to>
                                    </p:set>
                                    <p:animEffect transition="in" filter="fade">
                                      <p:cBhvr>
                                        <p:cTn id="68" dur="625"/>
                                        <p:tgtEl>
                                          <p:spTgt spid="35"/>
                                        </p:tgtEl>
                                      </p:cBhvr>
                                    </p:animEffect>
                                  </p:childTnLst>
                                </p:cTn>
                              </p:par>
                              <p:par>
                                <p:cTn id="69" presetID="42" presetClass="path" presetSubtype="0" decel="26600" fill="hold" nodeType="withEffect">
                                  <p:stCondLst>
                                    <p:cond delay="0"/>
                                  </p:stCondLst>
                                  <p:childTnLst>
                                    <p:animMotion origin="layout" path="M -6.25E-7 0 L -0.06784 0.07199 " pathEditMode="relative" rAng="0" ptsTypes="AA">
                                      <p:cBhvr>
                                        <p:cTn id="70" dur="1000" spd="-100000" fill="hold"/>
                                        <p:tgtEl>
                                          <p:spTgt spid="35"/>
                                        </p:tgtEl>
                                        <p:attrNameLst>
                                          <p:attrName>ppt_x</p:attrName>
                                          <p:attrName>ppt_y</p:attrName>
                                        </p:attrNameLst>
                                      </p:cBhvr>
                                      <p:rCtr x="-3398" y="3588"/>
                                    </p:animMotion>
                                  </p:childTnLst>
                                </p:cTn>
                              </p:par>
                              <p:par>
                                <p:cTn id="71" presetID="10" presetClass="entr" presetSubtype="0" fill="hold" nodeType="withEffect">
                                  <p:stCondLst>
                                    <p:cond delay="75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625"/>
                                        <p:tgtEl>
                                          <p:spTgt spid="30"/>
                                        </p:tgtEl>
                                      </p:cBhvr>
                                    </p:animEffect>
                                  </p:childTnLst>
                                </p:cTn>
                              </p:par>
                              <p:par>
                                <p:cTn id="74" presetID="42" presetClass="path" presetSubtype="0" decel="26600" fill="hold" nodeType="withEffect">
                                  <p:stCondLst>
                                    <p:cond delay="750"/>
                                  </p:stCondLst>
                                  <p:childTnLst>
                                    <p:animMotion origin="layout" path="M 1.66667E-6 4.07407E-6 L -0.14505 0.07592 " pathEditMode="relative" rAng="0" ptsTypes="AA">
                                      <p:cBhvr>
                                        <p:cTn id="75" dur="1000" spd="-100000" fill="hold"/>
                                        <p:tgtEl>
                                          <p:spTgt spid="30"/>
                                        </p:tgtEl>
                                        <p:attrNameLst>
                                          <p:attrName>ppt_x</p:attrName>
                                          <p:attrName>ppt_y</p:attrName>
                                        </p:attrNameLst>
                                      </p:cBhvr>
                                      <p:rCtr x="-7253" y="3796"/>
                                    </p:animMotion>
                                  </p:childTnLst>
                                </p:cTn>
                              </p:par>
                              <p:par>
                                <p:cTn id="76" presetID="10" presetClass="entr" presetSubtype="0" fill="hold" grpId="0" nodeType="withEffect">
                                  <p:stCondLst>
                                    <p:cond delay="750"/>
                                  </p:stCondLst>
                                  <p:childTnLst>
                                    <p:set>
                                      <p:cBhvr>
                                        <p:cTn id="77" dur="1" fill="hold">
                                          <p:stCondLst>
                                            <p:cond delay="0"/>
                                          </p:stCondLst>
                                        </p:cTn>
                                        <p:tgtEl>
                                          <p:spTgt spid="42"/>
                                        </p:tgtEl>
                                        <p:attrNameLst>
                                          <p:attrName>style.visibility</p:attrName>
                                        </p:attrNameLst>
                                      </p:cBhvr>
                                      <p:to>
                                        <p:strVal val="visible"/>
                                      </p:to>
                                    </p:set>
                                    <p:animEffect transition="in" filter="fade">
                                      <p:cBhvr>
                                        <p:cTn id="78" dur="625"/>
                                        <p:tgtEl>
                                          <p:spTgt spid="42"/>
                                        </p:tgtEl>
                                      </p:cBhvr>
                                    </p:animEffect>
                                  </p:childTnLst>
                                </p:cTn>
                              </p:par>
                              <p:par>
                                <p:cTn id="79" presetID="42" presetClass="path" presetSubtype="0" decel="26600" fill="hold" grpId="1" nodeType="withEffect">
                                  <p:stCondLst>
                                    <p:cond delay="750"/>
                                  </p:stCondLst>
                                  <p:childTnLst>
                                    <p:animMotion origin="layout" path="M 1.66667E-6 -2.22222E-6 L -0.1487 0.02315 " pathEditMode="relative" rAng="0" ptsTypes="AA">
                                      <p:cBhvr>
                                        <p:cTn id="80" dur="1000" spd="-100000" fill="hold"/>
                                        <p:tgtEl>
                                          <p:spTgt spid="42"/>
                                        </p:tgtEl>
                                        <p:attrNameLst>
                                          <p:attrName>ppt_x</p:attrName>
                                          <p:attrName>ppt_y</p:attrName>
                                        </p:attrNameLst>
                                      </p:cBhvr>
                                      <p:rCtr x="-7435" y="1157"/>
                                    </p:animMotion>
                                  </p:childTnLst>
                                </p:cTn>
                              </p:par>
                              <p:par>
                                <p:cTn id="81" presetID="10" presetClass="entr" presetSubtype="0" fill="hold" nodeType="withEffect">
                                  <p:stCondLst>
                                    <p:cond delay="75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625"/>
                                        <p:tgtEl>
                                          <p:spTgt spid="43"/>
                                        </p:tgtEl>
                                      </p:cBhvr>
                                    </p:animEffect>
                                  </p:childTnLst>
                                </p:cTn>
                              </p:par>
                              <p:par>
                                <p:cTn id="84" presetID="42" presetClass="path" presetSubtype="0" decel="26600" fill="hold" nodeType="withEffect">
                                  <p:stCondLst>
                                    <p:cond delay="750"/>
                                  </p:stCondLst>
                                  <p:childTnLst>
                                    <p:animMotion origin="layout" path="M 1.45833E-6 3.7037E-6 L -0.14284 -0.08866 " pathEditMode="relative" rAng="0" ptsTypes="AA">
                                      <p:cBhvr>
                                        <p:cTn id="85" dur="1000" spd="-100000" fill="hold"/>
                                        <p:tgtEl>
                                          <p:spTgt spid="43"/>
                                        </p:tgtEl>
                                        <p:attrNameLst>
                                          <p:attrName>ppt_x</p:attrName>
                                          <p:attrName>ppt_y</p:attrName>
                                        </p:attrNameLst>
                                      </p:cBhvr>
                                      <p:rCtr x="-7148" y="-4444"/>
                                    </p:animMotion>
                                  </p:childTnLst>
                                </p:cTn>
                              </p:par>
                              <p:par>
                                <p:cTn id="86" presetID="10" presetClass="entr" presetSubtype="0" fill="hold" grpId="0" nodeType="withEffect">
                                  <p:stCondLst>
                                    <p:cond delay="125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750"/>
                                        <p:tgtEl>
                                          <p:spTgt spid="48"/>
                                        </p:tgtEl>
                                      </p:cBhvr>
                                    </p:animEffect>
                                  </p:childTnLst>
                                </p:cTn>
                              </p:par>
                              <p:par>
                                <p:cTn id="89" presetID="10" presetClass="entr" presetSubtype="0" fill="hold" grpId="0" nodeType="withEffect">
                                  <p:stCondLst>
                                    <p:cond delay="1250"/>
                                  </p:stCondLst>
                                  <p:childTnLst>
                                    <p:set>
                                      <p:cBhvr>
                                        <p:cTn id="90" dur="1" fill="hold">
                                          <p:stCondLst>
                                            <p:cond delay="0"/>
                                          </p:stCondLst>
                                        </p:cTn>
                                        <p:tgtEl>
                                          <p:spTgt spid="21"/>
                                        </p:tgtEl>
                                        <p:attrNameLst>
                                          <p:attrName>style.visibility</p:attrName>
                                        </p:attrNameLst>
                                      </p:cBhvr>
                                      <p:to>
                                        <p:strVal val="visible"/>
                                      </p:to>
                                    </p:set>
                                    <p:animEffect transition="in" filter="fade">
                                      <p:cBhvr>
                                        <p:cTn id="91" dur="750"/>
                                        <p:tgtEl>
                                          <p:spTgt spid="21"/>
                                        </p:tgtEl>
                                      </p:cBhvr>
                                    </p:animEffect>
                                  </p:childTnLst>
                                </p:cTn>
                              </p:par>
                              <p:par>
                                <p:cTn id="92" presetID="10" presetClass="entr" presetSubtype="0" fill="hold" grpId="0" nodeType="withEffect">
                                  <p:stCondLst>
                                    <p:cond delay="1250"/>
                                  </p:stCondLst>
                                  <p:childTnLst>
                                    <p:set>
                                      <p:cBhvr>
                                        <p:cTn id="93" dur="1" fill="hold">
                                          <p:stCondLst>
                                            <p:cond delay="0"/>
                                          </p:stCondLst>
                                        </p:cTn>
                                        <p:tgtEl>
                                          <p:spTgt spid="49"/>
                                        </p:tgtEl>
                                        <p:attrNameLst>
                                          <p:attrName>style.visibility</p:attrName>
                                        </p:attrNameLst>
                                      </p:cBhvr>
                                      <p:to>
                                        <p:strVal val="visible"/>
                                      </p:to>
                                    </p:set>
                                    <p:animEffect transition="in" filter="fade">
                                      <p:cBhvr>
                                        <p:cTn id="94" dur="750"/>
                                        <p:tgtEl>
                                          <p:spTgt spid="49"/>
                                        </p:tgtEl>
                                      </p:cBhvr>
                                    </p:animEffect>
                                  </p:childTnLst>
                                </p:cTn>
                              </p:par>
                              <p:par>
                                <p:cTn id="95" presetID="10" presetClass="entr" presetSubtype="0" fill="hold" grpId="0" nodeType="withEffect">
                                  <p:stCondLst>
                                    <p:cond delay="125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750"/>
                                        <p:tgtEl>
                                          <p:spTgt spid="23"/>
                                        </p:tgtEl>
                                      </p:cBhvr>
                                    </p:animEffect>
                                  </p:childTnLst>
                                </p:cTn>
                              </p:par>
                              <p:par>
                                <p:cTn id="98" presetID="10" presetClass="entr" presetSubtype="0" fill="hold" grpId="0" nodeType="withEffect">
                                  <p:stCondLst>
                                    <p:cond delay="1250"/>
                                  </p:stCondLst>
                                  <p:childTnLst>
                                    <p:set>
                                      <p:cBhvr>
                                        <p:cTn id="99" dur="1" fill="hold">
                                          <p:stCondLst>
                                            <p:cond delay="0"/>
                                          </p:stCondLst>
                                        </p:cTn>
                                        <p:tgtEl>
                                          <p:spTgt spid="50"/>
                                        </p:tgtEl>
                                        <p:attrNameLst>
                                          <p:attrName>style.visibility</p:attrName>
                                        </p:attrNameLst>
                                      </p:cBhvr>
                                      <p:to>
                                        <p:strVal val="visible"/>
                                      </p:to>
                                    </p:set>
                                    <p:animEffect transition="in" filter="fade">
                                      <p:cBhvr>
                                        <p:cTn id="100" dur="750"/>
                                        <p:tgtEl>
                                          <p:spTgt spid="50"/>
                                        </p:tgtEl>
                                      </p:cBhvr>
                                    </p:animEffect>
                                  </p:childTnLst>
                                </p:cTn>
                              </p:par>
                              <p:par>
                                <p:cTn id="101" presetID="10" presetClass="entr" presetSubtype="0" fill="hold" grpId="0" nodeType="withEffect">
                                  <p:stCondLst>
                                    <p:cond delay="1250"/>
                                  </p:stCondLst>
                                  <p:childTnLst>
                                    <p:set>
                                      <p:cBhvr>
                                        <p:cTn id="102" dur="1" fill="hold">
                                          <p:stCondLst>
                                            <p:cond delay="0"/>
                                          </p:stCondLst>
                                        </p:cTn>
                                        <p:tgtEl>
                                          <p:spTgt spid="46"/>
                                        </p:tgtEl>
                                        <p:attrNameLst>
                                          <p:attrName>style.visibility</p:attrName>
                                        </p:attrNameLst>
                                      </p:cBhvr>
                                      <p:to>
                                        <p:strVal val="visible"/>
                                      </p:to>
                                    </p:set>
                                    <p:animEffect transition="in" filter="fade">
                                      <p:cBhvr>
                                        <p:cTn id="103" dur="750"/>
                                        <p:tgtEl>
                                          <p:spTgt spid="46"/>
                                        </p:tgtEl>
                                      </p:cBhvr>
                                    </p:animEffect>
                                  </p:childTnLst>
                                </p:cTn>
                              </p:par>
                              <p:par>
                                <p:cTn id="104" presetID="10" presetClass="entr" presetSubtype="0" fill="hold" grpId="0" nodeType="withEffect">
                                  <p:stCondLst>
                                    <p:cond delay="1250"/>
                                  </p:stCondLst>
                                  <p:childTnLst>
                                    <p:set>
                                      <p:cBhvr>
                                        <p:cTn id="105" dur="1" fill="hold">
                                          <p:stCondLst>
                                            <p:cond delay="0"/>
                                          </p:stCondLst>
                                        </p:cTn>
                                        <p:tgtEl>
                                          <p:spTgt spid="22"/>
                                        </p:tgtEl>
                                        <p:attrNameLst>
                                          <p:attrName>style.visibility</p:attrName>
                                        </p:attrNameLst>
                                      </p:cBhvr>
                                      <p:to>
                                        <p:strVal val="visible"/>
                                      </p:to>
                                    </p:set>
                                    <p:animEffect transition="in" filter="fade">
                                      <p:cBhvr>
                                        <p:cTn id="106" dur="750"/>
                                        <p:tgtEl>
                                          <p:spTgt spid="22"/>
                                        </p:tgtEl>
                                      </p:cBhvr>
                                    </p:animEffect>
                                  </p:childTnLst>
                                </p:cTn>
                              </p:par>
                              <p:par>
                                <p:cTn id="107" presetID="10" presetClass="entr" presetSubtype="0" fill="hold" grpId="0" nodeType="withEffect">
                                  <p:stCondLst>
                                    <p:cond delay="1250"/>
                                  </p:stCondLst>
                                  <p:childTnLst>
                                    <p:set>
                                      <p:cBhvr>
                                        <p:cTn id="108" dur="1" fill="hold">
                                          <p:stCondLst>
                                            <p:cond delay="0"/>
                                          </p:stCondLst>
                                        </p:cTn>
                                        <p:tgtEl>
                                          <p:spTgt spid="24"/>
                                        </p:tgtEl>
                                        <p:attrNameLst>
                                          <p:attrName>style.visibility</p:attrName>
                                        </p:attrNameLst>
                                      </p:cBhvr>
                                      <p:to>
                                        <p:strVal val="visible"/>
                                      </p:to>
                                    </p:set>
                                    <p:animEffect transition="in" filter="fade">
                                      <p:cBhvr>
                                        <p:cTn id="109" dur="750"/>
                                        <p:tgtEl>
                                          <p:spTgt spid="24"/>
                                        </p:tgtEl>
                                      </p:cBhvr>
                                    </p:animEffect>
                                  </p:childTnLst>
                                </p:cTn>
                              </p:par>
                              <p:par>
                                <p:cTn id="110" presetID="10" presetClass="entr" presetSubtype="0" fill="hold" grpId="0" nodeType="withEffect">
                                  <p:stCondLst>
                                    <p:cond delay="1250"/>
                                  </p:stCondLst>
                                  <p:childTnLst>
                                    <p:set>
                                      <p:cBhvr>
                                        <p:cTn id="111" dur="1" fill="hold">
                                          <p:stCondLst>
                                            <p:cond delay="0"/>
                                          </p:stCondLst>
                                        </p:cTn>
                                        <p:tgtEl>
                                          <p:spTgt spid="47"/>
                                        </p:tgtEl>
                                        <p:attrNameLst>
                                          <p:attrName>style.visibility</p:attrName>
                                        </p:attrNameLst>
                                      </p:cBhvr>
                                      <p:to>
                                        <p:strVal val="visible"/>
                                      </p:to>
                                    </p:set>
                                    <p:animEffect transition="in" filter="fade">
                                      <p:cBhvr>
                                        <p:cTn id="112"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9" grpId="0" animBg="1"/>
      <p:bldP spid="48" grpId="0" animBg="1"/>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21" grpId="0"/>
      <p:bldP spid="22" grpId="0"/>
      <p:bldP spid="23" grpId="0"/>
      <p:bldP spid="24" grpId="0"/>
      <p:bldP spid="42" grpId="0" animBg="1"/>
      <p:bldP spid="42" grpId="1" animBg="1"/>
      <p:bldP spid="46" grpId="0"/>
      <p:bldP spid="4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7068692"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Urgent need to solve the problem</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03</a:t>
            </a:r>
            <a:endParaRPr lang="zh-CN" altLang="en-US" sz="2800" dirty="0">
              <a:solidFill>
                <a:schemeClr val="tx1">
                  <a:lumMod val="75000"/>
                  <a:lumOff val="25000"/>
                </a:schemeClr>
              </a:solidFill>
            </a:endParaRPr>
          </a:p>
        </p:txBody>
      </p:sp>
      <p:sp>
        <p:nvSpPr>
          <p:cNvPr id="9" name="平行四边形 8"/>
          <p:cNvSpPr/>
          <p:nvPr/>
        </p:nvSpPr>
        <p:spPr>
          <a:xfrm rot="-2100000" flipH="1" flipV="1">
            <a:off x="8637503"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8766940"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8837556"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8814613"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8893109"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14" name="组合 13"/>
          <p:cNvGrpSpPr/>
          <p:nvPr/>
        </p:nvGrpSpPr>
        <p:grpSpPr>
          <a:xfrm>
            <a:off x="1651670" y="2869487"/>
            <a:ext cx="8888658" cy="496722"/>
            <a:chOff x="1651670" y="2869487"/>
            <a:chExt cx="8888658" cy="496722"/>
          </a:xfrm>
        </p:grpSpPr>
        <p:cxnSp>
          <p:nvCxnSpPr>
            <p:cNvPr id="29" name="直接连接符 28"/>
            <p:cNvCxnSpPr/>
            <p:nvPr/>
          </p:nvCxnSpPr>
          <p:spPr>
            <a:xfrm rot="21540000">
              <a:off x="1730191" y="3289272"/>
              <a:ext cx="8737600" cy="0"/>
            </a:xfrm>
            <a:prstGeom prst="line">
              <a:avLst/>
            </a:prstGeom>
            <a:ln w="15875">
              <a:gradFill flip="none" rotWithShape="1">
                <a:gsLst>
                  <a:gs pos="0">
                    <a:schemeClr val="accent1">
                      <a:lumMod val="5000"/>
                      <a:lumOff val="95000"/>
                    </a:schemeClr>
                  </a:gs>
                  <a:gs pos="70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rot="21540000" flipH="1">
              <a:off x="10464128" y="2869487"/>
              <a:ext cx="76200" cy="342900"/>
            </a:xfrm>
            <a:prstGeom prst="line">
              <a:avLst/>
            </a:prstGeom>
            <a:ln w="15875"/>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rot="21540000" flipH="1" flipV="1">
              <a:off x="1651670" y="3023309"/>
              <a:ext cx="76200" cy="34290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4" name="组合 33"/>
          <p:cNvGrpSpPr/>
          <p:nvPr/>
        </p:nvGrpSpPr>
        <p:grpSpPr>
          <a:xfrm>
            <a:off x="6006444" y="2812328"/>
            <a:ext cx="179110" cy="1404594"/>
            <a:chOff x="6006445" y="2507530"/>
            <a:chExt cx="179110" cy="1404594"/>
          </a:xfrm>
        </p:grpSpPr>
        <p:sp>
          <p:nvSpPr>
            <p:cNvPr id="33" name="矩形 32"/>
            <p:cNvSpPr/>
            <p:nvPr/>
          </p:nvSpPr>
          <p:spPr>
            <a:xfrm>
              <a:off x="6006445" y="2507530"/>
              <a:ext cx="179110" cy="1404594"/>
            </a:xfrm>
            <a:prstGeom prst="rect">
              <a:avLst/>
            </a:prstGeom>
            <a:solidFill>
              <a:srgbClr val="2D2C2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5" name="直接连接符 24"/>
            <p:cNvCxnSpPr/>
            <p:nvPr/>
          </p:nvCxnSpPr>
          <p:spPr>
            <a:xfrm>
              <a:off x="6096000" y="2641600"/>
              <a:ext cx="0" cy="958850"/>
            </a:xfrm>
            <a:prstGeom prst="line">
              <a:avLst/>
            </a:prstGeom>
            <a:ln w="38100" cap="sq">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6" name="梯形 35"/>
          <p:cNvSpPr/>
          <p:nvPr/>
        </p:nvSpPr>
        <p:spPr>
          <a:xfrm>
            <a:off x="5610224" y="4002887"/>
            <a:ext cx="971550" cy="245261"/>
          </a:xfrm>
          <a:prstGeom prst="trapezoid">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rot="-60000">
            <a:off x="2028824" y="2258285"/>
            <a:ext cx="1733550" cy="859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rot="-60000">
            <a:off x="8429623" y="2150072"/>
            <a:ext cx="1733550" cy="8590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4565585" y="5148176"/>
            <a:ext cx="3054416" cy="460907"/>
          </a:xfrm>
          <a:prstGeom prst="rect">
            <a:avLst/>
          </a:prstGeom>
          <a:solidFill>
            <a:schemeClr val="tx1">
              <a:lumMod val="75000"/>
              <a:lumOff val="25000"/>
            </a:schemeClr>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2" name="文本框 41"/>
          <p:cNvSpPr txBox="1"/>
          <p:nvPr/>
        </p:nvSpPr>
        <p:spPr>
          <a:xfrm>
            <a:off x="4792423" y="5147419"/>
            <a:ext cx="2600738" cy="461665"/>
          </a:xfrm>
          <a:prstGeom prst="rect">
            <a:avLst/>
          </a:prstGeom>
          <a:noFill/>
        </p:spPr>
        <p:txBody>
          <a:bodyPr wrap="square" rtlCol="0">
            <a:spAutoFit/>
          </a:bodyPr>
          <a:lstStyle/>
          <a:p>
            <a:pPr algn="ctr"/>
            <a:r>
              <a:rPr lang="en-US" altLang="zh-CN" sz="2400" dirty="0">
                <a:solidFill>
                  <a:schemeClr val="accent1"/>
                </a:solidFill>
                <a:latin typeface="+mj-ea"/>
                <a:ea typeface="+mj-ea"/>
              </a:rPr>
              <a:t>Adobe illustrator</a:t>
            </a:r>
          </a:p>
        </p:txBody>
      </p:sp>
      <p:sp>
        <p:nvSpPr>
          <p:cNvPr id="43" name="矩形 42"/>
          <p:cNvSpPr/>
          <p:nvPr/>
        </p:nvSpPr>
        <p:spPr>
          <a:xfrm>
            <a:off x="1372441" y="5687148"/>
            <a:ext cx="9440702" cy="572464"/>
          </a:xfrm>
          <a:prstGeom prst="rect">
            <a:avLst/>
          </a:prstGeom>
        </p:spPr>
        <p:txBody>
          <a:bodyPr wrap="square" anchor="ctr" anchorCtr="0">
            <a:spAutoFit/>
          </a:bodyPr>
          <a:lstStyle/>
          <a:p>
            <a:pPr algn="ctr" fontAlgn="base">
              <a:lnSpc>
                <a:spcPct val="130000"/>
              </a:lnSpc>
              <a:spcBef>
                <a:spcPct val="0"/>
              </a:spcBef>
              <a:spcAft>
                <a:spcPct val="0"/>
              </a:spcAft>
            </a:pPr>
            <a:r>
              <a:rPr lang="en-US" altLang="zh-CN" sz="1200" dirty="0">
                <a:solidFill>
                  <a:schemeClr val="bg1">
                    <a:lumMod val="85000"/>
                  </a:schemeClr>
                </a:solidFill>
                <a:latin typeface="+mj-ea"/>
                <a:ea typeface="宋体" panose="02010600030101010101" pitchFamily="2" charset="-122"/>
              </a:rPr>
              <a:t>Four short words sum and up what has lifted most successful individuals above the crowd: a little bit more. </a:t>
            </a: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44" name="矩形 43"/>
          <p:cNvSpPr/>
          <p:nvPr/>
        </p:nvSpPr>
        <p:spPr>
          <a:xfrm rot="-60000">
            <a:off x="2091742" y="2503155"/>
            <a:ext cx="1607714" cy="369332"/>
          </a:xfrm>
          <a:prstGeom prst="rect">
            <a:avLst/>
          </a:prstGeom>
        </p:spPr>
        <p:txBody>
          <a:bodyPr wrap="square">
            <a:spAutoFit/>
          </a:bodyPr>
          <a:lstStyle/>
          <a:p>
            <a:pPr algn="ctr"/>
            <a:r>
              <a:rPr lang="en-US" altLang="zh-CN" dirty="0">
                <a:solidFill>
                  <a:schemeClr val="tx1">
                    <a:lumMod val="75000"/>
                    <a:lumOff val="25000"/>
                  </a:schemeClr>
                </a:solidFill>
              </a:rPr>
              <a:t>Operational</a:t>
            </a:r>
            <a:endParaRPr lang="zh-CN" altLang="en-US" dirty="0">
              <a:solidFill>
                <a:schemeClr val="tx1">
                  <a:lumMod val="75000"/>
                  <a:lumOff val="25000"/>
                </a:schemeClr>
              </a:solidFill>
            </a:endParaRPr>
          </a:p>
        </p:txBody>
      </p:sp>
      <p:sp>
        <p:nvSpPr>
          <p:cNvPr id="45" name="矩形 44"/>
          <p:cNvSpPr/>
          <p:nvPr/>
        </p:nvSpPr>
        <p:spPr>
          <a:xfrm rot="-60000">
            <a:off x="8492541" y="2394942"/>
            <a:ext cx="1607714" cy="369332"/>
          </a:xfrm>
          <a:prstGeom prst="rect">
            <a:avLst/>
          </a:prstGeom>
        </p:spPr>
        <p:txBody>
          <a:bodyPr wrap="square">
            <a:spAutoFit/>
          </a:bodyPr>
          <a:lstStyle/>
          <a:p>
            <a:pPr algn="ctr"/>
            <a:r>
              <a:rPr lang="en-US" altLang="zh-CN" dirty="0">
                <a:solidFill>
                  <a:schemeClr val="tx1">
                    <a:lumMod val="75000"/>
                    <a:lumOff val="25000"/>
                  </a:schemeClr>
                </a:solidFill>
              </a:rPr>
              <a:t>Product</a:t>
            </a:r>
            <a:endParaRPr lang="zh-CN" altLang="en-US" dirty="0">
              <a:solidFill>
                <a:schemeClr val="tx1">
                  <a:lumMod val="75000"/>
                  <a:lumOff val="25000"/>
                </a:schemeClr>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fade">
                                      <p:cBhvr>
                                        <p:cTn id="63" dur="625"/>
                                        <p:tgtEl>
                                          <p:spTgt spid="44"/>
                                        </p:tgtEl>
                                      </p:cBhvr>
                                    </p:animEffect>
                                  </p:childTnLst>
                                </p:cTn>
                              </p:par>
                              <p:par>
                                <p:cTn id="64" presetID="42" presetClass="path" presetSubtype="0" decel="26600" fill="hold" grpId="1" nodeType="withEffect">
                                  <p:stCondLst>
                                    <p:cond delay="0"/>
                                  </p:stCondLst>
                                  <p:childTnLst>
                                    <p:animMotion origin="layout" path="M 2.77556E-17 1.85185E-6 L 2.77556E-17 -0.06505 " pathEditMode="relative" rAng="0" ptsTypes="AA">
                                      <p:cBhvr>
                                        <p:cTn id="65" dur="1000" spd="-100000" fill="hold"/>
                                        <p:tgtEl>
                                          <p:spTgt spid="44"/>
                                        </p:tgtEl>
                                        <p:attrNameLst>
                                          <p:attrName>ppt_x</p:attrName>
                                          <p:attrName>ppt_y</p:attrName>
                                        </p:attrNameLst>
                                      </p:cBhvr>
                                      <p:rCtr x="0" y="-3264"/>
                                    </p:animMotion>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625"/>
                                        <p:tgtEl>
                                          <p:spTgt spid="39"/>
                                        </p:tgtEl>
                                      </p:cBhvr>
                                    </p:animEffect>
                                  </p:childTnLst>
                                </p:cTn>
                              </p:par>
                              <p:par>
                                <p:cTn id="69" presetID="42" presetClass="path" presetSubtype="0" decel="26600" fill="hold" grpId="1" nodeType="withEffect">
                                  <p:stCondLst>
                                    <p:cond delay="0"/>
                                  </p:stCondLst>
                                  <p:childTnLst>
                                    <p:animMotion origin="layout" path="M 2.77556E-17 1.85185E-6 L 2.77556E-17 -0.06505 " pathEditMode="relative" rAng="0" ptsTypes="AA">
                                      <p:cBhvr>
                                        <p:cTn id="70" dur="1000" spd="-100000" fill="hold"/>
                                        <p:tgtEl>
                                          <p:spTgt spid="39"/>
                                        </p:tgtEl>
                                        <p:attrNameLst>
                                          <p:attrName>ppt_x</p:attrName>
                                          <p:attrName>ppt_y</p:attrName>
                                        </p:attrNameLst>
                                      </p:cBhvr>
                                      <p:rCtr x="0" y="-3264"/>
                                    </p:animMotion>
                                  </p:childTnLst>
                                </p:cTn>
                              </p:par>
                              <p:par>
                                <p:cTn id="71" presetID="10"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625"/>
                                        <p:tgtEl>
                                          <p:spTgt spid="45"/>
                                        </p:tgtEl>
                                      </p:cBhvr>
                                    </p:animEffect>
                                  </p:childTnLst>
                                </p:cTn>
                              </p:par>
                              <p:par>
                                <p:cTn id="74" presetID="42" presetClass="path" presetSubtype="0" decel="26600" fill="hold" grpId="1" nodeType="withEffect">
                                  <p:stCondLst>
                                    <p:cond delay="0"/>
                                  </p:stCondLst>
                                  <p:childTnLst>
                                    <p:animMotion origin="layout" path="M 2.77556E-17 1.85185E-6 L 2.77556E-17 -0.06505 " pathEditMode="relative" rAng="0" ptsTypes="AA">
                                      <p:cBhvr>
                                        <p:cTn id="75" dur="1000" spd="-100000" fill="hold"/>
                                        <p:tgtEl>
                                          <p:spTgt spid="45"/>
                                        </p:tgtEl>
                                        <p:attrNameLst>
                                          <p:attrName>ppt_x</p:attrName>
                                          <p:attrName>ppt_y</p:attrName>
                                        </p:attrNameLst>
                                      </p:cBhvr>
                                      <p:rCtr x="0" y="-3264"/>
                                    </p:animMotion>
                                  </p:childTnLst>
                                </p:cTn>
                              </p:par>
                              <p:par>
                                <p:cTn id="76" presetID="10" presetClass="entr" presetSubtype="0"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Effect transition="in" filter="fade">
                                      <p:cBhvr>
                                        <p:cTn id="78" dur="625"/>
                                        <p:tgtEl>
                                          <p:spTgt spid="40"/>
                                        </p:tgtEl>
                                      </p:cBhvr>
                                    </p:animEffect>
                                  </p:childTnLst>
                                </p:cTn>
                              </p:par>
                              <p:par>
                                <p:cTn id="79" presetID="42" presetClass="path" presetSubtype="0" decel="26600" fill="hold" grpId="1" nodeType="withEffect">
                                  <p:stCondLst>
                                    <p:cond delay="0"/>
                                  </p:stCondLst>
                                  <p:childTnLst>
                                    <p:animMotion origin="layout" path="M 2.77556E-17 1.85185E-6 L 2.77556E-17 -0.06505 " pathEditMode="relative" rAng="0" ptsTypes="AA">
                                      <p:cBhvr>
                                        <p:cTn id="80" dur="1000" spd="-100000" fill="hold"/>
                                        <p:tgtEl>
                                          <p:spTgt spid="40"/>
                                        </p:tgtEl>
                                        <p:attrNameLst>
                                          <p:attrName>ppt_x</p:attrName>
                                          <p:attrName>ppt_y</p:attrName>
                                        </p:attrNameLst>
                                      </p:cBhvr>
                                      <p:rCtr x="0" y="-3264"/>
                                    </p:animMotion>
                                  </p:childTnLst>
                                </p:cTn>
                              </p:par>
                              <p:par>
                                <p:cTn id="81" presetID="10" presetClass="entr" presetSubtype="0" fill="hold"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75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6"/>
                                        </p:tgtEl>
                                        <p:attrNameLst>
                                          <p:attrName>style.visibility</p:attrName>
                                        </p:attrNameLst>
                                      </p:cBhvr>
                                      <p:to>
                                        <p:strVal val="visible"/>
                                      </p:to>
                                    </p:set>
                                    <p:animEffect transition="in" filter="fade">
                                      <p:cBhvr>
                                        <p:cTn id="86" dur="750"/>
                                        <p:tgtEl>
                                          <p:spTgt spid="36"/>
                                        </p:tgtEl>
                                      </p:cBhvr>
                                    </p:animEffect>
                                  </p:childTnLst>
                                </p:cTn>
                              </p:par>
                              <p:par>
                                <p:cTn id="87" presetID="10" presetClass="entr" presetSubtype="0" fill="hold" nodeType="withEffect">
                                  <p:stCondLst>
                                    <p:cond delay="0"/>
                                  </p:stCondLst>
                                  <p:childTnLst>
                                    <p:set>
                                      <p:cBhvr>
                                        <p:cTn id="88" dur="1" fill="hold">
                                          <p:stCondLst>
                                            <p:cond delay="0"/>
                                          </p:stCondLst>
                                        </p:cTn>
                                        <p:tgtEl>
                                          <p:spTgt spid="14"/>
                                        </p:tgtEl>
                                        <p:attrNameLst>
                                          <p:attrName>style.visibility</p:attrName>
                                        </p:attrNameLst>
                                      </p:cBhvr>
                                      <p:to>
                                        <p:strVal val="visible"/>
                                      </p:to>
                                    </p:set>
                                    <p:animEffect transition="in" filter="fade">
                                      <p:cBhvr>
                                        <p:cTn id="89" dur="1000"/>
                                        <p:tgtEl>
                                          <p:spTgt spid="14"/>
                                        </p:tgtEl>
                                      </p:cBhvr>
                                    </p:animEffect>
                                  </p:childTnLst>
                                </p:cTn>
                              </p:par>
                              <p:par>
                                <p:cTn id="90" presetID="63" presetClass="path" presetSubtype="0" decel="30000" fill="hold" nodeType="withEffect">
                                  <p:stCondLst>
                                    <p:cond delay="0"/>
                                  </p:stCondLst>
                                  <p:childTnLst>
                                    <p:animMotion origin="layout" path="M 0 -0.022778 L 0 0 E" pathEditMode="relative" ptsTypes="">
                                      <p:cBhvr>
                                        <p:cTn id="91" dur="1000" fill="hold"/>
                                        <p:tgtEl>
                                          <p:spTgt spid="14"/>
                                        </p:tgtEl>
                                        <p:attrNameLst>
                                          <p:attrName>ppt_x</p:attrName>
                                          <p:attrName>ppt_y</p:attrName>
                                        </p:attrNameLst>
                                      </p:cBhvr>
                                    </p:animMotion>
                                  </p:childTnLst>
                                </p:cTn>
                              </p:par>
                              <p:par>
                                <p:cTn id="92" presetID="8" presetClass="emph" presetSubtype="0" decel="30000" fill="hold" nodeType="withEffect">
                                  <p:stCondLst>
                                    <p:cond delay="0"/>
                                  </p:stCondLst>
                                  <p:childTnLst>
                                    <p:animRot by="21600000" from="120000" to="0">
                                      <p:cBhvr>
                                        <p:cTn id="93" dur="1000" fill="hold"/>
                                        <p:tgtEl>
                                          <p:spTgt spid="14"/>
                                        </p:tgtEl>
                                        <p:attrNameLst>
                                          <p:attrName>r</p:attrName>
                                        </p:attrNameLst>
                                      </p:cBhvr>
                                    </p:animRot>
                                  </p:childTnLst>
                                </p:cTn>
                              </p:par>
                              <p:par>
                                <p:cTn id="94" presetID="10" presetClass="entr" presetSubtype="0" fill="hold" grpId="0" nodeType="withEffect">
                                  <p:stCondLst>
                                    <p:cond delay="75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750"/>
                                        <p:tgtEl>
                                          <p:spTgt spid="42"/>
                                        </p:tgtEl>
                                      </p:cBhvr>
                                    </p:animEffect>
                                  </p:childTnLst>
                                </p:cTn>
                              </p:par>
                              <p:par>
                                <p:cTn id="97" presetID="63" presetClass="path" presetSubtype="0" decel="50000" fill="hold" grpId="1" nodeType="withEffect">
                                  <p:stCondLst>
                                    <p:cond delay="750"/>
                                  </p:stCondLst>
                                  <p:childTnLst>
                                    <p:animMotion origin="layout" path="M -0.01562 -3.7037E-6 L 0.11081 -3.7037E-6 " pathEditMode="relative" rAng="0" ptsTypes="AA">
                                      <p:cBhvr>
                                        <p:cTn id="98" dur="750" spd="-100000" fill="hold"/>
                                        <p:tgtEl>
                                          <p:spTgt spid="42"/>
                                        </p:tgtEl>
                                        <p:attrNameLst>
                                          <p:attrName>ppt_x</p:attrName>
                                          <p:attrName>ppt_y</p:attrName>
                                        </p:attrNameLst>
                                      </p:cBhvr>
                                      <p:rCtr x="6315" y="0"/>
                                    </p:animMotion>
                                  </p:childTnLst>
                                </p:cTn>
                              </p:par>
                              <p:par>
                                <p:cTn id="99" presetID="35" presetClass="path" presetSubtype="0" accel="50000" decel="50000" fill="hold" grpId="2" nodeType="withEffect">
                                  <p:stCondLst>
                                    <p:cond delay="1500"/>
                                  </p:stCondLst>
                                  <p:childTnLst>
                                    <p:animMotion origin="layout" path="M -0.01562 -3.7037E-6 L -2.29167E-6 -3.7037E-6 " pathEditMode="relative" rAng="0" ptsTypes="AA">
                                      <p:cBhvr>
                                        <p:cTn id="100" dur="750" fill="hold"/>
                                        <p:tgtEl>
                                          <p:spTgt spid="42"/>
                                        </p:tgtEl>
                                        <p:attrNameLst>
                                          <p:attrName>ppt_x</p:attrName>
                                          <p:attrName>ppt_y</p:attrName>
                                        </p:attrNameLst>
                                      </p:cBhvr>
                                      <p:rCtr x="781" y="0"/>
                                    </p:animMotion>
                                  </p:childTnLst>
                                </p:cTn>
                              </p:par>
                              <p:par>
                                <p:cTn id="101" presetID="10" presetClass="entr" presetSubtype="0" fill="hold" grpId="0" nodeType="withEffect">
                                  <p:stCondLst>
                                    <p:cond delay="750"/>
                                  </p:stCondLst>
                                  <p:childTnLst>
                                    <p:set>
                                      <p:cBhvr>
                                        <p:cTn id="102" dur="1" fill="hold">
                                          <p:stCondLst>
                                            <p:cond delay="0"/>
                                          </p:stCondLst>
                                        </p:cTn>
                                        <p:tgtEl>
                                          <p:spTgt spid="41"/>
                                        </p:tgtEl>
                                        <p:attrNameLst>
                                          <p:attrName>style.visibility</p:attrName>
                                        </p:attrNameLst>
                                      </p:cBhvr>
                                      <p:to>
                                        <p:strVal val="visible"/>
                                      </p:to>
                                    </p:set>
                                    <p:animEffect transition="in" filter="fade">
                                      <p:cBhvr>
                                        <p:cTn id="103" dur="750"/>
                                        <p:tgtEl>
                                          <p:spTgt spid="41"/>
                                        </p:tgtEl>
                                      </p:cBhvr>
                                    </p:animEffect>
                                  </p:childTnLst>
                                </p:cTn>
                              </p:par>
                              <p:par>
                                <p:cTn id="104" presetID="63" presetClass="path" presetSubtype="0" decel="50000" fill="hold" grpId="1" nodeType="withEffect">
                                  <p:stCondLst>
                                    <p:cond delay="750"/>
                                  </p:stCondLst>
                                  <p:childTnLst>
                                    <p:animMotion origin="layout" path="M -0.01562 -3.7037E-6 L 0.11081 -3.7037E-6 " pathEditMode="relative" rAng="0" ptsTypes="AA">
                                      <p:cBhvr>
                                        <p:cTn id="105" dur="750" spd="-100000" fill="hold"/>
                                        <p:tgtEl>
                                          <p:spTgt spid="41"/>
                                        </p:tgtEl>
                                        <p:attrNameLst>
                                          <p:attrName>ppt_x</p:attrName>
                                          <p:attrName>ppt_y</p:attrName>
                                        </p:attrNameLst>
                                      </p:cBhvr>
                                      <p:rCtr x="6315" y="0"/>
                                    </p:animMotion>
                                  </p:childTnLst>
                                </p:cTn>
                              </p:par>
                              <p:par>
                                <p:cTn id="106" presetID="35" presetClass="path" presetSubtype="0" accel="50000" decel="50000" fill="hold" grpId="2" nodeType="withEffect">
                                  <p:stCondLst>
                                    <p:cond delay="1500"/>
                                  </p:stCondLst>
                                  <p:childTnLst>
                                    <p:animMotion origin="layout" path="M -0.01562 -3.7037E-6 L -2.29167E-6 -3.7037E-6 " pathEditMode="relative" rAng="0" ptsTypes="AA">
                                      <p:cBhvr>
                                        <p:cTn id="107" dur="750" fill="hold"/>
                                        <p:tgtEl>
                                          <p:spTgt spid="41"/>
                                        </p:tgtEl>
                                        <p:attrNameLst>
                                          <p:attrName>ppt_x</p:attrName>
                                          <p:attrName>ppt_y</p:attrName>
                                        </p:attrNameLst>
                                      </p:cBhvr>
                                      <p:rCtr x="781" y="0"/>
                                    </p:animMotion>
                                  </p:childTnLst>
                                </p:cTn>
                              </p:par>
                              <p:par>
                                <p:cTn id="108" presetID="10" presetClass="entr" presetSubtype="0" fill="hold" grpId="0" nodeType="withEffect">
                                  <p:stCondLst>
                                    <p:cond delay="150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7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36" grpId="0" animBg="1"/>
      <p:bldP spid="39" grpId="0" animBg="1"/>
      <p:bldP spid="39" grpId="1" animBg="1"/>
      <p:bldP spid="40" grpId="0" animBg="1"/>
      <p:bldP spid="40" grpId="1" animBg="1"/>
      <p:bldP spid="41" grpId="0" animBg="1"/>
      <p:bldP spid="41" grpId="1" animBg="1"/>
      <p:bldP spid="41" grpId="2" animBg="1"/>
      <p:bldP spid="42" grpId="0"/>
      <p:bldP spid="42" grpId="1"/>
      <p:bldP spid="42" grpId="2"/>
      <p:bldP spid="43" grpId="0"/>
      <p:bldP spid="44" grpId="0"/>
      <p:bldP spid="44" grpId="1"/>
      <p:bldP spid="45" grpId="0"/>
      <p:bldP spid="45"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9387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Details of the problem</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04</a:t>
            </a:r>
            <a:endParaRPr lang="zh-CN" altLang="en-US" sz="2800" dirty="0">
              <a:solidFill>
                <a:schemeClr val="tx1">
                  <a:lumMod val="75000"/>
                  <a:lumOff val="25000"/>
                </a:schemeClr>
              </a:solidFill>
            </a:endParaRPr>
          </a:p>
        </p:txBody>
      </p:sp>
      <p:sp>
        <p:nvSpPr>
          <p:cNvPr id="9" name="平行四边形 8"/>
          <p:cNvSpPr/>
          <p:nvPr/>
        </p:nvSpPr>
        <p:spPr>
          <a:xfrm rot="-2100000" flipH="1" flipV="1">
            <a:off x="6584959" y="202477"/>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714396" y="235442"/>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785012" y="707881"/>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762069" y="561773"/>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840565" y="378854"/>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0" name="任意多边形 39"/>
          <p:cNvSpPr/>
          <p:nvPr/>
        </p:nvSpPr>
        <p:spPr>
          <a:xfrm>
            <a:off x="-896656" y="2489469"/>
            <a:ext cx="13852563" cy="1603290"/>
          </a:xfrm>
          <a:custGeom>
            <a:avLst/>
            <a:gdLst>
              <a:gd name="connsiteX0" fmla="*/ 12404763 w 13852563"/>
              <a:gd name="connsiteY0" fmla="*/ 0 h 1447800"/>
              <a:gd name="connsiteX1" fmla="*/ 13852563 w 13852563"/>
              <a:gd name="connsiteY1" fmla="*/ 0 h 1447800"/>
              <a:gd name="connsiteX2" fmla="*/ 13852563 w 13852563"/>
              <a:gd name="connsiteY2" fmla="*/ 1447800 h 1447800"/>
              <a:gd name="connsiteX3" fmla="*/ 12404763 w 13852563"/>
              <a:gd name="connsiteY3" fmla="*/ 1447800 h 1447800"/>
              <a:gd name="connsiteX4" fmla="*/ 10855364 w 13852563"/>
              <a:gd name="connsiteY4" fmla="*/ 0 h 1447800"/>
              <a:gd name="connsiteX5" fmla="*/ 12303164 w 13852563"/>
              <a:gd name="connsiteY5" fmla="*/ 0 h 1447800"/>
              <a:gd name="connsiteX6" fmla="*/ 12303164 w 13852563"/>
              <a:gd name="connsiteY6" fmla="*/ 1447800 h 1447800"/>
              <a:gd name="connsiteX7" fmla="*/ 10855364 w 13852563"/>
              <a:gd name="connsiteY7" fmla="*/ 1447800 h 1447800"/>
              <a:gd name="connsiteX8" fmla="*/ 9305965 w 13852563"/>
              <a:gd name="connsiteY8" fmla="*/ 0 h 1447800"/>
              <a:gd name="connsiteX9" fmla="*/ 10753765 w 13852563"/>
              <a:gd name="connsiteY9" fmla="*/ 0 h 1447800"/>
              <a:gd name="connsiteX10" fmla="*/ 10753765 w 13852563"/>
              <a:gd name="connsiteY10" fmla="*/ 1447800 h 1447800"/>
              <a:gd name="connsiteX11" fmla="*/ 9305965 w 13852563"/>
              <a:gd name="connsiteY11" fmla="*/ 1447800 h 1447800"/>
              <a:gd name="connsiteX12" fmla="*/ 7754652 w 13852563"/>
              <a:gd name="connsiteY12" fmla="*/ 0 h 1447800"/>
              <a:gd name="connsiteX13" fmla="*/ 9202452 w 13852563"/>
              <a:gd name="connsiteY13" fmla="*/ 0 h 1447800"/>
              <a:gd name="connsiteX14" fmla="*/ 9202452 w 13852563"/>
              <a:gd name="connsiteY14" fmla="*/ 1447800 h 1447800"/>
              <a:gd name="connsiteX15" fmla="*/ 7754652 w 13852563"/>
              <a:gd name="connsiteY15" fmla="*/ 1447800 h 1447800"/>
              <a:gd name="connsiteX16" fmla="*/ 6205253 w 13852563"/>
              <a:gd name="connsiteY16" fmla="*/ 0 h 1447800"/>
              <a:gd name="connsiteX17" fmla="*/ 7653053 w 13852563"/>
              <a:gd name="connsiteY17" fmla="*/ 0 h 1447800"/>
              <a:gd name="connsiteX18" fmla="*/ 7653053 w 13852563"/>
              <a:gd name="connsiteY18" fmla="*/ 1447800 h 1447800"/>
              <a:gd name="connsiteX19" fmla="*/ 6205253 w 13852563"/>
              <a:gd name="connsiteY19" fmla="*/ 1447800 h 1447800"/>
              <a:gd name="connsiteX20" fmla="*/ 4655855 w 13852563"/>
              <a:gd name="connsiteY20" fmla="*/ 0 h 1447800"/>
              <a:gd name="connsiteX21" fmla="*/ 6103654 w 13852563"/>
              <a:gd name="connsiteY21" fmla="*/ 0 h 1447800"/>
              <a:gd name="connsiteX22" fmla="*/ 6103654 w 13852563"/>
              <a:gd name="connsiteY22" fmla="*/ 1447800 h 1447800"/>
              <a:gd name="connsiteX23" fmla="*/ 4655855 w 13852563"/>
              <a:gd name="connsiteY23" fmla="*/ 1447800 h 1447800"/>
              <a:gd name="connsiteX24" fmla="*/ 3106457 w 13852563"/>
              <a:gd name="connsiteY24" fmla="*/ 0 h 1447800"/>
              <a:gd name="connsiteX25" fmla="*/ 4554256 w 13852563"/>
              <a:gd name="connsiteY25" fmla="*/ 0 h 1447800"/>
              <a:gd name="connsiteX26" fmla="*/ 4554256 w 13852563"/>
              <a:gd name="connsiteY26" fmla="*/ 1447800 h 1447800"/>
              <a:gd name="connsiteX27" fmla="*/ 3106457 w 13852563"/>
              <a:gd name="connsiteY27" fmla="*/ 1447800 h 1447800"/>
              <a:gd name="connsiteX28" fmla="*/ 1553227 w 13852563"/>
              <a:gd name="connsiteY28" fmla="*/ 0 h 1447800"/>
              <a:gd name="connsiteX29" fmla="*/ 3001027 w 13852563"/>
              <a:gd name="connsiteY29" fmla="*/ 0 h 1447800"/>
              <a:gd name="connsiteX30" fmla="*/ 3001027 w 13852563"/>
              <a:gd name="connsiteY30" fmla="*/ 1447800 h 1447800"/>
              <a:gd name="connsiteX31" fmla="*/ 1553227 w 13852563"/>
              <a:gd name="connsiteY31" fmla="*/ 1447800 h 1447800"/>
              <a:gd name="connsiteX32" fmla="*/ 0 w 13852563"/>
              <a:gd name="connsiteY32" fmla="*/ 0 h 1447800"/>
              <a:gd name="connsiteX33" fmla="*/ 1447801 w 13852563"/>
              <a:gd name="connsiteY33" fmla="*/ 0 h 1447800"/>
              <a:gd name="connsiteX34" fmla="*/ 1447801 w 13852563"/>
              <a:gd name="connsiteY34" fmla="*/ 1447800 h 1447800"/>
              <a:gd name="connsiteX35" fmla="*/ 0 w 13852563"/>
              <a:gd name="connsiteY3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852563" h="1447800">
                <a:moveTo>
                  <a:pt x="12404763" y="0"/>
                </a:moveTo>
                <a:lnTo>
                  <a:pt x="13852563" y="0"/>
                </a:lnTo>
                <a:lnTo>
                  <a:pt x="13852563" y="1447800"/>
                </a:lnTo>
                <a:lnTo>
                  <a:pt x="12404763" y="1447800"/>
                </a:lnTo>
                <a:close/>
                <a:moveTo>
                  <a:pt x="10855364" y="0"/>
                </a:moveTo>
                <a:lnTo>
                  <a:pt x="12303164" y="0"/>
                </a:lnTo>
                <a:lnTo>
                  <a:pt x="12303164" y="1447800"/>
                </a:lnTo>
                <a:lnTo>
                  <a:pt x="10855364" y="1447800"/>
                </a:lnTo>
                <a:close/>
                <a:moveTo>
                  <a:pt x="9305965" y="0"/>
                </a:moveTo>
                <a:lnTo>
                  <a:pt x="10753765" y="0"/>
                </a:lnTo>
                <a:lnTo>
                  <a:pt x="10753765" y="1447800"/>
                </a:lnTo>
                <a:lnTo>
                  <a:pt x="9305965" y="1447800"/>
                </a:lnTo>
                <a:close/>
                <a:moveTo>
                  <a:pt x="7754652" y="0"/>
                </a:moveTo>
                <a:lnTo>
                  <a:pt x="9202452" y="0"/>
                </a:lnTo>
                <a:lnTo>
                  <a:pt x="9202452" y="1447800"/>
                </a:lnTo>
                <a:lnTo>
                  <a:pt x="7754652" y="1447800"/>
                </a:lnTo>
                <a:close/>
                <a:moveTo>
                  <a:pt x="6205253" y="0"/>
                </a:moveTo>
                <a:lnTo>
                  <a:pt x="7653053" y="0"/>
                </a:lnTo>
                <a:lnTo>
                  <a:pt x="7653053" y="1447800"/>
                </a:lnTo>
                <a:lnTo>
                  <a:pt x="6205253" y="1447800"/>
                </a:lnTo>
                <a:close/>
                <a:moveTo>
                  <a:pt x="4655855" y="0"/>
                </a:moveTo>
                <a:lnTo>
                  <a:pt x="6103654" y="0"/>
                </a:lnTo>
                <a:lnTo>
                  <a:pt x="6103654" y="1447800"/>
                </a:lnTo>
                <a:lnTo>
                  <a:pt x="4655855" y="1447800"/>
                </a:lnTo>
                <a:close/>
                <a:moveTo>
                  <a:pt x="3106457" y="0"/>
                </a:moveTo>
                <a:lnTo>
                  <a:pt x="4554256" y="0"/>
                </a:lnTo>
                <a:lnTo>
                  <a:pt x="4554256" y="1447800"/>
                </a:lnTo>
                <a:lnTo>
                  <a:pt x="3106457" y="1447800"/>
                </a:lnTo>
                <a:close/>
                <a:moveTo>
                  <a:pt x="1553227" y="0"/>
                </a:moveTo>
                <a:lnTo>
                  <a:pt x="3001027" y="0"/>
                </a:lnTo>
                <a:lnTo>
                  <a:pt x="3001027" y="1447800"/>
                </a:lnTo>
                <a:lnTo>
                  <a:pt x="1553227" y="1447800"/>
                </a:lnTo>
                <a:close/>
                <a:moveTo>
                  <a:pt x="0" y="0"/>
                </a:moveTo>
                <a:lnTo>
                  <a:pt x="1447801" y="0"/>
                </a:lnTo>
                <a:lnTo>
                  <a:pt x="1447801" y="1447800"/>
                </a:lnTo>
                <a:lnTo>
                  <a:pt x="0" y="1447800"/>
                </a:lnTo>
                <a:close/>
              </a:path>
            </a:pathLst>
          </a:custGeom>
          <a:noFill/>
          <a:ln w="25400">
            <a:gradFill flip="none" rotWithShape="1">
              <a:gsLst>
                <a:gs pos="3000">
                  <a:schemeClr val="bg1">
                    <a:alpha val="0"/>
                  </a:schemeClr>
                </a:gs>
                <a:gs pos="50000">
                  <a:schemeClr val="bg1">
                    <a:alpha val="17000"/>
                  </a:schemeClr>
                </a:gs>
                <a:gs pos="97000">
                  <a:schemeClr val="bg1">
                    <a:alpha val="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矩形 41"/>
          <p:cNvSpPr/>
          <p:nvPr/>
        </p:nvSpPr>
        <p:spPr>
          <a:xfrm>
            <a:off x="1413952" y="2930752"/>
            <a:ext cx="2171700" cy="720724"/>
          </a:xfrm>
          <a:prstGeom prst="rect">
            <a:avLst/>
          </a:prstGeom>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4943775" y="2930752"/>
            <a:ext cx="2171700" cy="720724"/>
          </a:xfrm>
          <a:prstGeom prst="rect">
            <a:avLst/>
          </a:prstGeom>
          <a:solidFill>
            <a:schemeClr val="tx1">
              <a:lumMod val="75000"/>
              <a:lumOff val="25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8473598" y="2930752"/>
            <a:ext cx="2171700" cy="720724"/>
          </a:xfrm>
          <a:prstGeom prst="rect">
            <a:avLst/>
          </a:prstGeom>
          <a:solidFill>
            <a:schemeClr val="tx1">
              <a:lumMod val="50000"/>
              <a:lumOff val="50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文本框 4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1472932" y="4332313"/>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Google Chrome</a:t>
            </a:r>
          </a:p>
        </p:txBody>
      </p:sp>
      <p:sp>
        <p:nvSpPr>
          <p:cNvPr id="46" name="文本框 4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098305" y="4332314"/>
            <a:ext cx="18626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Photoshop CS6</a:t>
            </a:r>
          </a:p>
        </p:txBody>
      </p:sp>
      <p:sp>
        <p:nvSpPr>
          <p:cNvPr id="47" name="文本框 4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8841490" y="4314006"/>
            <a:ext cx="1435916"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Window 10</a:t>
            </a:r>
          </a:p>
        </p:txBody>
      </p:sp>
      <p:sp>
        <p:nvSpPr>
          <p:cNvPr id="48" name="矩形 47"/>
          <p:cNvSpPr/>
          <p:nvPr/>
        </p:nvSpPr>
        <p:spPr>
          <a:xfrm>
            <a:off x="942167" y="4747299"/>
            <a:ext cx="3115268"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49" name="矩形 48"/>
          <p:cNvSpPr/>
          <p:nvPr/>
        </p:nvSpPr>
        <p:spPr>
          <a:xfrm>
            <a:off x="4471991" y="4747299"/>
            <a:ext cx="3115268"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50" name="矩形 49"/>
          <p:cNvSpPr/>
          <p:nvPr/>
        </p:nvSpPr>
        <p:spPr>
          <a:xfrm>
            <a:off x="8001815" y="4747299"/>
            <a:ext cx="3115268" cy="757130"/>
          </a:xfrm>
          <a:prstGeom prst="rect">
            <a:avLst/>
          </a:prstGeom>
        </p:spPr>
        <p:txBody>
          <a:bodyPr wrap="square">
            <a:spAutoFit/>
          </a:bodyPr>
          <a:lstStyle/>
          <a:p>
            <a:pPr algn="ct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51" name="文本框 50"/>
          <p:cNvSpPr txBox="1"/>
          <p:nvPr/>
        </p:nvSpPr>
        <p:spPr>
          <a:xfrm>
            <a:off x="1989702" y="2998726"/>
            <a:ext cx="1020198" cy="584775"/>
          </a:xfrm>
          <a:prstGeom prst="rect">
            <a:avLst/>
          </a:prstGeom>
          <a:noFill/>
        </p:spPr>
        <p:txBody>
          <a:bodyPr wrap="square" rtlCol="0">
            <a:spAutoFit/>
          </a:bodyPr>
          <a:lstStyle/>
          <a:p>
            <a:pPr algn="ctr"/>
            <a:r>
              <a:rPr lang="en-US" altLang="zh-CN" sz="3200" dirty="0"/>
              <a:t>01</a:t>
            </a:r>
            <a:endParaRPr lang="zh-CN" altLang="en-US" sz="3200" dirty="0"/>
          </a:p>
        </p:txBody>
      </p:sp>
      <p:sp>
        <p:nvSpPr>
          <p:cNvPr id="52" name="文本框 51"/>
          <p:cNvSpPr txBox="1"/>
          <p:nvPr/>
        </p:nvSpPr>
        <p:spPr>
          <a:xfrm>
            <a:off x="5519526" y="2998726"/>
            <a:ext cx="1020198" cy="584775"/>
          </a:xfrm>
          <a:prstGeom prst="rect">
            <a:avLst/>
          </a:prstGeom>
          <a:noFill/>
        </p:spPr>
        <p:txBody>
          <a:bodyPr wrap="square" rtlCol="0">
            <a:spAutoFit/>
          </a:bodyPr>
          <a:lstStyle/>
          <a:p>
            <a:pPr algn="ctr"/>
            <a:r>
              <a:rPr lang="en-US" altLang="zh-CN" sz="3200" dirty="0">
                <a:solidFill>
                  <a:schemeClr val="bg1"/>
                </a:solidFill>
              </a:rPr>
              <a:t>02</a:t>
            </a:r>
            <a:endParaRPr lang="zh-CN" altLang="en-US" sz="3200" dirty="0">
              <a:solidFill>
                <a:schemeClr val="bg1"/>
              </a:solidFill>
            </a:endParaRPr>
          </a:p>
        </p:txBody>
      </p:sp>
      <p:sp>
        <p:nvSpPr>
          <p:cNvPr id="53" name="文本框 52"/>
          <p:cNvSpPr txBox="1"/>
          <p:nvPr/>
        </p:nvSpPr>
        <p:spPr>
          <a:xfrm>
            <a:off x="9049349" y="2998726"/>
            <a:ext cx="1020198" cy="584775"/>
          </a:xfrm>
          <a:prstGeom prst="rect">
            <a:avLst/>
          </a:prstGeom>
          <a:noFill/>
        </p:spPr>
        <p:txBody>
          <a:bodyPr wrap="square" rtlCol="0">
            <a:spAutoFit/>
          </a:bodyPr>
          <a:lstStyle/>
          <a:p>
            <a:pPr algn="ctr"/>
            <a:r>
              <a:rPr lang="en-US" altLang="zh-CN" sz="3200" dirty="0">
                <a:solidFill>
                  <a:schemeClr val="bg1"/>
                </a:solidFill>
              </a:rPr>
              <a:t>03</a:t>
            </a:r>
            <a:endParaRPr lang="zh-CN" altLang="en-US" sz="3200"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40"/>
                                        </p:tgtEl>
                                        <p:attrNameLst>
                                          <p:attrName>style.visibility</p:attrName>
                                        </p:attrNameLst>
                                      </p:cBhvr>
                                      <p:to>
                                        <p:strVal val="visible"/>
                                      </p:to>
                                    </p:set>
                                    <p:animEffect transition="in" filter="fade">
                                      <p:cBhvr>
                                        <p:cTn id="63" dur="1000"/>
                                        <p:tgtEl>
                                          <p:spTgt spid="4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625"/>
                                        <p:tgtEl>
                                          <p:spTgt spid="42"/>
                                        </p:tgtEl>
                                      </p:cBhvr>
                                    </p:animEffect>
                                  </p:childTnLst>
                                </p:cTn>
                              </p:par>
                              <p:par>
                                <p:cTn id="67" presetID="42" presetClass="path" presetSubtype="0" decel="26600" fill="hold" grpId="1" nodeType="withEffect">
                                  <p:stCondLst>
                                    <p:cond delay="0"/>
                                  </p:stCondLst>
                                  <p:childTnLst>
                                    <p:animMotion origin="layout" path="M 1.875E-6 -1.11111E-6 L 0.15325 0.15185 " pathEditMode="relative" rAng="0" ptsTypes="AA">
                                      <p:cBhvr>
                                        <p:cTn id="68" dur="1000" spd="-100000" fill="hold"/>
                                        <p:tgtEl>
                                          <p:spTgt spid="42"/>
                                        </p:tgtEl>
                                        <p:attrNameLst>
                                          <p:attrName>ppt_x</p:attrName>
                                          <p:attrName>ppt_y</p:attrName>
                                        </p:attrNameLst>
                                      </p:cBhvr>
                                      <p:rCtr x="7656" y="7593"/>
                                    </p:animMotion>
                                  </p:childTnLst>
                                </p:cTn>
                              </p:par>
                              <p:par>
                                <p:cTn id="69" presetID="10" presetClass="entr" presetSubtype="0" fill="hold" grpId="0" nodeType="withEffect">
                                  <p:stCondLst>
                                    <p:cond delay="0"/>
                                  </p:stCondLst>
                                  <p:childTnLst>
                                    <p:set>
                                      <p:cBhvr>
                                        <p:cTn id="70" dur="1" fill="hold">
                                          <p:stCondLst>
                                            <p:cond delay="0"/>
                                          </p:stCondLst>
                                        </p:cTn>
                                        <p:tgtEl>
                                          <p:spTgt spid="43"/>
                                        </p:tgtEl>
                                        <p:attrNameLst>
                                          <p:attrName>style.visibility</p:attrName>
                                        </p:attrNameLst>
                                      </p:cBhvr>
                                      <p:to>
                                        <p:strVal val="visible"/>
                                      </p:to>
                                    </p:set>
                                    <p:animEffect transition="in" filter="fade">
                                      <p:cBhvr>
                                        <p:cTn id="71" dur="625"/>
                                        <p:tgtEl>
                                          <p:spTgt spid="43"/>
                                        </p:tgtEl>
                                      </p:cBhvr>
                                    </p:animEffect>
                                  </p:childTnLst>
                                </p:cTn>
                              </p:par>
                              <p:par>
                                <p:cTn id="72" presetID="42" presetClass="path" presetSubtype="0" decel="26600" fill="hold" grpId="1" nodeType="withEffect">
                                  <p:stCondLst>
                                    <p:cond delay="0"/>
                                  </p:stCondLst>
                                  <p:childTnLst>
                                    <p:animMotion origin="layout" path="M -1.25E-6 -1.11111E-6 L 0.00195 0.14908 " pathEditMode="relative" rAng="0" ptsTypes="AA">
                                      <p:cBhvr>
                                        <p:cTn id="73" dur="1000" spd="-100000" fill="hold"/>
                                        <p:tgtEl>
                                          <p:spTgt spid="43"/>
                                        </p:tgtEl>
                                        <p:attrNameLst>
                                          <p:attrName>ppt_x</p:attrName>
                                          <p:attrName>ppt_y</p:attrName>
                                        </p:attrNameLst>
                                      </p:cBhvr>
                                      <p:rCtr x="91" y="7454"/>
                                    </p:animMotion>
                                  </p:childTnLst>
                                </p:cTn>
                              </p:par>
                              <p:par>
                                <p:cTn id="74" presetID="10" presetClass="entr" presetSubtype="0" fill="hold" grpId="0" nodeType="withEffect">
                                  <p:stCondLst>
                                    <p:cond delay="0"/>
                                  </p:stCondLst>
                                  <p:childTnLst>
                                    <p:set>
                                      <p:cBhvr>
                                        <p:cTn id="75" dur="1" fill="hold">
                                          <p:stCondLst>
                                            <p:cond delay="0"/>
                                          </p:stCondLst>
                                        </p:cTn>
                                        <p:tgtEl>
                                          <p:spTgt spid="44"/>
                                        </p:tgtEl>
                                        <p:attrNameLst>
                                          <p:attrName>style.visibility</p:attrName>
                                        </p:attrNameLst>
                                      </p:cBhvr>
                                      <p:to>
                                        <p:strVal val="visible"/>
                                      </p:to>
                                    </p:set>
                                    <p:animEffect transition="in" filter="fade">
                                      <p:cBhvr>
                                        <p:cTn id="76" dur="625"/>
                                        <p:tgtEl>
                                          <p:spTgt spid="44"/>
                                        </p:tgtEl>
                                      </p:cBhvr>
                                    </p:animEffect>
                                  </p:childTnLst>
                                </p:cTn>
                              </p:par>
                              <p:par>
                                <p:cTn id="77" presetID="42" presetClass="path" presetSubtype="0" decel="26600" fill="hold" grpId="1" nodeType="withEffect">
                                  <p:stCondLst>
                                    <p:cond delay="0"/>
                                  </p:stCondLst>
                                  <p:childTnLst>
                                    <p:animMotion origin="layout" path="M -4.58333E-6 -1.11111E-6 L -0.14908 0.15185 " pathEditMode="relative" rAng="0" ptsTypes="AA">
                                      <p:cBhvr>
                                        <p:cTn id="78" dur="1000" spd="-100000" fill="hold"/>
                                        <p:tgtEl>
                                          <p:spTgt spid="44"/>
                                        </p:tgtEl>
                                        <p:attrNameLst>
                                          <p:attrName>ppt_x</p:attrName>
                                          <p:attrName>ppt_y</p:attrName>
                                        </p:attrNameLst>
                                      </p:cBhvr>
                                      <p:rCtr x="-7461" y="7593"/>
                                    </p:animMotion>
                                  </p:childTnLst>
                                </p:cTn>
                              </p:par>
                              <p:par>
                                <p:cTn id="79" presetID="53" presetClass="entr" presetSubtype="16" fill="hold" grpId="0" nodeType="withEffect">
                                  <p:stCondLst>
                                    <p:cond delay="500"/>
                                  </p:stCondLst>
                                  <p:childTnLst>
                                    <p:set>
                                      <p:cBhvr>
                                        <p:cTn id="80" dur="1" fill="hold">
                                          <p:stCondLst>
                                            <p:cond delay="0"/>
                                          </p:stCondLst>
                                        </p:cTn>
                                        <p:tgtEl>
                                          <p:spTgt spid="51"/>
                                        </p:tgtEl>
                                        <p:attrNameLst>
                                          <p:attrName>style.visibility</p:attrName>
                                        </p:attrNameLst>
                                      </p:cBhvr>
                                      <p:to>
                                        <p:strVal val="visible"/>
                                      </p:to>
                                    </p:set>
                                    <p:anim calcmode="lin" valueType="num">
                                      <p:cBhvr>
                                        <p:cTn id="81" dur="750" fill="hold"/>
                                        <p:tgtEl>
                                          <p:spTgt spid="51"/>
                                        </p:tgtEl>
                                        <p:attrNameLst>
                                          <p:attrName>ppt_w</p:attrName>
                                        </p:attrNameLst>
                                      </p:cBhvr>
                                      <p:tavLst>
                                        <p:tav tm="0">
                                          <p:val>
                                            <p:fltVal val="0"/>
                                          </p:val>
                                        </p:tav>
                                        <p:tav tm="100000">
                                          <p:val>
                                            <p:strVal val="#ppt_w"/>
                                          </p:val>
                                        </p:tav>
                                      </p:tavLst>
                                    </p:anim>
                                    <p:anim calcmode="lin" valueType="num">
                                      <p:cBhvr>
                                        <p:cTn id="82" dur="750" fill="hold"/>
                                        <p:tgtEl>
                                          <p:spTgt spid="51"/>
                                        </p:tgtEl>
                                        <p:attrNameLst>
                                          <p:attrName>ppt_h</p:attrName>
                                        </p:attrNameLst>
                                      </p:cBhvr>
                                      <p:tavLst>
                                        <p:tav tm="0">
                                          <p:val>
                                            <p:fltVal val="0"/>
                                          </p:val>
                                        </p:tav>
                                        <p:tav tm="100000">
                                          <p:val>
                                            <p:strVal val="#ppt_h"/>
                                          </p:val>
                                        </p:tav>
                                      </p:tavLst>
                                    </p:anim>
                                    <p:animEffect transition="in" filter="fade">
                                      <p:cBhvr>
                                        <p:cTn id="83" dur="750"/>
                                        <p:tgtEl>
                                          <p:spTgt spid="51"/>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52"/>
                                        </p:tgtEl>
                                        <p:attrNameLst>
                                          <p:attrName>style.visibility</p:attrName>
                                        </p:attrNameLst>
                                      </p:cBhvr>
                                      <p:to>
                                        <p:strVal val="visible"/>
                                      </p:to>
                                    </p:set>
                                    <p:anim calcmode="lin" valueType="num">
                                      <p:cBhvr>
                                        <p:cTn id="86" dur="750" fill="hold"/>
                                        <p:tgtEl>
                                          <p:spTgt spid="52"/>
                                        </p:tgtEl>
                                        <p:attrNameLst>
                                          <p:attrName>ppt_w</p:attrName>
                                        </p:attrNameLst>
                                      </p:cBhvr>
                                      <p:tavLst>
                                        <p:tav tm="0">
                                          <p:val>
                                            <p:fltVal val="0"/>
                                          </p:val>
                                        </p:tav>
                                        <p:tav tm="100000">
                                          <p:val>
                                            <p:strVal val="#ppt_w"/>
                                          </p:val>
                                        </p:tav>
                                      </p:tavLst>
                                    </p:anim>
                                    <p:anim calcmode="lin" valueType="num">
                                      <p:cBhvr>
                                        <p:cTn id="87" dur="750" fill="hold"/>
                                        <p:tgtEl>
                                          <p:spTgt spid="52"/>
                                        </p:tgtEl>
                                        <p:attrNameLst>
                                          <p:attrName>ppt_h</p:attrName>
                                        </p:attrNameLst>
                                      </p:cBhvr>
                                      <p:tavLst>
                                        <p:tav tm="0">
                                          <p:val>
                                            <p:fltVal val="0"/>
                                          </p:val>
                                        </p:tav>
                                        <p:tav tm="100000">
                                          <p:val>
                                            <p:strVal val="#ppt_h"/>
                                          </p:val>
                                        </p:tav>
                                      </p:tavLst>
                                    </p:anim>
                                    <p:animEffect transition="in" filter="fade">
                                      <p:cBhvr>
                                        <p:cTn id="88" dur="750"/>
                                        <p:tgtEl>
                                          <p:spTgt spid="52"/>
                                        </p:tgtEl>
                                      </p:cBhvr>
                                    </p:animEffect>
                                  </p:childTnLst>
                                </p:cTn>
                              </p:par>
                              <p:par>
                                <p:cTn id="89" presetID="53" presetClass="entr" presetSubtype="16" fill="hold" grpId="0" nodeType="withEffect">
                                  <p:stCondLst>
                                    <p:cond delay="500"/>
                                  </p:stCondLst>
                                  <p:childTnLst>
                                    <p:set>
                                      <p:cBhvr>
                                        <p:cTn id="90" dur="1" fill="hold">
                                          <p:stCondLst>
                                            <p:cond delay="0"/>
                                          </p:stCondLst>
                                        </p:cTn>
                                        <p:tgtEl>
                                          <p:spTgt spid="53"/>
                                        </p:tgtEl>
                                        <p:attrNameLst>
                                          <p:attrName>style.visibility</p:attrName>
                                        </p:attrNameLst>
                                      </p:cBhvr>
                                      <p:to>
                                        <p:strVal val="visible"/>
                                      </p:to>
                                    </p:set>
                                    <p:anim calcmode="lin" valueType="num">
                                      <p:cBhvr>
                                        <p:cTn id="91" dur="750" fill="hold"/>
                                        <p:tgtEl>
                                          <p:spTgt spid="53"/>
                                        </p:tgtEl>
                                        <p:attrNameLst>
                                          <p:attrName>ppt_w</p:attrName>
                                        </p:attrNameLst>
                                      </p:cBhvr>
                                      <p:tavLst>
                                        <p:tav tm="0">
                                          <p:val>
                                            <p:fltVal val="0"/>
                                          </p:val>
                                        </p:tav>
                                        <p:tav tm="100000">
                                          <p:val>
                                            <p:strVal val="#ppt_w"/>
                                          </p:val>
                                        </p:tav>
                                      </p:tavLst>
                                    </p:anim>
                                    <p:anim calcmode="lin" valueType="num">
                                      <p:cBhvr>
                                        <p:cTn id="92" dur="750" fill="hold"/>
                                        <p:tgtEl>
                                          <p:spTgt spid="53"/>
                                        </p:tgtEl>
                                        <p:attrNameLst>
                                          <p:attrName>ppt_h</p:attrName>
                                        </p:attrNameLst>
                                      </p:cBhvr>
                                      <p:tavLst>
                                        <p:tav tm="0">
                                          <p:val>
                                            <p:fltVal val="0"/>
                                          </p:val>
                                        </p:tav>
                                        <p:tav tm="100000">
                                          <p:val>
                                            <p:strVal val="#ppt_h"/>
                                          </p:val>
                                        </p:tav>
                                      </p:tavLst>
                                    </p:anim>
                                    <p:animEffect transition="in" filter="fade">
                                      <p:cBhvr>
                                        <p:cTn id="93" dur="750"/>
                                        <p:tgtEl>
                                          <p:spTgt spid="53"/>
                                        </p:tgtEl>
                                      </p:cBhvr>
                                    </p:animEffect>
                                  </p:childTnLst>
                                </p:cTn>
                              </p:par>
                              <p:par>
                                <p:cTn id="94" presetID="10" presetClass="entr" presetSubtype="0" fill="hold" grpId="0" nodeType="withEffect">
                                  <p:stCondLst>
                                    <p:cond delay="1000"/>
                                  </p:stCondLst>
                                  <p:childTnLst>
                                    <p:set>
                                      <p:cBhvr>
                                        <p:cTn id="95" dur="1" fill="hold">
                                          <p:stCondLst>
                                            <p:cond delay="0"/>
                                          </p:stCondLst>
                                        </p:cTn>
                                        <p:tgtEl>
                                          <p:spTgt spid="45"/>
                                        </p:tgtEl>
                                        <p:attrNameLst>
                                          <p:attrName>style.visibility</p:attrName>
                                        </p:attrNameLst>
                                      </p:cBhvr>
                                      <p:to>
                                        <p:strVal val="visible"/>
                                      </p:to>
                                    </p:set>
                                    <p:animEffect transition="in" filter="fade">
                                      <p:cBhvr>
                                        <p:cTn id="96" dur="750"/>
                                        <p:tgtEl>
                                          <p:spTgt spid="45"/>
                                        </p:tgtEl>
                                      </p:cBhvr>
                                    </p:animEffect>
                                  </p:childTnLst>
                                </p:cTn>
                              </p:par>
                              <p:par>
                                <p:cTn id="97" presetID="10" presetClass="entr" presetSubtype="0" fill="hold" grpId="0" nodeType="withEffect">
                                  <p:stCondLst>
                                    <p:cond delay="100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750"/>
                                        <p:tgtEl>
                                          <p:spTgt spid="46"/>
                                        </p:tgtEl>
                                      </p:cBhvr>
                                    </p:animEffect>
                                  </p:childTnLst>
                                </p:cTn>
                              </p:par>
                              <p:par>
                                <p:cTn id="100" presetID="10" presetClass="entr" presetSubtype="0" fill="hold" grpId="0" nodeType="withEffect">
                                  <p:stCondLst>
                                    <p:cond delay="1000"/>
                                  </p:stCondLst>
                                  <p:childTnLst>
                                    <p:set>
                                      <p:cBhvr>
                                        <p:cTn id="101" dur="1" fill="hold">
                                          <p:stCondLst>
                                            <p:cond delay="0"/>
                                          </p:stCondLst>
                                        </p:cTn>
                                        <p:tgtEl>
                                          <p:spTgt spid="47"/>
                                        </p:tgtEl>
                                        <p:attrNameLst>
                                          <p:attrName>style.visibility</p:attrName>
                                        </p:attrNameLst>
                                      </p:cBhvr>
                                      <p:to>
                                        <p:strVal val="visible"/>
                                      </p:to>
                                    </p:set>
                                    <p:animEffect transition="in" filter="fade">
                                      <p:cBhvr>
                                        <p:cTn id="102" dur="750"/>
                                        <p:tgtEl>
                                          <p:spTgt spid="47"/>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48"/>
                                        </p:tgtEl>
                                        <p:attrNameLst>
                                          <p:attrName>style.visibility</p:attrName>
                                        </p:attrNameLst>
                                      </p:cBhvr>
                                      <p:to>
                                        <p:strVal val="visible"/>
                                      </p:to>
                                    </p:set>
                                    <p:animEffect transition="in" filter="fade">
                                      <p:cBhvr>
                                        <p:cTn id="105" dur="750"/>
                                        <p:tgtEl>
                                          <p:spTgt spid="48"/>
                                        </p:tgtEl>
                                      </p:cBhvr>
                                    </p:animEffect>
                                  </p:childTnLst>
                                </p:cTn>
                              </p:par>
                              <p:par>
                                <p:cTn id="106" presetID="10" presetClass="entr" presetSubtype="0" fill="hold" grpId="0" nodeType="withEffect">
                                  <p:stCondLst>
                                    <p:cond delay="1000"/>
                                  </p:stCondLst>
                                  <p:childTnLst>
                                    <p:set>
                                      <p:cBhvr>
                                        <p:cTn id="107" dur="1" fill="hold">
                                          <p:stCondLst>
                                            <p:cond delay="0"/>
                                          </p:stCondLst>
                                        </p:cTn>
                                        <p:tgtEl>
                                          <p:spTgt spid="49"/>
                                        </p:tgtEl>
                                        <p:attrNameLst>
                                          <p:attrName>style.visibility</p:attrName>
                                        </p:attrNameLst>
                                      </p:cBhvr>
                                      <p:to>
                                        <p:strVal val="visible"/>
                                      </p:to>
                                    </p:set>
                                    <p:animEffect transition="in" filter="fade">
                                      <p:cBhvr>
                                        <p:cTn id="108" dur="750"/>
                                        <p:tgtEl>
                                          <p:spTgt spid="49"/>
                                        </p:tgtEl>
                                      </p:cBhvr>
                                    </p:animEffect>
                                  </p:childTnLst>
                                </p:cTn>
                              </p:par>
                              <p:par>
                                <p:cTn id="109" presetID="10" presetClass="entr" presetSubtype="0" fill="hold" grpId="0" nodeType="withEffect">
                                  <p:stCondLst>
                                    <p:cond delay="100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40" grpId="0" animBg="1"/>
      <p:bldP spid="42" grpId="0" animBg="1"/>
      <p:bldP spid="42" grpId="1" animBg="1"/>
      <p:bldP spid="43" grpId="0" animBg="1"/>
      <p:bldP spid="43" grpId="1" animBg="1"/>
      <p:bldP spid="44" grpId="0" animBg="1"/>
      <p:bldP spid="44" grpId="1" animBg="1"/>
      <p:bldP spid="45" grpId="0"/>
      <p:bldP spid="46" grpId="0"/>
      <p:bldP spid="47" grpId="0"/>
      <p:bldP spid="48" grpId="0"/>
      <p:bldP spid="49" grpId="0"/>
      <p:bldP spid="50" grpId="0"/>
      <p:bldP spid="51" grpId="0"/>
      <p:bldP spid="52" grpId="0"/>
      <p:bldP spid="5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9387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The problem of solution</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05</a:t>
            </a:r>
            <a:endParaRPr lang="zh-CN" altLang="en-US" sz="2800" dirty="0">
              <a:solidFill>
                <a:schemeClr val="tx1">
                  <a:lumMod val="75000"/>
                  <a:lumOff val="25000"/>
                </a:schemeClr>
              </a:solidFill>
            </a:endParaRPr>
          </a:p>
        </p:txBody>
      </p:sp>
      <p:sp>
        <p:nvSpPr>
          <p:cNvPr id="9" name="平行四边形 8"/>
          <p:cNvSpPr/>
          <p:nvPr/>
        </p:nvSpPr>
        <p:spPr>
          <a:xfrm rot="-2100000" flipH="1" flipV="1">
            <a:off x="6758575" y="202478"/>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888012" y="235443"/>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958628" y="707882"/>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935685" y="561774"/>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7014181" y="378855"/>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 name="任意多边形 14"/>
          <p:cNvSpPr/>
          <p:nvPr/>
        </p:nvSpPr>
        <p:spPr>
          <a:xfrm rot="19800000">
            <a:off x="3744076" y="2569716"/>
            <a:ext cx="1621624" cy="1397506"/>
          </a:xfrm>
          <a:custGeom>
            <a:avLst/>
            <a:gdLst>
              <a:gd name="connsiteX0" fmla="*/ 553174 w 2193408"/>
              <a:gd name="connsiteY0" fmla="*/ 0 h 1890868"/>
              <a:gd name="connsiteX1" fmla="*/ 1640234 w 2193408"/>
              <a:gd name="connsiteY1" fmla="*/ 0 h 1890868"/>
              <a:gd name="connsiteX2" fmla="*/ 2193408 w 2193408"/>
              <a:gd name="connsiteY2" fmla="*/ 945434 h 1890868"/>
              <a:gd name="connsiteX3" fmla="*/ 1640234 w 2193408"/>
              <a:gd name="connsiteY3" fmla="*/ 1890868 h 1890868"/>
              <a:gd name="connsiteX4" fmla="*/ 553174 w 2193408"/>
              <a:gd name="connsiteY4" fmla="*/ 1890868 h 1890868"/>
              <a:gd name="connsiteX5" fmla="*/ 0 w 2193408"/>
              <a:gd name="connsiteY5" fmla="*/ 945434 h 18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3408" h="1890868">
                <a:moveTo>
                  <a:pt x="553174" y="0"/>
                </a:moveTo>
                <a:lnTo>
                  <a:pt x="1640234" y="0"/>
                </a:lnTo>
                <a:lnTo>
                  <a:pt x="2193408" y="945434"/>
                </a:lnTo>
                <a:lnTo>
                  <a:pt x="1640234" y="1890868"/>
                </a:lnTo>
                <a:lnTo>
                  <a:pt x="553174" y="1890868"/>
                </a:lnTo>
                <a:lnTo>
                  <a:pt x="0" y="945434"/>
                </a:lnTo>
                <a:close/>
              </a:path>
            </a:pathLst>
          </a:custGeom>
          <a:solidFill>
            <a:schemeClr val="tx1">
              <a:lumMod val="50000"/>
              <a:lumOff val="50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solidFill>
                <a:schemeClr val="lt1"/>
              </a:solidFill>
            </a:endParaRPr>
          </a:p>
        </p:txBody>
      </p:sp>
      <p:sp>
        <p:nvSpPr>
          <p:cNvPr id="16" name="任意多边形 15"/>
          <p:cNvSpPr/>
          <p:nvPr/>
        </p:nvSpPr>
        <p:spPr>
          <a:xfrm>
            <a:off x="5397246" y="2722146"/>
            <a:ext cx="1403373" cy="1612236"/>
          </a:xfrm>
          <a:custGeom>
            <a:avLst/>
            <a:gdLst>
              <a:gd name="connsiteX0" fmla="*/ 951779 w 1899546"/>
              <a:gd name="connsiteY0" fmla="*/ 0 h 2181070"/>
              <a:gd name="connsiteX1" fmla="*/ 1893201 w 1899546"/>
              <a:gd name="connsiteY1" fmla="*/ 543530 h 2181070"/>
              <a:gd name="connsiteX2" fmla="*/ 1899546 w 1899546"/>
              <a:gd name="connsiteY2" fmla="*/ 1638887 h 2181070"/>
              <a:gd name="connsiteX3" fmla="*/ 947767 w 1899546"/>
              <a:gd name="connsiteY3" fmla="*/ 2181070 h 2181070"/>
              <a:gd name="connsiteX4" fmla="*/ 6345 w 1899546"/>
              <a:gd name="connsiteY4" fmla="*/ 1637540 h 2181070"/>
              <a:gd name="connsiteX5" fmla="*/ 0 w 1899546"/>
              <a:gd name="connsiteY5" fmla="*/ 542183 h 2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546" h="2181070">
                <a:moveTo>
                  <a:pt x="951779" y="0"/>
                </a:moveTo>
                <a:lnTo>
                  <a:pt x="1893201" y="543530"/>
                </a:lnTo>
                <a:lnTo>
                  <a:pt x="1899546" y="1638887"/>
                </a:lnTo>
                <a:lnTo>
                  <a:pt x="947767" y="2181070"/>
                </a:lnTo>
                <a:lnTo>
                  <a:pt x="6345" y="1637540"/>
                </a:lnTo>
                <a:lnTo>
                  <a:pt x="0" y="542183"/>
                </a:lnTo>
                <a:close/>
              </a:path>
            </a:pathLst>
          </a:custGeom>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solidFill>
                <a:schemeClr val="lt1"/>
              </a:solidFill>
            </a:endParaRPr>
          </a:p>
        </p:txBody>
      </p:sp>
      <p:sp>
        <p:nvSpPr>
          <p:cNvPr id="14" name="任意多边形 13"/>
          <p:cNvSpPr/>
          <p:nvPr/>
        </p:nvSpPr>
        <p:spPr>
          <a:xfrm rot="1800000" flipH="1">
            <a:off x="6831872" y="2569636"/>
            <a:ext cx="1621624" cy="1398679"/>
          </a:xfrm>
          <a:custGeom>
            <a:avLst/>
            <a:gdLst>
              <a:gd name="connsiteX0" fmla="*/ 553174 w 2193408"/>
              <a:gd name="connsiteY0" fmla="*/ 0 h 1890868"/>
              <a:gd name="connsiteX1" fmla="*/ 1640234 w 2193408"/>
              <a:gd name="connsiteY1" fmla="*/ 0 h 1890868"/>
              <a:gd name="connsiteX2" fmla="*/ 2193408 w 2193408"/>
              <a:gd name="connsiteY2" fmla="*/ 945434 h 1890868"/>
              <a:gd name="connsiteX3" fmla="*/ 1640234 w 2193408"/>
              <a:gd name="connsiteY3" fmla="*/ 1890868 h 1890868"/>
              <a:gd name="connsiteX4" fmla="*/ 553174 w 2193408"/>
              <a:gd name="connsiteY4" fmla="*/ 1890868 h 1890868"/>
              <a:gd name="connsiteX5" fmla="*/ 0 w 2193408"/>
              <a:gd name="connsiteY5" fmla="*/ 945434 h 18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3408" h="1890868">
                <a:moveTo>
                  <a:pt x="553174" y="0"/>
                </a:moveTo>
                <a:lnTo>
                  <a:pt x="1640234" y="0"/>
                </a:lnTo>
                <a:lnTo>
                  <a:pt x="2193408" y="945434"/>
                </a:lnTo>
                <a:lnTo>
                  <a:pt x="1640234" y="1890868"/>
                </a:lnTo>
                <a:lnTo>
                  <a:pt x="553174" y="1890868"/>
                </a:lnTo>
                <a:lnTo>
                  <a:pt x="0" y="945434"/>
                </a:lnTo>
                <a:close/>
              </a:path>
            </a:pathLst>
          </a:custGeom>
          <a:solidFill>
            <a:schemeClr val="tx1">
              <a:lumMod val="75000"/>
              <a:lumOff val="25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dirty="0">
              <a:solidFill>
                <a:schemeClr val="lt1"/>
              </a:solidFill>
            </a:endParaRPr>
          </a:p>
        </p:txBody>
      </p:sp>
      <p:sp>
        <p:nvSpPr>
          <p:cNvPr id="20" name="任意多边形 19"/>
          <p:cNvSpPr/>
          <p:nvPr/>
        </p:nvSpPr>
        <p:spPr>
          <a:xfrm>
            <a:off x="7658100" y="3352800"/>
            <a:ext cx="3873500" cy="876300"/>
          </a:xfrm>
          <a:custGeom>
            <a:avLst/>
            <a:gdLst>
              <a:gd name="connsiteX0" fmla="*/ 0 w 3873500"/>
              <a:gd name="connsiteY0" fmla="*/ 876300 h 876300"/>
              <a:gd name="connsiteX1" fmla="*/ 838200 w 3873500"/>
              <a:gd name="connsiteY1" fmla="*/ 406400 h 876300"/>
              <a:gd name="connsiteX2" fmla="*/ 838200 w 3873500"/>
              <a:gd name="connsiteY2" fmla="*/ 0 h 876300"/>
              <a:gd name="connsiteX3" fmla="*/ 3873500 w 3873500"/>
              <a:gd name="connsiteY3" fmla="*/ 0 h 876300"/>
            </a:gdLst>
            <a:ahLst/>
            <a:cxnLst>
              <a:cxn ang="0">
                <a:pos x="connsiteX0" y="connsiteY0"/>
              </a:cxn>
              <a:cxn ang="0">
                <a:pos x="connsiteX1" y="connsiteY1"/>
              </a:cxn>
              <a:cxn ang="0">
                <a:pos x="connsiteX2" y="connsiteY2"/>
              </a:cxn>
              <a:cxn ang="0">
                <a:pos x="connsiteX3" y="connsiteY3"/>
              </a:cxn>
            </a:cxnLst>
            <a:rect l="l" t="t" r="r" b="b"/>
            <a:pathLst>
              <a:path w="3873500" h="876300">
                <a:moveTo>
                  <a:pt x="0" y="876300"/>
                </a:moveTo>
                <a:lnTo>
                  <a:pt x="838200" y="406400"/>
                </a:lnTo>
                <a:lnTo>
                  <a:pt x="838200" y="0"/>
                </a:lnTo>
                <a:lnTo>
                  <a:pt x="3873500" y="0"/>
                </a:lnTo>
              </a:path>
            </a:pathLst>
          </a:custGeom>
          <a:noFill/>
          <a:ln w="19050">
            <a:gradFill flip="none" rotWithShape="1">
              <a:gsLst>
                <a:gs pos="0">
                  <a:schemeClr val="accent1">
                    <a:lumMod val="5000"/>
                    <a:lumOff val="95000"/>
                    <a:alpha val="0"/>
                  </a:schemeClr>
                </a:gs>
                <a:gs pos="100000">
                  <a:schemeClr val="bg1">
                    <a:alpha val="57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1" name="任意多边形 20"/>
          <p:cNvSpPr/>
          <p:nvPr/>
        </p:nvSpPr>
        <p:spPr>
          <a:xfrm flipH="1">
            <a:off x="666165" y="3352800"/>
            <a:ext cx="3873600" cy="876300"/>
          </a:xfrm>
          <a:custGeom>
            <a:avLst/>
            <a:gdLst>
              <a:gd name="connsiteX0" fmla="*/ 0 w 3873500"/>
              <a:gd name="connsiteY0" fmla="*/ 876300 h 876300"/>
              <a:gd name="connsiteX1" fmla="*/ 838200 w 3873500"/>
              <a:gd name="connsiteY1" fmla="*/ 406400 h 876300"/>
              <a:gd name="connsiteX2" fmla="*/ 838200 w 3873500"/>
              <a:gd name="connsiteY2" fmla="*/ 0 h 876300"/>
              <a:gd name="connsiteX3" fmla="*/ 3873500 w 3873500"/>
              <a:gd name="connsiteY3" fmla="*/ 0 h 876300"/>
            </a:gdLst>
            <a:ahLst/>
            <a:cxnLst>
              <a:cxn ang="0">
                <a:pos x="connsiteX0" y="connsiteY0"/>
              </a:cxn>
              <a:cxn ang="0">
                <a:pos x="connsiteX1" y="connsiteY1"/>
              </a:cxn>
              <a:cxn ang="0">
                <a:pos x="connsiteX2" y="connsiteY2"/>
              </a:cxn>
              <a:cxn ang="0">
                <a:pos x="connsiteX3" y="connsiteY3"/>
              </a:cxn>
            </a:cxnLst>
            <a:rect l="l" t="t" r="r" b="b"/>
            <a:pathLst>
              <a:path w="3873500" h="876300">
                <a:moveTo>
                  <a:pt x="0" y="876300"/>
                </a:moveTo>
                <a:lnTo>
                  <a:pt x="838200" y="406400"/>
                </a:lnTo>
                <a:lnTo>
                  <a:pt x="838200" y="0"/>
                </a:lnTo>
                <a:lnTo>
                  <a:pt x="3873500" y="0"/>
                </a:lnTo>
              </a:path>
            </a:pathLst>
          </a:custGeom>
          <a:noFill/>
          <a:ln w="19050">
            <a:gradFill flip="none" rotWithShape="1">
              <a:gsLst>
                <a:gs pos="0">
                  <a:schemeClr val="accent1">
                    <a:lumMod val="5000"/>
                    <a:lumOff val="95000"/>
                    <a:alpha val="0"/>
                  </a:schemeClr>
                </a:gs>
                <a:gs pos="100000">
                  <a:schemeClr val="bg1">
                    <a:alpha val="57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22"/>
          <p:cNvSpPr/>
          <p:nvPr/>
        </p:nvSpPr>
        <p:spPr>
          <a:xfrm>
            <a:off x="5976938" y="4640249"/>
            <a:ext cx="238126" cy="55908"/>
          </a:xfrm>
          <a:custGeom>
            <a:avLst/>
            <a:gdLst>
              <a:gd name="connsiteX0" fmla="*/ 0 w 3286125"/>
              <a:gd name="connsiteY0" fmla="*/ 9525 h 771525"/>
              <a:gd name="connsiteX1" fmla="*/ 1619250 w 3286125"/>
              <a:gd name="connsiteY1" fmla="*/ 771525 h 771525"/>
              <a:gd name="connsiteX2" fmla="*/ 3286125 w 3286125"/>
              <a:gd name="connsiteY2" fmla="*/ 0 h 771525"/>
            </a:gdLst>
            <a:ahLst/>
            <a:cxnLst>
              <a:cxn ang="0">
                <a:pos x="connsiteX0" y="connsiteY0"/>
              </a:cxn>
              <a:cxn ang="0">
                <a:pos x="connsiteX1" y="connsiteY1"/>
              </a:cxn>
              <a:cxn ang="0">
                <a:pos x="connsiteX2" y="connsiteY2"/>
              </a:cxn>
            </a:cxnLst>
            <a:rect l="l" t="t" r="r" b="b"/>
            <a:pathLst>
              <a:path w="3286125" h="771525">
                <a:moveTo>
                  <a:pt x="0" y="9525"/>
                </a:moveTo>
                <a:lnTo>
                  <a:pt x="1619250" y="771525"/>
                </a:lnTo>
                <a:lnTo>
                  <a:pt x="3286125" y="0"/>
                </a:lnTo>
              </a:path>
            </a:pathLst>
          </a:custGeom>
          <a:noFill/>
          <a:ln w="19050">
            <a:solidFill>
              <a:sysClr val="window" lastClr="FFFFFF">
                <a:alpha val="55000"/>
              </a:sys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65166" y="3435321"/>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Google Chrome</a:t>
            </a:r>
          </a:p>
        </p:txBody>
      </p:sp>
      <p:sp>
        <p:nvSpPr>
          <p:cNvPr id="25" name="矩形 24"/>
          <p:cNvSpPr/>
          <p:nvPr/>
        </p:nvSpPr>
        <p:spPr>
          <a:xfrm>
            <a:off x="565166" y="3812207"/>
            <a:ext cx="3115268" cy="757130"/>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6" name="文本框 2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9888122" y="3435321"/>
            <a:ext cx="1738714"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r"/>
            <a:r>
              <a:rPr lang="en-US" altLang="zh-CN" sz="1800" dirty="0">
                <a:solidFill>
                  <a:schemeClr val="bg1"/>
                </a:solidFill>
                <a:latin typeface="+mn-lt"/>
              </a:rPr>
              <a:t>Window 10</a:t>
            </a:r>
          </a:p>
        </p:txBody>
      </p:sp>
      <p:sp>
        <p:nvSpPr>
          <p:cNvPr id="27" name="矩形 26"/>
          <p:cNvSpPr/>
          <p:nvPr/>
        </p:nvSpPr>
        <p:spPr>
          <a:xfrm>
            <a:off x="8511568" y="3812207"/>
            <a:ext cx="3115268" cy="757130"/>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8" name="文本框 27"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098305" y="4925459"/>
            <a:ext cx="18626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Photoshop CS6</a:t>
            </a:r>
          </a:p>
        </p:txBody>
      </p:sp>
      <p:sp>
        <p:nvSpPr>
          <p:cNvPr id="29" name="矩形 28"/>
          <p:cNvSpPr/>
          <p:nvPr/>
        </p:nvSpPr>
        <p:spPr>
          <a:xfrm>
            <a:off x="1162650" y="5340444"/>
            <a:ext cx="9733950" cy="572464"/>
          </a:xfrm>
          <a:prstGeom prst="rect">
            <a:avLst/>
          </a:prstGeom>
        </p:spPr>
        <p:txBody>
          <a:bodyPr wrap="square">
            <a:spAutoFit/>
          </a:bodyPr>
          <a:lstStyle/>
          <a:p>
            <a:pPr algn="ctr" fontAlgn="base">
              <a:lnSpc>
                <a:spcPct val="130000"/>
              </a:lnSpc>
              <a:spcBef>
                <a:spcPct val="0"/>
              </a:spcBef>
              <a:spcAft>
                <a:spcPct val="0"/>
              </a:spcAft>
            </a:pPr>
            <a:r>
              <a:rPr lang="en-US" altLang="zh-CN" sz="1200" dirty="0">
                <a:solidFill>
                  <a:schemeClr val="bg1">
                    <a:lumMod val="85000"/>
                  </a:schemeClr>
                </a:solidFill>
                <a:latin typeface="+mj-ea"/>
                <a:ea typeface="宋体" panose="02010600030101010101" pitchFamily="2" charset="-122"/>
              </a:rPr>
              <a:t>Four short words sum and up what has lifted most successful individuals above the crowd: a little bit more. </a:t>
            </a: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34" name="Freeform 5"/>
          <p:cNvSpPr>
            <a:spLocks noEditPoints="1"/>
          </p:cNvSpPr>
          <p:nvPr/>
        </p:nvSpPr>
        <p:spPr bwMode="auto">
          <a:xfrm>
            <a:off x="5917715" y="3301536"/>
            <a:ext cx="362436" cy="453456"/>
          </a:xfrm>
          <a:custGeom>
            <a:avLst/>
            <a:gdLst>
              <a:gd name="T0" fmla="*/ 4840 w 4842"/>
              <a:gd name="T1" fmla="*/ 1457 h 6058"/>
              <a:gd name="T2" fmla="*/ 3392 w 4842"/>
              <a:gd name="T3" fmla="*/ 85 h 6058"/>
              <a:gd name="T4" fmla="*/ 3392 w 4842"/>
              <a:gd name="T5" fmla="*/ 0 h 6058"/>
              <a:gd name="T6" fmla="*/ 0 w 4842"/>
              <a:gd name="T7" fmla="*/ 0 h 6058"/>
              <a:gd name="T8" fmla="*/ 0 w 4842"/>
              <a:gd name="T9" fmla="*/ 6058 h 6058"/>
              <a:gd name="T10" fmla="*/ 4842 w 4842"/>
              <a:gd name="T11" fmla="*/ 6058 h 6058"/>
              <a:gd name="T12" fmla="*/ 4842 w 4842"/>
              <a:gd name="T13" fmla="*/ 1457 h 6058"/>
              <a:gd name="T14" fmla="*/ 4840 w 4842"/>
              <a:gd name="T15" fmla="*/ 1457 h 6058"/>
              <a:gd name="T16" fmla="*/ 4840 w 4842"/>
              <a:gd name="T17" fmla="*/ 1457 h 6058"/>
              <a:gd name="T18" fmla="*/ 3392 w 4842"/>
              <a:gd name="T19" fmla="*/ 478 h 6058"/>
              <a:gd name="T20" fmla="*/ 4449 w 4842"/>
              <a:gd name="T21" fmla="*/ 1457 h 6058"/>
              <a:gd name="T22" fmla="*/ 3392 w 4842"/>
              <a:gd name="T23" fmla="*/ 1457 h 6058"/>
              <a:gd name="T24" fmla="*/ 3392 w 4842"/>
              <a:gd name="T25" fmla="*/ 478 h 6058"/>
              <a:gd name="T26" fmla="*/ 3392 w 4842"/>
              <a:gd name="T27" fmla="*/ 478 h 6058"/>
              <a:gd name="T28" fmla="*/ 4601 w 4842"/>
              <a:gd name="T29" fmla="*/ 5817 h 6058"/>
              <a:gd name="T30" fmla="*/ 241 w 4842"/>
              <a:gd name="T31" fmla="*/ 5817 h 6058"/>
              <a:gd name="T32" fmla="*/ 241 w 4842"/>
              <a:gd name="T33" fmla="*/ 241 h 6058"/>
              <a:gd name="T34" fmla="*/ 3144 w 4842"/>
              <a:gd name="T35" fmla="*/ 241 h 6058"/>
              <a:gd name="T36" fmla="*/ 3144 w 4842"/>
              <a:gd name="T37" fmla="*/ 1696 h 6058"/>
              <a:gd name="T38" fmla="*/ 4601 w 4842"/>
              <a:gd name="T39" fmla="*/ 1696 h 6058"/>
              <a:gd name="T40" fmla="*/ 4601 w 4842"/>
              <a:gd name="T41" fmla="*/ 5817 h 6058"/>
              <a:gd name="T42" fmla="*/ 4601 w 4842"/>
              <a:gd name="T43" fmla="*/ 5817 h 6058"/>
              <a:gd name="T44" fmla="*/ 721 w 4842"/>
              <a:gd name="T45" fmla="*/ 5329 h 6058"/>
              <a:gd name="T46" fmla="*/ 4113 w 4842"/>
              <a:gd name="T47" fmla="*/ 5329 h 6058"/>
              <a:gd name="T48" fmla="*/ 4113 w 4842"/>
              <a:gd name="T49" fmla="*/ 5088 h 6058"/>
              <a:gd name="T50" fmla="*/ 721 w 4842"/>
              <a:gd name="T51" fmla="*/ 5088 h 6058"/>
              <a:gd name="T52" fmla="*/ 721 w 4842"/>
              <a:gd name="T53" fmla="*/ 5329 h 6058"/>
              <a:gd name="T54" fmla="*/ 721 w 4842"/>
              <a:gd name="T55" fmla="*/ 5329 h 6058"/>
              <a:gd name="T56" fmla="*/ 721 w 4842"/>
              <a:gd name="T57" fmla="*/ 4601 h 6058"/>
              <a:gd name="T58" fmla="*/ 4113 w 4842"/>
              <a:gd name="T59" fmla="*/ 4601 h 6058"/>
              <a:gd name="T60" fmla="*/ 4113 w 4842"/>
              <a:gd name="T61" fmla="*/ 4362 h 6058"/>
              <a:gd name="T62" fmla="*/ 721 w 4842"/>
              <a:gd name="T63" fmla="*/ 4362 h 6058"/>
              <a:gd name="T64" fmla="*/ 721 w 4842"/>
              <a:gd name="T65" fmla="*/ 4601 h 6058"/>
              <a:gd name="T66" fmla="*/ 721 w 4842"/>
              <a:gd name="T67" fmla="*/ 4601 h 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42" h="6058">
                <a:moveTo>
                  <a:pt x="4840" y="1457"/>
                </a:moveTo>
                <a:lnTo>
                  <a:pt x="3392" y="85"/>
                </a:lnTo>
                <a:lnTo>
                  <a:pt x="3392" y="0"/>
                </a:lnTo>
                <a:lnTo>
                  <a:pt x="0" y="0"/>
                </a:lnTo>
                <a:lnTo>
                  <a:pt x="0" y="6058"/>
                </a:lnTo>
                <a:lnTo>
                  <a:pt x="4842" y="6058"/>
                </a:lnTo>
                <a:lnTo>
                  <a:pt x="4842" y="1457"/>
                </a:lnTo>
                <a:lnTo>
                  <a:pt x="4840" y="1457"/>
                </a:lnTo>
                <a:lnTo>
                  <a:pt x="4840" y="1457"/>
                </a:lnTo>
                <a:close/>
                <a:moveTo>
                  <a:pt x="3392" y="478"/>
                </a:moveTo>
                <a:lnTo>
                  <a:pt x="4449" y="1457"/>
                </a:lnTo>
                <a:lnTo>
                  <a:pt x="3392" y="1457"/>
                </a:lnTo>
                <a:lnTo>
                  <a:pt x="3392" y="478"/>
                </a:lnTo>
                <a:lnTo>
                  <a:pt x="3392" y="478"/>
                </a:lnTo>
                <a:close/>
                <a:moveTo>
                  <a:pt x="4601" y="5817"/>
                </a:moveTo>
                <a:lnTo>
                  <a:pt x="241" y="5817"/>
                </a:lnTo>
                <a:lnTo>
                  <a:pt x="241" y="241"/>
                </a:lnTo>
                <a:lnTo>
                  <a:pt x="3144" y="241"/>
                </a:lnTo>
                <a:lnTo>
                  <a:pt x="3144" y="1696"/>
                </a:lnTo>
                <a:lnTo>
                  <a:pt x="4601" y="1696"/>
                </a:lnTo>
                <a:lnTo>
                  <a:pt x="4601" y="5817"/>
                </a:lnTo>
                <a:lnTo>
                  <a:pt x="4601" y="5817"/>
                </a:lnTo>
                <a:close/>
                <a:moveTo>
                  <a:pt x="721" y="5329"/>
                </a:moveTo>
                <a:lnTo>
                  <a:pt x="4113" y="5329"/>
                </a:lnTo>
                <a:lnTo>
                  <a:pt x="4113" y="5088"/>
                </a:lnTo>
                <a:lnTo>
                  <a:pt x="721" y="5088"/>
                </a:lnTo>
                <a:lnTo>
                  <a:pt x="721" y="5329"/>
                </a:lnTo>
                <a:lnTo>
                  <a:pt x="721" y="5329"/>
                </a:lnTo>
                <a:close/>
                <a:moveTo>
                  <a:pt x="721" y="4601"/>
                </a:moveTo>
                <a:lnTo>
                  <a:pt x="4113" y="4601"/>
                </a:lnTo>
                <a:lnTo>
                  <a:pt x="4113" y="4362"/>
                </a:lnTo>
                <a:lnTo>
                  <a:pt x="721" y="4362"/>
                </a:lnTo>
                <a:lnTo>
                  <a:pt x="721" y="4601"/>
                </a:lnTo>
                <a:lnTo>
                  <a:pt x="721" y="4601"/>
                </a:ln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grpSp>
        <p:nvGrpSpPr>
          <p:cNvPr id="35" name="组合 34"/>
          <p:cNvGrpSpPr/>
          <p:nvPr/>
        </p:nvGrpSpPr>
        <p:grpSpPr>
          <a:xfrm>
            <a:off x="4348973" y="3071417"/>
            <a:ext cx="411832" cy="394104"/>
            <a:chOff x="5373688" y="1268413"/>
            <a:chExt cx="479425" cy="458788"/>
          </a:xfrm>
          <a:solidFill>
            <a:schemeClr val="bg1"/>
          </a:solidFill>
        </p:grpSpPr>
        <p:sp>
          <p:nvSpPr>
            <p:cNvPr id="36" name="Freeform 140"/>
            <p:cNvSpPr>
              <a:spLocks noEditPoints="1"/>
            </p:cNvSpPr>
            <p:nvPr/>
          </p:nvSpPr>
          <p:spPr bwMode="auto">
            <a:xfrm>
              <a:off x="5519738" y="1282700"/>
              <a:ext cx="112713" cy="439738"/>
            </a:xfrm>
            <a:custGeom>
              <a:avLst/>
              <a:gdLst>
                <a:gd name="T0" fmla="*/ 0 w 71"/>
                <a:gd name="T1" fmla="*/ 277 h 277"/>
                <a:gd name="T2" fmla="*/ 71 w 71"/>
                <a:gd name="T3" fmla="*/ 277 h 277"/>
                <a:gd name="T4" fmla="*/ 71 w 71"/>
                <a:gd name="T5" fmla="*/ 0 h 277"/>
                <a:gd name="T6" fmla="*/ 0 w 71"/>
                <a:gd name="T7" fmla="*/ 0 h 277"/>
                <a:gd name="T8" fmla="*/ 0 w 71"/>
                <a:gd name="T9" fmla="*/ 277 h 277"/>
                <a:gd name="T10" fmla="*/ 24 w 71"/>
                <a:gd name="T11" fmla="*/ 81 h 277"/>
                <a:gd name="T12" fmla="*/ 47 w 71"/>
                <a:gd name="T13" fmla="*/ 81 h 277"/>
                <a:gd name="T14" fmla="*/ 47 w 71"/>
                <a:gd name="T15" fmla="*/ 197 h 277"/>
                <a:gd name="T16" fmla="*/ 24 w 71"/>
                <a:gd name="T17" fmla="*/ 197 h 277"/>
                <a:gd name="T18" fmla="*/ 24 w 71"/>
                <a:gd name="T19" fmla="*/ 8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277">
                  <a:moveTo>
                    <a:pt x="0" y="277"/>
                  </a:moveTo>
                  <a:lnTo>
                    <a:pt x="71" y="277"/>
                  </a:lnTo>
                  <a:lnTo>
                    <a:pt x="71" y="0"/>
                  </a:lnTo>
                  <a:lnTo>
                    <a:pt x="0" y="0"/>
                  </a:lnTo>
                  <a:lnTo>
                    <a:pt x="0" y="277"/>
                  </a:lnTo>
                  <a:close/>
                  <a:moveTo>
                    <a:pt x="24" y="81"/>
                  </a:moveTo>
                  <a:lnTo>
                    <a:pt x="47" y="81"/>
                  </a:lnTo>
                  <a:lnTo>
                    <a:pt x="47" y="197"/>
                  </a:lnTo>
                  <a:lnTo>
                    <a:pt x="24" y="197"/>
                  </a:lnTo>
                  <a:lnTo>
                    <a:pt x="2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41"/>
            <p:cNvSpPr>
              <a:spLocks noEditPoints="1"/>
            </p:cNvSpPr>
            <p:nvPr/>
          </p:nvSpPr>
          <p:spPr bwMode="auto">
            <a:xfrm>
              <a:off x="5670550" y="1268413"/>
              <a:ext cx="182563" cy="458788"/>
            </a:xfrm>
            <a:custGeom>
              <a:avLst/>
              <a:gdLst>
                <a:gd name="T0" fmla="*/ 68 w 115"/>
                <a:gd name="T1" fmla="*/ 0 h 289"/>
                <a:gd name="T2" fmla="*/ 0 w 115"/>
                <a:gd name="T3" fmla="*/ 14 h 289"/>
                <a:gd name="T4" fmla="*/ 47 w 115"/>
                <a:gd name="T5" fmla="*/ 289 h 289"/>
                <a:gd name="T6" fmla="*/ 115 w 115"/>
                <a:gd name="T7" fmla="*/ 274 h 289"/>
                <a:gd name="T8" fmla="*/ 68 w 115"/>
                <a:gd name="T9" fmla="*/ 0 h 289"/>
                <a:gd name="T10" fmla="*/ 35 w 115"/>
                <a:gd name="T11" fmla="*/ 90 h 289"/>
                <a:gd name="T12" fmla="*/ 59 w 115"/>
                <a:gd name="T13" fmla="*/ 85 h 289"/>
                <a:gd name="T14" fmla="*/ 78 w 115"/>
                <a:gd name="T15" fmla="*/ 199 h 289"/>
                <a:gd name="T16" fmla="*/ 56 w 115"/>
                <a:gd name="T17" fmla="*/ 203 h 289"/>
                <a:gd name="T18" fmla="*/ 35 w 115"/>
                <a:gd name="T19" fmla="*/ 9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89">
                  <a:moveTo>
                    <a:pt x="68" y="0"/>
                  </a:moveTo>
                  <a:lnTo>
                    <a:pt x="0" y="14"/>
                  </a:lnTo>
                  <a:lnTo>
                    <a:pt x="47" y="289"/>
                  </a:lnTo>
                  <a:lnTo>
                    <a:pt x="115" y="274"/>
                  </a:lnTo>
                  <a:lnTo>
                    <a:pt x="68" y="0"/>
                  </a:lnTo>
                  <a:close/>
                  <a:moveTo>
                    <a:pt x="35" y="90"/>
                  </a:moveTo>
                  <a:lnTo>
                    <a:pt x="59" y="85"/>
                  </a:lnTo>
                  <a:lnTo>
                    <a:pt x="78" y="199"/>
                  </a:lnTo>
                  <a:lnTo>
                    <a:pt x="56" y="203"/>
                  </a:lnTo>
                  <a:lnTo>
                    <a:pt x="35"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42"/>
            <p:cNvSpPr>
              <a:spLocks noEditPoints="1"/>
            </p:cNvSpPr>
            <p:nvPr/>
          </p:nvSpPr>
          <p:spPr bwMode="auto">
            <a:xfrm>
              <a:off x="5373688" y="1279525"/>
              <a:ext cx="107950" cy="442913"/>
            </a:xfrm>
            <a:custGeom>
              <a:avLst/>
              <a:gdLst>
                <a:gd name="T0" fmla="*/ 0 w 68"/>
                <a:gd name="T1" fmla="*/ 279 h 279"/>
                <a:gd name="T2" fmla="*/ 68 w 68"/>
                <a:gd name="T3" fmla="*/ 279 h 279"/>
                <a:gd name="T4" fmla="*/ 68 w 68"/>
                <a:gd name="T5" fmla="*/ 0 h 279"/>
                <a:gd name="T6" fmla="*/ 0 w 68"/>
                <a:gd name="T7" fmla="*/ 0 h 279"/>
                <a:gd name="T8" fmla="*/ 0 w 68"/>
                <a:gd name="T9" fmla="*/ 279 h 279"/>
                <a:gd name="T10" fmla="*/ 23 w 68"/>
                <a:gd name="T11" fmla="*/ 83 h 279"/>
                <a:gd name="T12" fmla="*/ 47 w 68"/>
                <a:gd name="T13" fmla="*/ 83 h 279"/>
                <a:gd name="T14" fmla="*/ 47 w 68"/>
                <a:gd name="T15" fmla="*/ 199 h 279"/>
                <a:gd name="T16" fmla="*/ 23 w 68"/>
                <a:gd name="T17" fmla="*/ 199 h 279"/>
                <a:gd name="T18" fmla="*/ 23 w 68"/>
                <a:gd name="T19" fmla="*/ 8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79">
                  <a:moveTo>
                    <a:pt x="0" y="279"/>
                  </a:moveTo>
                  <a:lnTo>
                    <a:pt x="68" y="279"/>
                  </a:lnTo>
                  <a:lnTo>
                    <a:pt x="68" y="0"/>
                  </a:lnTo>
                  <a:lnTo>
                    <a:pt x="0" y="0"/>
                  </a:lnTo>
                  <a:lnTo>
                    <a:pt x="0" y="279"/>
                  </a:lnTo>
                  <a:close/>
                  <a:moveTo>
                    <a:pt x="23" y="83"/>
                  </a:moveTo>
                  <a:lnTo>
                    <a:pt x="47" y="83"/>
                  </a:lnTo>
                  <a:lnTo>
                    <a:pt x="47" y="199"/>
                  </a:lnTo>
                  <a:lnTo>
                    <a:pt x="23" y="199"/>
                  </a:lnTo>
                  <a:lnTo>
                    <a:pt x="23"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 name="Freeform 124"/>
          <p:cNvSpPr/>
          <p:nvPr/>
        </p:nvSpPr>
        <p:spPr bwMode="auto">
          <a:xfrm>
            <a:off x="7436769" y="3104651"/>
            <a:ext cx="411832" cy="328648"/>
          </a:xfrm>
          <a:custGeom>
            <a:avLst/>
            <a:gdLst>
              <a:gd name="T0" fmla="*/ 139 w 302"/>
              <a:gd name="T1" fmla="*/ 33 h 241"/>
              <a:gd name="T2" fmla="*/ 92 w 302"/>
              <a:gd name="T3" fmla="*/ 0 h 241"/>
              <a:gd name="T4" fmla="*/ 0 w 302"/>
              <a:gd name="T5" fmla="*/ 0 h 241"/>
              <a:gd name="T6" fmla="*/ 0 w 302"/>
              <a:gd name="T7" fmla="*/ 241 h 241"/>
              <a:gd name="T8" fmla="*/ 302 w 302"/>
              <a:gd name="T9" fmla="*/ 241 h 241"/>
              <a:gd name="T10" fmla="*/ 302 w 302"/>
              <a:gd name="T11" fmla="*/ 33 h 241"/>
              <a:gd name="T12" fmla="*/ 139 w 302"/>
              <a:gd name="T13" fmla="*/ 33 h 241"/>
            </a:gdLst>
            <a:ahLst/>
            <a:cxnLst>
              <a:cxn ang="0">
                <a:pos x="T0" y="T1"/>
              </a:cxn>
              <a:cxn ang="0">
                <a:pos x="T2" y="T3"/>
              </a:cxn>
              <a:cxn ang="0">
                <a:pos x="T4" y="T5"/>
              </a:cxn>
              <a:cxn ang="0">
                <a:pos x="T6" y="T7"/>
              </a:cxn>
              <a:cxn ang="0">
                <a:pos x="T8" y="T9"/>
              </a:cxn>
              <a:cxn ang="0">
                <a:pos x="T10" y="T11"/>
              </a:cxn>
              <a:cxn ang="0">
                <a:pos x="T12" y="T13"/>
              </a:cxn>
            </a:cxnLst>
            <a:rect l="0" t="0" r="r" b="b"/>
            <a:pathLst>
              <a:path w="302" h="241">
                <a:moveTo>
                  <a:pt x="139" y="33"/>
                </a:moveTo>
                <a:lnTo>
                  <a:pt x="92" y="0"/>
                </a:lnTo>
                <a:lnTo>
                  <a:pt x="0" y="0"/>
                </a:lnTo>
                <a:lnTo>
                  <a:pt x="0" y="241"/>
                </a:lnTo>
                <a:lnTo>
                  <a:pt x="302" y="241"/>
                </a:lnTo>
                <a:lnTo>
                  <a:pt x="302" y="33"/>
                </a:lnTo>
                <a:lnTo>
                  <a:pt x="139" y="33"/>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750"/>
                                        <p:tgtEl>
                                          <p:spTgt spid="15"/>
                                        </p:tgtEl>
                                      </p:cBhvr>
                                    </p:animEffect>
                                  </p:childTnLst>
                                </p:cTn>
                              </p:par>
                              <p:par>
                                <p:cTn id="64" presetID="63" presetClass="path" presetSubtype="0" decel="50000" fill="hold" grpId="1" nodeType="withEffect">
                                  <p:stCondLst>
                                    <p:cond delay="0"/>
                                  </p:stCondLst>
                                  <p:childTnLst>
                                    <p:animMotion origin="layout" path="M 0.01523 2.59259E-6 L -0.10886 2.59259E-6 " pathEditMode="relative" rAng="0" ptsTypes="AA">
                                      <p:cBhvr>
                                        <p:cTn id="65" dur="750" spd="-100000" fill="hold"/>
                                        <p:tgtEl>
                                          <p:spTgt spid="15"/>
                                        </p:tgtEl>
                                        <p:attrNameLst>
                                          <p:attrName>ppt_x</p:attrName>
                                          <p:attrName>ppt_y</p:attrName>
                                        </p:attrNameLst>
                                      </p:cBhvr>
                                      <p:rCtr x="-6211" y="0"/>
                                    </p:animMotion>
                                  </p:childTnLst>
                                </p:cTn>
                              </p:par>
                              <p:par>
                                <p:cTn id="66" presetID="35" presetClass="path" presetSubtype="0" accel="50000" decel="50000" fill="hold" grpId="2" nodeType="withEffect">
                                  <p:stCondLst>
                                    <p:cond delay="750"/>
                                  </p:stCondLst>
                                  <p:childTnLst>
                                    <p:animMotion origin="layout" path="M 0.01601 2.59259E-6 L 1.04167E-6 2.59259E-6 " pathEditMode="relative" rAng="0" ptsTypes="AA">
                                      <p:cBhvr>
                                        <p:cTn id="67" dur="750" fill="hold"/>
                                        <p:tgtEl>
                                          <p:spTgt spid="15"/>
                                        </p:tgtEl>
                                        <p:attrNameLst>
                                          <p:attrName>ppt_x</p:attrName>
                                          <p:attrName>ppt_y</p:attrName>
                                        </p:attrNameLst>
                                      </p:cBhvr>
                                      <p:rCtr x="-807" y="0"/>
                                    </p:animMotion>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42" presetClass="path" presetSubtype="0" decel="30000" fill="hold" grpId="1" nodeType="withEffect">
                                  <p:stCondLst>
                                    <p:cond delay="0"/>
                                  </p:stCondLst>
                                  <p:childTnLst>
                                    <p:animMotion origin="layout" path="M 4.16667E-7 -0.03982 L 4.16667E-7 0.14815 " pathEditMode="relative" rAng="0" ptsTypes="AA">
                                      <p:cBhvr>
                                        <p:cTn id="72" dur="750" spd="-100000" fill="hold"/>
                                        <p:tgtEl>
                                          <p:spTgt spid="16"/>
                                        </p:tgtEl>
                                        <p:attrNameLst>
                                          <p:attrName>ppt_x</p:attrName>
                                          <p:attrName>ppt_y</p:attrName>
                                        </p:attrNameLst>
                                      </p:cBhvr>
                                      <p:rCtr x="0" y="9398"/>
                                    </p:animMotion>
                                  </p:childTnLst>
                                </p:cTn>
                              </p:par>
                              <p:par>
                                <p:cTn id="73" presetID="42" presetClass="path" presetSubtype="0" accel="30000" decel="30000" fill="hold" grpId="2" nodeType="withEffect">
                                  <p:stCondLst>
                                    <p:cond delay="750"/>
                                  </p:stCondLst>
                                  <p:childTnLst>
                                    <p:animMotion origin="layout" path="M 4.16667E-7 -0.03982 L 4.16667E-7 2.59259E-6 " pathEditMode="relative" rAng="0" ptsTypes="AA">
                                      <p:cBhvr>
                                        <p:cTn id="74" dur="750" fill="hold"/>
                                        <p:tgtEl>
                                          <p:spTgt spid="16"/>
                                        </p:tgtEl>
                                        <p:attrNameLst>
                                          <p:attrName>ppt_x</p:attrName>
                                          <p:attrName>ppt_y</p:attrName>
                                        </p:attrNameLst>
                                      </p:cBhvr>
                                      <p:rCtr x="0" y="1991"/>
                                    </p:animMotion>
                                  </p:childTnLst>
                                </p:cTn>
                              </p:par>
                              <p:par>
                                <p:cTn id="75" presetID="10"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750"/>
                                        <p:tgtEl>
                                          <p:spTgt spid="14"/>
                                        </p:tgtEl>
                                      </p:cBhvr>
                                    </p:animEffect>
                                  </p:childTnLst>
                                </p:cTn>
                              </p:par>
                              <p:par>
                                <p:cTn id="78" presetID="63" presetClass="path" presetSubtype="0" decel="50000" fill="hold" grpId="1" nodeType="withEffect">
                                  <p:stCondLst>
                                    <p:cond delay="0"/>
                                  </p:stCondLst>
                                  <p:childTnLst>
                                    <p:animMotion origin="layout" path="M -0.01562 2.59259E-6 L 0.11081 2.59259E-6 " pathEditMode="relative" rAng="0" ptsTypes="AA">
                                      <p:cBhvr>
                                        <p:cTn id="79" dur="750" spd="-100000" fill="hold"/>
                                        <p:tgtEl>
                                          <p:spTgt spid="14"/>
                                        </p:tgtEl>
                                        <p:attrNameLst>
                                          <p:attrName>ppt_x</p:attrName>
                                          <p:attrName>ppt_y</p:attrName>
                                        </p:attrNameLst>
                                      </p:cBhvr>
                                      <p:rCtr x="6315" y="0"/>
                                    </p:animMotion>
                                  </p:childTnLst>
                                </p:cTn>
                              </p:par>
                              <p:par>
                                <p:cTn id="80" presetID="35" presetClass="path" presetSubtype="0" accel="50000" decel="50000" fill="hold" grpId="2" nodeType="withEffect">
                                  <p:stCondLst>
                                    <p:cond delay="750"/>
                                  </p:stCondLst>
                                  <p:childTnLst>
                                    <p:animMotion origin="layout" path="M -0.01562 2.59259E-6 L -8.33333E-7 2.59259E-6 " pathEditMode="relative" rAng="0" ptsTypes="AA">
                                      <p:cBhvr>
                                        <p:cTn id="81" dur="750" fill="hold"/>
                                        <p:tgtEl>
                                          <p:spTgt spid="14"/>
                                        </p:tgtEl>
                                        <p:attrNameLst>
                                          <p:attrName>ppt_x</p:attrName>
                                          <p:attrName>ppt_y</p:attrName>
                                        </p:attrNameLst>
                                      </p:cBhvr>
                                      <p:rCtr x="781" y="0"/>
                                    </p:animMotion>
                                  </p:childTnLst>
                                </p:cTn>
                              </p:par>
                              <p:par>
                                <p:cTn id="82" presetID="53" presetClass="entr" presetSubtype="16" fill="hold" grpId="0" nodeType="withEffect">
                                  <p:stCondLst>
                                    <p:cond delay="750"/>
                                  </p:stCondLst>
                                  <p:childTnLst>
                                    <p:set>
                                      <p:cBhvr>
                                        <p:cTn id="83" dur="1" fill="hold">
                                          <p:stCondLst>
                                            <p:cond delay="0"/>
                                          </p:stCondLst>
                                        </p:cTn>
                                        <p:tgtEl>
                                          <p:spTgt spid="34"/>
                                        </p:tgtEl>
                                        <p:attrNameLst>
                                          <p:attrName>style.visibility</p:attrName>
                                        </p:attrNameLst>
                                      </p:cBhvr>
                                      <p:to>
                                        <p:strVal val="visible"/>
                                      </p:to>
                                    </p:set>
                                    <p:anim calcmode="lin" valueType="num">
                                      <p:cBhvr>
                                        <p:cTn id="84" dur="750" fill="hold"/>
                                        <p:tgtEl>
                                          <p:spTgt spid="34"/>
                                        </p:tgtEl>
                                        <p:attrNameLst>
                                          <p:attrName>ppt_w</p:attrName>
                                        </p:attrNameLst>
                                      </p:cBhvr>
                                      <p:tavLst>
                                        <p:tav tm="0">
                                          <p:val>
                                            <p:fltVal val="0"/>
                                          </p:val>
                                        </p:tav>
                                        <p:tav tm="100000">
                                          <p:val>
                                            <p:strVal val="#ppt_w"/>
                                          </p:val>
                                        </p:tav>
                                      </p:tavLst>
                                    </p:anim>
                                    <p:anim calcmode="lin" valueType="num">
                                      <p:cBhvr>
                                        <p:cTn id="85" dur="750" fill="hold"/>
                                        <p:tgtEl>
                                          <p:spTgt spid="34"/>
                                        </p:tgtEl>
                                        <p:attrNameLst>
                                          <p:attrName>ppt_h</p:attrName>
                                        </p:attrNameLst>
                                      </p:cBhvr>
                                      <p:tavLst>
                                        <p:tav tm="0">
                                          <p:val>
                                            <p:fltVal val="0"/>
                                          </p:val>
                                        </p:tav>
                                        <p:tav tm="100000">
                                          <p:val>
                                            <p:strVal val="#ppt_h"/>
                                          </p:val>
                                        </p:tav>
                                      </p:tavLst>
                                    </p:anim>
                                    <p:animEffect transition="in" filter="fade">
                                      <p:cBhvr>
                                        <p:cTn id="86" dur="750"/>
                                        <p:tgtEl>
                                          <p:spTgt spid="34"/>
                                        </p:tgtEl>
                                      </p:cBhvr>
                                    </p:animEffect>
                                  </p:childTnLst>
                                </p:cTn>
                              </p:par>
                              <p:par>
                                <p:cTn id="87" presetID="53" presetClass="entr" presetSubtype="16" fill="hold" nodeType="withEffect">
                                  <p:stCondLst>
                                    <p:cond delay="750"/>
                                  </p:stCondLst>
                                  <p:childTnLst>
                                    <p:set>
                                      <p:cBhvr>
                                        <p:cTn id="88" dur="1" fill="hold">
                                          <p:stCondLst>
                                            <p:cond delay="0"/>
                                          </p:stCondLst>
                                        </p:cTn>
                                        <p:tgtEl>
                                          <p:spTgt spid="35"/>
                                        </p:tgtEl>
                                        <p:attrNameLst>
                                          <p:attrName>style.visibility</p:attrName>
                                        </p:attrNameLst>
                                      </p:cBhvr>
                                      <p:to>
                                        <p:strVal val="visible"/>
                                      </p:to>
                                    </p:set>
                                    <p:anim calcmode="lin" valueType="num">
                                      <p:cBhvr>
                                        <p:cTn id="89" dur="750" fill="hold"/>
                                        <p:tgtEl>
                                          <p:spTgt spid="35"/>
                                        </p:tgtEl>
                                        <p:attrNameLst>
                                          <p:attrName>ppt_w</p:attrName>
                                        </p:attrNameLst>
                                      </p:cBhvr>
                                      <p:tavLst>
                                        <p:tav tm="0">
                                          <p:val>
                                            <p:fltVal val="0"/>
                                          </p:val>
                                        </p:tav>
                                        <p:tav tm="100000">
                                          <p:val>
                                            <p:strVal val="#ppt_w"/>
                                          </p:val>
                                        </p:tav>
                                      </p:tavLst>
                                    </p:anim>
                                    <p:anim calcmode="lin" valueType="num">
                                      <p:cBhvr>
                                        <p:cTn id="90" dur="750" fill="hold"/>
                                        <p:tgtEl>
                                          <p:spTgt spid="35"/>
                                        </p:tgtEl>
                                        <p:attrNameLst>
                                          <p:attrName>ppt_h</p:attrName>
                                        </p:attrNameLst>
                                      </p:cBhvr>
                                      <p:tavLst>
                                        <p:tav tm="0">
                                          <p:val>
                                            <p:fltVal val="0"/>
                                          </p:val>
                                        </p:tav>
                                        <p:tav tm="100000">
                                          <p:val>
                                            <p:strVal val="#ppt_h"/>
                                          </p:val>
                                        </p:tav>
                                      </p:tavLst>
                                    </p:anim>
                                    <p:animEffect transition="in" filter="fade">
                                      <p:cBhvr>
                                        <p:cTn id="91" dur="750"/>
                                        <p:tgtEl>
                                          <p:spTgt spid="35"/>
                                        </p:tgtEl>
                                      </p:cBhvr>
                                    </p:animEffect>
                                  </p:childTnLst>
                                </p:cTn>
                              </p:par>
                              <p:par>
                                <p:cTn id="92" presetID="53" presetClass="entr" presetSubtype="16" fill="hold" grpId="0" nodeType="withEffect">
                                  <p:stCondLst>
                                    <p:cond delay="750"/>
                                  </p:stCondLst>
                                  <p:childTnLst>
                                    <p:set>
                                      <p:cBhvr>
                                        <p:cTn id="93" dur="1" fill="hold">
                                          <p:stCondLst>
                                            <p:cond delay="0"/>
                                          </p:stCondLst>
                                        </p:cTn>
                                        <p:tgtEl>
                                          <p:spTgt spid="39"/>
                                        </p:tgtEl>
                                        <p:attrNameLst>
                                          <p:attrName>style.visibility</p:attrName>
                                        </p:attrNameLst>
                                      </p:cBhvr>
                                      <p:to>
                                        <p:strVal val="visible"/>
                                      </p:to>
                                    </p:set>
                                    <p:anim calcmode="lin" valueType="num">
                                      <p:cBhvr>
                                        <p:cTn id="94" dur="750" fill="hold"/>
                                        <p:tgtEl>
                                          <p:spTgt spid="39"/>
                                        </p:tgtEl>
                                        <p:attrNameLst>
                                          <p:attrName>ppt_w</p:attrName>
                                        </p:attrNameLst>
                                      </p:cBhvr>
                                      <p:tavLst>
                                        <p:tav tm="0">
                                          <p:val>
                                            <p:fltVal val="0"/>
                                          </p:val>
                                        </p:tav>
                                        <p:tav tm="100000">
                                          <p:val>
                                            <p:strVal val="#ppt_w"/>
                                          </p:val>
                                        </p:tav>
                                      </p:tavLst>
                                    </p:anim>
                                    <p:anim calcmode="lin" valueType="num">
                                      <p:cBhvr>
                                        <p:cTn id="95" dur="750" fill="hold"/>
                                        <p:tgtEl>
                                          <p:spTgt spid="39"/>
                                        </p:tgtEl>
                                        <p:attrNameLst>
                                          <p:attrName>ppt_h</p:attrName>
                                        </p:attrNameLst>
                                      </p:cBhvr>
                                      <p:tavLst>
                                        <p:tav tm="0">
                                          <p:val>
                                            <p:fltVal val="0"/>
                                          </p:val>
                                        </p:tav>
                                        <p:tav tm="100000">
                                          <p:val>
                                            <p:strVal val="#ppt_h"/>
                                          </p:val>
                                        </p:tav>
                                      </p:tavLst>
                                    </p:anim>
                                    <p:animEffect transition="in" filter="fade">
                                      <p:cBhvr>
                                        <p:cTn id="96" dur="750"/>
                                        <p:tgtEl>
                                          <p:spTgt spid="39"/>
                                        </p:tgtEl>
                                      </p:cBhvr>
                                    </p:animEffect>
                                  </p:childTnLst>
                                </p:cTn>
                              </p:par>
                              <p:par>
                                <p:cTn id="97" presetID="10" presetClass="entr" presetSubtype="0" fill="hold" grpId="0" nodeType="withEffect">
                                  <p:stCondLst>
                                    <p:cond delay="750"/>
                                  </p:stCondLst>
                                  <p:childTnLst>
                                    <p:set>
                                      <p:cBhvr>
                                        <p:cTn id="98" dur="1" fill="hold">
                                          <p:stCondLst>
                                            <p:cond delay="0"/>
                                          </p:stCondLst>
                                        </p:cTn>
                                        <p:tgtEl>
                                          <p:spTgt spid="21"/>
                                        </p:tgtEl>
                                        <p:attrNameLst>
                                          <p:attrName>style.visibility</p:attrName>
                                        </p:attrNameLst>
                                      </p:cBhvr>
                                      <p:to>
                                        <p:strVal val="visible"/>
                                      </p:to>
                                    </p:set>
                                    <p:animEffect transition="in" filter="fade">
                                      <p:cBhvr>
                                        <p:cTn id="99" dur="750"/>
                                        <p:tgtEl>
                                          <p:spTgt spid="21"/>
                                        </p:tgtEl>
                                      </p:cBhvr>
                                    </p:animEffect>
                                  </p:childTnLst>
                                </p:cTn>
                              </p:par>
                              <p:par>
                                <p:cTn id="100" presetID="10" presetClass="entr" presetSubtype="0" fill="hold" grpId="0" nodeType="withEffect">
                                  <p:stCondLst>
                                    <p:cond delay="750"/>
                                  </p:stCondLst>
                                  <p:childTnLst>
                                    <p:set>
                                      <p:cBhvr>
                                        <p:cTn id="101" dur="1" fill="hold">
                                          <p:stCondLst>
                                            <p:cond delay="0"/>
                                          </p:stCondLst>
                                        </p:cTn>
                                        <p:tgtEl>
                                          <p:spTgt spid="20"/>
                                        </p:tgtEl>
                                        <p:attrNameLst>
                                          <p:attrName>style.visibility</p:attrName>
                                        </p:attrNameLst>
                                      </p:cBhvr>
                                      <p:to>
                                        <p:strVal val="visible"/>
                                      </p:to>
                                    </p:set>
                                    <p:animEffect transition="in" filter="fade">
                                      <p:cBhvr>
                                        <p:cTn id="102" dur="750"/>
                                        <p:tgtEl>
                                          <p:spTgt spid="20"/>
                                        </p:tgtEl>
                                      </p:cBhvr>
                                    </p:animEffect>
                                  </p:childTnLst>
                                </p:cTn>
                              </p:par>
                              <p:par>
                                <p:cTn id="103" presetID="53" presetClass="entr" presetSubtype="16" fill="hold" grpId="0" nodeType="withEffect">
                                  <p:stCondLst>
                                    <p:cond delay="750"/>
                                  </p:stCondLst>
                                  <p:childTnLst>
                                    <p:set>
                                      <p:cBhvr>
                                        <p:cTn id="104" dur="1" fill="hold">
                                          <p:stCondLst>
                                            <p:cond delay="0"/>
                                          </p:stCondLst>
                                        </p:cTn>
                                        <p:tgtEl>
                                          <p:spTgt spid="23"/>
                                        </p:tgtEl>
                                        <p:attrNameLst>
                                          <p:attrName>style.visibility</p:attrName>
                                        </p:attrNameLst>
                                      </p:cBhvr>
                                      <p:to>
                                        <p:strVal val="visible"/>
                                      </p:to>
                                    </p:set>
                                    <p:anim calcmode="lin" valueType="num">
                                      <p:cBhvr>
                                        <p:cTn id="105" dur="750" fill="hold"/>
                                        <p:tgtEl>
                                          <p:spTgt spid="23"/>
                                        </p:tgtEl>
                                        <p:attrNameLst>
                                          <p:attrName>ppt_w</p:attrName>
                                        </p:attrNameLst>
                                      </p:cBhvr>
                                      <p:tavLst>
                                        <p:tav tm="0">
                                          <p:val>
                                            <p:fltVal val="0"/>
                                          </p:val>
                                        </p:tav>
                                        <p:tav tm="100000">
                                          <p:val>
                                            <p:strVal val="#ppt_w"/>
                                          </p:val>
                                        </p:tav>
                                      </p:tavLst>
                                    </p:anim>
                                    <p:anim calcmode="lin" valueType="num">
                                      <p:cBhvr>
                                        <p:cTn id="106" dur="750" fill="hold"/>
                                        <p:tgtEl>
                                          <p:spTgt spid="23"/>
                                        </p:tgtEl>
                                        <p:attrNameLst>
                                          <p:attrName>ppt_h</p:attrName>
                                        </p:attrNameLst>
                                      </p:cBhvr>
                                      <p:tavLst>
                                        <p:tav tm="0">
                                          <p:val>
                                            <p:fltVal val="0"/>
                                          </p:val>
                                        </p:tav>
                                        <p:tav tm="100000">
                                          <p:val>
                                            <p:strVal val="#ppt_h"/>
                                          </p:val>
                                        </p:tav>
                                      </p:tavLst>
                                    </p:anim>
                                    <p:animEffect transition="in" filter="fade">
                                      <p:cBhvr>
                                        <p:cTn id="107" dur="750"/>
                                        <p:tgtEl>
                                          <p:spTgt spid="23"/>
                                        </p:tgtEl>
                                      </p:cBhvr>
                                    </p:animEffect>
                                  </p:childTnLst>
                                </p:cTn>
                              </p:par>
                              <p:par>
                                <p:cTn id="108" presetID="22" presetClass="entr" presetSubtype="8" fill="hold" grpId="0" nodeType="withEffect">
                                  <p:stCondLst>
                                    <p:cond delay="1500"/>
                                  </p:stCondLst>
                                  <p:childTnLst>
                                    <p:set>
                                      <p:cBhvr>
                                        <p:cTn id="109" dur="1" fill="hold">
                                          <p:stCondLst>
                                            <p:cond delay="0"/>
                                          </p:stCondLst>
                                        </p:cTn>
                                        <p:tgtEl>
                                          <p:spTgt spid="26"/>
                                        </p:tgtEl>
                                        <p:attrNameLst>
                                          <p:attrName>style.visibility</p:attrName>
                                        </p:attrNameLst>
                                      </p:cBhvr>
                                      <p:to>
                                        <p:strVal val="visible"/>
                                      </p:to>
                                    </p:set>
                                    <p:animEffect transition="in" filter="wipe(left)">
                                      <p:cBhvr>
                                        <p:cTn id="110" dur="750"/>
                                        <p:tgtEl>
                                          <p:spTgt spid="26"/>
                                        </p:tgtEl>
                                      </p:cBhvr>
                                    </p:animEffect>
                                  </p:childTnLst>
                                </p:cTn>
                              </p:par>
                              <p:par>
                                <p:cTn id="111" presetID="10" presetClass="entr" presetSubtype="0" fill="hold" grpId="0" nodeType="withEffect">
                                  <p:stCondLst>
                                    <p:cond delay="150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750"/>
                                        <p:tgtEl>
                                          <p:spTgt spid="27"/>
                                        </p:tgtEl>
                                      </p:cBhvr>
                                    </p:animEffect>
                                  </p:childTnLst>
                                </p:cTn>
                              </p:par>
                              <p:par>
                                <p:cTn id="114" presetID="22" presetClass="entr" presetSubtype="8" fill="hold" grpId="0" nodeType="withEffect">
                                  <p:stCondLst>
                                    <p:cond delay="1500"/>
                                  </p:stCondLst>
                                  <p:childTnLst>
                                    <p:set>
                                      <p:cBhvr>
                                        <p:cTn id="115" dur="1" fill="hold">
                                          <p:stCondLst>
                                            <p:cond delay="0"/>
                                          </p:stCondLst>
                                        </p:cTn>
                                        <p:tgtEl>
                                          <p:spTgt spid="28"/>
                                        </p:tgtEl>
                                        <p:attrNameLst>
                                          <p:attrName>style.visibility</p:attrName>
                                        </p:attrNameLst>
                                      </p:cBhvr>
                                      <p:to>
                                        <p:strVal val="visible"/>
                                      </p:to>
                                    </p:set>
                                    <p:animEffect transition="in" filter="wipe(left)">
                                      <p:cBhvr>
                                        <p:cTn id="116" dur="750"/>
                                        <p:tgtEl>
                                          <p:spTgt spid="28"/>
                                        </p:tgtEl>
                                      </p:cBhvr>
                                    </p:animEffect>
                                  </p:childTnLst>
                                </p:cTn>
                              </p:par>
                              <p:par>
                                <p:cTn id="117" presetID="10" presetClass="entr" presetSubtype="0" fill="hold" grpId="0" nodeType="withEffect">
                                  <p:stCondLst>
                                    <p:cond delay="1500"/>
                                  </p:stCondLst>
                                  <p:childTnLst>
                                    <p:set>
                                      <p:cBhvr>
                                        <p:cTn id="118" dur="1" fill="hold">
                                          <p:stCondLst>
                                            <p:cond delay="0"/>
                                          </p:stCondLst>
                                        </p:cTn>
                                        <p:tgtEl>
                                          <p:spTgt spid="29"/>
                                        </p:tgtEl>
                                        <p:attrNameLst>
                                          <p:attrName>style.visibility</p:attrName>
                                        </p:attrNameLst>
                                      </p:cBhvr>
                                      <p:to>
                                        <p:strVal val="visible"/>
                                      </p:to>
                                    </p:set>
                                    <p:animEffect transition="in" filter="fade">
                                      <p:cBhvr>
                                        <p:cTn id="119" dur="750"/>
                                        <p:tgtEl>
                                          <p:spTgt spid="29"/>
                                        </p:tgtEl>
                                      </p:cBhvr>
                                    </p:animEffect>
                                  </p:childTnLst>
                                </p:cTn>
                              </p:par>
                              <p:par>
                                <p:cTn id="120" presetID="22" presetClass="entr" presetSubtype="8" fill="hold" grpId="0" nodeType="withEffect">
                                  <p:stCondLst>
                                    <p:cond delay="1500"/>
                                  </p:stCondLst>
                                  <p:childTnLst>
                                    <p:set>
                                      <p:cBhvr>
                                        <p:cTn id="121" dur="1" fill="hold">
                                          <p:stCondLst>
                                            <p:cond delay="0"/>
                                          </p:stCondLst>
                                        </p:cTn>
                                        <p:tgtEl>
                                          <p:spTgt spid="24"/>
                                        </p:tgtEl>
                                        <p:attrNameLst>
                                          <p:attrName>style.visibility</p:attrName>
                                        </p:attrNameLst>
                                      </p:cBhvr>
                                      <p:to>
                                        <p:strVal val="visible"/>
                                      </p:to>
                                    </p:set>
                                    <p:animEffect transition="in" filter="wipe(left)">
                                      <p:cBhvr>
                                        <p:cTn id="122" dur="750"/>
                                        <p:tgtEl>
                                          <p:spTgt spid="24"/>
                                        </p:tgtEl>
                                      </p:cBhvr>
                                    </p:animEffect>
                                  </p:childTnLst>
                                </p:cTn>
                              </p:par>
                              <p:par>
                                <p:cTn id="123" presetID="10" presetClass="entr" presetSubtype="0" fill="hold" grpId="0" nodeType="withEffect">
                                  <p:stCondLst>
                                    <p:cond delay="1500"/>
                                  </p:stCondLst>
                                  <p:childTnLst>
                                    <p:set>
                                      <p:cBhvr>
                                        <p:cTn id="124" dur="1" fill="hold">
                                          <p:stCondLst>
                                            <p:cond delay="0"/>
                                          </p:stCondLst>
                                        </p:cTn>
                                        <p:tgtEl>
                                          <p:spTgt spid="25"/>
                                        </p:tgtEl>
                                        <p:attrNameLst>
                                          <p:attrName>style.visibility</p:attrName>
                                        </p:attrNameLst>
                                      </p:cBhvr>
                                      <p:to>
                                        <p:strVal val="visible"/>
                                      </p:to>
                                    </p:set>
                                    <p:animEffect transition="in" filter="fade">
                                      <p:cBhvr>
                                        <p:cTn id="125" dur="75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5" grpId="0" animBg="1"/>
      <p:bldP spid="15" grpId="1" animBg="1"/>
      <p:bldP spid="15" grpId="2" animBg="1"/>
      <p:bldP spid="16" grpId="0" animBg="1"/>
      <p:bldP spid="16" grpId="1" animBg="1"/>
      <p:bldP spid="16" grpId="2" animBg="1"/>
      <p:bldP spid="14" grpId="0" animBg="1"/>
      <p:bldP spid="14" grpId="1" animBg="1"/>
      <p:bldP spid="14" grpId="2" animBg="1"/>
      <p:bldP spid="20" grpId="0" animBg="1"/>
      <p:bldP spid="21" grpId="0" animBg="1"/>
      <p:bldP spid="23" grpId="0" animBg="1"/>
      <p:bldP spid="24" grpId="0"/>
      <p:bldP spid="25" grpId="0"/>
      <p:bldP spid="26" grpId="0"/>
      <p:bldP spid="27" grpId="0"/>
      <p:bldP spid="28" grpId="0"/>
      <p:bldP spid="29" grpId="0"/>
      <p:bldP spid="34" grpId="0" animBg="1"/>
      <p:bldP spid="3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49387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Leadership support</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06</a:t>
            </a:r>
            <a:endParaRPr lang="zh-CN" altLang="en-US" sz="2800" dirty="0">
              <a:solidFill>
                <a:schemeClr val="tx1">
                  <a:lumMod val="75000"/>
                  <a:lumOff val="25000"/>
                </a:schemeClr>
              </a:solidFill>
            </a:endParaRPr>
          </a:p>
        </p:txBody>
      </p:sp>
      <p:sp>
        <p:nvSpPr>
          <p:cNvPr id="9" name="平行四边形 8"/>
          <p:cNvSpPr/>
          <p:nvPr/>
        </p:nvSpPr>
        <p:spPr>
          <a:xfrm rot="19500000" flipH="1" flipV="1">
            <a:off x="5933075" y="202478"/>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062512" y="235443"/>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133128" y="707882"/>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19500000" flipV="1">
            <a:off x="6110185" y="561774"/>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188681" y="378855"/>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 name="任意多边形 22"/>
          <p:cNvSpPr/>
          <p:nvPr/>
        </p:nvSpPr>
        <p:spPr>
          <a:xfrm>
            <a:off x="2802703" y="2206174"/>
            <a:ext cx="3585028" cy="3802744"/>
          </a:xfrm>
          <a:custGeom>
            <a:avLst/>
            <a:gdLst>
              <a:gd name="connsiteX0" fmla="*/ 0 w 7547429"/>
              <a:gd name="connsiteY0" fmla="*/ 0 h 3280229"/>
              <a:gd name="connsiteX1" fmla="*/ 827314 w 7547429"/>
              <a:gd name="connsiteY1" fmla="*/ 0 h 3280229"/>
              <a:gd name="connsiteX2" fmla="*/ 1712686 w 7547429"/>
              <a:gd name="connsiteY2" fmla="*/ 3280229 h 3280229"/>
              <a:gd name="connsiteX3" fmla="*/ 7547429 w 7547429"/>
              <a:gd name="connsiteY3" fmla="*/ 3280229 h 3280229"/>
              <a:gd name="connsiteX0-1" fmla="*/ 0 w 9477829"/>
              <a:gd name="connsiteY0-2" fmla="*/ 0 h 3280229"/>
              <a:gd name="connsiteX1-3" fmla="*/ 827314 w 9477829"/>
              <a:gd name="connsiteY1-4" fmla="*/ 0 h 3280229"/>
              <a:gd name="connsiteX2-5" fmla="*/ 1712686 w 9477829"/>
              <a:gd name="connsiteY2-6" fmla="*/ 3280229 h 3280229"/>
              <a:gd name="connsiteX3-7" fmla="*/ 9477829 w 9477829"/>
              <a:gd name="connsiteY3-8" fmla="*/ 3280229 h 3280229"/>
              <a:gd name="connsiteX0-9" fmla="*/ 0 w 9477829"/>
              <a:gd name="connsiteY0-10" fmla="*/ 0 h 3802743"/>
              <a:gd name="connsiteX1-11" fmla="*/ 827314 w 9477829"/>
              <a:gd name="connsiteY1-12" fmla="*/ 0 h 3802743"/>
              <a:gd name="connsiteX2-13" fmla="*/ 1843314 w 9477829"/>
              <a:gd name="connsiteY2-14" fmla="*/ 3802743 h 3802743"/>
              <a:gd name="connsiteX3-15" fmla="*/ 9477829 w 9477829"/>
              <a:gd name="connsiteY3-16" fmla="*/ 3280229 h 3802743"/>
              <a:gd name="connsiteX0-17" fmla="*/ 0 w 9521371"/>
              <a:gd name="connsiteY0-18" fmla="*/ 0 h 3846286"/>
              <a:gd name="connsiteX1-19" fmla="*/ 827314 w 9521371"/>
              <a:gd name="connsiteY1-20" fmla="*/ 0 h 3846286"/>
              <a:gd name="connsiteX2-21" fmla="*/ 1843314 w 9521371"/>
              <a:gd name="connsiteY2-22" fmla="*/ 3802743 h 3846286"/>
              <a:gd name="connsiteX3-23" fmla="*/ 9521371 w 9521371"/>
              <a:gd name="connsiteY3-24" fmla="*/ 3846286 h 3846286"/>
              <a:gd name="connsiteX0-25" fmla="*/ 0 w 9521371"/>
              <a:gd name="connsiteY0-26" fmla="*/ 0 h 3860800"/>
              <a:gd name="connsiteX1-27" fmla="*/ 827314 w 9521371"/>
              <a:gd name="connsiteY1-28" fmla="*/ 0 h 3860800"/>
              <a:gd name="connsiteX2-29" fmla="*/ 1843314 w 9521371"/>
              <a:gd name="connsiteY2-30" fmla="*/ 3802743 h 3860800"/>
              <a:gd name="connsiteX3-31" fmla="*/ 9521371 w 9521371"/>
              <a:gd name="connsiteY3-32" fmla="*/ 3860800 h 3860800"/>
              <a:gd name="connsiteX0-33" fmla="*/ 0 w 9521371"/>
              <a:gd name="connsiteY0-34" fmla="*/ 0 h 3831771"/>
              <a:gd name="connsiteX1-35" fmla="*/ 827314 w 9521371"/>
              <a:gd name="connsiteY1-36" fmla="*/ 0 h 3831771"/>
              <a:gd name="connsiteX2-37" fmla="*/ 1843314 w 9521371"/>
              <a:gd name="connsiteY2-38" fmla="*/ 3802743 h 3831771"/>
              <a:gd name="connsiteX3-39" fmla="*/ 9521371 w 9521371"/>
              <a:gd name="connsiteY3-40" fmla="*/ 3831771 h 3831771"/>
              <a:gd name="connsiteX0-41" fmla="*/ 0 w 9521371"/>
              <a:gd name="connsiteY0-42" fmla="*/ 0 h 3802743"/>
              <a:gd name="connsiteX1-43" fmla="*/ 827314 w 9521371"/>
              <a:gd name="connsiteY1-44" fmla="*/ 0 h 3802743"/>
              <a:gd name="connsiteX2-45" fmla="*/ 1843314 w 9521371"/>
              <a:gd name="connsiteY2-46" fmla="*/ 3802743 h 3802743"/>
              <a:gd name="connsiteX3-47" fmla="*/ 9521371 w 9521371"/>
              <a:gd name="connsiteY3-48" fmla="*/ 3802743 h 3802743"/>
              <a:gd name="connsiteX0-49" fmla="*/ 0 w 8026400"/>
              <a:gd name="connsiteY0-50" fmla="*/ 0 h 3817258"/>
              <a:gd name="connsiteX1-51" fmla="*/ 827314 w 8026400"/>
              <a:gd name="connsiteY1-52" fmla="*/ 0 h 3817258"/>
              <a:gd name="connsiteX2-53" fmla="*/ 1843314 w 8026400"/>
              <a:gd name="connsiteY2-54" fmla="*/ 3802743 h 3817258"/>
              <a:gd name="connsiteX3-55" fmla="*/ 8026400 w 8026400"/>
              <a:gd name="connsiteY3-56" fmla="*/ 3817258 h 3817258"/>
              <a:gd name="connsiteX0-57" fmla="*/ 0 w 8026400"/>
              <a:gd name="connsiteY0-58" fmla="*/ 0 h 3817258"/>
              <a:gd name="connsiteX1-59" fmla="*/ 827314 w 8026400"/>
              <a:gd name="connsiteY1-60" fmla="*/ 0 h 3817258"/>
              <a:gd name="connsiteX2-61" fmla="*/ 1843314 w 8026400"/>
              <a:gd name="connsiteY2-62" fmla="*/ 3802743 h 3817258"/>
              <a:gd name="connsiteX3-63" fmla="*/ 8026400 w 8026400"/>
              <a:gd name="connsiteY3-64" fmla="*/ 3817258 h 3817258"/>
              <a:gd name="connsiteX0-65" fmla="*/ 0 w 7910286"/>
              <a:gd name="connsiteY0-66" fmla="*/ 0 h 3817258"/>
              <a:gd name="connsiteX1-67" fmla="*/ 827314 w 7910286"/>
              <a:gd name="connsiteY1-68" fmla="*/ 0 h 3817258"/>
              <a:gd name="connsiteX2-69" fmla="*/ 1843314 w 7910286"/>
              <a:gd name="connsiteY2-70" fmla="*/ 3802743 h 3817258"/>
              <a:gd name="connsiteX3-71" fmla="*/ 7910286 w 7910286"/>
              <a:gd name="connsiteY3-72" fmla="*/ 3817258 h 3817258"/>
              <a:gd name="connsiteX0-73" fmla="*/ 0 w 3585028"/>
              <a:gd name="connsiteY0-74" fmla="*/ 0 h 3802744"/>
              <a:gd name="connsiteX1-75" fmla="*/ 827314 w 3585028"/>
              <a:gd name="connsiteY1-76" fmla="*/ 0 h 3802744"/>
              <a:gd name="connsiteX2-77" fmla="*/ 1843314 w 3585028"/>
              <a:gd name="connsiteY2-78" fmla="*/ 3802743 h 3802744"/>
              <a:gd name="connsiteX3-79" fmla="*/ 3585028 w 3585028"/>
              <a:gd name="connsiteY3-80" fmla="*/ 3802744 h 3802744"/>
            </a:gdLst>
            <a:ahLst/>
            <a:cxnLst>
              <a:cxn ang="0">
                <a:pos x="connsiteX0-1" y="connsiteY0-2"/>
              </a:cxn>
              <a:cxn ang="0">
                <a:pos x="connsiteX1-3" y="connsiteY1-4"/>
              </a:cxn>
              <a:cxn ang="0">
                <a:pos x="connsiteX2-5" y="connsiteY2-6"/>
              </a:cxn>
              <a:cxn ang="0">
                <a:pos x="connsiteX3-7" y="connsiteY3-8"/>
              </a:cxn>
            </a:cxnLst>
            <a:rect l="l" t="t" r="r" b="b"/>
            <a:pathLst>
              <a:path w="3585028" h="3802744">
                <a:moveTo>
                  <a:pt x="0" y="0"/>
                </a:moveTo>
                <a:lnTo>
                  <a:pt x="827314" y="0"/>
                </a:lnTo>
                <a:lnTo>
                  <a:pt x="1843314" y="3802743"/>
                </a:lnTo>
                <a:lnTo>
                  <a:pt x="3585028" y="3802744"/>
                </a:lnTo>
              </a:path>
            </a:pathLst>
          </a:custGeom>
          <a:noFill/>
          <a:ln w="19050">
            <a:gradFill flip="none" rotWithShape="1">
              <a:gsLst>
                <a:gs pos="0">
                  <a:schemeClr val="accent1">
                    <a:lumMod val="5000"/>
                    <a:lumOff val="95000"/>
                    <a:alpha val="23000"/>
                  </a:schemeClr>
                </a:gs>
                <a:gs pos="100000">
                  <a:schemeClr val="bg1">
                    <a:alpha val="45000"/>
                  </a:schemeClr>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1934446" y="3669011"/>
            <a:ext cx="1917513" cy="461665"/>
          </a:xfrm>
          <a:prstGeom prst="rect">
            <a:avLst/>
          </a:prstGeom>
        </p:spPr>
        <p:txBody>
          <a:bodyPr wrap="none">
            <a:spAutoFit/>
          </a:bodyPr>
          <a:lstStyle/>
          <a:p>
            <a:pPr algn="ctr"/>
            <a:r>
              <a:rPr lang="en-US" altLang="zh-CN" sz="2400" dirty="0">
                <a:solidFill>
                  <a:schemeClr val="accent1"/>
                </a:solidFill>
              </a:rPr>
              <a:t>LEADERSHIP</a:t>
            </a:r>
            <a:endParaRPr lang="zh-CN" altLang="en-US" sz="2400" dirty="0">
              <a:solidFill>
                <a:schemeClr val="accent1"/>
              </a:solidFill>
            </a:endParaRPr>
          </a:p>
        </p:txBody>
      </p:sp>
      <p:grpSp>
        <p:nvGrpSpPr>
          <p:cNvPr id="26" name="Group 13"/>
          <p:cNvGrpSpPr>
            <a:grpSpLocks noChangeAspect="1"/>
          </p:cNvGrpSpPr>
          <p:nvPr/>
        </p:nvGrpSpPr>
        <p:grpSpPr bwMode="auto">
          <a:xfrm>
            <a:off x="2893202" y="2529429"/>
            <a:ext cx="500535" cy="797832"/>
            <a:chOff x="2051" y="-690"/>
            <a:chExt cx="3576" cy="5700"/>
          </a:xfrm>
          <a:solidFill>
            <a:schemeClr val="bg1"/>
          </a:solidFill>
        </p:grpSpPr>
        <p:sp>
          <p:nvSpPr>
            <p:cNvPr id="28" name="Freeform 14"/>
            <p:cNvSpPr>
              <a:spLocks noEditPoints="1"/>
            </p:cNvSpPr>
            <p:nvPr/>
          </p:nvSpPr>
          <p:spPr bwMode="auto">
            <a:xfrm>
              <a:off x="2330" y="2643"/>
              <a:ext cx="3183" cy="2367"/>
            </a:xfrm>
            <a:custGeom>
              <a:avLst/>
              <a:gdLst>
                <a:gd name="T0" fmla="*/ 1590 w 3183"/>
                <a:gd name="T1" fmla="*/ 0 h 2367"/>
                <a:gd name="T2" fmla="*/ 2083 w 3183"/>
                <a:gd name="T3" fmla="*/ 780 h 2367"/>
                <a:gd name="T4" fmla="*/ 3183 w 3183"/>
                <a:gd name="T5" fmla="*/ 903 h 2367"/>
                <a:gd name="T6" fmla="*/ 2386 w 3183"/>
                <a:gd name="T7" fmla="*/ 1511 h 2367"/>
                <a:gd name="T8" fmla="*/ 2575 w 3183"/>
                <a:gd name="T9" fmla="*/ 2367 h 2367"/>
                <a:gd name="T10" fmla="*/ 1590 w 3183"/>
                <a:gd name="T11" fmla="*/ 1962 h 2367"/>
                <a:gd name="T12" fmla="*/ 608 w 3183"/>
                <a:gd name="T13" fmla="*/ 2367 h 2367"/>
                <a:gd name="T14" fmla="*/ 795 w 3183"/>
                <a:gd name="T15" fmla="*/ 1511 h 2367"/>
                <a:gd name="T16" fmla="*/ 0 w 3183"/>
                <a:gd name="T17" fmla="*/ 903 h 2367"/>
                <a:gd name="T18" fmla="*/ 1101 w 3183"/>
                <a:gd name="T19" fmla="*/ 780 h 2367"/>
                <a:gd name="T20" fmla="*/ 1590 w 3183"/>
                <a:gd name="T21" fmla="*/ 0 h 2367"/>
                <a:gd name="T22" fmla="*/ 1590 w 3183"/>
                <a:gd name="T23" fmla="*/ 0 h 2367"/>
                <a:gd name="T24" fmla="*/ 1590 w 3183"/>
                <a:gd name="T25" fmla="*/ 0 h 2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83" h="2367">
                  <a:moveTo>
                    <a:pt x="1590" y="0"/>
                  </a:moveTo>
                  <a:lnTo>
                    <a:pt x="2083" y="780"/>
                  </a:lnTo>
                  <a:lnTo>
                    <a:pt x="3183" y="903"/>
                  </a:lnTo>
                  <a:lnTo>
                    <a:pt x="2386" y="1511"/>
                  </a:lnTo>
                  <a:lnTo>
                    <a:pt x="2575" y="2367"/>
                  </a:lnTo>
                  <a:lnTo>
                    <a:pt x="1590" y="1962"/>
                  </a:lnTo>
                  <a:lnTo>
                    <a:pt x="608" y="2367"/>
                  </a:lnTo>
                  <a:lnTo>
                    <a:pt x="795" y="1511"/>
                  </a:lnTo>
                  <a:lnTo>
                    <a:pt x="0" y="903"/>
                  </a:lnTo>
                  <a:lnTo>
                    <a:pt x="1101" y="780"/>
                  </a:lnTo>
                  <a:lnTo>
                    <a:pt x="1590" y="0"/>
                  </a:lnTo>
                  <a:close/>
                  <a:moveTo>
                    <a:pt x="1590" y="0"/>
                  </a:moveTo>
                  <a:lnTo>
                    <a:pt x="159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5"/>
            <p:cNvSpPr>
              <a:spLocks noEditPoints="1"/>
            </p:cNvSpPr>
            <p:nvPr/>
          </p:nvSpPr>
          <p:spPr bwMode="auto">
            <a:xfrm>
              <a:off x="2330" y="2643"/>
              <a:ext cx="3183" cy="2367"/>
            </a:xfrm>
            <a:custGeom>
              <a:avLst/>
              <a:gdLst>
                <a:gd name="T0" fmla="*/ 1590 w 3183"/>
                <a:gd name="T1" fmla="*/ 0 h 2367"/>
                <a:gd name="T2" fmla="*/ 2083 w 3183"/>
                <a:gd name="T3" fmla="*/ 780 h 2367"/>
                <a:gd name="T4" fmla="*/ 3183 w 3183"/>
                <a:gd name="T5" fmla="*/ 903 h 2367"/>
                <a:gd name="T6" fmla="*/ 2386 w 3183"/>
                <a:gd name="T7" fmla="*/ 1511 h 2367"/>
                <a:gd name="T8" fmla="*/ 2575 w 3183"/>
                <a:gd name="T9" fmla="*/ 2367 h 2367"/>
                <a:gd name="T10" fmla="*/ 1590 w 3183"/>
                <a:gd name="T11" fmla="*/ 1962 h 2367"/>
                <a:gd name="T12" fmla="*/ 608 w 3183"/>
                <a:gd name="T13" fmla="*/ 2367 h 2367"/>
                <a:gd name="T14" fmla="*/ 795 w 3183"/>
                <a:gd name="T15" fmla="*/ 1511 h 2367"/>
                <a:gd name="T16" fmla="*/ 0 w 3183"/>
                <a:gd name="T17" fmla="*/ 903 h 2367"/>
                <a:gd name="T18" fmla="*/ 1101 w 3183"/>
                <a:gd name="T19" fmla="*/ 780 h 2367"/>
                <a:gd name="T20" fmla="*/ 1590 w 3183"/>
                <a:gd name="T21" fmla="*/ 0 h 2367"/>
                <a:gd name="T22" fmla="*/ 1590 w 3183"/>
                <a:gd name="T23" fmla="*/ 0 h 2367"/>
                <a:gd name="T24" fmla="*/ 1590 w 3183"/>
                <a:gd name="T25" fmla="*/ 0 h 2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83" h="2367">
                  <a:moveTo>
                    <a:pt x="1590" y="0"/>
                  </a:moveTo>
                  <a:lnTo>
                    <a:pt x="2083" y="780"/>
                  </a:lnTo>
                  <a:lnTo>
                    <a:pt x="3183" y="903"/>
                  </a:lnTo>
                  <a:lnTo>
                    <a:pt x="2386" y="1511"/>
                  </a:lnTo>
                  <a:lnTo>
                    <a:pt x="2575" y="2367"/>
                  </a:lnTo>
                  <a:lnTo>
                    <a:pt x="1590" y="1962"/>
                  </a:lnTo>
                  <a:lnTo>
                    <a:pt x="608" y="2367"/>
                  </a:lnTo>
                  <a:lnTo>
                    <a:pt x="795" y="1511"/>
                  </a:lnTo>
                  <a:lnTo>
                    <a:pt x="0" y="903"/>
                  </a:lnTo>
                  <a:lnTo>
                    <a:pt x="1101" y="780"/>
                  </a:lnTo>
                  <a:lnTo>
                    <a:pt x="1590" y="0"/>
                  </a:lnTo>
                  <a:moveTo>
                    <a:pt x="1590" y="0"/>
                  </a:moveTo>
                  <a:lnTo>
                    <a:pt x="1590"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6"/>
            <p:cNvSpPr>
              <a:spLocks noEditPoints="1"/>
            </p:cNvSpPr>
            <p:nvPr/>
          </p:nvSpPr>
          <p:spPr bwMode="auto">
            <a:xfrm>
              <a:off x="2051" y="-690"/>
              <a:ext cx="2641" cy="3290"/>
            </a:xfrm>
            <a:custGeom>
              <a:avLst/>
              <a:gdLst>
                <a:gd name="T0" fmla="*/ 1732 w 2641"/>
                <a:gd name="T1" fmla="*/ 3290 h 3290"/>
                <a:gd name="T2" fmla="*/ 0 w 2641"/>
                <a:gd name="T3" fmla="*/ 2297 h 3290"/>
                <a:gd name="T4" fmla="*/ 866 w 2641"/>
                <a:gd name="T5" fmla="*/ 0 h 3290"/>
                <a:gd name="T6" fmla="*/ 2641 w 2641"/>
                <a:gd name="T7" fmla="*/ 0 h 3290"/>
                <a:gd name="T8" fmla="*/ 1732 w 2641"/>
                <a:gd name="T9" fmla="*/ 3290 h 3290"/>
                <a:gd name="T10" fmla="*/ 1732 w 2641"/>
                <a:gd name="T11" fmla="*/ 3290 h 3290"/>
                <a:gd name="T12" fmla="*/ 1732 w 2641"/>
                <a:gd name="T13" fmla="*/ 3290 h 3290"/>
              </a:gdLst>
              <a:ahLst/>
              <a:cxnLst>
                <a:cxn ang="0">
                  <a:pos x="T0" y="T1"/>
                </a:cxn>
                <a:cxn ang="0">
                  <a:pos x="T2" y="T3"/>
                </a:cxn>
                <a:cxn ang="0">
                  <a:pos x="T4" y="T5"/>
                </a:cxn>
                <a:cxn ang="0">
                  <a:pos x="T6" y="T7"/>
                </a:cxn>
                <a:cxn ang="0">
                  <a:pos x="T8" y="T9"/>
                </a:cxn>
                <a:cxn ang="0">
                  <a:pos x="T10" y="T11"/>
                </a:cxn>
                <a:cxn ang="0">
                  <a:pos x="T12" y="T13"/>
                </a:cxn>
              </a:cxnLst>
              <a:rect l="0" t="0" r="r" b="b"/>
              <a:pathLst>
                <a:path w="2641" h="3290">
                  <a:moveTo>
                    <a:pt x="1732" y="3290"/>
                  </a:moveTo>
                  <a:lnTo>
                    <a:pt x="0" y="2297"/>
                  </a:lnTo>
                  <a:lnTo>
                    <a:pt x="866" y="0"/>
                  </a:lnTo>
                  <a:lnTo>
                    <a:pt x="2641" y="0"/>
                  </a:lnTo>
                  <a:lnTo>
                    <a:pt x="1732" y="3290"/>
                  </a:lnTo>
                  <a:close/>
                  <a:moveTo>
                    <a:pt x="1732" y="3290"/>
                  </a:moveTo>
                  <a:lnTo>
                    <a:pt x="1732" y="32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7"/>
            <p:cNvSpPr>
              <a:spLocks noEditPoints="1"/>
            </p:cNvSpPr>
            <p:nvPr/>
          </p:nvSpPr>
          <p:spPr bwMode="auto">
            <a:xfrm>
              <a:off x="2051" y="-690"/>
              <a:ext cx="2641" cy="3290"/>
            </a:xfrm>
            <a:custGeom>
              <a:avLst/>
              <a:gdLst>
                <a:gd name="T0" fmla="*/ 1732 w 2641"/>
                <a:gd name="T1" fmla="*/ 3290 h 3290"/>
                <a:gd name="T2" fmla="*/ 0 w 2641"/>
                <a:gd name="T3" fmla="*/ 2297 h 3290"/>
                <a:gd name="T4" fmla="*/ 866 w 2641"/>
                <a:gd name="T5" fmla="*/ 0 h 3290"/>
                <a:gd name="T6" fmla="*/ 2641 w 2641"/>
                <a:gd name="T7" fmla="*/ 0 h 3290"/>
                <a:gd name="T8" fmla="*/ 1732 w 2641"/>
                <a:gd name="T9" fmla="*/ 3290 h 3290"/>
                <a:gd name="T10" fmla="*/ 1732 w 2641"/>
                <a:gd name="T11" fmla="*/ 3290 h 3290"/>
                <a:gd name="T12" fmla="*/ 1732 w 2641"/>
                <a:gd name="T13" fmla="*/ 3290 h 3290"/>
              </a:gdLst>
              <a:ahLst/>
              <a:cxnLst>
                <a:cxn ang="0">
                  <a:pos x="T0" y="T1"/>
                </a:cxn>
                <a:cxn ang="0">
                  <a:pos x="T2" y="T3"/>
                </a:cxn>
                <a:cxn ang="0">
                  <a:pos x="T4" y="T5"/>
                </a:cxn>
                <a:cxn ang="0">
                  <a:pos x="T6" y="T7"/>
                </a:cxn>
                <a:cxn ang="0">
                  <a:pos x="T8" y="T9"/>
                </a:cxn>
                <a:cxn ang="0">
                  <a:pos x="T10" y="T11"/>
                </a:cxn>
                <a:cxn ang="0">
                  <a:pos x="T12" y="T13"/>
                </a:cxn>
              </a:cxnLst>
              <a:rect l="0" t="0" r="r" b="b"/>
              <a:pathLst>
                <a:path w="2641" h="3290">
                  <a:moveTo>
                    <a:pt x="1732" y="3290"/>
                  </a:moveTo>
                  <a:lnTo>
                    <a:pt x="0" y="2297"/>
                  </a:lnTo>
                  <a:lnTo>
                    <a:pt x="866" y="0"/>
                  </a:lnTo>
                  <a:lnTo>
                    <a:pt x="2641" y="0"/>
                  </a:lnTo>
                  <a:lnTo>
                    <a:pt x="1732" y="3290"/>
                  </a:lnTo>
                  <a:moveTo>
                    <a:pt x="1732" y="3290"/>
                  </a:moveTo>
                  <a:lnTo>
                    <a:pt x="1732" y="329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8"/>
            <p:cNvSpPr>
              <a:spLocks noEditPoints="1"/>
            </p:cNvSpPr>
            <p:nvPr/>
          </p:nvSpPr>
          <p:spPr bwMode="auto">
            <a:xfrm>
              <a:off x="4039" y="-437"/>
              <a:ext cx="1588" cy="2954"/>
            </a:xfrm>
            <a:custGeom>
              <a:avLst/>
              <a:gdLst>
                <a:gd name="T0" fmla="*/ 816 w 1588"/>
                <a:gd name="T1" fmla="*/ 0 h 2954"/>
                <a:gd name="T2" fmla="*/ 1588 w 1588"/>
                <a:gd name="T3" fmla="*/ 2044 h 2954"/>
                <a:gd name="T4" fmla="*/ 0 w 1588"/>
                <a:gd name="T5" fmla="*/ 2954 h 2954"/>
                <a:gd name="T6" fmla="*/ 816 w 1588"/>
                <a:gd name="T7" fmla="*/ 0 h 2954"/>
                <a:gd name="T8" fmla="*/ 816 w 1588"/>
                <a:gd name="T9" fmla="*/ 0 h 2954"/>
                <a:gd name="T10" fmla="*/ 816 w 1588"/>
                <a:gd name="T11" fmla="*/ 0 h 2954"/>
              </a:gdLst>
              <a:ahLst/>
              <a:cxnLst>
                <a:cxn ang="0">
                  <a:pos x="T0" y="T1"/>
                </a:cxn>
                <a:cxn ang="0">
                  <a:pos x="T2" y="T3"/>
                </a:cxn>
                <a:cxn ang="0">
                  <a:pos x="T4" y="T5"/>
                </a:cxn>
                <a:cxn ang="0">
                  <a:pos x="T6" y="T7"/>
                </a:cxn>
                <a:cxn ang="0">
                  <a:pos x="T8" y="T9"/>
                </a:cxn>
                <a:cxn ang="0">
                  <a:pos x="T10" y="T11"/>
                </a:cxn>
              </a:cxnLst>
              <a:rect l="0" t="0" r="r" b="b"/>
              <a:pathLst>
                <a:path w="1588" h="2954">
                  <a:moveTo>
                    <a:pt x="816" y="0"/>
                  </a:moveTo>
                  <a:lnTo>
                    <a:pt x="1588" y="2044"/>
                  </a:lnTo>
                  <a:lnTo>
                    <a:pt x="0" y="2954"/>
                  </a:lnTo>
                  <a:lnTo>
                    <a:pt x="816" y="0"/>
                  </a:lnTo>
                  <a:close/>
                  <a:moveTo>
                    <a:pt x="816" y="0"/>
                  </a:moveTo>
                  <a:lnTo>
                    <a:pt x="81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9"/>
            <p:cNvSpPr>
              <a:spLocks noEditPoints="1"/>
            </p:cNvSpPr>
            <p:nvPr/>
          </p:nvSpPr>
          <p:spPr bwMode="auto">
            <a:xfrm>
              <a:off x="4039" y="-437"/>
              <a:ext cx="1588" cy="2954"/>
            </a:xfrm>
            <a:custGeom>
              <a:avLst/>
              <a:gdLst>
                <a:gd name="T0" fmla="*/ 816 w 1588"/>
                <a:gd name="T1" fmla="*/ 0 h 2954"/>
                <a:gd name="T2" fmla="*/ 1588 w 1588"/>
                <a:gd name="T3" fmla="*/ 2044 h 2954"/>
                <a:gd name="T4" fmla="*/ 0 w 1588"/>
                <a:gd name="T5" fmla="*/ 2954 h 2954"/>
                <a:gd name="T6" fmla="*/ 816 w 1588"/>
                <a:gd name="T7" fmla="*/ 0 h 2954"/>
                <a:gd name="T8" fmla="*/ 816 w 1588"/>
                <a:gd name="T9" fmla="*/ 0 h 2954"/>
                <a:gd name="T10" fmla="*/ 816 w 1588"/>
                <a:gd name="T11" fmla="*/ 0 h 2954"/>
              </a:gdLst>
              <a:ahLst/>
              <a:cxnLst>
                <a:cxn ang="0">
                  <a:pos x="T0" y="T1"/>
                </a:cxn>
                <a:cxn ang="0">
                  <a:pos x="T2" y="T3"/>
                </a:cxn>
                <a:cxn ang="0">
                  <a:pos x="T4" y="T5"/>
                </a:cxn>
                <a:cxn ang="0">
                  <a:pos x="T6" y="T7"/>
                </a:cxn>
                <a:cxn ang="0">
                  <a:pos x="T8" y="T9"/>
                </a:cxn>
                <a:cxn ang="0">
                  <a:pos x="T10" y="T11"/>
                </a:cxn>
              </a:cxnLst>
              <a:rect l="0" t="0" r="r" b="b"/>
              <a:pathLst>
                <a:path w="1588" h="2954">
                  <a:moveTo>
                    <a:pt x="816" y="0"/>
                  </a:moveTo>
                  <a:lnTo>
                    <a:pt x="1588" y="2044"/>
                  </a:lnTo>
                  <a:lnTo>
                    <a:pt x="0" y="2954"/>
                  </a:lnTo>
                  <a:lnTo>
                    <a:pt x="816" y="0"/>
                  </a:lnTo>
                  <a:moveTo>
                    <a:pt x="816" y="0"/>
                  </a:moveTo>
                  <a:lnTo>
                    <a:pt x="816" y="0"/>
                  </a:ln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矩形 33"/>
          <p:cNvSpPr/>
          <p:nvPr/>
        </p:nvSpPr>
        <p:spPr>
          <a:xfrm>
            <a:off x="4624006" y="2291185"/>
            <a:ext cx="2053739" cy="637160"/>
          </a:xfrm>
          <a:prstGeom prst="rect">
            <a:avLst/>
          </a:prstGeom>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文本框 3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4624005" y="2383549"/>
            <a:ext cx="20537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tx1">
                    <a:lumMod val="75000"/>
                    <a:lumOff val="25000"/>
                  </a:schemeClr>
                </a:solidFill>
                <a:latin typeface="+mn-lt"/>
              </a:rPr>
              <a:t>Google Chrome</a:t>
            </a:r>
          </a:p>
        </p:txBody>
      </p:sp>
      <p:sp>
        <p:nvSpPr>
          <p:cNvPr id="37" name="矩形 36"/>
          <p:cNvSpPr/>
          <p:nvPr/>
        </p:nvSpPr>
        <p:spPr>
          <a:xfrm>
            <a:off x="4955784" y="3584575"/>
            <a:ext cx="2053739" cy="637160"/>
          </a:xfrm>
          <a:prstGeom prst="rect">
            <a:avLst/>
          </a:prstGeom>
          <a:solidFill>
            <a:schemeClr val="tx1">
              <a:lumMod val="75000"/>
              <a:lumOff val="25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051333" y="3669846"/>
            <a:ext cx="1862640"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Photoshop CS6</a:t>
            </a:r>
          </a:p>
        </p:txBody>
      </p:sp>
      <p:sp>
        <p:nvSpPr>
          <p:cNvPr id="40" name="矩形 39"/>
          <p:cNvSpPr/>
          <p:nvPr/>
        </p:nvSpPr>
        <p:spPr>
          <a:xfrm>
            <a:off x="5322612" y="4877966"/>
            <a:ext cx="2053739" cy="637160"/>
          </a:xfrm>
          <a:prstGeom prst="rect">
            <a:avLst/>
          </a:prstGeom>
          <a:solidFill>
            <a:schemeClr val="tx1">
              <a:lumMod val="50000"/>
              <a:lumOff val="50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框 40"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631523" y="4970330"/>
            <a:ext cx="1435916"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Window 10</a:t>
            </a:r>
          </a:p>
        </p:txBody>
      </p:sp>
      <p:sp>
        <p:nvSpPr>
          <p:cNvPr id="48" name="矩形 47"/>
          <p:cNvSpPr/>
          <p:nvPr/>
        </p:nvSpPr>
        <p:spPr>
          <a:xfrm>
            <a:off x="6166712" y="6125030"/>
            <a:ext cx="639027" cy="54970"/>
          </a:xfrm>
          <a:prstGeom prst="rect">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0" name="直接连接符 49"/>
          <p:cNvCxnSpPr/>
          <p:nvPr/>
        </p:nvCxnSpPr>
        <p:spPr>
          <a:xfrm>
            <a:off x="6546850" y="6008918"/>
            <a:ext cx="5373688" cy="0"/>
          </a:xfrm>
          <a:prstGeom prst="line">
            <a:avLst/>
          </a:prstGeom>
          <a:ln w="19050">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a:xfrm>
            <a:off x="188686" y="2206174"/>
            <a:ext cx="2413559" cy="0"/>
          </a:xfrm>
          <a:prstGeom prst="line">
            <a:avLst/>
          </a:prstGeom>
          <a:ln w="19050">
            <a:solidFill>
              <a:schemeClr val="bg1">
                <a:alpha val="15000"/>
              </a:schemeClr>
            </a:solidFill>
            <a:prstDash val="dash"/>
          </a:ln>
        </p:spPr>
        <p:style>
          <a:lnRef idx="1">
            <a:schemeClr val="accent1"/>
          </a:lnRef>
          <a:fillRef idx="0">
            <a:schemeClr val="accent1"/>
          </a:fillRef>
          <a:effectRef idx="0">
            <a:schemeClr val="accent1"/>
          </a:effectRef>
          <a:fontRef idx="minor">
            <a:schemeClr val="tx1"/>
          </a:fontRef>
        </p:style>
      </p:cxnSp>
      <p:sp>
        <p:nvSpPr>
          <p:cNvPr id="44" name="矩形 43"/>
          <p:cNvSpPr/>
          <p:nvPr/>
        </p:nvSpPr>
        <p:spPr>
          <a:xfrm>
            <a:off x="7510428" y="2291185"/>
            <a:ext cx="2053739" cy="637160"/>
          </a:xfrm>
          <a:prstGeom prst="rect">
            <a:avLst/>
          </a:prstGeom>
          <a:solidFill>
            <a:schemeClr val="tx1">
              <a:lumMod val="50000"/>
              <a:lumOff val="50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文本框 4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510427" y="2383549"/>
            <a:ext cx="20537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Keynote 6.5</a:t>
            </a:r>
          </a:p>
        </p:txBody>
      </p:sp>
      <p:sp>
        <p:nvSpPr>
          <p:cNvPr id="46" name="矩形 45"/>
          <p:cNvSpPr/>
          <p:nvPr/>
        </p:nvSpPr>
        <p:spPr>
          <a:xfrm>
            <a:off x="7842206" y="3584575"/>
            <a:ext cx="2053739" cy="637160"/>
          </a:xfrm>
          <a:prstGeom prst="rect">
            <a:avLst/>
          </a:prstGeom>
          <a:solidFill>
            <a:schemeClr val="tx1">
              <a:lumMod val="75000"/>
              <a:lumOff val="25000"/>
            </a:schemeClr>
          </a:solidFill>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文本框 4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842205" y="3676939"/>
            <a:ext cx="20537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Adobe illustrator</a:t>
            </a:r>
          </a:p>
        </p:txBody>
      </p:sp>
      <p:sp>
        <p:nvSpPr>
          <p:cNvPr id="49" name="矩形 48"/>
          <p:cNvSpPr/>
          <p:nvPr/>
        </p:nvSpPr>
        <p:spPr>
          <a:xfrm>
            <a:off x="8209034" y="4877966"/>
            <a:ext cx="2053739" cy="637160"/>
          </a:xfrm>
          <a:prstGeom prst="rect">
            <a:avLst/>
          </a:prstGeom>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文本框 50"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8337206" y="4970330"/>
            <a:ext cx="1797394" cy="452432"/>
          </a:xfrm>
          <a:prstGeom prst="rect">
            <a:avLst/>
          </a:prstGeom>
          <a:noFill/>
        </p:spPr>
        <p:txBody>
          <a:bodyPr wrap="square" rtlCol="0">
            <a:spAutoFit/>
          </a:bodyPr>
          <a:lstStyle>
            <a:defPPr>
              <a:defRPr lang="zh-CN"/>
            </a:defPPr>
            <a:lvl1pPr algn="ctr">
              <a:lnSpc>
                <a:spcPct val="130000"/>
              </a:lnSpc>
              <a:defRPr>
                <a:solidFill>
                  <a:schemeClr val="tx1">
                    <a:lumMod val="75000"/>
                    <a:lumOff val="25000"/>
                  </a:schemeClr>
                </a:solidFill>
              </a:defRPr>
            </a:lvl1pPr>
          </a:lstStyle>
          <a:p>
            <a:r>
              <a:rPr lang="en-US" altLang="zh-CN" dirty="0"/>
              <a:t>Powerpoint</a:t>
            </a:r>
          </a:p>
        </p:txBody>
      </p:sp>
      <p:sp>
        <p:nvSpPr>
          <p:cNvPr id="53" name="矩形 52"/>
          <p:cNvSpPr/>
          <p:nvPr/>
        </p:nvSpPr>
        <p:spPr>
          <a:xfrm>
            <a:off x="674679" y="4111065"/>
            <a:ext cx="3177280" cy="757130"/>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Four short words sum and up what has lifted most successful individuals above the crowd a little bit more. </a:t>
            </a:r>
          </a:p>
        </p:txBody>
      </p:sp>
      <p:sp>
        <p:nvSpPr>
          <p:cNvPr id="39" name="矩形 38"/>
          <p:cNvSpPr/>
          <p:nvPr/>
        </p:nvSpPr>
        <p:spPr>
          <a:xfrm>
            <a:off x="10259974" y="2291185"/>
            <a:ext cx="2053739" cy="637160"/>
          </a:xfrm>
          <a:prstGeom prst="rect">
            <a:avLst/>
          </a:prstGeom>
          <a:solidFill>
            <a:schemeClr val="bg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10591752" y="3584575"/>
            <a:ext cx="2053739" cy="637160"/>
          </a:xfrm>
          <a:prstGeom prst="rect">
            <a:avLst/>
          </a:prstGeom>
          <a:solidFill>
            <a:schemeClr val="bg1">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10958580" y="4877966"/>
            <a:ext cx="2053739" cy="637160"/>
          </a:xfrm>
          <a:prstGeom prst="rect">
            <a:avLst/>
          </a:prstGeom>
          <a:solidFill>
            <a:schemeClr val="bg1">
              <a:alpha val="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22" presetClass="entr" presetSubtype="8" fill="hold" grpId="0" nodeType="withEffect">
                                  <p:stCondLst>
                                    <p:cond delay="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1250"/>
                                        <p:tgtEl>
                                          <p:spTgt spid="24"/>
                                        </p:tgtEl>
                                      </p:cBhvr>
                                    </p:animEffect>
                                  </p:childTnLst>
                                </p:cTn>
                              </p:par>
                              <p:par>
                                <p:cTn id="64" presetID="63" presetClass="path" presetSubtype="0" decel="50000" fill="hold" grpId="1" nodeType="withEffect">
                                  <p:stCondLst>
                                    <p:cond delay="0"/>
                                  </p:stCondLst>
                                  <p:childTnLst>
                                    <p:animMotion origin="layout" path="M 0.01523 -3.7037E-6 L -0.10885 -3.7037E-6 " pathEditMode="relative" rAng="0" ptsTypes="AA">
                                      <p:cBhvr>
                                        <p:cTn id="65" dur="750" spd="-100000" fill="hold"/>
                                        <p:tgtEl>
                                          <p:spTgt spid="24"/>
                                        </p:tgtEl>
                                        <p:attrNameLst>
                                          <p:attrName>ppt_x</p:attrName>
                                          <p:attrName>ppt_y</p:attrName>
                                        </p:attrNameLst>
                                      </p:cBhvr>
                                      <p:rCtr x="-6211" y="0"/>
                                    </p:animMotion>
                                  </p:childTnLst>
                                </p:cTn>
                              </p:par>
                              <p:par>
                                <p:cTn id="66" presetID="35" presetClass="path" presetSubtype="0" accel="50000" decel="50000" fill="hold" grpId="2" nodeType="withEffect">
                                  <p:stCondLst>
                                    <p:cond delay="750"/>
                                  </p:stCondLst>
                                  <p:childTnLst>
                                    <p:animMotion origin="layout" path="M 0.01601 -3.7037E-6 L 8.33333E-7 -3.7037E-6 " pathEditMode="relative" rAng="0" ptsTypes="AA">
                                      <p:cBhvr>
                                        <p:cTn id="67" dur="750" fill="hold"/>
                                        <p:tgtEl>
                                          <p:spTgt spid="24"/>
                                        </p:tgtEl>
                                        <p:attrNameLst>
                                          <p:attrName>ppt_x</p:attrName>
                                          <p:attrName>ppt_y</p:attrName>
                                        </p:attrNameLst>
                                      </p:cBhvr>
                                      <p:rCtr x="-807" y="0"/>
                                    </p:animMotion>
                                  </p:childTnLst>
                                </p:cTn>
                              </p:par>
                              <p:par>
                                <p:cTn id="68" presetID="10" presetClass="entr" presetSubtype="0" fill="hold" grpId="0" nodeType="with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fade">
                                      <p:cBhvr>
                                        <p:cTn id="70" dur="750"/>
                                        <p:tgtEl>
                                          <p:spTgt spid="23"/>
                                        </p:tgtEl>
                                      </p:cBhvr>
                                    </p:animEffect>
                                  </p:childTnLst>
                                </p:cTn>
                              </p:par>
                              <p:par>
                                <p:cTn id="71" presetID="63" presetClass="path" presetSubtype="0" decel="50000" fill="hold" grpId="1" nodeType="withEffect">
                                  <p:stCondLst>
                                    <p:cond delay="0"/>
                                  </p:stCondLst>
                                  <p:childTnLst>
                                    <p:animMotion origin="layout" path="M 0.01523 -3.7037E-6 L -0.10885 -3.7037E-6 " pathEditMode="relative" rAng="0" ptsTypes="AA">
                                      <p:cBhvr>
                                        <p:cTn id="72" dur="750" spd="-100000" fill="hold"/>
                                        <p:tgtEl>
                                          <p:spTgt spid="23"/>
                                        </p:tgtEl>
                                        <p:attrNameLst>
                                          <p:attrName>ppt_x</p:attrName>
                                          <p:attrName>ppt_y</p:attrName>
                                        </p:attrNameLst>
                                      </p:cBhvr>
                                      <p:rCtr x="-6211" y="0"/>
                                    </p:animMotion>
                                  </p:childTnLst>
                                </p:cTn>
                              </p:par>
                              <p:par>
                                <p:cTn id="73" presetID="35" presetClass="path" presetSubtype="0" accel="50000" decel="50000" fill="hold" grpId="2" nodeType="withEffect">
                                  <p:stCondLst>
                                    <p:cond delay="750"/>
                                  </p:stCondLst>
                                  <p:childTnLst>
                                    <p:animMotion origin="layout" path="M 0.01601 -3.7037E-6 L 8.33333E-7 -3.7037E-6 " pathEditMode="relative" rAng="0" ptsTypes="AA">
                                      <p:cBhvr>
                                        <p:cTn id="74" dur="750" fill="hold"/>
                                        <p:tgtEl>
                                          <p:spTgt spid="23"/>
                                        </p:tgtEl>
                                        <p:attrNameLst>
                                          <p:attrName>ppt_x</p:attrName>
                                          <p:attrName>ppt_y</p:attrName>
                                        </p:attrNameLst>
                                      </p:cBhvr>
                                      <p:rCtr x="-807" y="0"/>
                                    </p:animMotion>
                                  </p:childTnLst>
                                </p:cTn>
                              </p:par>
                              <p:par>
                                <p:cTn id="75" presetID="10" presetClass="entr" presetSubtype="0" fill="hold" grpId="0" nodeType="withEffect">
                                  <p:stCondLst>
                                    <p:cond delay="750"/>
                                  </p:stCondLst>
                                  <p:childTnLst>
                                    <p:set>
                                      <p:cBhvr>
                                        <p:cTn id="76" dur="1" fill="hold">
                                          <p:stCondLst>
                                            <p:cond delay="0"/>
                                          </p:stCondLst>
                                        </p:cTn>
                                        <p:tgtEl>
                                          <p:spTgt spid="53"/>
                                        </p:tgtEl>
                                        <p:attrNameLst>
                                          <p:attrName>style.visibility</p:attrName>
                                        </p:attrNameLst>
                                      </p:cBhvr>
                                      <p:to>
                                        <p:strVal val="visible"/>
                                      </p:to>
                                    </p:set>
                                    <p:animEffect transition="in" filter="fade">
                                      <p:cBhvr>
                                        <p:cTn id="77" dur="750"/>
                                        <p:tgtEl>
                                          <p:spTgt spid="53"/>
                                        </p:tgtEl>
                                      </p:cBhvr>
                                    </p:animEffect>
                                  </p:childTnLst>
                                </p:cTn>
                              </p:par>
                              <p:par>
                                <p:cTn id="78" presetID="35" presetClass="path" presetSubtype="0" accel="50000" decel="50000" fill="hold" grpId="2" nodeType="withEffect">
                                  <p:stCondLst>
                                    <p:cond delay="750"/>
                                  </p:stCondLst>
                                  <p:childTnLst>
                                    <p:animMotion origin="layout" path="M 0.01601 -3.7037E-6 L 8.33333E-7 -3.7037E-6 " pathEditMode="relative" rAng="0" ptsTypes="AA">
                                      <p:cBhvr>
                                        <p:cTn id="79" dur="750" fill="hold"/>
                                        <p:tgtEl>
                                          <p:spTgt spid="53"/>
                                        </p:tgtEl>
                                        <p:attrNameLst>
                                          <p:attrName>ppt_x</p:attrName>
                                          <p:attrName>ppt_y</p:attrName>
                                        </p:attrNameLst>
                                      </p:cBhvr>
                                      <p:rCtr x="-807" y="0"/>
                                    </p:animMotion>
                                  </p:childTnLst>
                                </p:cTn>
                              </p:par>
                              <p:par>
                                <p:cTn id="80" presetID="53" presetClass="entr" presetSubtype="16" fill="hold" nodeType="withEffect">
                                  <p:stCondLst>
                                    <p:cond delay="750"/>
                                  </p:stCondLst>
                                  <p:childTnLst>
                                    <p:set>
                                      <p:cBhvr>
                                        <p:cTn id="81" dur="1" fill="hold">
                                          <p:stCondLst>
                                            <p:cond delay="0"/>
                                          </p:stCondLst>
                                        </p:cTn>
                                        <p:tgtEl>
                                          <p:spTgt spid="26"/>
                                        </p:tgtEl>
                                        <p:attrNameLst>
                                          <p:attrName>style.visibility</p:attrName>
                                        </p:attrNameLst>
                                      </p:cBhvr>
                                      <p:to>
                                        <p:strVal val="visible"/>
                                      </p:to>
                                    </p:set>
                                    <p:anim calcmode="lin" valueType="num">
                                      <p:cBhvr>
                                        <p:cTn id="82" dur="750" fill="hold"/>
                                        <p:tgtEl>
                                          <p:spTgt spid="26"/>
                                        </p:tgtEl>
                                        <p:attrNameLst>
                                          <p:attrName>ppt_w</p:attrName>
                                        </p:attrNameLst>
                                      </p:cBhvr>
                                      <p:tavLst>
                                        <p:tav tm="0">
                                          <p:val>
                                            <p:fltVal val="0"/>
                                          </p:val>
                                        </p:tav>
                                        <p:tav tm="100000">
                                          <p:val>
                                            <p:strVal val="#ppt_w"/>
                                          </p:val>
                                        </p:tav>
                                      </p:tavLst>
                                    </p:anim>
                                    <p:anim calcmode="lin" valueType="num">
                                      <p:cBhvr>
                                        <p:cTn id="83" dur="750" fill="hold"/>
                                        <p:tgtEl>
                                          <p:spTgt spid="26"/>
                                        </p:tgtEl>
                                        <p:attrNameLst>
                                          <p:attrName>ppt_h</p:attrName>
                                        </p:attrNameLst>
                                      </p:cBhvr>
                                      <p:tavLst>
                                        <p:tav tm="0">
                                          <p:val>
                                            <p:fltVal val="0"/>
                                          </p:val>
                                        </p:tav>
                                        <p:tav tm="100000">
                                          <p:val>
                                            <p:strVal val="#ppt_h"/>
                                          </p:val>
                                        </p:tav>
                                      </p:tavLst>
                                    </p:anim>
                                    <p:animEffect transition="in" filter="fade">
                                      <p:cBhvr>
                                        <p:cTn id="84" dur="750"/>
                                        <p:tgtEl>
                                          <p:spTgt spid="26"/>
                                        </p:tgtEl>
                                      </p:cBhvr>
                                    </p:animEffect>
                                  </p:childTnLst>
                                </p:cTn>
                              </p:par>
                              <p:par>
                                <p:cTn id="85" presetID="10" presetClass="entr" presetSubtype="0" fill="hold" nodeType="withEffect">
                                  <p:stCondLst>
                                    <p:cond delay="75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750"/>
                                        <p:tgtEl>
                                          <p:spTgt spid="52"/>
                                        </p:tgtEl>
                                      </p:cBhvr>
                                    </p:animEffect>
                                  </p:childTnLst>
                                </p:cTn>
                              </p:par>
                              <p:par>
                                <p:cTn id="88" presetID="10" presetClass="entr" presetSubtype="0" fill="hold" nodeType="withEffect">
                                  <p:stCondLst>
                                    <p:cond delay="750"/>
                                  </p:stCondLst>
                                  <p:childTnLst>
                                    <p:set>
                                      <p:cBhvr>
                                        <p:cTn id="89" dur="1" fill="hold">
                                          <p:stCondLst>
                                            <p:cond delay="0"/>
                                          </p:stCondLst>
                                        </p:cTn>
                                        <p:tgtEl>
                                          <p:spTgt spid="50"/>
                                        </p:tgtEl>
                                        <p:attrNameLst>
                                          <p:attrName>style.visibility</p:attrName>
                                        </p:attrNameLst>
                                      </p:cBhvr>
                                      <p:to>
                                        <p:strVal val="visible"/>
                                      </p:to>
                                    </p:set>
                                    <p:animEffect transition="in" filter="fade">
                                      <p:cBhvr>
                                        <p:cTn id="90" dur="750"/>
                                        <p:tgtEl>
                                          <p:spTgt spid="50"/>
                                        </p:tgtEl>
                                      </p:cBhvr>
                                    </p:animEffect>
                                  </p:childTnLst>
                                </p:cTn>
                              </p:par>
                              <p:par>
                                <p:cTn id="91" presetID="10" presetClass="entr" presetSubtype="0" fill="hold" grpId="0" nodeType="withEffect">
                                  <p:stCondLst>
                                    <p:cond delay="750"/>
                                  </p:stCondLst>
                                  <p:childTnLst>
                                    <p:set>
                                      <p:cBhvr>
                                        <p:cTn id="92" dur="1" fill="hold">
                                          <p:stCondLst>
                                            <p:cond delay="0"/>
                                          </p:stCondLst>
                                        </p:cTn>
                                        <p:tgtEl>
                                          <p:spTgt spid="48"/>
                                        </p:tgtEl>
                                        <p:attrNameLst>
                                          <p:attrName>style.visibility</p:attrName>
                                        </p:attrNameLst>
                                      </p:cBhvr>
                                      <p:to>
                                        <p:strVal val="visible"/>
                                      </p:to>
                                    </p:set>
                                    <p:animEffect transition="in" filter="fade">
                                      <p:cBhvr>
                                        <p:cTn id="93" dur="750"/>
                                        <p:tgtEl>
                                          <p:spTgt spid="48"/>
                                        </p:tgtEl>
                                      </p:cBhvr>
                                    </p:animEffect>
                                  </p:childTnLst>
                                </p:cTn>
                              </p:par>
                              <p:par>
                                <p:cTn id="94" presetID="10" presetClass="entr" presetSubtype="0" fill="hold" grpId="0" nodeType="withEffect">
                                  <p:stCondLst>
                                    <p:cond delay="1250"/>
                                  </p:stCondLst>
                                  <p:childTnLst>
                                    <p:set>
                                      <p:cBhvr>
                                        <p:cTn id="95" dur="1" fill="hold">
                                          <p:stCondLst>
                                            <p:cond delay="0"/>
                                          </p:stCondLst>
                                        </p:cTn>
                                        <p:tgtEl>
                                          <p:spTgt spid="34"/>
                                        </p:tgtEl>
                                        <p:attrNameLst>
                                          <p:attrName>style.visibility</p:attrName>
                                        </p:attrNameLst>
                                      </p:cBhvr>
                                      <p:to>
                                        <p:strVal val="visible"/>
                                      </p:to>
                                    </p:set>
                                    <p:animEffect transition="in" filter="fade">
                                      <p:cBhvr>
                                        <p:cTn id="96" dur="625"/>
                                        <p:tgtEl>
                                          <p:spTgt spid="34"/>
                                        </p:tgtEl>
                                      </p:cBhvr>
                                    </p:animEffect>
                                  </p:childTnLst>
                                </p:cTn>
                              </p:par>
                              <p:par>
                                <p:cTn id="97" presetID="42" presetClass="path" presetSubtype="0" decel="26600" fill="hold" grpId="1" nodeType="withEffect">
                                  <p:stCondLst>
                                    <p:cond delay="1250"/>
                                  </p:stCondLst>
                                  <p:childTnLst>
                                    <p:animMotion origin="layout" path="M -1.45833E-6 4.44444E-6 L -0.03568 -0.11852 " pathEditMode="relative" rAng="0" ptsTypes="AA">
                                      <p:cBhvr>
                                        <p:cTn id="98" dur="1000" spd="-100000" fill="hold"/>
                                        <p:tgtEl>
                                          <p:spTgt spid="34"/>
                                        </p:tgtEl>
                                        <p:attrNameLst>
                                          <p:attrName>ppt_x</p:attrName>
                                          <p:attrName>ppt_y</p:attrName>
                                        </p:attrNameLst>
                                      </p:cBhvr>
                                      <p:rCtr x="-1784" y="-5926"/>
                                    </p:animMotion>
                                  </p:childTnLst>
                                </p:cTn>
                              </p:par>
                              <p:par>
                                <p:cTn id="99" presetID="10" presetClass="entr" presetSubtype="0" fill="hold" grpId="0" nodeType="withEffect">
                                  <p:stCondLst>
                                    <p:cond delay="125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625"/>
                                        <p:tgtEl>
                                          <p:spTgt spid="37"/>
                                        </p:tgtEl>
                                      </p:cBhvr>
                                    </p:animEffect>
                                  </p:childTnLst>
                                </p:cTn>
                              </p:par>
                              <p:par>
                                <p:cTn id="102" presetID="42" presetClass="path" presetSubtype="0" decel="26600" fill="hold" grpId="1" nodeType="withEffect">
                                  <p:stCondLst>
                                    <p:cond delay="1250"/>
                                  </p:stCondLst>
                                  <p:childTnLst>
                                    <p:animMotion origin="layout" path="M 5E-6 -1.48148E-6 L -0.09857 0.02986 " pathEditMode="relative" rAng="0" ptsTypes="AA">
                                      <p:cBhvr>
                                        <p:cTn id="103" dur="1000" spd="-100000" fill="hold"/>
                                        <p:tgtEl>
                                          <p:spTgt spid="37"/>
                                        </p:tgtEl>
                                        <p:attrNameLst>
                                          <p:attrName>ppt_x</p:attrName>
                                          <p:attrName>ppt_y</p:attrName>
                                        </p:attrNameLst>
                                      </p:cBhvr>
                                      <p:rCtr x="-4206" y="3009"/>
                                    </p:animMotion>
                                  </p:childTnLst>
                                </p:cTn>
                              </p:par>
                              <p:par>
                                <p:cTn id="104" presetID="10" presetClass="entr" presetSubtype="0" fill="hold" grpId="0" nodeType="withEffect">
                                  <p:stCondLst>
                                    <p:cond delay="125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625"/>
                                        <p:tgtEl>
                                          <p:spTgt spid="40"/>
                                        </p:tgtEl>
                                      </p:cBhvr>
                                    </p:animEffect>
                                  </p:childTnLst>
                                </p:cTn>
                              </p:par>
                              <p:par>
                                <p:cTn id="107" presetID="42" presetClass="path" presetSubtype="0" decel="26600" fill="hold" grpId="1" nodeType="withEffect">
                                  <p:stCondLst>
                                    <p:cond delay="1250"/>
                                  </p:stCondLst>
                                  <p:childTnLst>
                                    <p:animMotion origin="layout" path="M -3.33333E-6 1.11111E-6 L -0.03437 0.10255 " pathEditMode="relative" rAng="0" ptsTypes="AA">
                                      <p:cBhvr>
                                        <p:cTn id="108" dur="1000" spd="-100000" fill="hold"/>
                                        <p:tgtEl>
                                          <p:spTgt spid="40"/>
                                        </p:tgtEl>
                                        <p:attrNameLst>
                                          <p:attrName>ppt_x</p:attrName>
                                          <p:attrName>ppt_y</p:attrName>
                                        </p:attrNameLst>
                                      </p:cBhvr>
                                      <p:rCtr x="-1719" y="5116"/>
                                    </p:animMotion>
                                  </p:childTnLst>
                                </p:cTn>
                              </p:par>
                              <p:par>
                                <p:cTn id="109" presetID="10" presetClass="entr" presetSubtype="0" fill="hold" grpId="0" nodeType="withEffect">
                                  <p:stCondLst>
                                    <p:cond delay="1250"/>
                                  </p:stCondLst>
                                  <p:childTnLst>
                                    <p:set>
                                      <p:cBhvr>
                                        <p:cTn id="110" dur="1" fill="hold">
                                          <p:stCondLst>
                                            <p:cond delay="0"/>
                                          </p:stCondLst>
                                        </p:cTn>
                                        <p:tgtEl>
                                          <p:spTgt spid="49"/>
                                        </p:tgtEl>
                                        <p:attrNameLst>
                                          <p:attrName>style.visibility</p:attrName>
                                        </p:attrNameLst>
                                      </p:cBhvr>
                                      <p:to>
                                        <p:strVal val="visible"/>
                                      </p:to>
                                    </p:set>
                                    <p:animEffect transition="in" filter="fade">
                                      <p:cBhvr>
                                        <p:cTn id="111" dur="625"/>
                                        <p:tgtEl>
                                          <p:spTgt spid="49"/>
                                        </p:tgtEl>
                                      </p:cBhvr>
                                    </p:animEffect>
                                  </p:childTnLst>
                                </p:cTn>
                              </p:par>
                              <p:par>
                                <p:cTn id="112" presetID="42" presetClass="path" presetSubtype="0" decel="26600" fill="hold" grpId="1" nodeType="withEffect">
                                  <p:stCondLst>
                                    <p:cond delay="1250"/>
                                  </p:stCondLst>
                                  <p:childTnLst>
                                    <p:animMotion origin="layout" path="M -2.08333E-6 1.11111E-6 L 0.08399 0.08796 " pathEditMode="relative" rAng="0" ptsTypes="AA">
                                      <p:cBhvr>
                                        <p:cTn id="113" dur="1000" spd="-100000" fill="hold"/>
                                        <p:tgtEl>
                                          <p:spTgt spid="49"/>
                                        </p:tgtEl>
                                        <p:attrNameLst>
                                          <p:attrName>ppt_x</p:attrName>
                                          <p:attrName>ppt_y</p:attrName>
                                        </p:attrNameLst>
                                      </p:cBhvr>
                                      <p:rCtr x="4193" y="4398"/>
                                    </p:animMotion>
                                  </p:childTnLst>
                                </p:cTn>
                              </p:par>
                              <p:par>
                                <p:cTn id="114" presetID="10" presetClass="entr" presetSubtype="0" fill="hold" grpId="0" nodeType="withEffect">
                                  <p:stCondLst>
                                    <p:cond delay="1250"/>
                                  </p:stCondLst>
                                  <p:childTnLst>
                                    <p:set>
                                      <p:cBhvr>
                                        <p:cTn id="115" dur="1" fill="hold">
                                          <p:stCondLst>
                                            <p:cond delay="0"/>
                                          </p:stCondLst>
                                        </p:cTn>
                                        <p:tgtEl>
                                          <p:spTgt spid="46"/>
                                        </p:tgtEl>
                                        <p:attrNameLst>
                                          <p:attrName>style.visibility</p:attrName>
                                        </p:attrNameLst>
                                      </p:cBhvr>
                                      <p:to>
                                        <p:strVal val="visible"/>
                                      </p:to>
                                    </p:set>
                                    <p:animEffect transition="in" filter="fade">
                                      <p:cBhvr>
                                        <p:cTn id="116" dur="625"/>
                                        <p:tgtEl>
                                          <p:spTgt spid="46"/>
                                        </p:tgtEl>
                                      </p:cBhvr>
                                    </p:animEffect>
                                  </p:childTnLst>
                                </p:cTn>
                              </p:par>
                              <p:par>
                                <p:cTn id="117" presetID="42" presetClass="path" presetSubtype="0" decel="26600" fill="hold" grpId="1" nodeType="withEffect">
                                  <p:stCondLst>
                                    <p:cond delay="1250"/>
                                  </p:stCondLst>
                                  <p:childTnLst>
                                    <p:animMotion origin="layout" path="M -3.95833E-6 -1.48148E-6 L 0.08425 -0.06991 " pathEditMode="relative" rAng="0" ptsTypes="AA">
                                      <p:cBhvr>
                                        <p:cTn id="118" dur="1000" spd="-100000" fill="hold"/>
                                        <p:tgtEl>
                                          <p:spTgt spid="46"/>
                                        </p:tgtEl>
                                        <p:attrNameLst>
                                          <p:attrName>ppt_x</p:attrName>
                                          <p:attrName>ppt_y</p:attrName>
                                        </p:attrNameLst>
                                      </p:cBhvr>
                                      <p:rCtr x="4206" y="-3495"/>
                                    </p:animMotion>
                                  </p:childTnLst>
                                </p:cTn>
                              </p:par>
                              <p:par>
                                <p:cTn id="119" presetID="10" presetClass="entr" presetSubtype="0" fill="hold" grpId="0" nodeType="withEffect">
                                  <p:stCondLst>
                                    <p:cond delay="1250"/>
                                  </p:stCondLst>
                                  <p:childTnLst>
                                    <p:set>
                                      <p:cBhvr>
                                        <p:cTn id="120" dur="1" fill="hold">
                                          <p:stCondLst>
                                            <p:cond delay="0"/>
                                          </p:stCondLst>
                                        </p:cTn>
                                        <p:tgtEl>
                                          <p:spTgt spid="44"/>
                                        </p:tgtEl>
                                        <p:attrNameLst>
                                          <p:attrName>style.visibility</p:attrName>
                                        </p:attrNameLst>
                                      </p:cBhvr>
                                      <p:to>
                                        <p:strVal val="visible"/>
                                      </p:to>
                                    </p:set>
                                    <p:animEffect transition="in" filter="fade">
                                      <p:cBhvr>
                                        <p:cTn id="121" dur="625"/>
                                        <p:tgtEl>
                                          <p:spTgt spid="44"/>
                                        </p:tgtEl>
                                      </p:cBhvr>
                                    </p:animEffect>
                                  </p:childTnLst>
                                </p:cTn>
                              </p:par>
                              <p:par>
                                <p:cTn id="122" presetID="42" presetClass="path" presetSubtype="0" decel="26600" fill="hold" grpId="1" nodeType="withEffect">
                                  <p:stCondLst>
                                    <p:cond delay="1250"/>
                                  </p:stCondLst>
                                  <p:childTnLst>
                                    <p:animMotion origin="layout" path="M -4.16667E-7 4.44444E-6 L 0.02617 -0.1051 " pathEditMode="relative" rAng="0" ptsTypes="AA">
                                      <p:cBhvr>
                                        <p:cTn id="123" dur="1000" spd="-100000" fill="hold"/>
                                        <p:tgtEl>
                                          <p:spTgt spid="44"/>
                                        </p:tgtEl>
                                        <p:attrNameLst>
                                          <p:attrName>ppt_x</p:attrName>
                                          <p:attrName>ppt_y</p:attrName>
                                        </p:attrNameLst>
                                      </p:cBhvr>
                                      <p:rCtr x="1302" y="-5255"/>
                                    </p:animMotion>
                                  </p:childTnLst>
                                </p:cTn>
                              </p:par>
                              <p:par>
                                <p:cTn id="124" presetID="10" presetClass="entr" presetSubtype="0" fill="hold" grpId="0" nodeType="withEffect">
                                  <p:stCondLst>
                                    <p:cond delay="2000"/>
                                  </p:stCondLst>
                                  <p:childTnLst>
                                    <p:set>
                                      <p:cBhvr>
                                        <p:cTn id="125" dur="1" fill="hold">
                                          <p:stCondLst>
                                            <p:cond delay="0"/>
                                          </p:stCondLst>
                                        </p:cTn>
                                        <p:tgtEl>
                                          <p:spTgt spid="35"/>
                                        </p:tgtEl>
                                        <p:attrNameLst>
                                          <p:attrName>style.visibility</p:attrName>
                                        </p:attrNameLst>
                                      </p:cBhvr>
                                      <p:to>
                                        <p:strVal val="visible"/>
                                      </p:to>
                                    </p:set>
                                    <p:animEffect transition="in" filter="fade">
                                      <p:cBhvr>
                                        <p:cTn id="126" dur="500"/>
                                        <p:tgtEl>
                                          <p:spTgt spid="35"/>
                                        </p:tgtEl>
                                      </p:cBhvr>
                                    </p:animEffect>
                                  </p:childTnLst>
                                </p:cTn>
                              </p:par>
                              <p:par>
                                <p:cTn id="127" presetID="10" presetClass="entr" presetSubtype="0" fill="hold" grpId="0" nodeType="withEffect">
                                  <p:stCondLst>
                                    <p:cond delay="2000"/>
                                  </p:stCondLst>
                                  <p:childTnLst>
                                    <p:set>
                                      <p:cBhvr>
                                        <p:cTn id="128" dur="1" fill="hold">
                                          <p:stCondLst>
                                            <p:cond delay="0"/>
                                          </p:stCondLst>
                                        </p:cTn>
                                        <p:tgtEl>
                                          <p:spTgt spid="38"/>
                                        </p:tgtEl>
                                        <p:attrNameLst>
                                          <p:attrName>style.visibility</p:attrName>
                                        </p:attrNameLst>
                                      </p:cBhvr>
                                      <p:to>
                                        <p:strVal val="visible"/>
                                      </p:to>
                                    </p:set>
                                    <p:animEffect transition="in" filter="fade">
                                      <p:cBhvr>
                                        <p:cTn id="129" dur="500"/>
                                        <p:tgtEl>
                                          <p:spTgt spid="38"/>
                                        </p:tgtEl>
                                      </p:cBhvr>
                                    </p:animEffect>
                                  </p:childTnLst>
                                </p:cTn>
                              </p:par>
                              <p:par>
                                <p:cTn id="130" presetID="10" presetClass="entr" presetSubtype="0" fill="hold" grpId="0" nodeType="withEffect">
                                  <p:stCondLst>
                                    <p:cond delay="2000"/>
                                  </p:stCondLst>
                                  <p:childTnLst>
                                    <p:set>
                                      <p:cBhvr>
                                        <p:cTn id="131" dur="1" fill="hold">
                                          <p:stCondLst>
                                            <p:cond delay="0"/>
                                          </p:stCondLst>
                                        </p:cTn>
                                        <p:tgtEl>
                                          <p:spTgt spid="41"/>
                                        </p:tgtEl>
                                        <p:attrNameLst>
                                          <p:attrName>style.visibility</p:attrName>
                                        </p:attrNameLst>
                                      </p:cBhvr>
                                      <p:to>
                                        <p:strVal val="visible"/>
                                      </p:to>
                                    </p:set>
                                    <p:animEffect transition="in" filter="fade">
                                      <p:cBhvr>
                                        <p:cTn id="132" dur="500"/>
                                        <p:tgtEl>
                                          <p:spTgt spid="41"/>
                                        </p:tgtEl>
                                      </p:cBhvr>
                                    </p:animEffect>
                                  </p:childTnLst>
                                </p:cTn>
                              </p:par>
                              <p:par>
                                <p:cTn id="133" presetID="10" presetClass="entr" presetSubtype="0" fill="hold" grpId="0" nodeType="withEffect">
                                  <p:stCondLst>
                                    <p:cond delay="2000"/>
                                  </p:stCondLst>
                                  <p:childTnLst>
                                    <p:set>
                                      <p:cBhvr>
                                        <p:cTn id="134" dur="1" fill="hold">
                                          <p:stCondLst>
                                            <p:cond delay="0"/>
                                          </p:stCondLst>
                                        </p:cTn>
                                        <p:tgtEl>
                                          <p:spTgt spid="51"/>
                                        </p:tgtEl>
                                        <p:attrNameLst>
                                          <p:attrName>style.visibility</p:attrName>
                                        </p:attrNameLst>
                                      </p:cBhvr>
                                      <p:to>
                                        <p:strVal val="visible"/>
                                      </p:to>
                                    </p:set>
                                    <p:animEffect transition="in" filter="fade">
                                      <p:cBhvr>
                                        <p:cTn id="135" dur="500"/>
                                        <p:tgtEl>
                                          <p:spTgt spid="51"/>
                                        </p:tgtEl>
                                      </p:cBhvr>
                                    </p:animEffect>
                                  </p:childTnLst>
                                </p:cTn>
                              </p:par>
                              <p:par>
                                <p:cTn id="136" presetID="10" presetClass="entr" presetSubtype="0" fill="hold" grpId="0" nodeType="withEffect">
                                  <p:stCondLst>
                                    <p:cond delay="2000"/>
                                  </p:stCondLst>
                                  <p:childTnLst>
                                    <p:set>
                                      <p:cBhvr>
                                        <p:cTn id="137" dur="1" fill="hold">
                                          <p:stCondLst>
                                            <p:cond delay="0"/>
                                          </p:stCondLst>
                                        </p:cTn>
                                        <p:tgtEl>
                                          <p:spTgt spid="47"/>
                                        </p:tgtEl>
                                        <p:attrNameLst>
                                          <p:attrName>style.visibility</p:attrName>
                                        </p:attrNameLst>
                                      </p:cBhvr>
                                      <p:to>
                                        <p:strVal val="visible"/>
                                      </p:to>
                                    </p:set>
                                    <p:animEffect transition="in" filter="fade">
                                      <p:cBhvr>
                                        <p:cTn id="138" dur="500"/>
                                        <p:tgtEl>
                                          <p:spTgt spid="47"/>
                                        </p:tgtEl>
                                      </p:cBhvr>
                                    </p:animEffect>
                                  </p:childTnLst>
                                </p:cTn>
                              </p:par>
                              <p:par>
                                <p:cTn id="139" presetID="10" presetClass="entr" presetSubtype="0" fill="hold" grpId="0" nodeType="withEffect">
                                  <p:stCondLst>
                                    <p:cond delay="2000"/>
                                  </p:stCondLst>
                                  <p:childTnLst>
                                    <p:set>
                                      <p:cBhvr>
                                        <p:cTn id="140" dur="1" fill="hold">
                                          <p:stCondLst>
                                            <p:cond delay="0"/>
                                          </p:stCondLst>
                                        </p:cTn>
                                        <p:tgtEl>
                                          <p:spTgt spid="45"/>
                                        </p:tgtEl>
                                        <p:attrNameLst>
                                          <p:attrName>style.visibility</p:attrName>
                                        </p:attrNameLst>
                                      </p:cBhvr>
                                      <p:to>
                                        <p:strVal val="visible"/>
                                      </p:to>
                                    </p:set>
                                    <p:animEffect transition="in" filter="fade">
                                      <p:cBhvr>
                                        <p:cTn id="141" dur="500"/>
                                        <p:tgtEl>
                                          <p:spTgt spid="45"/>
                                        </p:tgtEl>
                                      </p:cBhvr>
                                    </p:animEffect>
                                  </p:childTnLst>
                                </p:cTn>
                              </p:par>
                              <p:par>
                                <p:cTn id="142" presetID="10" presetClass="entr" presetSubtype="0" fill="hold" grpId="0" nodeType="withEffect">
                                  <p:stCondLst>
                                    <p:cond delay="2000"/>
                                  </p:stCondLst>
                                  <p:childTnLst>
                                    <p:set>
                                      <p:cBhvr>
                                        <p:cTn id="143" dur="1" fill="hold">
                                          <p:stCondLst>
                                            <p:cond delay="0"/>
                                          </p:stCondLst>
                                        </p:cTn>
                                        <p:tgtEl>
                                          <p:spTgt spid="39"/>
                                        </p:tgtEl>
                                        <p:attrNameLst>
                                          <p:attrName>style.visibility</p:attrName>
                                        </p:attrNameLst>
                                      </p:cBhvr>
                                      <p:to>
                                        <p:strVal val="visible"/>
                                      </p:to>
                                    </p:set>
                                    <p:animEffect transition="in" filter="fade">
                                      <p:cBhvr>
                                        <p:cTn id="144" dur="500"/>
                                        <p:tgtEl>
                                          <p:spTgt spid="39"/>
                                        </p:tgtEl>
                                      </p:cBhvr>
                                    </p:animEffect>
                                  </p:childTnLst>
                                </p:cTn>
                              </p:par>
                              <p:par>
                                <p:cTn id="145" presetID="10" presetClass="entr" presetSubtype="0" fill="hold" grpId="0" nodeType="withEffect">
                                  <p:stCondLst>
                                    <p:cond delay="2000"/>
                                  </p:stCondLst>
                                  <p:childTnLst>
                                    <p:set>
                                      <p:cBhvr>
                                        <p:cTn id="146" dur="1" fill="hold">
                                          <p:stCondLst>
                                            <p:cond delay="0"/>
                                          </p:stCondLst>
                                        </p:cTn>
                                        <p:tgtEl>
                                          <p:spTgt spid="42"/>
                                        </p:tgtEl>
                                        <p:attrNameLst>
                                          <p:attrName>style.visibility</p:attrName>
                                        </p:attrNameLst>
                                      </p:cBhvr>
                                      <p:to>
                                        <p:strVal val="visible"/>
                                      </p:to>
                                    </p:set>
                                    <p:animEffect transition="in" filter="fade">
                                      <p:cBhvr>
                                        <p:cTn id="147" dur="500"/>
                                        <p:tgtEl>
                                          <p:spTgt spid="42"/>
                                        </p:tgtEl>
                                      </p:cBhvr>
                                    </p:animEffect>
                                  </p:childTnLst>
                                </p:cTn>
                              </p:par>
                              <p:par>
                                <p:cTn id="148" presetID="10" presetClass="entr" presetSubtype="0" fill="hold" grpId="0" nodeType="withEffect">
                                  <p:stCondLst>
                                    <p:cond delay="2000"/>
                                  </p:stCondLst>
                                  <p:childTnLst>
                                    <p:set>
                                      <p:cBhvr>
                                        <p:cTn id="149" dur="1" fill="hold">
                                          <p:stCondLst>
                                            <p:cond delay="0"/>
                                          </p:stCondLst>
                                        </p:cTn>
                                        <p:tgtEl>
                                          <p:spTgt spid="43"/>
                                        </p:tgtEl>
                                        <p:attrNameLst>
                                          <p:attrName>style.visibility</p:attrName>
                                        </p:attrNameLst>
                                      </p:cBhvr>
                                      <p:to>
                                        <p:strVal val="visible"/>
                                      </p:to>
                                    </p:set>
                                    <p:animEffect transition="in" filter="fade">
                                      <p:cBhvr>
                                        <p:cTn id="15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23" grpId="0" animBg="1"/>
      <p:bldP spid="23" grpId="1" animBg="1"/>
      <p:bldP spid="23" grpId="2" animBg="1"/>
      <p:bldP spid="24" grpId="0"/>
      <p:bldP spid="24" grpId="1"/>
      <p:bldP spid="24" grpId="2"/>
      <p:bldP spid="34" grpId="0" animBg="1"/>
      <p:bldP spid="34" grpId="1" animBg="1"/>
      <p:bldP spid="35" grpId="0"/>
      <p:bldP spid="37" grpId="0" animBg="1"/>
      <p:bldP spid="37" grpId="1" animBg="1"/>
      <p:bldP spid="38" grpId="0"/>
      <p:bldP spid="40" grpId="0" animBg="1"/>
      <p:bldP spid="40" grpId="1" animBg="1"/>
      <p:bldP spid="41" grpId="0"/>
      <p:bldP spid="48" grpId="0" animBg="1"/>
      <p:bldP spid="44" grpId="0" animBg="1"/>
      <p:bldP spid="44" grpId="1" animBg="1"/>
      <p:bldP spid="45" grpId="0"/>
      <p:bldP spid="46" grpId="0" animBg="1"/>
      <p:bldP spid="46" grpId="1" animBg="1"/>
      <p:bldP spid="47" grpId="0"/>
      <p:bldP spid="49" grpId="0" animBg="1"/>
      <p:bldP spid="49" grpId="1" animBg="1"/>
      <p:bldP spid="51" grpId="0"/>
      <p:bldP spid="53" grpId="0"/>
      <p:bldP spid="53" grpId="2"/>
      <p:bldP spid="39" grpId="0" animBg="1"/>
      <p:bldP spid="42" grpId="0" animBg="1"/>
      <p:bldP spid="4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4">
            <a:extLst>
              <a:ext uri="{FF2B5EF4-FFF2-40B4-BE49-F238E27FC236}">
                <a16:creationId xmlns:a16="http://schemas.microsoft.com/office/drawing/2014/main" id="{EB684C7E-20A7-9694-F2D4-694B922B40F4}"/>
              </a:ext>
            </a:extLst>
          </p:cNvPr>
          <p:cNvSpPr txBox="1"/>
          <p:nvPr/>
        </p:nvSpPr>
        <p:spPr>
          <a:xfrm>
            <a:off x="10800086" y="316797"/>
            <a:ext cx="453650" cy="118430"/>
          </a:xfrm>
          <a:prstGeom prst="rect">
            <a:avLst/>
          </a:prstGeom>
          <a:noFill/>
        </p:spPr>
        <p:txBody>
          <a:bodyPr wrap="square" rtlCol="0">
            <a:spAutoFit/>
          </a:bodyPr>
          <a:lstStyle/>
          <a:p>
            <a:pPr>
              <a:lnSpc>
                <a:spcPct val="200000"/>
              </a:lnSpc>
            </a:pPr>
            <a:r>
              <a:rPr lang="zh-CN" altLang="en-US" sz="100" dirty="0">
                <a:latin typeface="微软雅黑" panose="020B0503020204020204" pitchFamily="34" charset="-122"/>
                <a:ea typeface="微软雅黑" panose="020B0503020204020204" pitchFamily="34" charset="-122"/>
              </a:rPr>
              <a:t>行业</a:t>
            </a:r>
            <a:r>
              <a:rPr lang="en-US" altLang="zh-CN" sz="100" dirty="0">
                <a:latin typeface="微软雅黑" panose="020B0503020204020204" pitchFamily="34" charset="-122"/>
                <a:ea typeface="微软雅黑" panose="020B0503020204020204" pitchFamily="34" charset="-122"/>
              </a:rPr>
              <a:t>PPT</a:t>
            </a:r>
            <a:r>
              <a:rPr lang="zh-CN" altLang="en-US" sz="100" dirty="0">
                <a:latin typeface="微软雅黑" panose="020B0503020204020204" pitchFamily="34" charset="-122"/>
                <a:ea typeface="微软雅黑" panose="020B0503020204020204" pitchFamily="34" charset="-122"/>
              </a:rPr>
              <a:t>模板</a:t>
            </a:r>
            <a:r>
              <a:rPr lang="en-US" altLang="zh-CN" sz="100" dirty="0">
                <a:latin typeface="微软雅黑" panose="020B0503020204020204" pitchFamily="34" charset="-122"/>
                <a:ea typeface="微软雅黑" panose="020B0503020204020204" pitchFamily="34" charset="-122"/>
              </a:rPr>
              <a:t>http://www.1ppt.com/hangye/</a:t>
            </a:r>
          </a:p>
        </p:txBody>
      </p:sp>
      <p:sp>
        <p:nvSpPr>
          <p:cNvPr id="6" name="文本框 46"/>
          <p:cNvSpPr txBox="1"/>
          <p:nvPr/>
        </p:nvSpPr>
        <p:spPr>
          <a:xfrm>
            <a:off x="1940222" y="2310600"/>
            <a:ext cx="4546473"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bg1"/>
                </a:solidFill>
                <a:latin typeface="华文细黑" panose="02010600040101010101" pitchFamily="2" charset="-122"/>
                <a:ea typeface="华文细黑" panose="02010600040101010101" pitchFamily="2" charset="-122"/>
              </a:rPr>
              <a:t>Summary of Annual Results</a:t>
            </a:r>
            <a:endParaRPr lang="zh-CN" altLang="en-US" sz="2400" dirty="0">
              <a:solidFill>
                <a:schemeClr val="bg1"/>
              </a:solidFill>
              <a:latin typeface="华文细黑" panose="02010600040101010101" pitchFamily="2" charset="-122"/>
              <a:ea typeface="华文细黑" panose="02010600040101010101" pitchFamily="2" charset="-122"/>
            </a:endParaRPr>
          </a:p>
        </p:txBody>
      </p:sp>
      <p:sp>
        <p:nvSpPr>
          <p:cNvPr id="8" name="矩形 7"/>
          <p:cNvSpPr/>
          <p:nvPr/>
        </p:nvSpPr>
        <p:spPr>
          <a:xfrm>
            <a:off x="834885" y="2341377"/>
            <a:ext cx="819744" cy="400110"/>
          </a:xfrm>
          <a:prstGeom prst="rect">
            <a:avLst/>
          </a:prstGeom>
          <a:solidFill>
            <a:schemeClr val="accent3">
              <a:lumMod val="75000"/>
              <a:lumOff val="25000"/>
            </a:schemeClr>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9" name="文本框 54"/>
          <p:cNvSpPr txBox="1"/>
          <p:nvPr/>
        </p:nvSpPr>
        <p:spPr>
          <a:xfrm>
            <a:off x="1006605" y="2341377"/>
            <a:ext cx="47630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dirty="0">
                <a:solidFill>
                  <a:schemeClr val="bg1"/>
                </a:solidFill>
              </a:rPr>
              <a:t>01</a:t>
            </a:r>
            <a:endParaRPr lang="zh-CN" altLang="en-US" sz="2000" dirty="0">
              <a:solidFill>
                <a:schemeClr val="bg1"/>
              </a:solidFill>
            </a:endParaRPr>
          </a:p>
        </p:txBody>
      </p:sp>
      <p:sp>
        <p:nvSpPr>
          <p:cNvPr id="10" name="文本框 46"/>
          <p:cNvSpPr txBox="1"/>
          <p:nvPr/>
        </p:nvSpPr>
        <p:spPr>
          <a:xfrm>
            <a:off x="1940223" y="3417414"/>
            <a:ext cx="3553498"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bg1"/>
                </a:solidFill>
                <a:latin typeface="华文细黑" panose="02010600040101010101" pitchFamily="2" charset="-122"/>
                <a:ea typeface="华文细黑" panose="02010600040101010101" pitchFamily="2" charset="-122"/>
              </a:rPr>
              <a:t>Main work summary</a:t>
            </a:r>
            <a:endParaRPr lang="zh-CN" altLang="en-US" sz="2400" dirty="0">
              <a:solidFill>
                <a:schemeClr val="bg1"/>
              </a:solidFill>
              <a:latin typeface="华文细黑" panose="02010600040101010101" pitchFamily="2" charset="-122"/>
              <a:ea typeface="华文细黑" panose="02010600040101010101" pitchFamily="2" charset="-122"/>
            </a:endParaRPr>
          </a:p>
        </p:txBody>
      </p:sp>
      <p:sp>
        <p:nvSpPr>
          <p:cNvPr id="12" name="矩形 11"/>
          <p:cNvSpPr/>
          <p:nvPr/>
        </p:nvSpPr>
        <p:spPr>
          <a:xfrm>
            <a:off x="834885" y="3448191"/>
            <a:ext cx="819744" cy="40011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3" name="文本框 54"/>
          <p:cNvSpPr txBox="1"/>
          <p:nvPr/>
        </p:nvSpPr>
        <p:spPr>
          <a:xfrm>
            <a:off x="1006605" y="3448191"/>
            <a:ext cx="47630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dirty="0">
                <a:solidFill>
                  <a:schemeClr val="bg1"/>
                </a:solidFill>
              </a:rPr>
              <a:t>02</a:t>
            </a:r>
            <a:endParaRPr lang="zh-CN" altLang="en-US" sz="2000" dirty="0">
              <a:solidFill>
                <a:schemeClr val="bg1"/>
              </a:solidFill>
            </a:endParaRPr>
          </a:p>
        </p:txBody>
      </p:sp>
      <p:sp>
        <p:nvSpPr>
          <p:cNvPr id="14" name="文本框 46"/>
          <p:cNvSpPr txBox="1"/>
          <p:nvPr/>
        </p:nvSpPr>
        <p:spPr>
          <a:xfrm>
            <a:off x="1940222" y="4524228"/>
            <a:ext cx="5062983"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bg1"/>
                </a:solidFill>
                <a:latin typeface="华文细黑" panose="02010600040101010101" pitchFamily="2" charset="-122"/>
                <a:ea typeface="华文细黑" panose="02010600040101010101" pitchFamily="2" charset="-122"/>
              </a:rPr>
              <a:t>Problem summary and solution</a:t>
            </a:r>
            <a:endParaRPr lang="zh-CN" altLang="en-US" sz="2400" dirty="0">
              <a:solidFill>
                <a:schemeClr val="bg1"/>
              </a:solidFill>
              <a:latin typeface="华文细黑" panose="02010600040101010101" pitchFamily="2" charset="-122"/>
              <a:ea typeface="华文细黑" panose="02010600040101010101" pitchFamily="2" charset="-122"/>
            </a:endParaRPr>
          </a:p>
        </p:txBody>
      </p:sp>
      <p:sp>
        <p:nvSpPr>
          <p:cNvPr id="16" name="矩形 15"/>
          <p:cNvSpPr/>
          <p:nvPr/>
        </p:nvSpPr>
        <p:spPr>
          <a:xfrm>
            <a:off x="834885" y="4555005"/>
            <a:ext cx="819744" cy="400110"/>
          </a:xfrm>
          <a:prstGeom prst="rect">
            <a:avLst/>
          </a:prstGeom>
          <a:solidFill>
            <a:schemeClr val="accent3">
              <a:lumMod val="75000"/>
              <a:lumOff val="25000"/>
            </a:schemeClr>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7" name="文本框 54"/>
          <p:cNvSpPr txBox="1"/>
          <p:nvPr/>
        </p:nvSpPr>
        <p:spPr>
          <a:xfrm>
            <a:off x="1006605" y="4555005"/>
            <a:ext cx="47630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dirty="0">
                <a:solidFill>
                  <a:schemeClr val="bg1"/>
                </a:solidFill>
              </a:rPr>
              <a:t>03</a:t>
            </a:r>
            <a:endParaRPr lang="zh-CN" altLang="en-US" sz="2000" dirty="0">
              <a:solidFill>
                <a:schemeClr val="bg1"/>
              </a:solidFill>
            </a:endParaRPr>
          </a:p>
        </p:txBody>
      </p:sp>
      <p:sp>
        <p:nvSpPr>
          <p:cNvPr id="18" name="文本框 46"/>
          <p:cNvSpPr txBox="1"/>
          <p:nvPr/>
        </p:nvSpPr>
        <p:spPr>
          <a:xfrm>
            <a:off x="1940223" y="5631042"/>
            <a:ext cx="3263212"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2400" dirty="0">
                <a:solidFill>
                  <a:schemeClr val="bg1"/>
                </a:solidFill>
                <a:latin typeface="华文细黑" panose="02010600040101010101" pitchFamily="2" charset="-122"/>
                <a:ea typeface="华文细黑" panose="02010600040101010101" pitchFamily="2" charset="-122"/>
              </a:rPr>
              <a:t>Workplan for 20XX</a:t>
            </a:r>
            <a:endParaRPr lang="zh-CN" altLang="en-US" sz="2400" dirty="0">
              <a:solidFill>
                <a:schemeClr val="bg1"/>
              </a:solidFill>
              <a:latin typeface="华文细黑" panose="02010600040101010101" pitchFamily="2" charset="-122"/>
              <a:ea typeface="华文细黑" panose="02010600040101010101" pitchFamily="2" charset="-122"/>
            </a:endParaRPr>
          </a:p>
        </p:txBody>
      </p:sp>
      <p:sp>
        <p:nvSpPr>
          <p:cNvPr id="20" name="矩形 19"/>
          <p:cNvSpPr/>
          <p:nvPr/>
        </p:nvSpPr>
        <p:spPr>
          <a:xfrm>
            <a:off x="834885" y="5661819"/>
            <a:ext cx="819744" cy="40011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1" name="文本框 54"/>
          <p:cNvSpPr txBox="1"/>
          <p:nvPr/>
        </p:nvSpPr>
        <p:spPr>
          <a:xfrm>
            <a:off x="1006605" y="5661819"/>
            <a:ext cx="476304" cy="40011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dirty="0">
                <a:solidFill>
                  <a:schemeClr val="bg1"/>
                </a:solidFill>
              </a:rPr>
              <a:t>04</a:t>
            </a:r>
            <a:endParaRPr lang="zh-CN" altLang="en-US" sz="2000" dirty="0">
              <a:solidFill>
                <a:schemeClr val="bg1"/>
              </a:solidFill>
            </a:endParaRPr>
          </a:p>
        </p:txBody>
      </p:sp>
      <p:sp>
        <p:nvSpPr>
          <p:cNvPr id="25" name="矩形 24"/>
          <p:cNvSpPr/>
          <p:nvPr/>
        </p:nvSpPr>
        <p:spPr>
          <a:xfrm rot="3744360">
            <a:off x="10440837" y="3958501"/>
            <a:ext cx="1590594" cy="1590594"/>
          </a:xfrm>
          <a:prstGeom prst="rect">
            <a:avLst/>
          </a:prstGeom>
          <a:solidFill>
            <a:schemeClr val="accent1"/>
          </a:solidFill>
          <a:ln>
            <a:noFill/>
          </a:ln>
          <a:effectLst>
            <a:outerShdw blurRad="698500" dist="241300" dir="9000000" sx="96000" sy="96000" algn="tr"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12"/>
          <p:cNvSpPr txBox="1"/>
          <p:nvPr/>
        </p:nvSpPr>
        <p:spPr>
          <a:xfrm>
            <a:off x="672334" y="586062"/>
            <a:ext cx="2827043" cy="830997"/>
          </a:xfrm>
          <a:prstGeom prst="rect">
            <a:avLst/>
          </a:prstGeom>
          <a:noFill/>
        </p:spPr>
        <p:txBody>
          <a:bodyPr wrap="square" rtlCol="0">
            <a:spAutoFit/>
          </a:bodyPr>
          <a:lstStyle>
            <a:defPPr>
              <a:defRPr lang="zh-CN"/>
            </a:defPPr>
            <a:lvl1pPr>
              <a:defRPr sz="6000">
                <a:gradFill>
                  <a:gsLst>
                    <a:gs pos="100000">
                      <a:schemeClr val="tx1"/>
                    </a:gs>
                    <a:gs pos="0">
                      <a:schemeClr val="bg1">
                        <a:alpha val="67000"/>
                      </a:schemeClr>
                    </a:gs>
                  </a:gsLst>
                  <a:path path="circle">
                    <a:fillToRect l="100000" b="100000"/>
                  </a:path>
                </a:gradFill>
              </a:defRPr>
            </a:lvl1pPr>
          </a:lstStyle>
          <a:p>
            <a:r>
              <a:rPr lang="en-US" altLang="zh-CN" sz="4800" dirty="0">
                <a:gradFill>
                  <a:gsLst>
                    <a:gs pos="100000">
                      <a:schemeClr val="bg1">
                        <a:alpha val="82000"/>
                      </a:schemeClr>
                    </a:gs>
                    <a:gs pos="0">
                      <a:schemeClr val="bg1">
                        <a:alpha val="23000"/>
                      </a:schemeClr>
                    </a:gs>
                  </a:gsLst>
                  <a:path path="circle">
                    <a:fillToRect l="100000" b="100000"/>
                  </a:path>
                </a:gradFill>
              </a:rPr>
              <a:t>C</a:t>
            </a:r>
            <a:r>
              <a:rPr lang="en-US" altLang="zh-CN" sz="3200" dirty="0">
                <a:gradFill>
                  <a:gsLst>
                    <a:gs pos="100000">
                      <a:schemeClr val="bg1">
                        <a:alpha val="82000"/>
                      </a:schemeClr>
                    </a:gs>
                    <a:gs pos="0">
                      <a:schemeClr val="bg1">
                        <a:alpha val="23000"/>
                      </a:schemeClr>
                    </a:gs>
                  </a:gsLst>
                  <a:path path="circle">
                    <a:fillToRect l="100000" b="100000"/>
                  </a:path>
                </a:gradFill>
              </a:rPr>
              <a:t>ONTENTS</a:t>
            </a:r>
            <a:endParaRPr lang="zh-CN" altLang="en-US" sz="3200" dirty="0">
              <a:gradFill>
                <a:gsLst>
                  <a:gs pos="100000">
                    <a:schemeClr val="bg1">
                      <a:alpha val="82000"/>
                    </a:schemeClr>
                  </a:gs>
                  <a:gs pos="0">
                    <a:schemeClr val="bg1">
                      <a:alpha val="23000"/>
                    </a:schemeClr>
                  </a:gs>
                </a:gsLst>
                <a:path path="circle">
                  <a:fillToRect l="100000" b="100000"/>
                </a:path>
              </a:gradFill>
            </a:endParaRPr>
          </a:p>
        </p:txBody>
      </p:sp>
      <p:cxnSp>
        <p:nvCxnSpPr>
          <p:cNvPr id="27" name="直接连接符 26"/>
          <p:cNvCxnSpPr/>
          <p:nvPr/>
        </p:nvCxnSpPr>
        <p:spPr>
          <a:xfrm>
            <a:off x="-696686" y="1417059"/>
            <a:ext cx="4196063" cy="0"/>
          </a:xfrm>
          <a:prstGeom prst="line">
            <a:avLst/>
          </a:prstGeom>
          <a:ln w="19050" cap="rnd">
            <a:gradFill flip="none" rotWithShape="1">
              <a:gsLst>
                <a:gs pos="0">
                  <a:schemeClr val="bg1">
                    <a:alpha val="67000"/>
                  </a:schemeClr>
                </a:gs>
                <a:gs pos="100000">
                  <a:schemeClr val="bg1">
                    <a:alpha val="1200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a:off x="10162916" y="4887613"/>
            <a:ext cx="802609" cy="1535293"/>
          </a:xfrm>
          <a:prstGeom prst="line">
            <a:avLst/>
          </a:prstGeom>
          <a:ln w="12700">
            <a:solidFill>
              <a:schemeClr val="accent3">
                <a:lumMod val="75000"/>
                <a:lumOff val="2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flipH="1">
            <a:off x="11672400" y="5256032"/>
            <a:ext cx="739391" cy="393722"/>
          </a:xfrm>
          <a:prstGeom prst="line">
            <a:avLst/>
          </a:prstGeom>
          <a:ln w="19050">
            <a:solidFill>
              <a:schemeClr val="bg2">
                <a:lumMod val="75000"/>
              </a:schemeClr>
            </a:solidFill>
          </a:ln>
        </p:spPr>
        <p:style>
          <a:lnRef idx="1">
            <a:schemeClr val="accent1"/>
          </a:lnRef>
          <a:fillRef idx="0">
            <a:schemeClr val="accent1"/>
          </a:fillRef>
          <a:effectRef idx="0">
            <a:schemeClr val="accent1"/>
          </a:effectRef>
          <a:fontRef idx="minor">
            <a:schemeClr val="tx1"/>
          </a:fontRef>
        </p:style>
      </p:cxnSp>
      <p:sp>
        <p:nvSpPr>
          <p:cNvPr id="63" name="任意多边形 62"/>
          <p:cNvSpPr/>
          <p:nvPr/>
        </p:nvSpPr>
        <p:spPr>
          <a:xfrm>
            <a:off x="7732308" y="-1073803"/>
            <a:ext cx="4534760" cy="4534761"/>
          </a:xfrm>
          <a:custGeom>
            <a:avLst/>
            <a:gdLst>
              <a:gd name="connsiteX0" fmla="*/ 1659837 w 4534760"/>
              <a:gd name="connsiteY0" fmla="*/ 0 h 4534761"/>
              <a:gd name="connsiteX1" fmla="*/ 4534760 w 4534760"/>
              <a:gd name="connsiteY1" fmla="*/ 1659838 h 4534761"/>
              <a:gd name="connsiteX2" fmla="*/ 2874922 w 4534760"/>
              <a:gd name="connsiteY2" fmla="*/ 4534761 h 4534761"/>
              <a:gd name="connsiteX3" fmla="*/ 0 w 4534760"/>
              <a:gd name="connsiteY3" fmla="*/ 2874923 h 4534761"/>
            </a:gdLst>
            <a:ahLst/>
            <a:cxnLst>
              <a:cxn ang="0">
                <a:pos x="connsiteX0" y="connsiteY0"/>
              </a:cxn>
              <a:cxn ang="0">
                <a:pos x="connsiteX1" y="connsiteY1"/>
              </a:cxn>
              <a:cxn ang="0">
                <a:pos x="connsiteX2" y="connsiteY2"/>
              </a:cxn>
              <a:cxn ang="0">
                <a:pos x="connsiteX3" y="connsiteY3"/>
              </a:cxn>
            </a:cxnLst>
            <a:rect l="l" t="t" r="r" b="b"/>
            <a:pathLst>
              <a:path w="4534760" h="4534761">
                <a:moveTo>
                  <a:pt x="1659837" y="0"/>
                </a:moveTo>
                <a:lnTo>
                  <a:pt x="4534760" y="1659838"/>
                </a:lnTo>
                <a:lnTo>
                  <a:pt x="2874922" y="4534761"/>
                </a:lnTo>
                <a:lnTo>
                  <a:pt x="0" y="2874923"/>
                </a:lnTo>
                <a:close/>
              </a:path>
            </a:pathLst>
          </a:custGeom>
          <a:solidFill>
            <a:schemeClr val="tx1">
              <a:lumMod val="75000"/>
              <a:lumOff val="25000"/>
            </a:schemeClr>
          </a:solidFill>
          <a:ln>
            <a:noFill/>
          </a:ln>
          <a:effectLst>
            <a:outerShdw blurRad="419100" dist="279400" dir="2700000" sx="98000" sy="98000" algn="tl" rotWithShape="0">
              <a:prstClr val="black">
                <a:alpha val="3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平行四边形 22"/>
          <p:cNvSpPr/>
          <p:nvPr/>
        </p:nvSpPr>
        <p:spPr>
          <a:xfrm rot="-2100000" flipH="1" flipV="1">
            <a:off x="3147681" y="438214"/>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 name="平行四边形 23"/>
          <p:cNvSpPr/>
          <p:nvPr/>
        </p:nvSpPr>
        <p:spPr>
          <a:xfrm flipH="1" flipV="1">
            <a:off x="3277118" y="471179"/>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 name="平行四边形 25"/>
          <p:cNvSpPr/>
          <p:nvPr/>
        </p:nvSpPr>
        <p:spPr>
          <a:xfrm rot="2640000" flipH="1" flipV="1">
            <a:off x="3347734" y="943618"/>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8" name="平行四边形 27"/>
          <p:cNvSpPr/>
          <p:nvPr/>
        </p:nvSpPr>
        <p:spPr>
          <a:xfrm rot="-2100000" flipV="1">
            <a:off x="3324791" y="797510"/>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9" name="平行四边形 28"/>
          <p:cNvSpPr/>
          <p:nvPr/>
        </p:nvSpPr>
        <p:spPr>
          <a:xfrm rot="6190364" flipH="1" flipV="1">
            <a:off x="3403287" y="614591"/>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63" presetClass="path" presetSubtype="0" decel="50000" fill="hold" grpId="1" nodeType="withEffect">
                                  <p:stCondLst>
                                    <p:cond delay="0"/>
                                  </p:stCondLst>
                                  <p:childTnLst>
                                    <p:animMotion origin="layout" path="M 0.01523 -3.7037E-6 L -0.10885 -3.7037E-6 " pathEditMode="relative" rAng="0" ptsTypes="AA">
                                      <p:cBhvr>
                                        <p:cTn id="9" dur="750" spd="-100000" fill="hold"/>
                                        <p:tgtEl>
                                          <p:spTgt spid="22"/>
                                        </p:tgtEl>
                                        <p:attrNameLst>
                                          <p:attrName>ppt_x</p:attrName>
                                          <p:attrName>ppt_y</p:attrName>
                                        </p:attrNameLst>
                                      </p:cBhvr>
                                      <p:rCtr x="-6211" y="0"/>
                                    </p:animMotion>
                                  </p:childTnLst>
                                </p:cTn>
                              </p:par>
                              <p:par>
                                <p:cTn id="10" presetID="35" presetClass="path" presetSubtype="0" accel="50000" decel="50000" fill="hold" grpId="2" nodeType="withEffect">
                                  <p:stCondLst>
                                    <p:cond delay="750"/>
                                  </p:stCondLst>
                                  <p:childTnLst>
                                    <p:animMotion origin="layout" path="M 0.01601 -3.7037E-6 L 8.33333E-7 -3.7037E-6 " pathEditMode="relative" rAng="0" ptsTypes="AA">
                                      <p:cBhvr>
                                        <p:cTn id="11" dur="750" fill="hold"/>
                                        <p:tgtEl>
                                          <p:spTgt spid="22"/>
                                        </p:tgtEl>
                                        <p:attrNameLst>
                                          <p:attrName>ppt_x</p:attrName>
                                          <p:attrName>ppt_y</p:attrName>
                                        </p:attrNameLst>
                                      </p:cBhvr>
                                      <p:rCtr x="-807" y="0"/>
                                    </p:animMotion>
                                  </p:childTnLst>
                                </p:cTn>
                              </p:par>
                              <p:par>
                                <p:cTn id="12" presetID="10" presetClass="entr" presetSubtype="0" fill="hold" grpId="0"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fade">
                                      <p:cBhvr>
                                        <p:cTn id="14" dur="1500"/>
                                        <p:tgtEl>
                                          <p:spTgt spid="23"/>
                                        </p:tgtEl>
                                      </p:cBhvr>
                                    </p:animEffect>
                                  </p:childTnLst>
                                </p:cTn>
                              </p:par>
                              <p:par>
                                <p:cTn id="15" presetID="42" presetClass="path" presetSubtype="0" decel="33300" fill="hold" grpId="1" nodeType="withEffect">
                                  <p:stCondLst>
                                    <p:cond delay="0"/>
                                  </p:stCondLst>
                                  <p:childTnLst>
                                    <p:animMotion origin="layout" path="M 1.04167E-6 1.11111E-6 L -0.11133 0.04884 " pathEditMode="relative" rAng="0" ptsTypes="AA">
                                      <p:cBhvr>
                                        <p:cTn id="16" dur="1500" spd="-100000" fill="hold"/>
                                        <p:tgtEl>
                                          <p:spTgt spid="23"/>
                                        </p:tgtEl>
                                        <p:attrNameLst>
                                          <p:attrName>ppt_x</p:attrName>
                                          <p:attrName>ppt_y</p:attrName>
                                        </p:attrNameLst>
                                      </p:cBhvr>
                                      <p:rCtr x="-5573" y="2431"/>
                                    </p:animMotion>
                                  </p:childTnLst>
                                </p:cTn>
                              </p:par>
                              <p:par>
                                <p:cTn id="17" presetID="8" presetClass="emph" presetSubtype="0" fill="hold" grpId="2" nodeType="withEffect">
                                  <p:stCondLst>
                                    <p:cond delay="0"/>
                                  </p:stCondLst>
                                  <p:childTnLst>
                                    <p:animRot by="21600000">
                                      <p:cBhvr>
                                        <p:cTn id="18" dur="1500" fill="hold"/>
                                        <p:tgtEl>
                                          <p:spTgt spid="23"/>
                                        </p:tgtEl>
                                        <p:attrNameLst>
                                          <p:attrName>r</p:attrName>
                                        </p:attrNameLst>
                                      </p:cBhvr>
                                    </p:animRot>
                                  </p:childTnLst>
                                </p:cTn>
                              </p:par>
                              <p:par>
                                <p:cTn id="19" presetID="10" presetClass="entr" presetSubtype="0" fill="hold" grpId="0" nodeType="withEffect">
                                  <p:stCondLst>
                                    <p:cond delay="25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500"/>
                                        <p:tgtEl>
                                          <p:spTgt spid="24"/>
                                        </p:tgtEl>
                                      </p:cBhvr>
                                    </p:animEffect>
                                  </p:childTnLst>
                                </p:cTn>
                              </p:par>
                              <p:par>
                                <p:cTn id="22" presetID="42" presetClass="path" presetSubtype="0" decel="33300" fill="hold" grpId="1" nodeType="withEffect">
                                  <p:stCondLst>
                                    <p:cond delay="250"/>
                                  </p:stCondLst>
                                  <p:childTnLst>
                                    <p:animMotion origin="layout" path="M 1.66667E-6 -7.40741E-7 L -0.14206 0.0331 " pathEditMode="relative" rAng="0" ptsTypes="AA">
                                      <p:cBhvr>
                                        <p:cTn id="23" dur="1500" spd="-100000" fill="hold"/>
                                        <p:tgtEl>
                                          <p:spTgt spid="24"/>
                                        </p:tgtEl>
                                        <p:attrNameLst>
                                          <p:attrName>ppt_x</p:attrName>
                                          <p:attrName>ppt_y</p:attrName>
                                        </p:attrNameLst>
                                      </p:cBhvr>
                                      <p:rCtr x="-7109" y="1644"/>
                                    </p:animMotion>
                                  </p:childTnLst>
                                </p:cTn>
                              </p:par>
                              <p:par>
                                <p:cTn id="24" presetID="8" presetClass="emph" presetSubtype="0" fill="hold" grpId="2" nodeType="withEffect">
                                  <p:stCondLst>
                                    <p:cond delay="250"/>
                                  </p:stCondLst>
                                  <p:childTnLst>
                                    <p:animRot by="21600000">
                                      <p:cBhvr>
                                        <p:cTn id="25" dur="1500" fill="hold"/>
                                        <p:tgtEl>
                                          <p:spTgt spid="24"/>
                                        </p:tgtEl>
                                        <p:attrNameLst>
                                          <p:attrName>r</p:attrName>
                                        </p:attrNameLst>
                                      </p:cBhvr>
                                    </p:animRot>
                                  </p:childTnLst>
                                </p:cTn>
                              </p:par>
                              <p:par>
                                <p:cTn id="26" presetID="10"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1500"/>
                                        <p:tgtEl>
                                          <p:spTgt spid="26"/>
                                        </p:tgtEl>
                                      </p:cBhvr>
                                    </p:animEffect>
                                  </p:childTnLst>
                                </p:cTn>
                              </p:par>
                              <p:par>
                                <p:cTn id="29" presetID="42" presetClass="path" presetSubtype="0" decel="33300" fill="hold" grpId="1" nodeType="withEffect">
                                  <p:stCondLst>
                                    <p:cond delay="0"/>
                                  </p:stCondLst>
                                  <p:childTnLst>
                                    <p:animMotion origin="layout" path="M 1.04167E-6 -2.59259E-6 L -0.11393 -0.00995 " pathEditMode="relative" rAng="0" ptsTypes="AA">
                                      <p:cBhvr>
                                        <p:cTn id="30" dur="1500" spd="-100000" fill="hold"/>
                                        <p:tgtEl>
                                          <p:spTgt spid="26"/>
                                        </p:tgtEl>
                                        <p:attrNameLst>
                                          <p:attrName>ppt_x</p:attrName>
                                          <p:attrName>ppt_y</p:attrName>
                                        </p:attrNameLst>
                                      </p:cBhvr>
                                      <p:rCtr x="-5703" y="-509"/>
                                    </p:animMotion>
                                  </p:childTnLst>
                                </p:cTn>
                              </p:par>
                              <p:par>
                                <p:cTn id="31" presetID="8" presetClass="emph" presetSubtype="0" fill="hold" grpId="2" nodeType="withEffect">
                                  <p:stCondLst>
                                    <p:cond delay="0"/>
                                  </p:stCondLst>
                                  <p:childTnLst>
                                    <p:animRot by="21600000">
                                      <p:cBhvr>
                                        <p:cTn id="32" dur="1500" fill="hold"/>
                                        <p:tgtEl>
                                          <p:spTgt spid="26"/>
                                        </p:tgtEl>
                                        <p:attrNameLst>
                                          <p:attrName>r</p:attrName>
                                        </p:attrNameLst>
                                      </p:cBhvr>
                                    </p:animRot>
                                  </p:childTnLst>
                                </p:cTn>
                              </p:par>
                              <p:par>
                                <p:cTn id="33" presetID="10" presetClass="entr" presetSubtype="0" fill="hold" grpId="0" nodeType="withEffect">
                                  <p:stCondLst>
                                    <p:cond delay="25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1500"/>
                                        <p:tgtEl>
                                          <p:spTgt spid="28"/>
                                        </p:tgtEl>
                                      </p:cBhvr>
                                    </p:animEffect>
                                  </p:childTnLst>
                                </p:cTn>
                              </p:par>
                              <p:par>
                                <p:cTn id="36" presetID="42" presetClass="path" presetSubtype="0" decel="33300" fill="hold" grpId="1" nodeType="withEffect">
                                  <p:stCondLst>
                                    <p:cond delay="250"/>
                                  </p:stCondLst>
                                  <p:childTnLst>
                                    <p:animMotion origin="layout" path="M -3.125E-6 -4.44444E-6 L -0.13372 0.01598 " pathEditMode="relative" rAng="0" ptsTypes="AA">
                                      <p:cBhvr>
                                        <p:cTn id="37" dur="1500" spd="-100000" fill="hold"/>
                                        <p:tgtEl>
                                          <p:spTgt spid="28"/>
                                        </p:tgtEl>
                                        <p:attrNameLst>
                                          <p:attrName>ppt_x</p:attrName>
                                          <p:attrName>ppt_y</p:attrName>
                                        </p:attrNameLst>
                                      </p:cBhvr>
                                      <p:rCtr x="-6693" y="787"/>
                                    </p:animMotion>
                                  </p:childTnLst>
                                </p:cTn>
                              </p:par>
                              <p:par>
                                <p:cTn id="38" presetID="8" presetClass="emph" presetSubtype="0" fill="hold" grpId="2" nodeType="withEffect">
                                  <p:stCondLst>
                                    <p:cond delay="250"/>
                                  </p:stCondLst>
                                  <p:childTnLst>
                                    <p:animRot by="21600000">
                                      <p:cBhvr>
                                        <p:cTn id="39" dur="1500" fill="hold"/>
                                        <p:tgtEl>
                                          <p:spTgt spid="28"/>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29"/>
                                        </p:tgtEl>
                                        <p:attrNameLst>
                                          <p:attrName>style.visibility</p:attrName>
                                        </p:attrNameLst>
                                      </p:cBhvr>
                                      <p:to>
                                        <p:strVal val="visible"/>
                                      </p:to>
                                    </p:set>
                                    <p:animEffect transition="in" filter="fade">
                                      <p:cBhvr>
                                        <p:cTn id="42" dur="1500"/>
                                        <p:tgtEl>
                                          <p:spTgt spid="29"/>
                                        </p:tgtEl>
                                      </p:cBhvr>
                                    </p:animEffect>
                                  </p:childTnLst>
                                </p:cTn>
                              </p:par>
                              <p:par>
                                <p:cTn id="43" presetID="42" presetClass="path" presetSubtype="0" decel="33300" fill="hold" grpId="1" nodeType="withEffect">
                                  <p:stCondLst>
                                    <p:cond delay="0"/>
                                  </p:stCondLst>
                                  <p:childTnLst>
                                    <p:animMotion origin="layout" path="M -3.95833E-6 2.77556E-17 L -0.09804 0.00625 " pathEditMode="relative" rAng="0" ptsTypes="AA">
                                      <p:cBhvr>
                                        <p:cTn id="44" dur="1500" spd="-100000" fill="hold"/>
                                        <p:tgtEl>
                                          <p:spTgt spid="29"/>
                                        </p:tgtEl>
                                        <p:attrNameLst>
                                          <p:attrName>ppt_x</p:attrName>
                                          <p:attrName>ppt_y</p:attrName>
                                        </p:attrNameLst>
                                      </p:cBhvr>
                                      <p:rCtr x="-4909" y="301"/>
                                    </p:animMotion>
                                  </p:childTnLst>
                                </p:cTn>
                              </p:par>
                              <p:par>
                                <p:cTn id="45" presetID="8" presetClass="emph" presetSubtype="0" fill="hold" grpId="2" nodeType="withEffect">
                                  <p:stCondLst>
                                    <p:cond delay="0"/>
                                  </p:stCondLst>
                                  <p:childTnLst>
                                    <p:animRot by="21600000">
                                      <p:cBhvr>
                                        <p:cTn id="46" dur="1500" fill="hold"/>
                                        <p:tgtEl>
                                          <p:spTgt spid="29"/>
                                        </p:tgtEl>
                                        <p:attrNameLst>
                                          <p:attrName>r</p:attrName>
                                        </p:attrNameLst>
                                      </p:cBhvr>
                                    </p:animRot>
                                  </p:childTnLst>
                                </p:cTn>
                              </p:par>
                              <p:par>
                                <p:cTn id="47" presetID="22" presetClass="entr" presetSubtype="8" fill="hold" nodeType="with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left)">
                                      <p:cBhvr>
                                        <p:cTn id="49" dur="1500"/>
                                        <p:tgtEl>
                                          <p:spTgt spid="27"/>
                                        </p:tgtEl>
                                      </p:cBhvr>
                                    </p:animEffect>
                                  </p:childTnLst>
                                </p:cTn>
                              </p:par>
                              <p:par>
                                <p:cTn id="50" presetID="63" presetClass="path" presetSubtype="0" decel="50000" fill="hold" nodeType="withEffect">
                                  <p:stCondLst>
                                    <p:cond delay="0"/>
                                  </p:stCondLst>
                                  <p:childTnLst>
                                    <p:animMotion origin="layout" path="M 0.01524 -2.96296E-6 L -0.10885 -2.96296E-6 " pathEditMode="relative" rAng="0" ptsTypes="AA">
                                      <p:cBhvr>
                                        <p:cTn id="51" dur="750" spd="-100000" fill="hold"/>
                                        <p:tgtEl>
                                          <p:spTgt spid="27"/>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2 -2.96296E-6 L -3.75E-6 -2.96296E-6 " pathEditMode="relative" rAng="0" ptsTypes="AA">
                                      <p:cBhvr>
                                        <p:cTn id="53" dur="750" fill="hold"/>
                                        <p:tgtEl>
                                          <p:spTgt spid="27"/>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fade">
                                      <p:cBhvr>
                                        <p:cTn id="56" dur="1500"/>
                                        <p:tgtEl>
                                          <p:spTgt spid="63"/>
                                        </p:tgtEl>
                                      </p:cBhvr>
                                    </p:animEffect>
                                  </p:childTnLst>
                                </p:cTn>
                              </p:par>
                              <p:par>
                                <p:cTn id="57" presetID="63" presetClass="path" presetSubtype="0" decel="19000" fill="hold" grpId="1" nodeType="withEffect">
                                  <p:stCondLst>
                                    <p:cond delay="0"/>
                                  </p:stCondLst>
                                  <p:childTnLst>
                                    <p:animMotion origin="layout" path="M 0.21107 -0.27523 L -2.29167E-6 -4.07407E-6 " pathEditMode="relative" rAng="0" ptsTypes="AA">
                                      <p:cBhvr>
                                        <p:cTn id="58" dur="1500" fill="hold"/>
                                        <p:tgtEl>
                                          <p:spTgt spid="63"/>
                                        </p:tgtEl>
                                        <p:attrNameLst>
                                          <p:attrName>ppt_x</p:attrName>
                                          <p:attrName>ppt_y</p:attrName>
                                        </p:attrNameLst>
                                      </p:cBhvr>
                                      <p:rCtr x="-10560" y="13750"/>
                                    </p:animMotion>
                                  </p:childTnLst>
                                </p:cTn>
                              </p:par>
                              <p:par>
                                <p:cTn id="59" presetID="8" presetClass="emph" presetSubtype="0" decel="19000" fill="hold" grpId="2" nodeType="withEffect">
                                  <p:stCondLst>
                                    <p:cond delay="0"/>
                                  </p:stCondLst>
                                  <p:childTnLst>
                                    <p:animRot by="21600000" from="1800000" to="0">
                                      <p:cBhvr>
                                        <p:cTn id="60" dur="1500" fill="hold"/>
                                        <p:tgtEl>
                                          <p:spTgt spid="63"/>
                                        </p:tgtEl>
                                        <p:attrNameLst>
                                          <p:attrName>r</p:attrName>
                                        </p:attrNameLst>
                                      </p:cBhvr>
                                    </p:animRot>
                                  </p:childTnLst>
                                </p:cTn>
                              </p:par>
                              <p:par>
                                <p:cTn id="61" presetID="10" presetClass="entr" presetSubtype="0"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fade">
                                      <p:cBhvr>
                                        <p:cTn id="63" dur="1500"/>
                                        <p:tgtEl>
                                          <p:spTgt spid="25"/>
                                        </p:tgtEl>
                                      </p:cBhvr>
                                    </p:animEffect>
                                  </p:childTnLst>
                                </p:cTn>
                              </p:par>
                              <p:par>
                                <p:cTn id="64" presetID="63" presetClass="path" presetSubtype="0" decel="19000" fill="hold" grpId="1" nodeType="withEffect">
                                  <p:stCondLst>
                                    <p:cond delay="0"/>
                                  </p:stCondLst>
                                  <p:childTnLst>
                                    <p:animMotion origin="layout" path="M 0.13555 0.09583 L -4.58333E-6 4.44444E-6 " pathEditMode="relative" rAng="0" ptsTypes="AA">
                                      <p:cBhvr>
                                        <p:cTn id="65" dur="1500" fill="hold"/>
                                        <p:tgtEl>
                                          <p:spTgt spid="25"/>
                                        </p:tgtEl>
                                        <p:attrNameLst>
                                          <p:attrName>ppt_x</p:attrName>
                                          <p:attrName>ppt_y</p:attrName>
                                        </p:attrNameLst>
                                      </p:cBhvr>
                                      <p:rCtr x="-6784" y="-4792"/>
                                    </p:animMotion>
                                  </p:childTnLst>
                                </p:cTn>
                              </p:par>
                              <p:par>
                                <p:cTn id="66" presetID="8" presetClass="emph" presetSubtype="0" decel="19000" fill="hold" grpId="2" nodeType="withEffect">
                                  <p:stCondLst>
                                    <p:cond delay="0"/>
                                  </p:stCondLst>
                                  <p:childTnLst>
                                    <p:animRot by="21600000" from="-1944360" to="0">
                                      <p:cBhvr>
                                        <p:cTn id="67" dur="1500" fill="hold"/>
                                        <p:tgtEl>
                                          <p:spTgt spid="25"/>
                                        </p:tgtEl>
                                        <p:attrNameLst>
                                          <p:attrName>r</p:attrName>
                                        </p:attrNameLst>
                                      </p:cBhvr>
                                    </p:animRot>
                                  </p:childTnLst>
                                </p:cTn>
                              </p:par>
                              <p:par>
                                <p:cTn id="68" presetID="22" presetClass="entr" presetSubtype="1" fill="hold" nodeType="withEffect">
                                  <p:stCondLst>
                                    <p:cond delay="1250"/>
                                  </p:stCondLst>
                                  <p:childTnLst>
                                    <p:set>
                                      <p:cBhvr>
                                        <p:cTn id="69" dur="1" fill="hold">
                                          <p:stCondLst>
                                            <p:cond delay="0"/>
                                          </p:stCondLst>
                                        </p:cTn>
                                        <p:tgtEl>
                                          <p:spTgt spid="41"/>
                                        </p:tgtEl>
                                        <p:attrNameLst>
                                          <p:attrName>style.visibility</p:attrName>
                                        </p:attrNameLst>
                                      </p:cBhvr>
                                      <p:to>
                                        <p:strVal val="visible"/>
                                      </p:to>
                                    </p:set>
                                    <p:animEffect transition="in" filter="wipe(up)">
                                      <p:cBhvr>
                                        <p:cTn id="70" dur="750"/>
                                        <p:tgtEl>
                                          <p:spTgt spid="41"/>
                                        </p:tgtEl>
                                      </p:cBhvr>
                                    </p:animEffect>
                                  </p:childTnLst>
                                </p:cTn>
                              </p:par>
                              <p:par>
                                <p:cTn id="71" presetID="22" presetClass="entr" presetSubtype="8" fill="hold" nodeType="withEffect">
                                  <p:stCondLst>
                                    <p:cond delay="1250"/>
                                  </p:stCondLst>
                                  <p:childTnLst>
                                    <p:set>
                                      <p:cBhvr>
                                        <p:cTn id="72" dur="1" fill="hold">
                                          <p:stCondLst>
                                            <p:cond delay="0"/>
                                          </p:stCondLst>
                                        </p:cTn>
                                        <p:tgtEl>
                                          <p:spTgt spid="47"/>
                                        </p:tgtEl>
                                        <p:attrNameLst>
                                          <p:attrName>style.visibility</p:attrName>
                                        </p:attrNameLst>
                                      </p:cBhvr>
                                      <p:to>
                                        <p:strVal val="visible"/>
                                      </p:to>
                                    </p:set>
                                    <p:animEffect transition="in" filter="wipe(left)">
                                      <p:cBhvr>
                                        <p:cTn id="73" dur="750"/>
                                        <p:tgtEl>
                                          <p:spTgt spid="4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750"/>
                                        <p:tgtEl>
                                          <p:spTgt spid="8"/>
                                        </p:tgtEl>
                                      </p:cBhvr>
                                    </p:animEffect>
                                  </p:childTnLst>
                                </p:cTn>
                              </p:par>
                              <p:par>
                                <p:cTn id="77" presetID="63" presetClass="path" presetSubtype="0" decel="50000" fill="hold" grpId="1" nodeType="withEffect">
                                  <p:stCondLst>
                                    <p:cond delay="0"/>
                                  </p:stCondLst>
                                  <p:childTnLst>
                                    <p:animMotion origin="layout" path="M 0.01523 -3.7037E-6 L -0.10885 -3.7037E-6 " pathEditMode="relative" rAng="0" ptsTypes="AA">
                                      <p:cBhvr>
                                        <p:cTn id="78" dur="750" spd="-100000" fill="hold"/>
                                        <p:tgtEl>
                                          <p:spTgt spid="8"/>
                                        </p:tgtEl>
                                        <p:attrNameLst>
                                          <p:attrName>ppt_x</p:attrName>
                                          <p:attrName>ppt_y</p:attrName>
                                        </p:attrNameLst>
                                      </p:cBhvr>
                                      <p:rCtr x="-6211" y="0"/>
                                    </p:animMotion>
                                  </p:childTnLst>
                                </p:cTn>
                              </p:par>
                              <p:par>
                                <p:cTn id="79" presetID="35" presetClass="path" presetSubtype="0" accel="50000" decel="50000" fill="hold" grpId="2" nodeType="withEffect">
                                  <p:stCondLst>
                                    <p:cond delay="750"/>
                                  </p:stCondLst>
                                  <p:childTnLst>
                                    <p:animMotion origin="layout" path="M 0.01601 -3.7037E-6 L 8.33333E-7 -3.7037E-6 " pathEditMode="relative" rAng="0" ptsTypes="AA">
                                      <p:cBhvr>
                                        <p:cTn id="80" dur="750" fill="hold"/>
                                        <p:tgtEl>
                                          <p:spTgt spid="8"/>
                                        </p:tgtEl>
                                        <p:attrNameLst>
                                          <p:attrName>ppt_x</p:attrName>
                                          <p:attrName>ppt_y</p:attrName>
                                        </p:attrNameLst>
                                      </p:cBhvr>
                                      <p:rCtr x="-807" y="0"/>
                                    </p:animMotion>
                                  </p:childTnLst>
                                </p:cTn>
                              </p:par>
                              <p:par>
                                <p:cTn id="81" presetID="10" presetClass="entr" presetSubtype="0" fill="hold" grpId="0" nodeType="withEffect">
                                  <p:stCondLst>
                                    <p:cond delay="1000"/>
                                  </p:stCondLst>
                                  <p:childTnLst>
                                    <p:set>
                                      <p:cBhvr>
                                        <p:cTn id="82" dur="1" fill="hold">
                                          <p:stCondLst>
                                            <p:cond delay="0"/>
                                          </p:stCondLst>
                                        </p:cTn>
                                        <p:tgtEl>
                                          <p:spTgt spid="12"/>
                                        </p:tgtEl>
                                        <p:attrNameLst>
                                          <p:attrName>style.visibility</p:attrName>
                                        </p:attrNameLst>
                                      </p:cBhvr>
                                      <p:to>
                                        <p:strVal val="visible"/>
                                      </p:to>
                                    </p:set>
                                    <p:animEffect transition="in" filter="fade">
                                      <p:cBhvr>
                                        <p:cTn id="83" dur="750"/>
                                        <p:tgtEl>
                                          <p:spTgt spid="12"/>
                                        </p:tgtEl>
                                      </p:cBhvr>
                                    </p:animEffect>
                                  </p:childTnLst>
                                </p:cTn>
                              </p:par>
                              <p:par>
                                <p:cTn id="84" presetID="10" presetClass="entr" presetSubtype="0" fill="hold" grpId="0" nodeType="withEffect">
                                  <p:stCondLst>
                                    <p:cond delay="1000"/>
                                  </p:stCondLst>
                                  <p:childTnLst>
                                    <p:set>
                                      <p:cBhvr>
                                        <p:cTn id="85" dur="1" fill="hold">
                                          <p:stCondLst>
                                            <p:cond delay="0"/>
                                          </p:stCondLst>
                                        </p:cTn>
                                        <p:tgtEl>
                                          <p:spTgt spid="16"/>
                                        </p:tgtEl>
                                        <p:attrNameLst>
                                          <p:attrName>style.visibility</p:attrName>
                                        </p:attrNameLst>
                                      </p:cBhvr>
                                      <p:to>
                                        <p:strVal val="visible"/>
                                      </p:to>
                                    </p:set>
                                    <p:animEffect transition="in" filter="fade">
                                      <p:cBhvr>
                                        <p:cTn id="86" dur="750"/>
                                        <p:tgtEl>
                                          <p:spTgt spid="16"/>
                                        </p:tgtEl>
                                      </p:cBhvr>
                                    </p:animEffect>
                                  </p:childTnLst>
                                </p:cTn>
                              </p:par>
                              <p:par>
                                <p:cTn id="87" presetID="10" presetClass="entr" presetSubtype="0" fill="hold" grpId="0" nodeType="withEffect">
                                  <p:stCondLst>
                                    <p:cond delay="1000"/>
                                  </p:stCondLst>
                                  <p:childTnLst>
                                    <p:set>
                                      <p:cBhvr>
                                        <p:cTn id="88" dur="1" fill="hold">
                                          <p:stCondLst>
                                            <p:cond delay="0"/>
                                          </p:stCondLst>
                                        </p:cTn>
                                        <p:tgtEl>
                                          <p:spTgt spid="20"/>
                                        </p:tgtEl>
                                        <p:attrNameLst>
                                          <p:attrName>style.visibility</p:attrName>
                                        </p:attrNameLst>
                                      </p:cBhvr>
                                      <p:to>
                                        <p:strVal val="visible"/>
                                      </p:to>
                                    </p:set>
                                    <p:animEffect transition="in" filter="fade">
                                      <p:cBhvr>
                                        <p:cTn id="89" dur="750"/>
                                        <p:tgtEl>
                                          <p:spTgt spid="20"/>
                                        </p:tgtEl>
                                      </p:cBhvr>
                                    </p:animEffect>
                                  </p:childTnLst>
                                </p:cTn>
                              </p:par>
                              <p:par>
                                <p:cTn id="90" presetID="42" presetClass="path" presetSubtype="0" decel="30000" fill="hold" grpId="1" nodeType="withEffect">
                                  <p:stCondLst>
                                    <p:cond delay="1000"/>
                                  </p:stCondLst>
                                  <p:childTnLst>
                                    <p:animMotion origin="layout" path="M -3.33333E-6 -4.44444E-6 L -3.33333E-6 -0.07523 " pathEditMode="relative" rAng="0" ptsTypes="AA">
                                      <p:cBhvr>
                                        <p:cTn id="91" dur="750" spd="-100000" fill="hold"/>
                                        <p:tgtEl>
                                          <p:spTgt spid="12"/>
                                        </p:tgtEl>
                                        <p:attrNameLst>
                                          <p:attrName>ppt_x</p:attrName>
                                          <p:attrName>ppt_y</p:attrName>
                                        </p:attrNameLst>
                                      </p:cBhvr>
                                      <p:rCtr x="0" y="-3773"/>
                                    </p:animMotion>
                                  </p:childTnLst>
                                </p:cTn>
                              </p:par>
                              <p:par>
                                <p:cTn id="92" presetID="42" presetClass="path" presetSubtype="0" decel="30000" fill="hold" grpId="1" nodeType="withEffect">
                                  <p:stCondLst>
                                    <p:cond delay="1000"/>
                                  </p:stCondLst>
                                  <p:childTnLst>
                                    <p:animMotion origin="layout" path="M -3.33333E-6 2.96296E-6 L -3.33333E-6 -0.07986 " pathEditMode="relative" rAng="0" ptsTypes="AA">
                                      <p:cBhvr>
                                        <p:cTn id="93" dur="750" spd="-100000" fill="hold"/>
                                        <p:tgtEl>
                                          <p:spTgt spid="16"/>
                                        </p:tgtEl>
                                        <p:attrNameLst>
                                          <p:attrName>ppt_x</p:attrName>
                                          <p:attrName>ppt_y</p:attrName>
                                        </p:attrNameLst>
                                      </p:cBhvr>
                                      <p:rCtr x="0" y="-4005"/>
                                    </p:animMotion>
                                  </p:childTnLst>
                                </p:cTn>
                              </p:par>
                              <p:par>
                                <p:cTn id="94" presetID="42" presetClass="path" presetSubtype="0" decel="30000" fill="hold" grpId="1" nodeType="withEffect">
                                  <p:stCondLst>
                                    <p:cond delay="1000"/>
                                  </p:stCondLst>
                                  <p:childTnLst>
                                    <p:animMotion origin="layout" path="M -3.33333E-6 -1.11111E-6 L -3.33333E-6 -0.08032 " pathEditMode="relative" rAng="0" ptsTypes="AA">
                                      <p:cBhvr>
                                        <p:cTn id="95" dur="750" spd="-100000" fill="hold"/>
                                        <p:tgtEl>
                                          <p:spTgt spid="20"/>
                                        </p:tgtEl>
                                        <p:attrNameLst>
                                          <p:attrName>ppt_x</p:attrName>
                                          <p:attrName>ppt_y</p:attrName>
                                        </p:attrNameLst>
                                      </p:cBhvr>
                                      <p:rCtr x="0" y="-4028"/>
                                    </p:animMotion>
                                  </p:childTnLst>
                                </p:cTn>
                              </p:par>
                              <p:par>
                                <p:cTn id="96" presetID="53" presetClass="entr" presetSubtype="16" fill="hold" grpId="0" nodeType="withEffect">
                                  <p:stCondLst>
                                    <p:cond delay="1250"/>
                                  </p:stCondLst>
                                  <p:childTnLst>
                                    <p:set>
                                      <p:cBhvr>
                                        <p:cTn id="97" dur="1" fill="hold">
                                          <p:stCondLst>
                                            <p:cond delay="0"/>
                                          </p:stCondLst>
                                        </p:cTn>
                                        <p:tgtEl>
                                          <p:spTgt spid="9"/>
                                        </p:tgtEl>
                                        <p:attrNameLst>
                                          <p:attrName>style.visibility</p:attrName>
                                        </p:attrNameLst>
                                      </p:cBhvr>
                                      <p:to>
                                        <p:strVal val="visible"/>
                                      </p:to>
                                    </p:set>
                                    <p:anim calcmode="lin" valueType="num">
                                      <p:cBhvr>
                                        <p:cTn id="98" dur="750" fill="hold"/>
                                        <p:tgtEl>
                                          <p:spTgt spid="9"/>
                                        </p:tgtEl>
                                        <p:attrNameLst>
                                          <p:attrName>ppt_w</p:attrName>
                                        </p:attrNameLst>
                                      </p:cBhvr>
                                      <p:tavLst>
                                        <p:tav tm="0">
                                          <p:val>
                                            <p:fltVal val="0"/>
                                          </p:val>
                                        </p:tav>
                                        <p:tav tm="100000">
                                          <p:val>
                                            <p:strVal val="#ppt_w"/>
                                          </p:val>
                                        </p:tav>
                                      </p:tavLst>
                                    </p:anim>
                                    <p:anim calcmode="lin" valueType="num">
                                      <p:cBhvr>
                                        <p:cTn id="99" dur="750" fill="hold"/>
                                        <p:tgtEl>
                                          <p:spTgt spid="9"/>
                                        </p:tgtEl>
                                        <p:attrNameLst>
                                          <p:attrName>ppt_h</p:attrName>
                                        </p:attrNameLst>
                                      </p:cBhvr>
                                      <p:tavLst>
                                        <p:tav tm="0">
                                          <p:val>
                                            <p:fltVal val="0"/>
                                          </p:val>
                                        </p:tav>
                                        <p:tav tm="100000">
                                          <p:val>
                                            <p:strVal val="#ppt_h"/>
                                          </p:val>
                                        </p:tav>
                                      </p:tavLst>
                                    </p:anim>
                                    <p:animEffect transition="in" filter="fade">
                                      <p:cBhvr>
                                        <p:cTn id="100" dur="750"/>
                                        <p:tgtEl>
                                          <p:spTgt spid="9"/>
                                        </p:tgtEl>
                                      </p:cBhvr>
                                    </p:animEffect>
                                  </p:childTnLst>
                                </p:cTn>
                              </p:par>
                              <p:par>
                                <p:cTn id="101" presetID="53" presetClass="entr" presetSubtype="16" fill="hold" grpId="0" nodeType="withEffect">
                                  <p:stCondLst>
                                    <p:cond delay="1250"/>
                                  </p:stCondLst>
                                  <p:childTnLst>
                                    <p:set>
                                      <p:cBhvr>
                                        <p:cTn id="102" dur="1" fill="hold">
                                          <p:stCondLst>
                                            <p:cond delay="0"/>
                                          </p:stCondLst>
                                        </p:cTn>
                                        <p:tgtEl>
                                          <p:spTgt spid="13"/>
                                        </p:tgtEl>
                                        <p:attrNameLst>
                                          <p:attrName>style.visibility</p:attrName>
                                        </p:attrNameLst>
                                      </p:cBhvr>
                                      <p:to>
                                        <p:strVal val="visible"/>
                                      </p:to>
                                    </p:set>
                                    <p:anim calcmode="lin" valueType="num">
                                      <p:cBhvr>
                                        <p:cTn id="103" dur="750" fill="hold"/>
                                        <p:tgtEl>
                                          <p:spTgt spid="13"/>
                                        </p:tgtEl>
                                        <p:attrNameLst>
                                          <p:attrName>ppt_w</p:attrName>
                                        </p:attrNameLst>
                                      </p:cBhvr>
                                      <p:tavLst>
                                        <p:tav tm="0">
                                          <p:val>
                                            <p:fltVal val="0"/>
                                          </p:val>
                                        </p:tav>
                                        <p:tav tm="100000">
                                          <p:val>
                                            <p:strVal val="#ppt_w"/>
                                          </p:val>
                                        </p:tav>
                                      </p:tavLst>
                                    </p:anim>
                                    <p:anim calcmode="lin" valueType="num">
                                      <p:cBhvr>
                                        <p:cTn id="104" dur="750" fill="hold"/>
                                        <p:tgtEl>
                                          <p:spTgt spid="13"/>
                                        </p:tgtEl>
                                        <p:attrNameLst>
                                          <p:attrName>ppt_h</p:attrName>
                                        </p:attrNameLst>
                                      </p:cBhvr>
                                      <p:tavLst>
                                        <p:tav tm="0">
                                          <p:val>
                                            <p:fltVal val="0"/>
                                          </p:val>
                                        </p:tav>
                                        <p:tav tm="100000">
                                          <p:val>
                                            <p:strVal val="#ppt_h"/>
                                          </p:val>
                                        </p:tav>
                                      </p:tavLst>
                                    </p:anim>
                                    <p:animEffect transition="in" filter="fade">
                                      <p:cBhvr>
                                        <p:cTn id="105" dur="750"/>
                                        <p:tgtEl>
                                          <p:spTgt spid="13"/>
                                        </p:tgtEl>
                                      </p:cBhvr>
                                    </p:animEffect>
                                  </p:childTnLst>
                                </p:cTn>
                              </p:par>
                              <p:par>
                                <p:cTn id="106" presetID="53" presetClass="entr" presetSubtype="16" fill="hold" grpId="0" nodeType="withEffect">
                                  <p:stCondLst>
                                    <p:cond delay="1250"/>
                                  </p:stCondLst>
                                  <p:childTnLst>
                                    <p:set>
                                      <p:cBhvr>
                                        <p:cTn id="107" dur="1" fill="hold">
                                          <p:stCondLst>
                                            <p:cond delay="0"/>
                                          </p:stCondLst>
                                        </p:cTn>
                                        <p:tgtEl>
                                          <p:spTgt spid="17"/>
                                        </p:tgtEl>
                                        <p:attrNameLst>
                                          <p:attrName>style.visibility</p:attrName>
                                        </p:attrNameLst>
                                      </p:cBhvr>
                                      <p:to>
                                        <p:strVal val="visible"/>
                                      </p:to>
                                    </p:set>
                                    <p:anim calcmode="lin" valueType="num">
                                      <p:cBhvr>
                                        <p:cTn id="108" dur="750" fill="hold"/>
                                        <p:tgtEl>
                                          <p:spTgt spid="17"/>
                                        </p:tgtEl>
                                        <p:attrNameLst>
                                          <p:attrName>ppt_w</p:attrName>
                                        </p:attrNameLst>
                                      </p:cBhvr>
                                      <p:tavLst>
                                        <p:tav tm="0">
                                          <p:val>
                                            <p:fltVal val="0"/>
                                          </p:val>
                                        </p:tav>
                                        <p:tav tm="100000">
                                          <p:val>
                                            <p:strVal val="#ppt_w"/>
                                          </p:val>
                                        </p:tav>
                                      </p:tavLst>
                                    </p:anim>
                                    <p:anim calcmode="lin" valueType="num">
                                      <p:cBhvr>
                                        <p:cTn id="109" dur="750" fill="hold"/>
                                        <p:tgtEl>
                                          <p:spTgt spid="17"/>
                                        </p:tgtEl>
                                        <p:attrNameLst>
                                          <p:attrName>ppt_h</p:attrName>
                                        </p:attrNameLst>
                                      </p:cBhvr>
                                      <p:tavLst>
                                        <p:tav tm="0">
                                          <p:val>
                                            <p:fltVal val="0"/>
                                          </p:val>
                                        </p:tav>
                                        <p:tav tm="100000">
                                          <p:val>
                                            <p:strVal val="#ppt_h"/>
                                          </p:val>
                                        </p:tav>
                                      </p:tavLst>
                                    </p:anim>
                                    <p:animEffect transition="in" filter="fade">
                                      <p:cBhvr>
                                        <p:cTn id="110" dur="750"/>
                                        <p:tgtEl>
                                          <p:spTgt spid="17"/>
                                        </p:tgtEl>
                                      </p:cBhvr>
                                    </p:animEffect>
                                  </p:childTnLst>
                                </p:cTn>
                              </p:par>
                              <p:par>
                                <p:cTn id="111" presetID="53" presetClass="entr" presetSubtype="16" fill="hold" grpId="0" nodeType="withEffect">
                                  <p:stCondLst>
                                    <p:cond delay="1250"/>
                                  </p:stCondLst>
                                  <p:childTnLst>
                                    <p:set>
                                      <p:cBhvr>
                                        <p:cTn id="112" dur="1" fill="hold">
                                          <p:stCondLst>
                                            <p:cond delay="0"/>
                                          </p:stCondLst>
                                        </p:cTn>
                                        <p:tgtEl>
                                          <p:spTgt spid="21"/>
                                        </p:tgtEl>
                                        <p:attrNameLst>
                                          <p:attrName>style.visibility</p:attrName>
                                        </p:attrNameLst>
                                      </p:cBhvr>
                                      <p:to>
                                        <p:strVal val="visible"/>
                                      </p:to>
                                    </p:set>
                                    <p:anim calcmode="lin" valueType="num">
                                      <p:cBhvr>
                                        <p:cTn id="113" dur="750" fill="hold"/>
                                        <p:tgtEl>
                                          <p:spTgt spid="21"/>
                                        </p:tgtEl>
                                        <p:attrNameLst>
                                          <p:attrName>ppt_w</p:attrName>
                                        </p:attrNameLst>
                                      </p:cBhvr>
                                      <p:tavLst>
                                        <p:tav tm="0">
                                          <p:val>
                                            <p:fltVal val="0"/>
                                          </p:val>
                                        </p:tav>
                                        <p:tav tm="100000">
                                          <p:val>
                                            <p:strVal val="#ppt_w"/>
                                          </p:val>
                                        </p:tav>
                                      </p:tavLst>
                                    </p:anim>
                                    <p:anim calcmode="lin" valueType="num">
                                      <p:cBhvr>
                                        <p:cTn id="114" dur="750" fill="hold"/>
                                        <p:tgtEl>
                                          <p:spTgt spid="21"/>
                                        </p:tgtEl>
                                        <p:attrNameLst>
                                          <p:attrName>ppt_h</p:attrName>
                                        </p:attrNameLst>
                                      </p:cBhvr>
                                      <p:tavLst>
                                        <p:tav tm="0">
                                          <p:val>
                                            <p:fltVal val="0"/>
                                          </p:val>
                                        </p:tav>
                                        <p:tav tm="100000">
                                          <p:val>
                                            <p:strVal val="#ppt_h"/>
                                          </p:val>
                                        </p:tav>
                                      </p:tavLst>
                                    </p:anim>
                                    <p:animEffect transition="in" filter="fade">
                                      <p:cBhvr>
                                        <p:cTn id="115" dur="750"/>
                                        <p:tgtEl>
                                          <p:spTgt spid="21"/>
                                        </p:tgtEl>
                                      </p:cBhvr>
                                    </p:animEffect>
                                  </p:childTnLst>
                                </p:cTn>
                              </p:par>
                              <p:par>
                                <p:cTn id="116" presetID="22" presetClass="entr" presetSubtype="8" fill="hold" grpId="0" nodeType="withEffect">
                                  <p:stCondLst>
                                    <p:cond delay="1250"/>
                                  </p:stCondLst>
                                  <p:childTnLst>
                                    <p:set>
                                      <p:cBhvr>
                                        <p:cTn id="117" dur="1" fill="hold">
                                          <p:stCondLst>
                                            <p:cond delay="0"/>
                                          </p:stCondLst>
                                        </p:cTn>
                                        <p:tgtEl>
                                          <p:spTgt spid="6"/>
                                        </p:tgtEl>
                                        <p:attrNameLst>
                                          <p:attrName>style.visibility</p:attrName>
                                        </p:attrNameLst>
                                      </p:cBhvr>
                                      <p:to>
                                        <p:strVal val="visible"/>
                                      </p:to>
                                    </p:set>
                                    <p:animEffect transition="in" filter="wipe(left)">
                                      <p:cBhvr>
                                        <p:cTn id="118" dur="750"/>
                                        <p:tgtEl>
                                          <p:spTgt spid="6"/>
                                        </p:tgtEl>
                                      </p:cBhvr>
                                    </p:animEffect>
                                  </p:childTnLst>
                                </p:cTn>
                              </p:par>
                              <p:par>
                                <p:cTn id="119" presetID="22" presetClass="entr" presetSubtype="8" fill="hold" grpId="0" nodeType="withEffect">
                                  <p:stCondLst>
                                    <p:cond delay="1250"/>
                                  </p:stCondLst>
                                  <p:childTnLst>
                                    <p:set>
                                      <p:cBhvr>
                                        <p:cTn id="120" dur="1" fill="hold">
                                          <p:stCondLst>
                                            <p:cond delay="0"/>
                                          </p:stCondLst>
                                        </p:cTn>
                                        <p:tgtEl>
                                          <p:spTgt spid="10"/>
                                        </p:tgtEl>
                                        <p:attrNameLst>
                                          <p:attrName>style.visibility</p:attrName>
                                        </p:attrNameLst>
                                      </p:cBhvr>
                                      <p:to>
                                        <p:strVal val="visible"/>
                                      </p:to>
                                    </p:set>
                                    <p:animEffect transition="in" filter="wipe(left)">
                                      <p:cBhvr>
                                        <p:cTn id="121" dur="750"/>
                                        <p:tgtEl>
                                          <p:spTgt spid="10"/>
                                        </p:tgtEl>
                                      </p:cBhvr>
                                    </p:animEffect>
                                  </p:childTnLst>
                                </p:cTn>
                              </p:par>
                              <p:par>
                                <p:cTn id="122" presetID="22" presetClass="entr" presetSubtype="8" fill="hold" grpId="0" nodeType="withEffect">
                                  <p:stCondLst>
                                    <p:cond delay="1250"/>
                                  </p:stCondLst>
                                  <p:childTnLst>
                                    <p:set>
                                      <p:cBhvr>
                                        <p:cTn id="123" dur="1" fill="hold">
                                          <p:stCondLst>
                                            <p:cond delay="0"/>
                                          </p:stCondLst>
                                        </p:cTn>
                                        <p:tgtEl>
                                          <p:spTgt spid="14"/>
                                        </p:tgtEl>
                                        <p:attrNameLst>
                                          <p:attrName>style.visibility</p:attrName>
                                        </p:attrNameLst>
                                      </p:cBhvr>
                                      <p:to>
                                        <p:strVal val="visible"/>
                                      </p:to>
                                    </p:set>
                                    <p:animEffect transition="in" filter="wipe(left)">
                                      <p:cBhvr>
                                        <p:cTn id="124" dur="750"/>
                                        <p:tgtEl>
                                          <p:spTgt spid="14"/>
                                        </p:tgtEl>
                                      </p:cBhvr>
                                    </p:animEffect>
                                  </p:childTnLst>
                                </p:cTn>
                              </p:par>
                              <p:par>
                                <p:cTn id="125" presetID="22" presetClass="entr" presetSubtype="8" fill="hold" grpId="0" nodeType="withEffect">
                                  <p:stCondLst>
                                    <p:cond delay="1250"/>
                                  </p:stCondLst>
                                  <p:childTnLst>
                                    <p:set>
                                      <p:cBhvr>
                                        <p:cTn id="126" dur="1" fill="hold">
                                          <p:stCondLst>
                                            <p:cond delay="0"/>
                                          </p:stCondLst>
                                        </p:cTn>
                                        <p:tgtEl>
                                          <p:spTgt spid="18"/>
                                        </p:tgtEl>
                                        <p:attrNameLst>
                                          <p:attrName>style.visibility</p:attrName>
                                        </p:attrNameLst>
                                      </p:cBhvr>
                                      <p:to>
                                        <p:strVal val="visible"/>
                                      </p:to>
                                    </p:set>
                                    <p:animEffect transition="in" filter="wipe(left)">
                                      <p:cBhvr>
                                        <p:cTn id="127"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8" grpId="1" animBg="1"/>
      <p:bldP spid="8" grpId="2" animBg="1"/>
      <p:bldP spid="9" grpId="0"/>
      <p:bldP spid="10" grpId="0"/>
      <p:bldP spid="12" grpId="0" animBg="1"/>
      <p:bldP spid="12" grpId="1" animBg="1"/>
      <p:bldP spid="13" grpId="0"/>
      <p:bldP spid="14" grpId="0"/>
      <p:bldP spid="16" grpId="0" animBg="1"/>
      <p:bldP spid="16" grpId="1" animBg="1"/>
      <p:bldP spid="17" grpId="0"/>
      <p:bldP spid="18" grpId="0"/>
      <p:bldP spid="20" grpId="0" animBg="1"/>
      <p:bldP spid="20" grpId="1" animBg="1"/>
      <p:bldP spid="21" grpId="0"/>
      <p:bldP spid="25" grpId="0" animBg="1"/>
      <p:bldP spid="25" grpId="1" animBg="1"/>
      <p:bldP spid="25" grpId="2" animBg="1"/>
      <p:bldP spid="22" grpId="0"/>
      <p:bldP spid="22" grpId="1"/>
      <p:bldP spid="22" grpId="2"/>
      <p:bldP spid="63" grpId="0" animBg="1"/>
      <p:bldP spid="63" grpId="1" animBg="1"/>
      <p:bldP spid="63" grpId="2" animBg="1"/>
      <p:bldP spid="23" grpId="0" animBg="1"/>
      <p:bldP spid="23" grpId="1" animBg="1"/>
      <p:bldP spid="23" grpId="2" animBg="1"/>
      <p:bldP spid="24" grpId="0" animBg="1"/>
      <p:bldP spid="24" grpId="1" animBg="1"/>
      <p:bldP spid="24" grpId="2" animBg="1"/>
      <p:bldP spid="26" grpId="0" animBg="1"/>
      <p:bldP spid="26" grpId="1" animBg="1"/>
      <p:bldP spid="26" grpId="2" animBg="1"/>
      <p:bldP spid="28" grpId="0" animBg="1"/>
      <p:bldP spid="28" grpId="1" animBg="1"/>
      <p:bldP spid="28" grpId="2" animBg="1"/>
      <p:bldP spid="29" grpId="0" animBg="1"/>
      <p:bldP spid="29" grpId="1" animBg="1"/>
      <p:bldP spid="29" grpId="2"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平行四边形 1"/>
          <p:cNvSpPr/>
          <p:nvPr/>
        </p:nvSpPr>
        <p:spPr>
          <a:xfrm>
            <a:off x="3147160" y="1118213"/>
            <a:ext cx="11272839" cy="4621574"/>
          </a:xfrm>
          <a:prstGeom prst="parallelogram">
            <a:avLst>
              <a:gd name="adj" fmla="val 24372"/>
            </a:avLst>
          </a:prstGeom>
          <a:solidFill>
            <a:schemeClr val="bg1">
              <a:alpha val="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平行四边形 2"/>
          <p:cNvSpPr/>
          <p:nvPr/>
        </p:nvSpPr>
        <p:spPr>
          <a:xfrm>
            <a:off x="-1266203" y="1118213"/>
            <a:ext cx="5544458" cy="4621574"/>
          </a:xfrm>
          <a:prstGeom prst="parallelogram">
            <a:avLst>
              <a:gd name="adj" fmla="val 24372"/>
            </a:avLst>
          </a:prstGeom>
          <a:solidFill>
            <a:schemeClr val="bg1">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p:cNvPicPr>
            <a:picLocks noChangeAspect="1"/>
          </p:cNvPicPr>
          <p:nvPr/>
        </p:nvPicPr>
        <p:blipFill rotWithShape="1">
          <a:blip r:embed="rId3" cstate="screen"/>
          <a:srcRect/>
          <a:stretch>
            <a:fillRect/>
          </a:stretch>
        </p:blipFill>
        <p:spPr>
          <a:xfrm>
            <a:off x="-1" y="1562679"/>
            <a:ext cx="12181081" cy="3742745"/>
          </a:xfrm>
          <a:prstGeom prst="rect">
            <a:avLst/>
          </a:prstGeom>
        </p:spPr>
      </p:pic>
      <p:sp>
        <p:nvSpPr>
          <p:cNvPr id="5" name="矩形 4"/>
          <p:cNvSpPr/>
          <p:nvPr/>
        </p:nvSpPr>
        <p:spPr>
          <a:xfrm>
            <a:off x="1" y="1547358"/>
            <a:ext cx="12192000" cy="3769130"/>
          </a:xfrm>
          <a:prstGeom prst="rect">
            <a:avLst/>
          </a:prstGeom>
          <a:gradFill flip="none" rotWithShape="1">
            <a:gsLst>
              <a:gs pos="0">
                <a:srgbClr val="302F30"/>
              </a:gs>
              <a:gs pos="100000">
                <a:schemeClr val="accent3">
                  <a:alpha val="8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文本框 41"/>
          <p:cNvSpPr txBox="1"/>
          <p:nvPr/>
        </p:nvSpPr>
        <p:spPr>
          <a:xfrm>
            <a:off x="3431841" y="2429110"/>
            <a:ext cx="6668348" cy="176324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4400" dirty="0">
                <a:solidFill>
                  <a:schemeClr val="accent1"/>
                </a:solidFill>
                <a:latin typeface="+mj-ea"/>
                <a:ea typeface="+mj-ea"/>
              </a:rPr>
              <a:t>Problem </a:t>
            </a:r>
          </a:p>
          <a:p>
            <a:pPr>
              <a:lnSpc>
                <a:spcPct val="130000"/>
              </a:lnSpc>
            </a:pPr>
            <a:r>
              <a:rPr lang="en-US" altLang="zh-CN" sz="4400" dirty="0">
                <a:solidFill>
                  <a:schemeClr val="accent1"/>
                </a:solidFill>
                <a:latin typeface="+mj-ea"/>
                <a:ea typeface="+mj-ea"/>
              </a:rPr>
              <a:t>summary and solution</a:t>
            </a:r>
          </a:p>
        </p:txBody>
      </p:sp>
      <p:sp>
        <p:nvSpPr>
          <p:cNvPr id="7" name="矩形 6"/>
          <p:cNvSpPr/>
          <p:nvPr/>
        </p:nvSpPr>
        <p:spPr>
          <a:xfrm>
            <a:off x="3445092" y="4385800"/>
            <a:ext cx="7194950" cy="3139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85000"/>
                  </a:schemeClr>
                </a:solidFill>
                <a:latin typeface="+mj-ea"/>
                <a:ea typeface="+mj-ea"/>
              </a:rPr>
              <a:t>The best preparation for tomorrow is doing your best today. Don't aim for success if you want it.</a:t>
            </a:r>
            <a:endParaRPr lang="zh-CN" altLang="en-US" sz="1200" dirty="0">
              <a:solidFill>
                <a:schemeClr val="bg1">
                  <a:lumMod val="85000"/>
                </a:schemeClr>
              </a:solidFill>
              <a:latin typeface="+mj-ea"/>
              <a:ea typeface="+mj-ea"/>
            </a:endParaRPr>
          </a:p>
        </p:txBody>
      </p:sp>
      <p:cxnSp>
        <p:nvCxnSpPr>
          <p:cNvPr id="8" name="直接连接符 7"/>
          <p:cNvCxnSpPr/>
          <p:nvPr/>
        </p:nvCxnSpPr>
        <p:spPr>
          <a:xfrm>
            <a:off x="3565780" y="4326166"/>
            <a:ext cx="418511" cy="0"/>
          </a:xfrm>
          <a:prstGeom prst="line">
            <a:avLst/>
          </a:prstGeom>
          <a:ln w="12700" cap="rnd">
            <a:solidFill>
              <a:schemeClr val="accent1">
                <a:alpha val="45000"/>
              </a:schemeClr>
            </a:solidFill>
            <a:round/>
          </a:ln>
        </p:spPr>
        <p:style>
          <a:lnRef idx="1">
            <a:schemeClr val="accent1"/>
          </a:lnRef>
          <a:fillRef idx="0">
            <a:schemeClr val="accent1"/>
          </a:fillRef>
          <a:effectRef idx="0">
            <a:schemeClr val="accent1"/>
          </a:effectRef>
          <a:fontRef idx="minor">
            <a:schemeClr val="tx1"/>
          </a:fontRef>
        </p:style>
      </p:cxnSp>
      <p:sp>
        <p:nvSpPr>
          <p:cNvPr id="9" name="平行四边形 8"/>
          <p:cNvSpPr/>
          <p:nvPr/>
        </p:nvSpPr>
        <p:spPr>
          <a:xfrm rot="-2100000" flipH="1" flipV="1">
            <a:off x="6809734" y="3444230"/>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939171" y="3477195"/>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7009787" y="3949634"/>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986844" y="3803526"/>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7065340" y="3620607"/>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14" name="组合 13"/>
          <p:cNvGrpSpPr/>
          <p:nvPr/>
        </p:nvGrpSpPr>
        <p:grpSpPr>
          <a:xfrm>
            <a:off x="1352268" y="1857829"/>
            <a:ext cx="1780378" cy="3133850"/>
            <a:chOff x="362857" y="1547358"/>
            <a:chExt cx="11466286" cy="3754792"/>
          </a:xfrm>
        </p:grpSpPr>
        <p:cxnSp>
          <p:nvCxnSpPr>
            <p:cNvPr id="15" name="直接连接符 14"/>
            <p:cNvCxnSpPr/>
            <p:nvPr/>
          </p:nvCxnSpPr>
          <p:spPr>
            <a:xfrm>
              <a:off x="362857" y="1547358"/>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362857" y="5302150"/>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grpSp>
      <p:sp>
        <p:nvSpPr>
          <p:cNvPr id="91" name="文本框 90"/>
          <p:cNvSpPr txBox="1"/>
          <p:nvPr/>
        </p:nvSpPr>
        <p:spPr>
          <a:xfrm>
            <a:off x="1357270" y="4402984"/>
            <a:ext cx="1727200" cy="307777"/>
          </a:xfrm>
          <a:prstGeom prst="rect">
            <a:avLst/>
          </a:prstGeom>
          <a:noFill/>
        </p:spPr>
        <p:txBody>
          <a:bodyPr wrap="square" rtlCol="0">
            <a:spAutoFit/>
          </a:bodyPr>
          <a:lstStyle/>
          <a:p>
            <a:pPr algn="ctr"/>
            <a:r>
              <a:rPr lang="en-US" altLang="zh-CN" sz="1400" dirty="0">
                <a:solidFill>
                  <a:srgbClr val="BEBEBE"/>
                </a:solidFill>
              </a:rPr>
              <a:t>PART FOUR</a:t>
            </a:r>
            <a:endParaRPr lang="zh-CN" altLang="en-US" sz="1400" dirty="0">
              <a:solidFill>
                <a:srgbClr val="BEBEBE"/>
              </a:solidFill>
            </a:endParaRPr>
          </a:p>
        </p:txBody>
      </p:sp>
      <p:sp>
        <p:nvSpPr>
          <p:cNvPr id="92" name="文本框 91"/>
          <p:cNvSpPr txBox="1"/>
          <p:nvPr/>
        </p:nvSpPr>
        <p:spPr>
          <a:xfrm>
            <a:off x="429426" y="1767539"/>
            <a:ext cx="3506689" cy="3154710"/>
          </a:xfrm>
          <a:prstGeom prst="rect">
            <a:avLst/>
          </a:prstGeom>
          <a:noFill/>
        </p:spPr>
        <p:txBody>
          <a:bodyPr wrap="square" rtlCol="0">
            <a:spAutoFit/>
          </a:bodyPr>
          <a:lstStyle/>
          <a:p>
            <a:pPr algn="ctr"/>
            <a:r>
              <a:rPr lang="en-US" altLang="zh-CN" sz="19900" dirty="0">
                <a:solidFill>
                  <a:schemeClr val="bg1">
                    <a:alpha val="10000"/>
                  </a:schemeClr>
                </a:solidFill>
                <a:latin typeface="+mn-ea"/>
              </a:rPr>
              <a:t>4</a:t>
            </a:r>
            <a:endParaRPr lang="zh-CN" altLang="en-US" sz="19900" dirty="0">
              <a:solidFill>
                <a:schemeClr val="bg1">
                  <a:alpha val="10000"/>
                </a:schemeClr>
              </a:solidFill>
              <a:latin typeface="+mn-ea"/>
            </a:endParaRPr>
          </a:p>
        </p:txBody>
      </p:sp>
      <p:sp>
        <p:nvSpPr>
          <p:cNvPr id="93" name="平行四边形 92"/>
          <p:cNvSpPr/>
          <p:nvPr/>
        </p:nvSpPr>
        <p:spPr>
          <a:xfrm rot="786264" flipH="1" flipV="1">
            <a:off x="1852297" y="3369426"/>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4" name="平行四边形 93"/>
          <p:cNvSpPr/>
          <p:nvPr/>
        </p:nvSpPr>
        <p:spPr>
          <a:xfrm rot="2640000" flipH="1" flipV="1">
            <a:off x="2392139" y="3074353"/>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5" name="平行四边形 94"/>
          <p:cNvSpPr/>
          <p:nvPr/>
        </p:nvSpPr>
        <p:spPr>
          <a:xfrm rot="6190364" flipH="1" flipV="1">
            <a:off x="2215790" y="281816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6" name="平行四边形 95"/>
          <p:cNvSpPr/>
          <p:nvPr/>
        </p:nvSpPr>
        <p:spPr>
          <a:xfrm rot="19500000" flipH="1" flipV="1">
            <a:off x="2287788" y="2987093"/>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7" name="平行四边形 96"/>
          <p:cNvSpPr/>
          <p:nvPr/>
        </p:nvSpPr>
        <p:spPr>
          <a:xfrm rot="19500000" flipH="1" flipV="1">
            <a:off x="2075335" y="3135984"/>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8" name="平行四边形 97"/>
          <p:cNvSpPr/>
          <p:nvPr/>
        </p:nvSpPr>
        <p:spPr>
          <a:xfrm rot="7223765" flipH="1" flipV="1">
            <a:off x="2388794" y="2611430"/>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9" name="平行四边形 98"/>
          <p:cNvSpPr/>
          <p:nvPr/>
        </p:nvSpPr>
        <p:spPr>
          <a:xfrm rot="13301662" flipH="1" flipV="1">
            <a:off x="2258136" y="2909776"/>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0" name="平行四边形 99"/>
          <p:cNvSpPr/>
          <p:nvPr/>
        </p:nvSpPr>
        <p:spPr>
          <a:xfrm flipH="1" flipV="1">
            <a:off x="2406810" y="246646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1" name="平行四边形 100"/>
          <p:cNvSpPr/>
          <p:nvPr/>
        </p:nvSpPr>
        <p:spPr>
          <a:xfrm flipH="1" flipV="1">
            <a:off x="1990257" y="3221025"/>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2" name="平行四边形 101"/>
          <p:cNvSpPr/>
          <p:nvPr/>
        </p:nvSpPr>
        <p:spPr>
          <a:xfrm rot="19500000" flipV="1">
            <a:off x="2055477" y="3154093"/>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3" name="平行四边形 102"/>
          <p:cNvSpPr/>
          <p:nvPr/>
        </p:nvSpPr>
        <p:spPr>
          <a:xfrm rot="6190364" flipH="1" flipV="1">
            <a:off x="2122483" y="299770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4" name="平行四边形 103"/>
          <p:cNvSpPr/>
          <p:nvPr/>
        </p:nvSpPr>
        <p:spPr>
          <a:xfrm rot="19500000" flipH="1" flipV="1">
            <a:off x="2207866" y="2895919"/>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5" name="平行四边形 104"/>
          <p:cNvSpPr/>
          <p:nvPr/>
        </p:nvSpPr>
        <p:spPr>
          <a:xfrm rot="7223765" flipH="1" flipV="1">
            <a:off x="1898549" y="328697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6" name="平行四边形 105"/>
          <p:cNvSpPr/>
          <p:nvPr/>
        </p:nvSpPr>
        <p:spPr>
          <a:xfrm flipH="1" flipV="1">
            <a:off x="2007417" y="334424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7" name="平行四边形 106"/>
          <p:cNvSpPr/>
          <p:nvPr/>
        </p:nvSpPr>
        <p:spPr>
          <a:xfrm rot="19500000" flipV="1">
            <a:off x="2164874" y="294409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8" name="平行四边形 107"/>
          <p:cNvSpPr/>
          <p:nvPr/>
        </p:nvSpPr>
        <p:spPr>
          <a:xfrm rot="19500000" flipH="1" flipV="1">
            <a:off x="2539852" y="3118072"/>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9" name="平行四边形 108"/>
          <p:cNvSpPr/>
          <p:nvPr/>
        </p:nvSpPr>
        <p:spPr>
          <a:xfrm rot="15787547" flipH="1" flipV="1">
            <a:off x="2200382" y="2795641"/>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0" name="平行四边形 109"/>
          <p:cNvSpPr/>
          <p:nvPr/>
        </p:nvSpPr>
        <p:spPr>
          <a:xfrm flipH="1" flipV="1">
            <a:off x="2340980" y="267536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1" name="平行四边形 110"/>
          <p:cNvSpPr/>
          <p:nvPr/>
        </p:nvSpPr>
        <p:spPr>
          <a:xfrm rot="786264" flipH="1" flipV="1">
            <a:off x="2438053" y="2449926"/>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2" name="平行四边形 111"/>
          <p:cNvSpPr/>
          <p:nvPr/>
        </p:nvSpPr>
        <p:spPr>
          <a:xfrm rot="19500000" flipV="1">
            <a:off x="2427695" y="2573168"/>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3" name="平行四边形 112"/>
          <p:cNvSpPr/>
          <p:nvPr/>
        </p:nvSpPr>
        <p:spPr>
          <a:xfrm rot="7223765" flipH="1" flipV="1">
            <a:off x="2173227" y="300316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4" name="平行四边形 113"/>
          <p:cNvSpPr/>
          <p:nvPr/>
        </p:nvSpPr>
        <p:spPr>
          <a:xfrm flipH="1" flipV="1">
            <a:off x="2456643" y="2717736"/>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5" name="平行四边形 114"/>
          <p:cNvSpPr/>
          <p:nvPr/>
        </p:nvSpPr>
        <p:spPr>
          <a:xfrm rot="6190364" flipH="1" flipV="1">
            <a:off x="2496434" y="2873166"/>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6" name="平行四边形 115"/>
          <p:cNvSpPr/>
          <p:nvPr/>
        </p:nvSpPr>
        <p:spPr>
          <a:xfrm flipH="1" flipV="1">
            <a:off x="2460208" y="295471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7" name="平行四边形 116"/>
          <p:cNvSpPr/>
          <p:nvPr/>
        </p:nvSpPr>
        <p:spPr>
          <a:xfrm rot="19500000" flipH="1" flipV="1">
            <a:off x="2504831" y="2794043"/>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8" name="平行四边形 117"/>
          <p:cNvSpPr/>
          <p:nvPr/>
        </p:nvSpPr>
        <p:spPr>
          <a:xfrm rot="15787547" flipH="1" flipV="1">
            <a:off x="2426562" y="2632524"/>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9" name="平行四边形 118"/>
          <p:cNvSpPr/>
          <p:nvPr/>
        </p:nvSpPr>
        <p:spPr>
          <a:xfrm rot="7223765" flipH="1" flipV="1">
            <a:off x="2382103" y="2888669"/>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0" name="平行四边形 119"/>
          <p:cNvSpPr/>
          <p:nvPr/>
        </p:nvSpPr>
        <p:spPr>
          <a:xfrm rot="786264" flipH="1" flipV="1">
            <a:off x="2407091" y="3013756"/>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1" name="平行四边形 120"/>
          <p:cNvSpPr/>
          <p:nvPr/>
        </p:nvSpPr>
        <p:spPr>
          <a:xfrm rot="19500000" flipV="1">
            <a:off x="2320951" y="3148934"/>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2" name="平行四边形 121"/>
          <p:cNvSpPr/>
          <p:nvPr/>
        </p:nvSpPr>
        <p:spPr>
          <a:xfrm rot="7223765" flipH="1" flipV="1">
            <a:off x="2385728" y="3177307"/>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3" name="平行四边形 122"/>
          <p:cNvSpPr/>
          <p:nvPr/>
        </p:nvSpPr>
        <p:spPr>
          <a:xfrm flipH="1" flipV="1">
            <a:off x="2405597" y="347042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4" name="平行四边形 123"/>
          <p:cNvSpPr/>
          <p:nvPr/>
        </p:nvSpPr>
        <p:spPr>
          <a:xfrm rot="786264" flipH="1" flipV="1">
            <a:off x="2376039" y="3651113"/>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5" name="平行四边形 124"/>
          <p:cNvSpPr/>
          <p:nvPr/>
        </p:nvSpPr>
        <p:spPr>
          <a:xfrm rot="7223765" flipH="1" flipV="1">
            <a:off x="2421626" y="3780352"/>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6" name="平行四边形 125"/>
          <p:cNvSpPr/>
          <p:nvPr/>
        </p:nvSpPr>
        <p:spPr>
          <a:xfrm flipH="1" flipV="1">
            <a:off x="2476542" y="350662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7" name="平行四边形 126"/>
          <p:cNvSpPr/>
          <p:nvPr/>
        </p:nvSpPr>
        <p:spPr>
          <a:xfrm rot="2640000" flipH="1" flipV="1">
            <a:off x="2413387" y="3555954"/>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8" name="平行四边形 127"/>
          <p:cNvSpPr/>
          <p:nvPr/>
        </p:nvSpPr>
        <p:spPr>
          <a:xfrm rot="19500000" flipH="1" flipV="1">
            <a:off x="2130865" y="3797811"/>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9" name="平行四边形 128"/>
          <p:cNvSpPr/>
          <p:nvPr/>
        </p:nvSpPr>
        <p:spPr>
          <a:xfrm flipH="1" flipV="1">
            <a:off x="2488596" y="343308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0" name="平行四边形 129"/>
          <p:cNvSpPr/>
          <p:nvPr/>
        </p:nvSpPr>
        <p:spPr>
          <a:xfrm rot="7223765" flipH="1" flipV="1">
            <a:off x="2420081" y="3338951"/>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1" name="平行四边形 130"/>
          <p:cNvSpPr/>
          <p:nvPr/>
        </p:nvSpPr>
        <p:spPr>
          <a:xfrm rot="6190364" flipH="1" flipV="1">
            <a:off x="2543640" y="370767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2" name="平行四边形 131"/>
          <p:cNvSpPr/>
          <p:nvPr/>
        </p:nvSpPr>
        <p:spPr>
          <a:xfrm rot="19500000" flipH="1" flipV="1">
            <a:off x="2013479" y="3777948"/>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3" name="平行四边形 132"/>
          <p:cNvSpPr/>
          <p:nvPr/>
        </p:nvSpPr>
        <p:spPr>
          <a:xfrm rot="13301662" flipH="1" flipV="1">
            <a:off x="2655573" y="3665103"/>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4" name="平行四边形 133"/>
          <p:cNvSpPr/>
          <p:nvPr/>
        </p:nvSpPr>
        <p:spPr>
          <a:xfrm rot="19068163" flipH="1" flipV="1">
            <a:off x="2292642" y="375628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5" name="平行四边形 134"/>
          <p:cNvSpPr/>
          <p:nvPr/>
        </p:nvSpPr>
        <p:spPr>
          <a:xfrm flipH="1" flipV="1">
            <a:off x="2627975" y="3760555"/>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6" name="平行四边形 135"/>
          <p:cNvSpPr/>
          <p:nvPr/>
        </p:nvSpPr>
        <p:spPr>
          <a:xfrm rot="786264" flipH="1" flipV="1">
            <a:off x="2438053" y="3194905"/>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7" name="平行四边形 136"/>
          <p:cNvSpPr/>
          <p:nvPr/>
        </p:nvSpPr>
        <p:spPr>
          <a:xfrm rot="14600837" flipH="1" flipV="1">
            <a:off x="2400715" y="336937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8" name="平行四边形 137"/>
          <p:cNvSpPr/>
          <p:nvPr/>
        </p:nvSpPr>
        <p:spPr>
          <a:xfrm rot="19500000" flipV="1">
            <a:off x="2652547" y="3710083"/>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9" name="平行四边形 138"/>
          <p:cNvSpPr/>
          <p:nvPr/>
        </p:nvSpPr>
        <p:spPr>
          <a:xfrm rot="786264" flipH="1" flipV="1">
            <a:off x="2413928" y="4117565"/>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0" name="平行四边形 139"/>
          <p:cNvSpPr/>
          <p:nvPr/>
        </p:nvSpPr>
        <p:spPr>
          <a:xfrm rot="7223765" flipH="1" flipV="1">
            <a:off x="2492465" y="4149750"/>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1" name="平行四边形 140"/>
          <p:cNvSpPr/>
          <p:nvPr/>
        </p:nvSpPr>
        <p:spPr>
          <a:xfrm flipH="1" flipV="1">
            <a:off x="2514848" y="397917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2" name="平行四边形 141"/>
          <p:cNvSpPr/>
          <p:nvPr/>
        </p:nvSpPr>
        <p:spPr>
          <a:xfrm rot="19500000" flipH="1" flipV="1">
            <a:off x="2490089" y="4126825"/>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3" name="平行四边形 142"/>
          <p:cNvSpPr/>
          <p:nvPr/>
        </p:nvSpPr>
        <p:spPr>
          <a:xfrm flipH="1" flipV="1">
            <a:off x="2422357" y="420291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4" name="平行四边形 143"/>
          <p:cNvSpPr/>
          <p:nvPr/>
        </p:nvSpPr>
        <p:spPr>
          <a:xfrm rot="7223765" flipH="1" flipV="1">
            <a:off x="2429834" y="4038681"/>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5" name="平行四边形 144"/>
          <p:cNvSpPr/>
          <p:nvPr/>
        </p:nvSpPr>
        <p:spPr>
          <a:xfrm rot="6190364" flipH="1" flipV="1">
            <a:off x="2358969" y="277587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6" name="平行四边形 145"/>
          <p:cNvSpPr/>
          <p:nvPr/>
        </p:nvSpPr>
        <p:spPr>
          <a:xfrm rot="19500000" flipH="1" flipV="1">
            <a:off x="2007549" y="3685032"/>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7" name="平行四边形 146"/>
          <p:cNvSpPr/>
          <p:nvPr/>
        </p:nvSpPr>
        <p:spPr>
          <a:xfrm rot="13301662" flipH="1" flipV="1">
            <a:off x="2078747" y="3680155"/>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8" name="平行四边形 147"/>
          <p:cNvSpPr/>
          <p:nvPr/>
        </p:nvSpPr>
        <p:spPr>
          <a:xfrm rot="19068163" flipH="1" flipV="1">
            <a:off x="2046038" y="377766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9" name="平行四边形 148"/>
          <p:cNvSpPr/>
          <p:nvPr/>
        </p:nvSpPr>
        <p:spPr>
          <a:xfrm rot="19227260" flipH="1" flipV="1">
            <a:off x="1695814" y="365650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0" name="平行四边形 149"/>
          <p:cNvSpPr/>
          <p:nvPr/>
        </p:nvSpPr>
        <p:spPr>
          <a:xfrm rot="786264" flipH="1" flipV="1">
            <a:off x="2413927" y="3880049"/>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1" name="平行四边形 150"/>
          <p:cNvSpPr/>
          <p:nvPr/>
        </p:nvSpPr>
        <p:spPr>
          <a:xfrm rot="14600837" flipH="1" flipV="1">
            <a:off x="2403543" y="401339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2" name="平行四边形 151"/>
          <p:cNvSpPr/>
          <p:nvPr/>
        </p:nvSpPr>
        <p:spPr>
          <a:xfrm rot="19500000" flipV="1">
            <a:off x="2406722" y="386114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3" name="平行四边形 152"/>
          <p:cNvSpPr/>
          <p:nvPr/>
        </p:nvSpPr>
        <p:spPr>
          <a:xfrm rot="6190364" flipH="1" flipV="1">
            <a:off x="1813743" y="3747098"/>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4" name="平行四边形 153"/>
          <p:cNvSpPr/>
          <p:nvPr/>
        </p:nvSpPr>
        <p:spPr>
          <a:xfrm flipH="1" flipV="1">
            <a:off x="1824005" y="364444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5" name="平行四边形 154"/>
          <p:cNvSpPr/>
          <p:nvPr/>
        </p:nvSpPr>
        <p:spPr>
          <a:xfrm rot="11835839" flipH="1" flipV="1">
            <a:off x="1745850" y="368958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6" name="平行四边形 155"/>
          <p:cNvSpPr/>
          <p:nvPr/>
        </p:nvSpPr>
        <p:spPr>
          <a:xfrm rot="19068163" flipH="1" flipV="1">
            <a:off x="1882364" y="3715027"/>
            <a:ext cx="128821"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7" name="平行四边形 156"/>
          <p:cNvSpPr/>
          <p:nvPr/>
        </p:nvSpPr>
        <p:spPr>
          <a:xfrm flipH="1" flipV="1">
            <a:off x="1726495" y="376425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8" name="平行四边形 157"/>
          <p:cNvSpPr/>
          <p:nvPr/>
        </p:nvSpPr>
        <p:spPr>
          <a:xfrm rot="6190364" flipH="1" flipV="1">
            <a:off x="1737655" y="355508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9" name="平行四边形 158"/>
          <p:cNvSpPr/>
          <p:nvPr/>
        </p:nvSpPr>
        <p:spPr>
          <a:xfrm rot="6190364" flipH="1" flipV="1">
            <a:off x="2710269" y="3712763"/>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0" name="平行四边形 159"/>
          <p:cNvSpPr/>
          <p:nvPr/>
        </p:nvSpPr>
        <p:spPr>
          <a:xfrm rot="15787547" flipH="1" flipV="1">
            <a:off x="2119842" y="3711417"/>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1" name="平行四边形 160"/>
          <p:cNvSpPr/>
          <p:nvPr/>
        </p:nvSpPr>
        <p:spPr>
          <a:xfrm flipH="1" flipV="1">
            <a:off x="2370383" y="407082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2" name="平行四边形 161"/>
          <p:cNvSpPr/>
          <p:nvPr/>
        </p:nvSpPr>
        <p:spPr>
          <a:xfrm rot="7223765" flipH="1" flipV="1">
            <a:off x="2323671" y="371651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3" name="平行四边形 162"/>
          <p:cNvSpPr/>
          <p:nvPr/>
        </p:nvSpPr>
        <p:spPr>
          <a:xfrm rot="6190364" flipH="1" flipV="1">
            <a:off x="1928281" y="3742930"/>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4" name="平行四边形 163"/>
          <p:cNvSpPr/>
          <p:nvPr/>
        </p:nvSpPr>
        <p:spPr>
          <a:xfrm rot="19068163" flipH="1" flipV="1">
            <a:off x="2489350" y="358560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5" name="平行四边形 164"/>
          <p:cNvSpPr/>
          <p:nvPr/>
        </p:nvSpPr>
        <p:spPr>
          <a:xfrm rot="6190364" flipH="1" flipV="1">
            <a:off x="2023984" y="326196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6" name="平行四边形 165"/>
          <p:cNvSpPr/>
          <p:nvPr/>
        </p:nvSpPr>
        <p:spPr>
          <a:xfrm rot="19500000" flipH="1" flipV="1">
            <a:off x="2072069" y="3103084"/>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7" name="平行四边形 166"/>
          <p:cNvSpPr/>
          <p:nvPr/>
        </p:nvSpPr>
        <p:spPr>
          <a:xfrm rot="6190364" flipH="1" flipV="1">
            <a:off x="2036878" y="309430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8" name="平行四边形 167"/>
          <p:cNvSpPr/>
          <p:nvPr/>
        </p:nvSpPr>
        <p:spPr>
          <a:xfrm rot="15787547" flipH="1" flipV="1">
            <a:off x="1726513" y="3547000"/>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9" name="平行四边形 168"/>
          <p:cNvSpPr/>
          <p:nvPr/>
        </p:nvSpPr>
        <p:spPr>
          <a:xfrm rot="7223765" flipH="1" flipV="1">
            <a:off x="1587751" y="3723586"/>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0" name="平行四边形 169"/>
          <p:cNvSpPr/>
          <p:nvPr/>
        </p:nvSpPr>
        <p:spPr>
          <a:xfrm rot="2640000" flipH="1" flipV="1">
            <a:off x="2088911" y="3702305"/>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1" name="平行四边形 170"/>
          <p:cNvSpPr/>
          <p:nvPr/>
        </p:nvSpPr>
        <p:spPr>
          <a:xfrm rot="14600837" flipH="1" flipV="1">
            <a:off x="2261084" y="3668330"/>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2" name="平行四边形 171"/>
          <p:cNvSpPr/>
          <p:nvPr/>
        </p:nvSpPr>
        <p:spPr>
          <a:xfrm rot="6190364" flipH="1" flipV="1">
            <a:off x="1871592" y="3499225"/>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50"/>
                                        <p:tgtEl>
                                          <p:spTgt spid="6"/>
                                        </p:tgtEl>
                                      </p:cBhvr>
                                    </p:animEffect>
                                  </p:childTnLst>
                                </p:cTn>
                              </p:par>
                              <p:par>
                                <p:cTn id="8" presetID="42" presetClass="path" presetSubtype="0" decel="30000" fill="hold" grpId="1" nodeType="withEffect">
                                  <p:stCondLst>
                                    <p:cond delay="1500"/>
                                  </p:stCondLst>
                                  <p:childTnLst>
                                    <p:animMotion origin="layout" path="M -1.45833E-6 -0.02176 L -1.45833E-6 0.06296 " pathEditMode="relative" rAng="0" ptsTypes="AA">
                                      <p:cBhvr>
                                        <p:cTn id="9" dur="750" spd="-100000" fill="hold"/>
                                        <p:tgtEl>
                                          <p:spTgt spid="6"/>
                                        </p:tgtEl>
                                        <p:attrNameLst>
                                          <p:attrName>ppt_x</p:attrName>
                                          <p:attrName>ppt_y</p:attrName>
                                        </p:attrNameLst>
                                      </p:cBhvr>
                                      <p:rCtr x="0" y="4236"/>
                                    </p:animMotion>
                                  </p:childTnLst>
                                </p:cTn>
                              </p:par>
                              <p:par>
                                <p:cTn id="10" presetID="42" presetClass="path" presetSubtype="0" accel="30000" decel="30000" fill="hold" grpId="2" nodeType="withEffect">
                                  <p:stCondLst>
                                    <p:cond delay="2250"/>
                                  </p:stCondLst>
                                  <p:childTnLst>
                                    <p:animMotion origin="layout" path="M -1.45833E-6 -0.02362 L -1.45833E-6 4.44444E-6 " pathEditMode="relative" rAng="0" ptsTypes="AA">
                                      <p:cBhvr>
                                        <p:cTn id="11" dur="750" fill="hold"/>
                                        <p:tgtEl>
                                          <p:spTgt spid="6"/>
                                        </p:tgtEl>
                                        <p:attrNameLst>
                                          <p:attrName>ppt_x</p:attrName>
                                          <p:attrName>ppt_y</p:attrName>
                                        </p:attrNameLst>
                                      </p:cBhvr>
                                      <p:rCtr x="0" y="1181"/>
                                    </p:animMotion>
                                  </p:childTnLst>
                                </p:cTn>
                              </p:par>
                              <p:par>
                                <p:cTn id="12" presetID="16" presetClass="entr" presetSubtype="37" fill="hold" nodeType="withEffect">
                                  <p:stCondLst>
                                    <p:cond delay="225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750"/>
                                        <p:tgtEl>
                                          <p:spTgt spid="8"/>
                                        </p:tgtEl>
                                      </p:cBhvr>
                                    </p:animEffect>
                                  </p:childTnLst>
                                </p:cTn>
                              </p:par>
                              <p:par>
                                <p:cTn id="15" presetID="10" presetClass="entr" presetSubtype="0" fill="hold" grpId="0" nodeType="withEffect">
                                  <p:stCondLst>
                                    <p:cond delay="225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750"/>
                                        <p:tgtEl>
                                          <p:spTgt spid="7"/>
                                        </p:tgtEl>
                                      </p:cBhvr>
                                    </p:animEffect>
                                  </p:childTnLst>
                                </p:cTn>
                              </p:par>
                              <p:par>
                                <p:cTn id="18" presetID="10" presetClass="entr" presetSubtype="0" fill="hold" grpId="0" nodeType="withEffect">
                                  <p:stCondLst>
                                    <p:cond delay="225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500"/>
                                        <p:tgtEl>
                                          <p:spTgt spid="9"/>
                                        </p:tgtEl>
                                      </p:cBhvr>
                                    </p:animEffect>
                                  </p:childTnLst>
                                </p:cTn>
                              </p:par>
                              <p:par>
                                <p:cTn id="21" presetID="42" presetClass="path" presetSubtype="0" decel="33300" fill="hold" grpId="1" nodeType="withEffect">
                                  <p:stCondLst>
                                    <p:cond delay="2250"/>
                                  </p:stCondLst>
                                  <p:childTnLst>
                                    <p:animMotion origin="layout" path="M 6.25E-7 -4.81481E-6 L -0.11133 0.04885 " pathEditMode="relative" rAng="0" ptsTypes="AA">
                                      <p:cBhvr>
                                        <p:cTn id="22" dur="1500" spd="-100000" fill="hold"/>
                                        <p:tgtEl>
                                          <p:spTgt spid="9"/>
                                        </p:tgtEl>
                                        <p:attrNameLst>
                                          <p:attrName>ppt_x</p:attrName>
                                          <p:attrName>ppt_y</p:attrName>
                                        </p:attrNameLst>
                                      </p:cBhvr>
                                      <p:rCtr x="-5573" y="2431"/>
                                    </p:animMotion>
                                  </p:childTnLst>
                                </p:cTn>
                              </p:par>
                              <p:par>
                                <p:cTn id="23" presetID="8" presetClass="emph" presetSubtype="0" fill="hold" grpId="2" nodeType="withEffect">
                                  <p:stCondLst>
                                    <p:cond delay="2250"/>
                                  </p:stCondLst>
                                  <p:childTnLst>
                                    <p:animRot by="21600000">
                                      <p:cBhvr>
                                        <p:cTn id="24" dur="1500" fill="hold"/>
                                        <p:tgtEl>
                                          <p:spTgt spid="9"/>
                                        </p:tgtEl>
                                        <p:attrNameLst>
                                          <p:attrName>r</p:attrName>
                                        </p:attrNameLst>
                                      </p:cBhvr>
                                    </p:animRot>
                                  </p:childTnLst>
                                </p:cTn>
                              </p:par>
                              <p:par>
                                <p:cTn id="25" presetID="10" presetClass="entr" presetSubtype="0" fill="hold" grpId="0" nodeType="withEffect">
                                  <p:stCondLst>
                                    <p:cond delay="250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1500"/>
                                        <p:tgtEl>
                                          <p:spTgt spid="10"/>
                                        </p:tgtEl>
                                      </p:cBhvr>
                                    </p:animEffect>
                                  </p:childTnLst>
                                </p:cTn>
                              </p:par>
                              <p:par>
                                <p:cTn id="28" presetID="42" presetClass="path" presetSubtype="0" decel="33300" fill="hold" grpId="1" nodeType="withEffect">
                                  <p:stCondLst>
                                    <p:cond delay="2500"/>
                                  </p:stCondLst>
                                  <p:childTnLst>
                                    <p:animMotion origin="layout" path="M 1.25E-6 4.81481E-6 L -0.14206 0.0331 " pathEditMode="relative" rAng="0" ptsTypes="AA">
                                      <p:cBhvr>
                                        <p:cTn id="29" dur="1500" spd="-100000" fill="hold"/>
                                        <p:tgtEl>
                                          <p:spTgt spid="10"/>
                                        </p:tgtEl>
                                        <p:attrNameLst>
                                          <p:attrName>ppt_x</p:attrName>
                                          <p:attrName>ppt_y</p:attrName>
                                        </p:attrNameLst>
                                      </p:cBhvr>
                                      <p:rCtr x="-7109" y="1644"/>
                                    </p:animMotion>
                                  </p:childTnLst>
                                </p:cTn>
                              </p:par>
                              <p:par>
                                <p:cTn id="30" presetID="8" presetClass="emph" presetSubtype="0" fill="hold" grpId="2" nodeType="withEffect">
                                  <p:stCondLst>
                                    <p:cond delay="2500"/>
                                  </p:stCondLst>
                                  <p:childTnLst>
                                    <p:animRot by="21600000">
                                      <p:cBhvr>
                                        <p:cTn id="31" dur="1500" fill="hold"/>
                                        <p:tgtEl>
                                          <p:spTgt spid="10"/>
                                        </p:tgtEl>
                                        <p:attrNameLst>
                                          <p:attrName>r</p:attrName>
                                        </p:attrNameLst>
                                      </p:cBhvr>
                                    </p:animRot>
                                  </p:childTnLst>
                                </p:cTn>
                              </p:par>
                              <p:par>
                                <p:cTn id="32" presetID="10" presetClass="entr" presetSubtype="0" fill="hold" grpId="0" nodeType="withEffect">
                                  <p:stCondLst>
                                    <p:cond delay="225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500"/>
                                        <p:tgtEl>
                                          <p:spTgt spid="11"/>
                                        </p:tgtEl>
                                      </p:cBhvr>
                                    </p:animEffect>
                                  </p:childTnLst>
                                </p:cTn>
                              </p:par>
                              <p:par>
                                <p:cTn id="35" presetID="42" presetClass="path" presetSubtype="0" decel="33300" fill="hold" grpId="1" nodeType="withEffect">
                                  <p:stCondLst>
                                    <p:cond delay="2250"/>
                                  </p:stCondLst>
                                  <p:childTnLst>
                                    <p:animMotion origin="layout" path="M 6.25E-7 1.48148E-6 L -0.11393 -0.00996 " pathEditMode="relative" rAng="0" ptsTypes="AA">
                                      <p:cBhvr>
                                        <p:cTn id="36" dur="1500" spd="-100000" fill="hold"/>
                                        <p:tgtEl>
                                          <p:spTgt spid="11"/>
                                        </p:tgtEl>
                                        <p:attrNameLst>
                                          <p:attrName>ppt_x</p:attrName>
                                          <p:attrName>ppt_y</p:attrName>
                                        </p:attrNameLst>
                                      </p:cBhvr>
                                      <p:rCtr x="-5703" y="-509"/>
                                    </p:animMotion>
                                  </p:childTnLst>
                                </p:cTn>
                              </p:par>
                              <p:par>
                                <p:cTn id="37" presetID="8" presetClass="emph" presetSubtype="0" fill="hold" grpId="2" nodeType="withEffect">
                                  <p:stCondLst>
                                    <p:cond delay="2250"/>
                                  </p:stCondLst>
                                  <p:childTnLst>
                                    <p:animRot by="21600000">
                                      <p:cBhvr>
                                        <p:cTn id="38" dur="1500" fill="hold"/>
                                        <p:tgtEl>
                                          <p:spTgt spid="11"/>
                                        </p:tgtEl>
                                        <p:attrNameLst>
                                          <p:attrName>r</p:attrName>
                                        </p:attrNameLst>
                                      </p:cBhvr>
                                    </p:animRot>
                                  </p:childTnLst>
                                </p:cTn>
                              </p:par>
                              <p:par>
                                <p:cTn id="39" presetID="10" presetClass="entr" presetSubtype="0" fill="hold" grpId="0" nodeType="withEffect">
                                  <p:stCondLst>
                                    <p:cond delay="250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500"/>
                                        <p:tgtEl>
                                          <p:spTgt spid="12"/>
                                        </p:tgtEl>
                                      </p:cBhvr>
                                    </p:animEffect>
                                  </p:childTnLst>
                                </p:cTn>
                              </p:par>
                              <p:par>
                                <p:cTn id="42" presetID="42" presetClass="path" presetSubtype="0" decel="33300" fill="hold" grpId="1" nodeType="withEffect">
                                  <p:stCondLst>
                                    <p:cond delay="2500"/>
                                  </p:stCondLst>
                                  <p:childTnLst>
                                    <p:animMotion origin="layout" path="M -3.33333E-6 -3.7037E-7 L -0.13372 0.01597 " pathEditMode="relative" rAng="0" ptsTypes="AA">
                                      <p:cBhvr>
                                        <p:cTn id="43" dur="1500" spd="-100000" fill="hold"/>
                                        <p:tgtEl>
                                          <p:spTgt spid="12"/>
                                        </p:tgtEl>
                                        <p:attrNameLst>
                                          <p:attrName>ppt_x</p:attrName>
                                          <p:attrName>ppt_y</p:attrName>
                                        </p:attrNameLst>
                                      </p:cBhvr>
                                      <p:rCtr x="-6693" y="787"/>
                                    </p:animMotion>
                                  </p:childTnLst>
                                </p:cTn>
                              </p:par>
                              <p:par>
                                <p:cTn id="44" presetID="8" presetClass="emph" presetSubtype="0" fill="hold" grpId="2" nodeType="withEffect">
                                  <p:stCondLst>
                                    <p:cond delay="2500"/>
                                  </p:stCondLst>
                                  <p:childTnLst>
                                    <p:animRot by="21600000">
                                      <p:cBhvr>
                                        <p:cTn id="45" dur="1500" fill="hold"/>
                                        <p:tgtEl>
                                          <p:spTgt spid="12"/>
                                        </p:tgtEl>
                                        <p:attrNameLst>
                                          <p:attrName>r</p:attrName>
                                        </p:attrNameLst>
                                      </p:cBhvr>
                                    </p:animRot>
                                  </p:childTnLst>
                                </p:cTn>
                              </p:par>
                              <p:par>
                                <p:cTn id="46" presetID="10" presetClass="entr" presetSubtype="0" fill="hold" grpId="0" nodeType="withEffect">
                                  <p:stCondLst>
                                    <p:cond delay="225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500"/>
                                        <p:tgtEl>
                                          <p:spTgt spid="13"/>
                                        </p:tgtEl>
                                      </p:cBhvr>
                                    </p:animEffect>
                                  </p:childTnLst>
                                </p:cTn>
                              </p:par>
                              <p:par>
                                <p:cTn id="49" presetID="42" presetClass="path" presetSubtype="0" decel="33300" fill="hold" grpId="1" nodeType="withEffect">
                                  <p:stCondLst>
                                    <p:cond delay="2250"/>
                                  </p:stCondLst>
                                  <p:childTnLst>
                                    <p:animMotion origin="layout" path="M -4.16667E-6 4.07407E-6 L -0.09804 0.00625 " pathEditMode="relative" rAng="0" ptsTypes="AA">
                                      <p:cBhvr>
                                        <p:cTn id="50" dur="1500" spd="-100000" fill="hold"/>
                                        <p:tgtEl>
                                          <p:spTgt spid="13"/>
                                        </p:tgtEl>
                                        <p:attrNameLst>
                                          <p:attrName>ppt_x</p:attrName>
                                          <p:attrName>ppt_y</p:attrName>
                                        </p:attrNameLst>
                                      </p:cBhvr>
                                      <p:rCtr x="-4909" y="301"/>
                                    </p:animMotion>
                                  </p:childTnLst>
                                </p:cTn>
                              </p:par>
                              <p:par>
                                <p:cTn id="51" presetID="8" presetClass="emph" presetSubtype="0" fill="hold" grpId="2" nodeType="withEffect">
                                  <p:stCondLst>
                                    <p:cond delay="2250"/>
                                  </p:stCondLst>
                                  <p:childTnLst>
                                    <p:animRot by="21600000">
                                      <p:cBhvr>
                                        <p:cTn id="52" dur="1500" fill="hold"/>
                                        <p:tgtEl>
                                          <p:spTgt spid="13"/>
                                        </p:tgtEl>
                                        <p:attrNameLst>
                                          <p:attrName>r</p:attrName>
                                        </p:attrNameLst>
                                      </p:cBhvr>
                                    </p:animRot>
                                  </p:childTnLst>
                                </p:cTn>
                              </p:par>
                              <p:par>
                                <p:cTn id="53" presetID="10" presetClass="entr" presetSubtype="0" fill="hold" grpId="0" nodeType="withEffect">
                                  <p:stCondLst>
                                    <p:cond delay="1000"/>
                                  </p:stCondLst>
                                  <p:childTnLst>
                                    <p:set>
                                      <p:cBhvr>
                                        <p:cTn id="54" dur="1" fill="hold">
                                          <p:stCondLst>
                                            <p:cond delay="0"/>
                                          </p:stCondLst>
                                        </p:cTn>
                                        <p:tgtEl>
                                          <p:spTgt spid="91"/>
                                        </p:tgtEl>
                                        <p:attrNameLst>
                                          <p:attrName>style.visibility</p:attrName>
                                        </p:attrNameLst>
                                      </p:cBhvr>
                                      <p:to>
                                        <p:strVal val="visible"/>
                                      </p:to>
                                    </p:set>
                                    <p:animEffect transition="in" filter="fade">
                                      <p:cBhvr>
                                        <p:cTn id="55" dur="1000"/>
                                        <p:tgtEl>
                                          <p:spTgt spid="91"/>
                                        </p:tgtEl>
                                      </p:cBhvr>
                                    </p:animEffect>
                                  </p:childTnLst>
                                </p:cTn>
                              </p:par>
                              <p:par>
                                <p:cTn id="56" presetID="10" presetClass="entr" presetSubtype="0" fill="hold" grpId="1" nodeType="withEffect">
                                  <p:stCondLst>
                                    <p:cond delay="0"/>
                                  </p:stCondLst>
                                  <p:childTnLst>
                                    <p:set>
                                      <p:cBhvr>
                                        <p:cTn id="57" dur="1" fill="hold">
                                          <p:stCondLst>
                                            <p:cond delay="0"/>
                                          </p:stCondLst>
                                        </p:cTn>
                                        <p:tgtEl>
                                          <p:spTgt spid="93"/>
                                        </p:tgtEl>
                                        <p:attrNameLst>
                                          <p:attrName>style.visibility</p:attrName>
                                        </p:attrNameLst>
                                      </p:cBhvr>
                                      <p:to>
                                        <p:strVal val="visible"/>
                                      </p:to>
                                    </p:set>
                                    <p:animEffect transition="in" filter="fade">
                                      <p:cBhvr>
                                        <p:cTn id="58" dur="1000"/>
                                        <p:tgtEl>
                                          <p:spTgt spid="93"/>
                                        </p:tgtEl>
                                      </p:cBhvr>
                                    </p:animEffect>
                                  </p:childTnLst>
                                </p:cTn>
                              </p:par>
                              <p:par>
                                <p:cTn id="59" presetID="10" presetClass="entr" presetSubtype="0" fill="hold" grpId="1" nodeType="withEffect">
                                  <p:stCondLst>
                                    <p:cond delay="0"/>
                                  </p:stCondLst>
                                  <p:childTnLst>
                                    <p:set>
                                      <p:cBhvr>
                                        <p:cTn id="60" dur="1" fill="hold">
                                          <p:stCondLst>
                                            <p:cond delay="0"/>
                                          </p:stCondLst>
                                        </p:cTn>
                                        <p:tgtEl>
                                          <p:spTgt spid="94"/>
                                        </p:tgtEl>
                                        <p:attrNameLst>
                                          <p:attrName>style.visibility</p:attrName>
                                        </p:attrNameLst>
                                      </p:cBhvr>
                                      <p:to>
                                        <p:strVal val="visible"/>
                                      </p:to>
                                    </p:set>
                                    <p:animEffect transition="in" filter="fade">
                                      <p:cBhvr>
                                        <p:cTn id="61" dur="1000"/>
                                        <p:tgtEl>
                                          <p:spTgt spid="94"/>
                                        </p:tgtEl>
                                      </p:cBhvr>
                                    </p:animEffect>
                                  </p:childTnLst>
                                </p:cTn>
                              </p:par>
                              <p:par>
                                <p:cTn id="62" presetID="10" presetClass="entr" presetSubtype="0" fill="hold" grpId="1" nodeType="withEffect">
                                  <p:stCondLst>
                                    <p:cond delay="0"/>
                                  </p:stCondLst>
                                  <p:childTnLst>
                                    <p:set>
                                      <p:cBhvr>
                                        <p:cTn id="63" dur="1" fill="hold">
                                          <p:stCondLst>
                                            <p:cond delay="0"/>
                                          </p:stCondLst>
                                        </p:cTn>
                                        <p:tgtEl>
                                          <p:spTgt spid="95"/>
                                        </p:tgtEl>
                                        <p:attrNameLst>
                                          <p:attrName>style.visibility</p:attrName>
                                        </p:attrNameLst>
                                      </p:cBhvr>
                                      <p:to>
                                        <p:strVal val="visible"/>
                                      </p:to>
                                    </p:set>
                                    <p:animEffect transition="in" filter="fade">
                                      <p:cBhvr>
                                        <p:cTn id="64" dur="1000"/>
                                        <p:tgtEl>
                                          <p:spTgt spid="95"/>
                                        </p:tgtEl>
                                      </p:cBhvr>
                                    </p:animEffect>
                                  </p:childTnLst>
                                </p:cTn>
                              </p:par>
                              <p:par>
                                <p:cTn id="65" presetID="10" presetClass="entr" presetSubtype="0" fill="hold" grpId="1" nodeType="withEffect">
                                  <p:stCondLst>
                                    <p:cond delay="0"/>
                                  </p:stCondLst>
                                  <p:childTnLst>
                                    <p:set>
                                      <p:cBhvr>
                                        <p:cTn id="66" dur="1" fill="hold">
                                          <p:stCondLst>
                                            <p:cond delay="0"/>
                                          </p:stCondLst>
                                        </p:cTn>
                                        <p:tgtEl>
                                          <p:spTgt spid="96"/>
                                        </p:tgtEl>
                                        <p:attrNameLst>
                                          <p:attrName>style.visibility</p:attrName>
                                        </p:attrNameLst>
                                      </p:cBhvr>
                                      <p:to>
                                        <p:strVal val="visible"/>
                                      </p:to>
                                    </p:set>
                                    <p:animEffect transition="in" filter="fade">
                                      <p:cBhvr>
                                        <p:cTn id="67" dur="1000"/>
                                        <p:tgtEl>
                                          <p:spTgt spid="96"/>
                                        </p:tgtEl>
                                      </p:cBhvr>
                                    </p:animEffect>
                                  </p:childTnLst>
                                </p:cTn>
                              </p:par>
                              <p:par>
                                <p:cTn id="68" presetID="10" presetClass="entr" presetSubtype="0" fill="hold" grpId="1" nodeType="withEffect">
                                  <p:stCondLst>
                                    <p:cond delay="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1000"/>
                                        <p:tgtEl>
                                          <p:spTgt spid="97"/>
                                        </p:tgtEl>
                                      </p:cBhvr>
                                    </p:animEffect>
                                  </p:childTnLst>
                                </p:cTn>
                              </p:par>
                              <p:par>
                                <p:cTn id="71" presetID="10" presetClass="entr" presetSubtype="0" fill="hold" grpId="1" nodeType="withEffect">
                                  <p:stCondLst>
                                    <p:cond delay="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1000"/>
                                        <p:tgtEl>
                                          <p:spTgt spid="98"/>
                                        </p:tgtEl>
                                      </p:cBhvr>
                                    </p:animEffect>
                                  </p:childTnLst>
                                </p:cTn>
                              </p:par>
                              <p:par>
                                <p:cTn id="74" presetID="10" presetClass="entr" presetSubtype="0" fill="hold" grpId="1" nodeType="withEffect">
                                  <p:stCondLst>
                                    <p:cond delay="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1000"/>
                                        <p:tgtEl>
                                          <p:spTgt spid="99"/>
                                        </p:tgtEl>
                                      </p:cBhvr>
                                    </p:animEffect>
                                  </p:childTnLst>
                                </p:cTn>
                              </p:par>
                              <p:par>
                                <p:cTn id="77" presetID="10" presetClass="entr" presetSubtype="0" fill="hold" grpId="1" nodeType="withEffect">
                                  <p:stCondLst>
                                    <p:cond delay="0"/>
                                  </p:stCondLst>
                                  <p:childTnLst>
                                    <p:set>
                                      <p:cBhvr>
                                        <p:cTn id="78" dur="1" fill="hold">
                                          <p:stCondLst>
                                            <p:cond delay="0"/>
                                          </p:stCondLst>
                                        </p:cTn>
                                        <p:tgtEl>
                                          <p:spTgt spid="100"/>
                                        </p:tgtEl>
                                        <p:attrNameLst>
                                          <p:attrName>style.visibility</p:attrName>
                                        </p:attrNameLst>
                                      </p:cBhvr>
                                      <p:to>
                                        <p:strVal val="visible"/>
                                      </p:to>
                                    </p:set>
                                    <p:animEffect transition="in" filter="fade">
                                      <p:cBhvr>
                                        <p:cTn id="79" dur="1000"/>
                                        <p:tgtEl>
                                          <p:spTgt spid="100"/>
                                        </p:tgtEl>
                                      </p:cBhvr>
                                    </p:animEffect>
                                  </p:childTnLst>
                                </p:cTn>
                              </p:par>
                              <p:par>
                                <p:cTn id="80" presetID="10" presetClass="entr" presetSubtype="0" fill="hold" grpId="1" nodeType="withEffect">
                                  <p:stCondLst>
                                    <p:cond delay="0"/>
                                  </p:stCondLst>
                                  <p:childTnLst>
                                    <p:set>
                                      <p:cBhvr>
                                        <p:cTn id="81" dur="1" fill="hold">
                                          <p:stCondLst>
                                            <p:cond delay="0"/>
                                          </p:stCondLst>
                                        </p:cTn>
                                        <p:tgtEl>
                                          <p:spTgt spid="101"/>
                                        </p:tgtEl>
                                        <p:attrNameLst>
                                          <p:attrName>style.visibility</p:attrName>
                                        </p:attrNameLst>
                                      </p:cBhvr>
                                      <p:to>
                                        <p:strVal val="visible"/>
                                      </p:to>
                                    </p:set>
                                    <p:animEffect transition="in" filter="fade">
                                      <p:cBhvr>
                                        <p:cTn id="82" dur="1000"/>
                                        <p:tgtEl>
                                          <p:spTgt spid="101"/>
                                        </p:tgtEl>
                                      </p:cBhvr>
                                    </p:animEffect>
                                  </p:childTnLst>
                                </p:cTn>
                              </p:par>
                              <p:par>
                                <p:cTn id="83" presetID="10" presetClass="entr" presetSubtype="0" fill="hold" grpId="1" nodeType="withEffect">
                                  <p:stCondLst>
                                    <p:cond delay="0"/>
                                  </p:stCondLst>
                                  <p:childTnLst>
                                    <p:set>
                                      <p:cBhvr>
                                        <p:cTn id="84" dur="1" fill="hold">
                                          <p:stCondLst>
                                            <p:cond delay="0"/>
                                          </p:stCondLst>
                                        </p:cTn>
                                        <p:tgtEl>
                                          <p:spTgt spid="102"/>
                                        </p:tgtEl>
                                        <p:attrNameLst>
                                          <p:attrName>style.visibility</p:attrName>
                                        </p:attrNameLst>
                                      </p:cBhvr>
                                      <p:to>
                                        <p:strVal val="visible"/>
                                      </p:to>
                                    </p:set>
                                    <p:animEffect transition="in" filter="fade">
                                      <p:cBhvr>
                                        <p:cTn id="85" dur="1000"/>
                                        <p:tgtEl>
                                          <p:spTgt spid="102"/>
                                        </p:tgtEl>
                                      </p:cBhvr>
                                    </p:animEffect>
                                  </p:childTnLst>
                                </p:cTn>
                              </p:par>
                              <p:par>
                                <p:cTn id="86" presetID="10" presetClass="entr" presetSubtype="0" fill="hold" grpId="1" nodeType="withEffect">
                                  <p:stCondLst>
                                    <p:cond delay="0"/>
                                  </p:stCondLst>
                                  <p:childTnLst>
                                    <p:set>
                                      <p:cBhvr>
                                        <p:cTn id="87" dur="1" fill="hold">
                                          <p:stCondLst>
                                            <p:cond delay="0"/>
                                          </p:stCondLst>
                                        </p:cTn>
                                        <p:tgtEl>
                                          <p:spTgt spid="103"/>
                                        </p:tgtEl>
                                        <p:attrNameLst>
                                          <p:attrName>style.visibility</p:attrName>
                                        </p:attrNameLst>
                                      </p:cBhvr>
                                      <p:to>
                                        <p:strVal val="visible"/>
                                      </p:to>
                                    </p:set>
                                    <p:animEffect transition="in" filter="fade">
                                      <p:cBhvr>
                                        <p:cTn id="88" dur="1000"/>
                                        <p:tgtEl>
                                          <p:spTgt spid="103"/>
                                        </p:tgtEl>
                                      </p:cBhvr>
                                    </p:animEffect>
                                  </p:childTnLst>
                                </p:cTn>
                              </p:par>
                              <p:par>
                                <p:cTn id="89" presetID="10" presetClass="entr" presetSubtype="0" fill="hold" grpId="1" nodeType="withEffect">
                                  <p:stCondLst>
                                    <p:cond delay="0"/>
                                  </p:stCondLst>
                                  <p:childTnLst>
                                    <p:set>
                                      <p:cBhvr>
                                        <p:cTn id="90" dur="1" fill="hold">
                                          <p:stCondLst>
                                            <p:cond delay="0"/>
                                          </p:stCondLst>
                                        </p:cTn>
                                        <p:tgtEl>
                                          <p:spTgt spid="104"/>
                                        </p:tgtEl>
                                        <p:attrNameLst>
                                          <p:attrName>style.visibility</p:attrName>
                                        </p:attrNameLst>
                                      </p:cBhvr>
                                      <p:to>
                                        <p:strVal val="visible"/>
                                      </p:to>
                                    </p:set>
                                    <p:animEffect transition="in" filter="fade">
                                      <p:cBhvr>
                                        <p:cTn id="91" dur="1000"/>
                                        <p:tgtEl>
                                          <p:spTgt spid="104"/>
                                        </p:tgtEl>
                                      </p:cBhvr>
                                    </p:animEffect>
                                  </p:childTnLst>
                                </p:cTn>
                              </p:par>
                              <p:par>
                                <p:cTn id="92" presetID="10" presetClass="entr" presetSubtype="0" fill="hold" grpId="1" nodeType="withEffect">
                                  <p:stCondLst>
                                    <p:cond delay="0"/>
                                  </p:stCondLst>
                                  <p:childTnLst>
                                    <p:set>
                                      <p:cBhvr>
                                        <p:cTn id="93" dur="1" fill="hold">
                                          <p:stCondLst>
                                            <p:cond delay="0"/>
                                          </p:stCondLst>
                                        </p:cTn>
                                        <p:tgtEl>
                                          <p:spTgt spid="105"/>
                                        </p:tgtEl>
                                        <p:attrNameLst>
                                          <p:attrName>style.visibility</p:attrName>
                                        </p:attrNameLst>
                                      </p:cBhvr>
                                      <p:to>
                                        <p:strVal val="visible"/>
                                      </p:to>
                                    </p:set>
                                    <p:animEffect transition="in" filter="fade">
                                      <p:cBhvr>
                                        <p:cTn id="94" dur="1000"/>
                                        <p:tgtEl>
                                          <p:spTgt spid="105"/>
                                        </p:tgtEl>
                                      </p:cBhvr>
                                    </p:animEffect>
                                  </p:childTnLst>
                                </p:cTn>
                              </p:par>
                              <p:par>
                                <p:cTn id="95" presetID="10" presetClass="entr" presetSubtype="0" fill="hold" grpId="1" nodeType="with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childTnLst>
                                </p:cTn>
                              </p:par>
                              <p:par>
                                <p:cTn id="98" presetID="10" presetClass="entr" presetSubtype="0" fill="hold" grpId="1" nodeType="withEffect">
                                  <p:stCondLst>
                                    <p:cond delay="0"/>
                                  </p:stCondLst>
                                  <p:childTnLst>
                                    <p:set>
                                      <p:cBhvr>
                                        <p:cTn id="99" dur="1" fill="hold">
                                          <p:stCondLst>
                                            <p:cond delay="0"/>
                                          </p:stCondLst>
                                        </p:cTn>
                                        <p:tgtEl>
                                          <p:spTgt spid="107"/>
                                        </p:tgtEl>
                                        <p:attrNameLst>
                                          <p:attrName>style.visibility</p:attrName>
                                        </p:attrNameLst>
                                      </p:cBhvr>
                                      <p:to>
                                        <p:strVal val="visible"/>
                                      </p:to>
                                    </p:set>
                                    <p:animEffect transition="in" filter="fade">
                                      <p:cBhvr>
                                        <p:cTn id="100" dur="1000"/>
                                        <p:tgtEl>
                                          <p:spTgt spid="107"/>
                                        </p:tgtEl>
                                      </p:cBhvr>
                                    </p:animEffect>
                                  </p:childTnLst>
                                </p:cTn>
                              </p:par>
                              <p:par>
                                <p:cTn id="101" presetID="10" presetClass="entr" presetSubtype="0" fill="hold" grpId="1" nodeType="withEffect">
                                  <p:stCondLst>
                                    <p:cond delay="0"/>
                                  </p:stCondLst>
                                  <p:childTnLst>
                                    <p:set>
                                      <p:cBhvr>
                                        <p:cTn id="102" dur="1" fill="hold">
                                          <p:stCondLst>
                                            <p:cond delay="0"/>
                                          </p:stCondLst>
                                        </p:cTn>
                                        <p:tgtEl>
                                          <p:spTgt spid="108"/>
                                        </p:tgtEl>
                                        <p:attrNameLst>
                                          <p:attrName>style.visibility</p:attrName>
                                        </p:attrNameLst>
                                      </p:cBhvr>
                                      <p:to>
                                        <p:strVal val="visible"/>
                                      </p:to>
                                    </p:set>
                                    <p:animEffect transition="in" filter="fade">
                                      <p:cBhvr>
                                        <p:cTn id="103" dur="1000"/>
                                        <p:tgtEl>
                                          <p:spTgt spid="108"/>
                                        </p:tgtEl>
                                      </p:cBhvr>
                                    </p:animEffect>
                                  </p:childTnLst>
                                </p:cTn>
                              </p:par>
                              <p:par>
                                <p:cTn id="104" presetID="10" presetClass="entr" presetSubtype="0" fill="hold" grpId="1" nodeType="withEffect">
                                  <p:stCondLst>
                                    <p:cond delay="0"/>
                                  </p:stCondLst>
                                  <p:childTnLst>
                                    <p:set>
                                      <p:cBhvr>
                                        <p:cTn id="105" dur="1" fill="hold">
                                          <p:stCondLst>
                                            <p:cond delay="0"/>
                                          </p:stCondLst>
                                        </p:cTn>
                                        <p:tgtEl>
                                          <p:spTgt spid="109"/>
                                        </p:tgtEl>
                                        <p:attrNameLst>
                                          <p:attrName>style.visibility</p:attrName>
                                        </p:attrNameLst>
                                      </p:cBhvr>
                                      <p:to>
                                        <p:strVal val="visible"/>
                                      </p:to>
                                    </p:set>
                                    <p:animEffect transition="in" filter="fade">
                                      <p:cBhvr>
                                        <p:cTn id="106" dur="1000"/>
                                        <p:tgtEl>
                                          <p:spTgt spid="109"/>
                                        </p:tgtEl>
                                      </p:cBhvr>
                                    </p:animEffect>
                                  </p:childTnLst>
                                </p:cTn>
                              </p:par>
                              <p:par>
                                <p:cTn id="107" presetID="10" presetClass="entr" presetSubtype="0" fill="hold" grpId="1"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childTnLst>
                                </p:cTn>
                              </p:par>
                              <p:par>
                                <p:cTn id="110" presetID="10" presetClass="entr" presetSubtype="0" fill="hold" grpId="1" nodeType="withEffect">
                                  <p:stCondLst>
                                    <p:cond delay="0"/>
                                  </p:stCondLst>
                                  <p:childTnLst>
                                    <p:set>
                                      <p:cBhvr>
                                        <p:cTn id="111" dur="1" fill="hold">
                                          <p:stCondLst>
                                            <p:cond delay="0"/>
                                          </p:stCondLst>
                                        </p:cTn>
                                        <p:tgtEl>
                                          <p:spTgt spid="111"/>
                                        </p:tgtEl>
                                        <p:attrNameLst>
                                          <p:attrName>style.visibility</p:attrName>
                                        </p:attrNameLst>
                                      </p:cBhvr>
                                      <p:to>
                                        <p:strVal val="visible"/>
                                      </p:to>
                                    </p:set>
                                    <p:animEffect transition="in" filter="fade">
                                      <p:cBhvr>
                                        <p:cTn id="112" dur="1000"/>
                                        <p:tgtEl>
                                          <p:spTgt spid="111"/>
                                        </p:tgtEl>
                                      </p:cBhvr>
                                    </p:animEffect>
                                  </p:childTnLst>
                                </p:cTn>
                              </p:par>
                              <p:par>
                                <p:cTn id="113" presetID="10" presetClass="entr" presetSubtype="0" fill="hold" grpId="1" nodeType="withEffect">
                                  <p:stCondLst>
                                    <p:cond delay="0"/>
                                  </p:stCondLst>
                                  <p:childTnLst>
                                    <p:set>
                                      <p:cBhvr>
                                        <p:cTn id="114" dur="1" fill="hold">
                                          <p:stCondLst>
                                            <p:cond delay="0"/>
                                          </p:stCondLst>
                                        </p:cTn>
                                        <p:tgtEl>
                                          <p:spTgt spid="112"/>
                                        </p:tgtEl>
                                        <p:attrNameLst>
                                          <p:attrName>style.visibility</p:attrName>
                                        </p:attrNameLst>
                                      </p:cBhvr>
                                      <p:to>
                                        <p:strVal val="visible"/>
                                      </p:to>
                                    </p:set>
                                    <p:animEffect transition="in" filter="fade">
                                      <p:cBhvr>
                                        <p:cTn id="115" dur="1000"/>
                                        <p:tgtEl>
                                          <p:spTgt spid="112"/>
                                        </p:tgtEl>
                                      </p:cBhvr>
                                    </p:animEffect>
                                  </p:childTnLst>
                                </p:cTn>
                              </p:par>
                              <p:par>
                                <p:cTn id="116" presetID="10" presetClass="entr" presetSubtype="0" fill="hold" grpId="1" nodeType="withEffect">
                                  <p:stCondLst>
                                    <p:cond delay="0"/>
                                  </p:stCondLst>
                                  <p:childTnLst>
                                    <p:set>
                                      <p:cBhvr>
                                        <p:cTn id="117" dur="1" fill="hold">
                                          <p:stCondLst>
                                            <p:cond delay="0"/>
                                          </p:stCondLst>
                                        </p:cTn>
                                        <p:tgtEl>
                                          <p:spTgt spid="113"/>
                                        </p:tgtEl>
                                        <p:attrNameLst>
                                          <p:attrName>style.visibility</p:attrName>
                                        </p:attrNameLst>
                                      </p:cBhvr>
                                      <p:to>
                                        <p:strVal val="visible"/>
                                      </p:to>
                                    </p:set>
                                    <p:animEffect transition="in" filter="fade">
                                      <p:cBhvr>
                                        <p:cTn id="118" dur="1000"/>
                                        <p:tgtEl>
                                          <p:spTgt spid="113"/>
                                        </p:tgtEl>
                                      </p:cBhvr>
                                    </p:animEffect>
                                  </p:childTnLst>
                                </p:cTn>
                              </p:par>
                              <p:par>
                                <p:cTn id="119" presetID="10" presetClass="entr" presetSubtype="0" fill="hold" grpId="1" nodeType="withEffect">
                                  <p:stCondLst>
                                    <p:cond delay="0"/>
                                  </p:stCondLst>
                                  <p:childTnLst>
                                    <p:set>
                                      <p:cBhvr>
                                        <p:cTn id="120" dur="1" fill="hold">
                                          <p:stCondLst>
                                            <p:cond delay="0"/>
                                          </p:stCondLst>
                                        </p:cTn>
                                        <p:tgtEl>
                                          <p:spTgt spid="114"/>
                                        </p:tgtEl>
                                        <p:attrNameLst>
                                          <p:attrName>style.visibility</p:attrName>
                                        </p:attrNameLst>
                                      </p:cBhvr>
                                      <p:to>
                                        <p:strVal val="visible"/>
                                      </p:to>
                                    </p:set>
                                    <p:animEffect transition="in" filter="fade">
                                      <p:cBhvr>
                                        <p:cTn id="121" dur="1000"/>
                                        <p:tgtEl>
                                          <p:spTgt spid="114"/>
                                        </p:tgtEl>
                                      </p:cBhvr>
                                    </p:animEffect>
                                  </p:childTnLst>
                                </p:cTn>
                              </p:par>
                              <p:par>
                                <p:cTn id="122" presetID="10" presetClass="entr" presetSubtype="0" fill="hold" grpId="1" nodeType="withEffect">
                                  <p:stCondLst>
                                    <p:cond delay="0"/>
                                  </p:stCondLst>
                                  <p:childTnLst>
                                    <p:set>
                                      <p:cBhvr>
                                        <p:cTn id="123" dur="1" fill="hold">
                                          <p:stCondLst>
                                            <p:cond delay="0"/>
                                          </p:stCondLst>
                                        </p:cTn>
                                        <p:tgtEl>
                                          <p:spTgt spid="115"/>
                                        </p:tgtEl>
                                        <p:attrNameLst>
                                          <p:attrName>style.visibility</p:attrName>
                                        </p:attrNameLst>
                                      </p:cBhvr>
                                      <p:to>
                                        <p:strVal val="visible"/>
                                      </p:to>
                                    </p:set>
                                    <p:animEffect transition="in" filter="fade">
                                      <p:cBhvr>
                                        <p:cTn id="124" dur="1000"/>
                                        <p:tgtEl>
                                          <p:spTgt spid="115"/>
                                        </p:tgtEl>
                                      </p:cBhvr>
                                    </p:animEffect>
                                  </p:childTnLst>
                                </p:cTn>
                              </p:par>
                              <p:par>
                                <p:cTn id="125" presetID="10" presetClass="entr" presetSubtype="0" fill="hold" grpId="1" nodeType="withEffect">
                                  <p:stCondLst>
                                    <p:cond delay="0"/>
                                  </p:stCondLst>
                                  <p:childTnLst>
                                    <p:set>
                                      <p:cBhvr>
                                        <p:cTn id="126" dur="1" fill="hold">
                                          <p:stCondLst>
                                            <p:cond delay="0"/>
                                          </p:stCondLst>
                                        </p:cTn>
                                        <p:tgtEl>
                                          <p:spTgt spid="116"/>
                                        </p:tgtEl>
                                        <p:attrNameLst>
                                          <p:attrName>style.visibility</p:attrName>
                                        </p:attrNameLst>
                                      </p:cBhvr>
                                      <p:to>
                                        <p:strVal val="visible"/>
                                      </p:to>
                                    </p:set>
                                    <p:animEffect transition="in" filter="fade">
                                      <p:cBhvr>
                                        <p:cTn id="127" dur="1000"/>
                                        <p:tgtEl>
                                          <p:spTgt spid="116"/>
                                        </p:tgtEl>
                                      </p:cBhvr>
                                    </p:animEffect>
                                  </p:childTnLst>
                                </p:cTn>
                              </p:par>
                              <p:par>
                                <p:cTn id="128" presetID="10" presetClass="entr" presetSubtype="0" fill="hold" grpId="1" nodeType="withEffect">
                                  <p:stCondLst>
                                    <p:cond delay="0"/>
                                  </p:stCondLst>
                                  <p:childTnLst>
                                    <p:set>
                                      <p:cBhvr>
                                        <p:cTn id="129" dur="1" fill="hold">
                                          <p:stCondLst>
                                            <p:cond delay="0"/>
                                          </p:stCondLst>
                                        </p:cTn>
                                        <p:tgtEl>
                                          <p:spTgt spid="117"/>
                                        </p:tgtEl>
                                        <p:attrNameLst>
                                          <p:attrName>style.visibility</p:attrName>
                                        </p:attrNameLst>
                                      </p:cBhvr>
                                      <p:to>
                                        <p:strVal val="visible"/>
                                      </p:to>
                                    </p:set>
                                    <p:animEffect transition="in" filter="fade">
                                      <p:cBhvr>
                                        <p:cTn id="130" dur="1000"/>
                                        <p:tgtEl>
                                          <p:spTgt spid="117"/>
                                        </p:tgtEl>
                                      </p:cBhvr>
                                    </p:animEffect>
                                  </p:childTnLst>
                                </p:cTn>
                              </p:par>
                              <p:par>
                                <p:cTn id="131" presetID="10" presetClass="entr" presetSubtype="0" fill="hold" grpId="1" nodeType="withEffect">
                                  <p:stCondLst>
                                    <p:cond delay="0"/>
                                  </p:stCondLst>
                                  <p:childTnLst>
                                    <p:set>
                                      <p:cBhvr>
                                        <p:cTn id="132" dur="1" fill="hold">
                                          <p:stCondLst>
                                            <p:cond delay="0"/>
                                          </p:stCondLst>
                                        </p:cTn>
                                        <p:tgtEl>
                                          <p:spTgt spid="118"/>
                                        </p:tgtEl>
                                        <p:attrNameLst>
                                          <p:attrName>style.visibility</p:attrName>
                                        </p:attrNameLst>
                                      </p:cBhvr>
                                      <p:to>
                                        <p:strVal val="visible"/>
                                      </p:to>
                                    </p:set>
                                    <p:animEffect transition="in" filter="fade">
                                      <p:cBhvr>
                                        <p:cTn id="133" dur="1000"/>
                                        <p:tgtEl>
                                          <p:spTgt spid="118"/>
                                        </p:tgtEl>
                                      </p:cBhvr>
                                    </p:animEffect>
                                  </p:childTnLst>
                                </p:cTn>
                              </p:par>
                              <p:par>
                                <p:cTn id="134" presetID="10" presetClass="entr" presetSubtype="0" fill="hold" grpId="1" nodeType="withEffect">
                                  <p:stCondLst>
                                    <p:cond delay="0"/>
                                  </p:stCondLst>
                                  <p:childTnLst>
                                    <p:set>
                                      <p:cBhvr>
                                        <p:cTn id="135" dur="1" fill="hold">
                                          <p:stCondLst>
                                            <p:cond delay="0"/>
                                          </p:stCondLst>
                                        </p:cTn>
                                        <p:tgtEl>
                                          <p:spTgt spid="119"/>
                                        </p:tgtEl>
                                        <p:attrNameLst>
                                          <p:attrName>style.visibility</p:attrName>
                                        </p:attrNameLst>
                                      </p:cBhvr>
                                      <p:to>
                                        <p:strVal val="visible"/>
                                      </p:to>
                                    </p:set>
                                    <p:animEffect transition="in" filter="fade">
                                      <p:cBhvr>
                                        <p:cTn id="136" dur="1000"/>
                                        <p:tgtEl>
                                          <p:spTgt spid="119"/>
                                        </p:tgtEl>
                                      </p:cBhvr>
                                    </p:animEffect>
                                  </p:childTnLst>
                                </p:cTn>
                              </p:par>
                              <p:par>
                                <p:cTn id="137" presetID="10" presetClass="entr" presetSubtype="0" fill="hold" grpId="1" nodeType="withEffect">
                                  <p:stCondLst>
                                    <p:cond delay="0"/>
                                  </p:stCondLst>
                                  <p:childTnLst>
                                    <p:set>
                                      <p:cBhvr>
                                        <p:cTn id="138" dur="1" fill="hold">
                                          <p:stCondLst>
                                            <p:cond delay="0"/>
                                          </p:stCondLst>
                                        </p:cTn>
                                        <p:tgtEl>
                                          <p:spTgt spid="120"/>
                                        </p:tgtEl>
                                        <p:attrNameLst>
                                          <p:attrName>style.visibility</p:attrName>
                                        </p:attrNameLst>
                                      </p:cBhvr>
                                      <p:to>
                                        <p:strVal val="visible"/>
                                      </p:to>
                                    </p:set>
                                    <p:animEffect transition="in" filter="fade">
                                      <p:cBhvr>
                                        <p:cTn id="139" dur="1000"/>
                                        <p:tgtEl>
                                          <p:spTgt spid="120"/>
                                        </p:tgtEl>
                                      </p:cBhvr>
                                    </p:animEffect>
                                  </p:childTnLst>
                                </p:cTn>
                              </p:par>
                              <p:par>
                                <p:cTn id="140" presetID="10" presetClass="entr" presetSubtype="0" fill="hold" grpId="1" nodeType="withEffect">
                                  <p:stCondLst>
                                    <p:cond delay="0"/>
                                  </p:stCondLst>
                                  <p:childTnLst>
                                    <p:set>
                                      <p:cBhvr>
                                        <p:cTn id="141" dur="1" fill="hold">
                                          <p:stCondLst>
                                            <p:cond delay="0"/>
                                          </p:stCondLst>
                                        </p:cTn>
                                        <p:tgtEl>
                                          <p:spTgt spid="121"/>
                                        </p:tgtEl>
                                        <p:attrNameLst>
                                          <p:attrName>style.visibility</p:attrName>
                                        </p:attrNameLst>
                                      </p:cBhvr>
                                      <p:to>
                                        <p:strVal val="visible"/>
                                      </p:to>
                                    </p:set>
                                    <p:animEffect transition="in" filter="fade">
                                      <p:cBhvr>
                                        <p:cTn id="142" dur="1000"/>
                                        <p:tgtEl>
                                          <p:spTgt spid="121"/>
                                        </p:tgtEl>
                                      </p:cBhvr>
                                    </p:animEffect>
                                  </p:childTnLst>
                                </p:cTn>
                              </p:par>
                              <p:par>
                                <p:cTn id="143" presetID="10" presetClass="entr" presetSubtype="0" fill="hold" grpId="1" nodeType="withEffect">
                                  <p:stCondLst>
                                    <p:cond delay="0"/>
                                  </p:stCondLst>
                                  <p:childTnLst>
                                    <p:set>
                                      <p:cBhvr>
                                        <p:cTn id="144" dur="1" fill="hold">
                                          <p:stCondLst>
                                            <p:cond delay="0"/>
                                          </p:stCondLst>
                                        </p:cTn>
                                        <p:tgtEl>
                                          <p:spTgt spid="122"/>
                                        </p:tgtEl>
                                        <p:attrNameLst>
                                          <p:attrName>style.visibility</p:attrName>
                                        </p:attrNameLst>
                                      </p:cBhvr>
                                      <p:to>
                                        <p:strVal val="visible"/>
                                      </p:to>
                                    </p:set>
                                    <p:animEffect transition="in" filter="fade">
                                      <p:cBhvr>
                                        <p:cTn id="145" dur="1000"/>
                                        <p:tgtEl>
                                          <p:spTgt spid="122"/>
                                        </p:tgtEl>
                                      </p:cBhvr>
                                    </p:animEffect>
                                  </p:childTnLst>
                                </p:cTn>
                              </p:par>
                              <p:par>
                                <p:cTn id="146" presetID="10" presetClass="entr" presetSubtype="0" fill="hold" grpId="1" nodeType="withEffect">
                                  <p:stCondLst>
                                    <p:cond delay="0"/>
                                  </p:stCondLst>
                                  <p:childTnLst>
                                    <p:set>
                                      <p:cBhvr>
                                        <p:cTn id="147" dur="1" fill="hold">
                                          <p:stCondLst>
                                            <p:cond delay="0"/>
                                          </p:stCondLst>
                                        </p:cTn>
                                        <p:tgtEl>
                                          <p:spTgt spid="123"/>
                                        </p:tgtEl>
                                        <p:attrNameLst>
                                          <p:attrName>style.visibility</p:attrName>
                                        </p:attrNameLst>
                                      </p:cBhvr>
                                      <p:to>
                                        <p:strVal val="visible"/>
                                      </p:to>
                                    </p:set>
                                    <p:animEffect transition="in" filter="fade">
                                      <p:cBhvr>
                                        <p:cTn id="148" dur="1000"/>
                                        <p:tgtEl>
                                          <p:spTgt spid="123"/>
                                        </p:tgtEl>
                                      </p:cBhvr>
                                    </p:animEffect>
                                  </p:childTnLst>
                                </p:cTn>
                              </p:par>
                              <p:par>
                                <p:cTn id="149" presetID="10" presetClass="entr" presetSubtype="0" fill="hold" grpId="1" nodeType="withEffect">
                                  <p:stCondLst>
                                    <p:cond delay="0"/>
                                  </p:stCondLst>
                                  <p:childTnLst>
                                    <p:set>
                                      <p:cBhvr>
                                        <p:cTn id="150" dur="1" fill="hold">
                                          <p:stCondLst>
                                            <p:cond delay="0"/>
                                          </p:stCondLst>
                                        </p:cTn>
                                        <p:tgtEl>
                                          <p:spTgt spid="124"/>
                                        </p:tgtEl>
                                        <p:attrNameLst>
                                          <p:attrName>style.visibility</p:attrName>
                                        </p:attrNameLst>
                                      </p:cBhvr>
                                      <p:to>
                                        <p:strVal val="visible"/>
                                      </p:to>
                                    </p:set>
                                    <p:animEffect transition="in" filter="fade">
                                      <p:cBhvr>
                                        <p:cTn id="151" dur="1000"/>
                                        <p:tgtEl>
                                          <p:spTgt spid="124"/>
                                        </p:tgtEl>
                                      </p:cBhvr>
                                    </p:animEffect>
                                  </p:childTnLst>
                                </p:cTn>
                              </p:par>
                              <p:par>
                                <p:cTn id="152" presetID="10" presetClass="entr" presetSubtype="0" fill="hold" grpId="1" nodeType="withEffect">
                                  <p:stCondLst>
                                    <p:cond delay="0"/>
                                  </p:stCondLst>
                                  <p:childTnLst>
                                    <p:set>
                                      <p:cBhvr>
                                        <p:cTn id="153" dur="1" fill="hold">
                                          <p:stCondLst>
                                            <p:cond delay="0"/>
                                          </p:stCondLst>
                                        </p:cTn>
                                        <p:tgtEl>
                                          <p:spTgt spid="125"/>
                                        </p:tgtEl>
                                        <p:attrNameLst>
                                          <p:attrName>style.visibility</p:attrName>
                                        </p:attrNameLst>
                                      </p:cBhvr>
                                      <p:to>
                                        <p:strVal val="visible"/>
                                      </p:to>
                                    </p:set>
                                    <p:animEffect transition="in" filter="fade">
                                      <p:cBhvr>
                                        <p:cTn id="154" dur="1000"/>
                                        <p:tgtEl>
                                          <p:spTgt spid="125"/>
                                        </p:tgtEl>
                                      </p:cBhvr>
                                    </p:animEffect>
                                  </p:childTnLst>
                                </p:cTn>
                              </p:par>
                              <p:par>
                                <p:cTn id="155" presetID="10" presetClass="entr" presetSubtype="0" fill="hold" grpId="1" nodeType="withEffect">
                                  <p:stCondLst>
                                    <p:cond delay="0"/>
                                  </p:stCondLst>
                                  <p:childTnLst>
                                    <p:set>
                                      <p:cBhvr>
                                        <p:cTn id="156" dur="1" fill="hold">
                                          <p:stCondLst>
                                            <p:cond delay="0"/>
                                          </p:stCondLst>
                                        </p:cTn>
                                        <p:tgtEl>
                                          <p:spTgt spid="126"/>
                                        </p:tgtEl>
                                        <p:attrNameLst>
                                          <p:attrName>style.visibility</p:attrName>
                                        </p:attrNameLst>
                                      </p:cBhvr>
                                      <p:to>
                                        <p:strVal val="visible"/>
                                      </p:to>
                                    </p:set>
                                    <p:animEffect transition="in" filter="fade">
                                      <p:cBhvr>
                                        <p:cTn id="157" dur="1000"/>
                                        <p:tgtEl>
                                          <p:spTgt spid="126"/>
                                        </p:tgtEl>
                                      </p:cBhvr>
                                    </p:animEffect>
                                  </p:childTnLst>
                                </p:cTn>
                              </p:par>
                              <p:par>
                                <p:cTn id="158" presetID="10" presetClass="entr" presetSubtype="0" fill="hold" grpId="1" nodeType="withEffect">
                                  <p:stCondLst>
                                    <p:cond delay="0"/>
                                  </p:stCondLst>
                                  <p:childTnLst>
                                    <p:set>
                                      <p:cBhvr>
                                        <p:cTn id="159" dur="1" fill="hold">
                                          <p:stCondLst>
                                            <p:cond delay="0"/>
                                          </p:stCondLst>
                                        </p:cTn>
                                        <p:tgtEl>
                                          <p:spTgt spid="127"/>
                                        </p:tgtEl>
                                        <p:attrNameLst>
                                          <p:attrName>style.visibility</p:attrName>
                                        </p:attrNameLst>
                                      </p:cBhvr>
                                      <p:to>
                                        <p:strVal val="visible"/>
                                      </p:to>
                                    </p:set>
                                    <p:animEffect transition="in" filter="fade">
                                      <p:cBhvr>
                                        <p:cTn id="160" dur="1000"/>
                                        <p:tgtEl>
                                          <p:spTgt spid="127"/>
                                        </p:tgtEl>
                                      </p:cBhvr>
                                    </p:animEffect>
                                  </p:childTnLst>
                                </p:cTn>
                              </p:par>
                              <p:par>
                                <p:cTn id="161" presetID="10" presetClass="entr" presetSubtype="0" fill="hold" grpId="1" nodeType="withEffect">
                                  <p:stCondLst>
                                    <p:cond delay="0"/>
                                  </p:stCondLst>
                                  <p:childTnLst>
                                    <p:set>
                                      <p:cBhvr>
                                        <p:cTn id="162" dur="1" fill="hold">
                                          <p:stCondLst>
                                            <p:cond delay="0"/>
                                          </p:stCondLst>
                                        </p:cTn>
                                        <p:tgtEl>
                                          <p:spTgt spid="128"/>
                                        </p:tgtEl>
                                        <p:attrNameLst>
                                          <p:attrName>style.visibility</p:attrName>
                                        </p:attrNameLst>
                                      </p:cBhvr>
                                      <p:to>
                                        <p:strVal val="visible"/>
                                      </p:to>
                                    </p:set>
                                    <p:animEffect transition="in" filter="fade">
                                      <p:cBhvr>
                                        <p:cTn id="163" dur="1000"/>
                                        <p:tgtEl>
                                          <p:spTgt spid="128"/>
                                        </p:tgtEl>
                                      </p:cBhvr>
                                    </p:animEffect>
                                  </p:childTnLst>
                                </p:cTn>
                              </p:par>
                              <p:par>
                                <p:cTn id="164" presetID="10" presetClass="entr" presetSubtype="0" fill="hold" grpId="1" nodeType="withEffect">
                                  <p:stCondLst>
                                    <p:cond delay="0"/>
                                  </p:stCondLst>
                                  <p:childTnLst>
                                    <p:set>
                                      <p:cBhvr>
                                        <p:cTn id="165" dur="1" fill="hold">
                                          <p:stCondLst>
                                            <p:cond delay="0"/>
                                          </p:stCondLst>
                                        </p:cTn>
                                        <p:tgtEl>
                                          <p:spTgt spid="129"/>
                                        </p:tgtEl>
                                        <p:attrNameLst>
                                          <p:attrName>style.visibility</p:attrName>
                                        </p:attrNameLst>
                                      </p:cBhvr>
                                      <p:to>
                                        <p:strVal val="visible"/>
                                      </p:to>
                                    </p:set>
                                    <p:animEffect transition="in" filter="fade">
                                      <p:cBhvr>
                                        <p:cTn id="166" dur="1000"/>
                                        <p:tgtEl>
                                          <p:spTgt spid="129"/>
                                        </p:tgtEl>
                                      </p:cBhvr>
                                    </p:animEffect>
                                  </p:childTnLst>
                                </p:cTn>
                              </p:par>
                              <p:par>
                                <p:cTn id="167" presetID="10" presetClass="entr" presetSubtype="0" fill="hold" grpId="1" nodeType="withEffect">
                                  <p:stCondLst>
                                    <p:cond delay="0"/>
                                  </p:stCondLst>
                                  <p:childTnLst>
                                    <p:set>
                                      <p:cBhvr>
                                        <p:cTn id="168" dur="1" fill="hold">
                                          <p:stCondLst>
                                            <p:cond delay="0"/>
                                          </p:stCondLst>
                                        </p:cTn>
                                        <p:tgtEl>
                                          <p:spTgt spid="130"/>
                                        </p:tgtEl>
                                        <p:attrNameLst>
                                          <p:attrName>style.visibility</p:attrName>
                                        </p:attrNameLst>
                                      </p:cBhvr>
                                      <p:to>
                                        <p:strVal val="visible"/>
                                      </p:to>
                                    </p:set>
                                    <p:animEffect transition="in" filter="fade">
                                      <p:cBhvr>
                                        <p:cTn id="169" dur="1000"/>
                                        <p:tgtEl>
                                          <p:spTgt spid="130"/>
                                        </p:tgtEl>
                                      </p:cBhvr>
                                    </p:animEffect>
                                  </p:childTnLst>
                                </p:cTn>
                              </p:par>
                              <p:par>
                                <p:cTn id="170" presetID="10" presetClass="entr" presetSubtype="0" fill="hold" grpId="1" nodeType="withEffect">
                                  <p:stCondLst>
                                    <p:cond delay="0"/>
                                  </p:stCondLst>
                                  <p:childTnLst>
                                    <p:set>
                                      <p:cBhvr>
                                        <p:cTn id="171" dur="1" fill="hold">
                                          <p:stCondLst>
                                            <p:cond delay="0"/>
                                          </p:stCondLst>
                                        </p:cTn>
                                        <p:tgtEl>
                                          <p:spTgt spid="131"/>
                                        </p:tgtEl>
                                        <p:attrNameLst>
                                          <p:attrName>style.visibility</p:attrName>
                                        </p:attrNameLst>
                                      </p:cBhvr>
                                      <p:to>
                                        <p:strVal val="visible"/>
                                      </p:to>
                                    </p:set>
                                    <p:animEffect transition="in" filter="fade">
                                      <p:cBhvr>
                                        <p:cTn id="172" dur="1000"/>
                                        <p:tgtEl>
                                          <p:spTgt spid="131"/>
                                        </p:tgtEl>
                                      </p:cBhvr>
                                    </p:animEffect>
                                  </p:childTnLst>
                                </p:cTn>
                              </p:par>
                              <p:par>
                                <p:cTn id="173" presetID="10" presetClass="entr" presetSubtype="0" fill="hold" grpId="1" nodeType="withEffect">
                                  <p:stCondLst>
                                    <p:cond delay="0"/>
                                  </p:stCondLst>
                                  <p:childTnLst>
                                    <p:set>
                                      <p:cBhvr>
                                        <p:cTn id="174" dur="1" fill="hold">
                                          <p:stCondLst>
                                            <p:cond delay="0"/>
                                          </p:stCondLst>
                                        </p:cTn>
                                        <p:tgtEl>
                                          <p:spTgt spid="132"/>
                                        </p:tgtEl>
                                        <p:attrNameLst>
                                          <p:attrName>style.visibility</p:attrName>
                                        </p:attrNameLst>
                                      </p:cBhvr>
                                      <p:to>
                                        <p:strVal val="visible"/>
                                      </p:to>
                                    </p:set>
                                    <p:animEffect transition="in" filter="fade">
                                      <p:cBhvr>
                                        <p:cTn id="175" dur="1000"/>
                                        <p:tgtEl>
                                          <p:spTgt spid="132"/>
                                        </p:tgtEl>
                                      </p:cBhvr>
                                    </p:animEffect>
                                  </p:childTnLst>
                                </p:cTn>
                              </p:par>
                              <p:par>
                                <p:cTn id="176" presetID="10" presetClass="entr" presetSubtype="0" fill="hold" grpId="1" nodeType="withEffect">
                                  <p:stCondLst>
                                    <p:cond delay="0"/>
                                  </p:stCondLst>
                                  <p:childTnLst>
                                    <p:set>
                                      <p:cBhvr>
                                        <p:cTn id="177" dur="1" fill="hold">
                                          <p:stCondLst>
                                            <p:cond delay="0"/>
                                          </p:stCondLst>
                                        </p:cTn>
                                        <p:tgtEl>
                                          <p:spTgt spid="133"/>
                                        </p:tgtEl>
                                        <p:attrNameLst>
                                          <p:attrName>style.visibility</p:attrName>
                                        </p:attrNameLst>
                                      </p:cBhvr>
                                      <p:to>
                                        <p:strVal val="visible"/>
                                      </p:to>
                                    </p:set>
                                    <p:animEffect transition="in" filter="fade">
                                      <p:cBhvr>
                                        <p:cTn id="178" dur="1000"/>
                                        <p:tgtEl>
                                          <p:spTgt spid="133"/>
                                        </p:tgtEl>
                                      </p:cBhvr>
                                    </p:animEffect>
                                  </p:childTnLst>
                                </p:cTn>
                              </p:par>
                              <p:par>
                                <p:cTn id="179" presetID="10" presetClass="entr" presetSubtype="0" fill="hold" grpId="1" nodeType="withEffect">
                                  <p:stCondLst>
                                    <p:cond delay="0"/>
                                  </p:stCondLst>
                                  <p:childTnLst>
                                    <p:set>
                                      <p:cBhvr>
                                        <p:cTn id="180" dur="1" fill="hold">
                                          <p:stCondLst>
                                            <p:cond delay="0"/>
                                          </p:stCondLst>
                                        </p:cTn>
                                        <p:tgtEl>
                                          <p:spTgt spid="134"/>
                                        </p:tgtEl>
                                        <p:attrNameLst>
                                          <p:attrName>style.visibility</p:attrName>
                                        </p:attrNameLst>
                                      </p:cBhvr>
                                      <p:to>
                                        <p:strVal val="visible"/>
                                      </p:to>
                                    </p:set>
                                    <p:animEffect transition="in" filter="fade">
                                      <p:cBhvr>
                                        <p:cTn id="181" dur="1000"/>
                                        <p:tgtEl>
                                          <p:spTgt spid="134"/>
                                        </p:tgtEl>
                                      </p:cBhvr>
                                    </p:animEffect>
                                  </p:childTnLst>
                                </p:cTn>
                              </p:par>
                              <p:par>
                                <p:cTn id="182" presetID="10" presetClass="entr" presetSubtype="0" fill="hold" grpId="1" nodeType="withEffect">
                                  <p:stCondLst>
                                    <p:cond delay="0"/>
                                  </p:stCondLst>
                                  <p:childTnLst>
                                    <p:set>
                                      <p:cBhvr>
                                        <p:cTn id="183" dur="1" fill="hold">
                                          <p:stCondLst>
                                            <p:cond delay="0"/>
                                          </p:stCondLst>
                                        </p:cTn>
                                        <p:tgtEl>
                                          <p:spTgt spid="135"/>
                                        </p:tgtEl>
                                        <p:attrNameLst>
                                          <p:attrName>style.visibility</p:attrName>
                                        </p:attrNameLst>
                                      </p:cBhvr>
                                      <p:to>
                                        <p:strVal val="visible"/>
                                      </p:to>
                                    </p:set>
                                    <p:animEffect transition="in" filter="fade">
                                      <p:cBhvr>
                                        <p:cTn id="184" dur="1000"/>
                                        <p:tgtEl>
                                          <p:spTgt spid="135"/>
                                        </p:tgtEl>
                                      </p:cBhvr>
                                    </p:animEffect>
                                  </p:childTnLst>
                                </p:cTn>
                              </p:par>
                              <p:par>
                                <p:cTn id="185" presetID="10" presetClass="entr" presetSubtype="0" fill="hold" grpId="1" nodeType="withEffect">
                                  <p:stCondLst>
                                    <p:cond delay="0"/>
                                  </p:stCondLst>
                                  <p:childTnLst>
                                    <p:set>
                                      <p:cBhvr>
                                        <p:cTn id="186" dur="1" fill="hold">
                                          <p:stCondLst>
                                            <p:cond delay="0"/>
                                          </p:stCondLst>
                                        </p:cTn>
                                        <p:tgtEl>
                                          <p:spTgt spid="136"/>
                                        </p:tgtEl>
                                        <p:attrNameLst>
                                          <p:attrName>style.visibility</p:attrName>
                                        </p:attrNameLst>
                                      </p:cBhvr>
                                      <p:to>
                                        <p:strVal val="visible"/>
                                      </p:to>
                                    </p:set>
                                    <p:animEffect transition="in" filter="fade">
                                      <p:cBhvr>
                                        <p:cTn id="187" dur="1000"/>
                                        <p:tgtEl>
                                          <p:spTgt spid="136"/>
                                        </p:tgtEl>
                                      </p:cBhvr>
                                    </p:animEffect>
                                  </p:childTnLst>
                                </p:cTn>
                              </p:par>
                              <p:par>
                                <p:cTn id="188" presetID="10" presetClass="entr" presetSubtype="0" fill="hold" grpId="1" nodeType="withEffect">
                                  <p:stCondLst>
                                    <p:cond delay="0"/>
                                  </p:stCondLst>
                                  <p:childTnLst>
                                    <p:set>
                                      <p:cBhvr>
                                        <p:cTn id="189" dur="1" fill="hold">
                                          <p:stCondLst>
                                            <p:cond delay="0"/>
                                          </p:stCondLst>
                                        </p:cTn>
                                        <p:tgtEl>
                                          <p:spTgt spid="137"/>
                                        </p:tgtEl>
                                        <p:attrNameLst>
                                          <p:attrName>style.visibility</p:attrName>
                                        </p:attrNameLst>
                                      </p:cBhvr>
                                      <p:to>
                                        <p:strVal val="visible"/>
                                      </p:to>
                                    </p:set>
                                    <p:animEffect transition="in" filter="fade">
                                      <p:cBhvr>
                                        <p:cTn id="190" dur="1000"/>
                                        <p:tgtEl>
                                          <p:spTgt spid="137"/>
                                        </p:tgtEl>
                                      </p:cBhvr>
                                    </p:animEffect>
                                  </p:childTnLst>
                                </p:cTn>
                              </p:par>
                              <p:par>
                                <p:cTn id="191" presetID="10" presetClass="entr" presetSubtype="0" fill="hold" grpId="1" nodeType="withEffect">
                                  <p:stCondLst>
                                    <p:cond delay="0"/>
                                  </p:stCondLst>
                                  <p:childTnLst>
                                    <p:set>
                                      <p:cBhvr>
                                        <p:cTn id="192" dur="1" fill="hold">
                                          <p:stCondLst>
                                            <p:cond delay="0"/>
                                          </p:stCondLst>
                                        </p:cTn>
                                        <p:tgtEl>
                                          <p:spTgt spid="138"/>
                                        </p:tgtEl>
                                        <p:attrNameLst>
                                          <p:attrName>style.visibility</p:attrName>
                                        </p:attrNameLst>
                                      </p:cBhvr>
                                      <p:to>
                                        <p:strVal val="visible"/>
                                      </p:to>
                                    </p:set>
                                    <p:animEffect transition="in" filter="fade">
                                      <p:cBhvr>
                                        <p:cTn id="193" dur="1000"/>
                                        <p:tgtEl>
                                          <p:spTgt spid="138"/>
                                        </p:tgtEl>
                                      </p:cBhvr>
                                    </p:animEffect>
                                  </p:childTnLst>
                                </p:cTn>
                              </p:par>
                              <p:par>
                                <p:cTn id="194" presetID="10" presetClass="entr" presetSubtype="0" fill="hold" grpId="1" nodeType="withEffect">
                                  <p:stCondLst>
                                    <p:cond delay="0"/>
                                  </p:stCondLst>
                                  <p:childTnLst>
                                    <p:set>
                                      <p:cBhvr>
                                        <p:cTn id="195" dur="1" fill="hold">
                                          <p:stCondLst>
                                            <p:cond delay="0"/>
                                          </p:stCondLst>
                                        </p:cTn>
                                        <p:tgtEl>
                                          <p:spTgt spid="139"/>
                                        </p:tgtEl>
                                        <p:attrNameLst>
                                          <p:attrName>style.visibility</p:attrName>
                                        </p:attrNameLst>
                                      </p:cBhvr>
                                      <p:to>
                                        <p:strVal val="visible"/>
                                      </p:to>
                                    </p:set>
                                    <p:animEffect transition="in" filter="fade">
                                      <p:cBhvr>
                                        <p:cTn id="196" dur="1000"/>
                                        <p:tgtEl>
                                          <p:spTgt spid="139"/>
                                        </p:tgtEl>
                                      </p:cBhvr>
                                    </p:animEffect>
                                  </p:childTnLst>
                                </p:cTn>
                              </p:par>
                              <p:par>
                                <p:cTn id="197" presetID="10" presetClass="entr" presetSubtype="0" fill="hold" grpId="1" nodeType="withEffect">
                                  <p:stCondLst>
                                    <p:cond delay="0"/>
                                  </p:stCondLst>
                                  <p:childTnLst>
                                    <p:set>
                                      <p:cBhvr>
                                        <p:cTn id="198" dur="1" fill="hold">
                                          <p:stCondLst>
                                            <p:cond delay="0"/>
                                          </p:stCondLst>
                                        </p:cTn>
                                        <p:tgtEl>
                                          <p:spTgt spid="140"/>
                                        </p:tgtEl>
                                        <p:attrNameLst>
                                          <p:attrName>style.visibility</p:attrName>
                                        </p:attrNameLst>
                                      </p:cBhvr>
                                      <p:to>
                                        <p:strVal val="visible"/>
                                      </p:to>
                                    </p:set>
                                    <p:animEffect transition="in" filter="fade">
                                      <p:cBhvr>
                                        <p:cTn id="199" dur="1000"/>
                                        <p:tgtEl>
                                          <p:spTgt spid="140"/>
                                        </p:tgtEl>
                                      </p:cBhvr>
                                    </p:animEffect>
                                  </p:childTnLst>
                                </p:cTn>
                              </p:par>
                              <p:par>
                                <p:cTn id="200" presetID="10" presetClass="entr" presetSubtype="0" fill="hold" grpId="1" nodeType="withEffect">
                                  <p:stCondLst>
                                    <p:cond delay="0"/>
                                  </p:stCondLst>
                                  <p:childTnLst>
                                    <p:set>
                                      <p:cBhvr>
                                        <p:cTn id="201" dur="1" fill="hold">
                                          <p:stCondLst>
                                            <p:cond delay="0"/>
                                          </p:stCondLst>
                                        </p:cTn>
                                        <p:tgtEl>
                                          <p:spTgt spid="141"/>
                                        </p:tgtEl>
                                        <p:attrNameLst>
                                          <p:attrName>style.visibility</p:attrName>
                                        </p:attrNameLst>
                                      </p:cBhvr>
                                      <p:to>
                                        <p:strVal val="visible"/>
                                      </p:to>
                                    </p:set>
                                    <p:animEffect transition="in" filter="fade">
                                      <p:cBhvr>
                                        <p:cTn id="202" dur="1000"/>
                                        <p:tgtEl>
                                          <p:spTgt spid="141"/>
                                        </p:tgtEl>
                                      </p:cBhvr>
                                    </p:animEffect>
                                  </p:childTnLst>
                                </p:cTn>
                              </p:par>
                              <p:par>
                                <p:cTn id="203" presetID="10" presetClass="entr" presetSubtype="0" fill="hold" grpId="1" nodeType="withEffect">
                                  <p:stCondLst>
                                    <p:cond delay="0"/>
                                  </p:stCondLst>
                                  <p:childTnLst>
                                    <p:set>
                                      <p:cBhvr>
                                        <p:cTn id="204" dur="1" fill="hold">
                                          <p:stCondLst>
                                            <p:cond delay="0"/>
                                          </p:stCondLst>
                                        </p:cTn>
                                        <p:tgtEl>
                                          <p:spTgt spid="142"/>
                                        </p:tgtEl>
                                        <p:attrNameLst>
                                          <p:attrName>style.visibility</p:attrName>
                                        </p:attrNameLst>
                                      </p:cBhvr>
                                      <p:to>
                                        <p:strVal val="visible"/>
                                      </p:to>
                                    </p:set>
                                    <p:animEffect transition="in" filter="fade">
                                      <p:cBhvr>
                                        <p:cTn id="205" dur="1000"/>
                                        <p:tgtEl>
                                          <p:spTgt spid="142"/>
                                        </p:tgtEl>
                                      </p:cBhvr>
                                    </p:animEffect>
                                  </p:childTnLst>
                                </p:cTn>
                              </p:par>
                              <p:par>
                                <p:cTn id="206" presetID="10" presetClass="entr" presetSubtype="0" fill="hold" grpId="1" nodeType="withEffect">
                                  <p:stCondLst>
                                    <p:cond delay="0"/>
                                  </p:stCondLst>
                                  <p:childTnLst>
                                    <p:set>
                                      <p:cBhvr>
                                        <p:cTn id="207" dur="1" fill="hold">
                                          <p:stCondLst>
                                            <p:cond delay="0"/>
                                          </p:stCondLst>
                                        </p:cTn>
                                        <p:tgtEl>
                                          <p:spTgt spid="143"/>
                                        </p:tgtEl>
                                        <p:attrNameLst>
                                          <p:attrName>style.visibility</p:attrName>
                                        </p:attrNameLst>
                                      </p:cBhvr>
                                      <p:to>
                                        <p:strVal val="visible"/>
                                      </p:to>
                                    </p:set>
                                    <p:animEffect transition="in" filter="fade">
                                      <p:cBhvr>
                                        <p:cTn id="208" dur="1000"/>
                                        <p:tgtEl>
                                          <p:spTgt spid="143"/>
                                        </p:tgtEl>
                                      </p:cBhvr>
                                    </p:animEffect>
                                  </p:childTnLst>
                                </p:cTn>
                              </p:par>
                              <p:par>
                                <p:cTn id="209" presetID="10" presetClass="entr" presetSubtype="0" fill="hold" grpId="1" nodeType="withEffect">
                                  <p:stCondLst>
                                    <p:cond delay="0"/>
                                  </p:stCondLst>
                                  <p:childTnLst>
                                    <p:set>
                                      <p:cBhvr>
                                        <p:cTn id="210" dur="1" fill="hold">
                                          <p:stCondLst>
                                            <p:cond delay="0"/>
                                          </p:stCondLst>
                                        </p:cTn>
                                        <p:tgtEl>
                                          <p:spTgt spid="144"/>
                                        </p:tgtEl>
                                        <p:attrNameLst>
                                          <p:attrName>style.visibility</p:attrName>
                                        </p:attrNameLst>
                                      </p:cBhvr>
                                      <p:to>
                                        <p:strVal val="visible"/>
                                      </p:to>
                                    </p:set>
                                    <p:animEffect transition="in" filter="fade">
                                      <p:cBhvr>
                                        <p:cTn id="211" dur="1000"/>
                                        <p:tgtEl>
                                          <p:spTgt spid="144"/>
                                        </p:tgtEl>
                                      </p:cBhvr>
                                    </p:animEffect>
                                  </p:childTnLst>
                                </p:cTn>
                              </p:par>
                              <p:par>
                                <p:cTn id="212" presetID="10" presetClass="entr" presetSubtype="0" fill="hold" grpId="1" nodeType="withEffect">
                                  <p:stCondLst>
                                    <p:cond delay="0"/>
                                  </p:stCondLst>
                                  <p:childTnLst>
                                    <p:set>
                                      <p:cBhvr>
                                        <p:cTn id="213" dur="1" fill="hold">
                                          <p:stCondLst>
                                            <p:cond delay="0"/>
                                          </p:stCondLst>
                                        </p:cTn>
                                        <p:tgtEl>
                                          <p:spTgt spid="145"/>
                                        </p:tgtEl>
                                        <p:attrNameLst>
                                          <p:attrName>style.visibility</p:attrName>
                                        </p:attrNameLst>
                                      </p:cBhvr>
                                      <p:to>
                                        <p:strVal val="visible"/>
                                      </p:to>
                                    </p:set>
                                    <p:animEffect transition="in" filter="fade">
                                      <p:cBhvr>
                                        <p:cTn id="214" dur="1000"/>
                                        <p:tgtEl>
                                          <p:spTgt spid="145"/>
                                        </p:tgtEl>
                                      </p:cBhvr>
                                    </p:animEffect>
                                  </p:childTnLst>
                                </p:cTn>
                              </p:par>
                              <p:par>
                                <p:cTn id="215" presetID="10" presetClass="entr" presetSubtype="0" fill="hold" grpId="1" nodeType="withEffect">
                                  <p:stCondLst>
                                    <p:cond delay="0"/>
                                  </p:stCondLst>
                                  <p:childTnLst>
                                    <p:set>
                                      <p:cBhvr>
                                        <p:cTn id="216" dur="1" fill="hold">
                                          <p:stCondLst>
                                            <p:cond delay="0"/>
                                          </p:stCondLst>
                                        </p:cTn>
                                        <p:tgtEl>
                                          <p:spTgt spid="146"/>
                                        </p:tgtEl>
                                        <p:attrNameLst>
                                          <p:attrName>style.visibility</p:attrName>
                                        </p:attrNameLst>
                                      </p:cBhvr>
                                      <p:to>
                                        <p:strVal val="visible"/>
                                      </p:to>
                                    </p:set>
                                    <p:animEffect transition="in" filter="fade">
                                      <p:cBhvr>
                                        <p:cTn id="217" dur="1000"/>
                                        <p:tgtEl>
                                          <p:spTgt spid="146"/>
                                        </p:tgtEl>
                                      </p:cBhvr>
                                    </p:animEffect>
                                  </p:childTnLst>
                                </p:cTn>
                              </p:par>
                              <p:par>
                                <p:cTn id="218" presetID="10" presetClass="entr" presetSubtype="0" fill="hold" grpId="1" nodeType="withEffect">
                                  <p:stCondLst>
                                    <p:cond delay="0"/>
                                  </p:stCondLst>
                                  <p:childTnLst>
                                    <p:set>
                                      <p:cBhvr>
                                        <p:cTn id="219" dur="1" fill="hold">
                                          <p:stCondLst>
                                            <p:cond delay="0"/>
                                          </p:stCondLst>
                                        </p:cTn>
                                        <p:tgtEl>
                                          <p:spTgt spid="147"/>
                                        </p:tgtEl>
                                        <p:attrNameLst>
                                          <p:attrName>style.visibility</p:attrName>
                                        </p:attrNameLst>
                                      </p:cBhvr>
                                      <p:to>
                                        <p:strVal val="visible"/>
                                      </p:to>
                                    </p:set>
                                    <p:animEffect transition="in" filter="fade">
                                      <p:cBhvr>
                                        <p:cTn id="220" dur="1000"/>
                                        <p:tgtEl>
                                          <p:spTgt spid="147"/>
                                        </p:tgtEl>
                                      </p:cBhvr>
                                    </p:animEffect>
                                  </p:childTnLst>
                                </p:cTn>
                              </p:par>
                              <p:par>
                                <p:cTn id="221" presetID="10" presetClass="entr" presetSubtype="0" fill="hold" grpId="1" nodeType="withEffect">
                                  <p:stCondLst>
                                    <p:cond delay="0"/>
                                  </p:stCondLst>
                                  <p:childTnLst>
                                    <p:set>
                                      <p:cBhvr>
                                        <p:cTn id="222" dur="1" fill="hold">
                                          <p:stCondLst>
                                            <p:cond delay="0"/>
                                          </p:stCondLst>
                                        </p:cTn>
                                        <p:tgtEl>
                                          <p:spTgt spid="148"/>
                                        </p:tgtEl>
                                        <p:attrNameLst>
                                          <p:attrName>style.visibility</p:attrName>
                                        </p:attrNameLst>
                                      </p:cBhvr>
                                      <p:to>
                                        <p:strVal val="visible"/>
                                      </p:to>
                                    </p:set>
                                    <p:animEffect transition="in" filter="fade">
                                      <p:cBhvr>
                                        <p:cTn id="223" dur="1000"/>
                                        <p:tgtEl>
                                          <p:spTgt spid="148"/>
                                        </p:tgtEl>
                                      </p:cBhvr>
                                    </p:animEffect>
                                  </p:childTnLst>
                                </p:cTn>
                              </p:par>
                              <p:par>
                                <p:cTn id="224" presetID="10" presetClass="entr" presetSubtype="0" fill="hold" grpId="1" nodeType="withEffect">
                                  <p:stCondLst>
                                    <p:cond delay="0"/>
                                  </p:stCondLst>
                                  <p:childTnLst>
                                    <p:set>
                                      <p:cBhvr>
                                        <p:cTn id="225" dur="1" fill="hold">
                                          <p:stCondLst>
                                            <p:cond delay="0"/>
                                          </p:stCondLst>
                                        </p:cTn>
                                        <p:tgtEl>
                                          <p:spTgt spid="149"/>
                                        </p:tgtEl>
                                        <p:attrNameLst>
                                          <p:attrName>style.visibility</p:attrName>
                                        </p:attrNameLst>
                                      </p:cBhvr>
                                      <p:to>
                                        <p:strVal val="visible"/>
                                      </p:to>
                                    </p:set>
                                    <p:animEffect transition="in" filter="fade">
                                      <p:cBhvr>
                                        <p:cTn id="226" dur="1000"/>
                                        <p:tgtEl>
                                          <p:spTgt spid="149"/>
                                        </p:tgtEl>
                                      </p:cBhvr>
                                    </p:animEffect>
                                  </p:childTnLst>
                                </p:cTn>
                              </p:par>
                              <p:par>
                                <p:cTn id="227" presetID="10" presetClass="entr" presetSubtype="0" fill="hold" grpId="1" nodeType="withEffect">
                                  <p:stCondLst>
                                    <p:cond delay="0"/>
                                  </p:stCondLst>
                                  <p:childTnLst>
                                    <p:set>
                                      <p:cBhvr>
                                        <p:cTn id="228" dur="1" fill="hold">
                                          <p:stCondLst>
                                            <p:cond delay="0"/>
                                          </p:stCondLst>
                                        </p:cTn>
                                        <p:tgtEl>
                                          <p:spTgt spid="150"/>
                                        </p:tgtEl>
                                        <p:attrNameLst>
                                          <p:attrName>style.visibility</p:attrName>
                                        </p:attrNameLst>
                                      </p:cBhvr>
                                      <p:to>
                                        <p:strVal val="visible"/>
                                      </p:to>
                                    </p:set>
                                    <p:animEffect transition="in" filter="fade">
                                      <p:cBhvr>
                                        <p:cTn id="229" dur="1000"/>
                                        <p:tgtEl>
                                          <p:spTgt spid="150"/>
                                        </p:tgtEl>
                                      </p:cBhvr>
                                    </p:animEffect>
                                  </p:childTnLst>
                                </p:cTn>
                              </p:par>
                              <p:par>
                                <p:cTn id="230" presetID="10" presetClass="entr" presetSubtype="0" fill="hold" grpId="1" nodeType="withEffect">
                                  <p:stCondLst>
                                    <p:cond delay="0"/>
                                  </p:stCondLst>
                                  <p:childTnLst>
                                    <p:set>
                                      <p:cBhvr>
                                        <p:cTn id="231" dur="1" fill="hold">
                                          <p:stCondLst>
                                            <p:cond delay="0"/>
                                          </p:stCondLst>
                                        </p:cTn>
                                        <p:tgtEl>
                                          <p:spTgt spid="151"/>
                                        </p:tgtEl>
                                        <p:attrNameLst>
                                          <p:attrName>style.visibility</p:attrName>
                                        </p:attrNameLst>
                                      </p:cBhvr>
                                      <p:to>
                                        <p:strVal val="visible"/>
                                      </p:to>
                                    </p:set>
                                    <p:animEffect transition="in" filter="fade">
                                      <p:cBhvr>
                                        <p:cTn id="232" dur="1000"/>
                                        <p:tgtEl>
                                          <p:spTgt spid="151"/>
                                        </p:tgtEl>
                                      </p:cBhvr>
                                    </p:animEffect>
                                  </p:childTnLst>
                                </p:cTn>
                              </p:par>
                              <p:par>
                                <p:cTn id="233" presetID="10" presetClass="entr" presetSubtype="0" fill="hold" grpId="1" nodeType="withEffect">
                                  <p:stCondLst>
                                    <p:cond delay="0"/>
                                  </p:stCondLst>
                                  <p:childTnLst>
                                    <p:set>
                                      <p:cBhvr>
                                        <p:cTn id="234" dur="1" fill="hold">
                                          <p:stCondLst>
                                            <p:cond delay="0"/>
                                          </p:stCondLst>
                                        </p:cTn>
                                        <p:tgtEl>
                                          <p:spTgt spid="152"/>
                                        </p:tgtEl>
                                        <p:attrNameLst>
                                          <p:attrName>style.visibility</p:attrName>
                                        </p:attrNameLst>
                                      </p:cBhvr>
                                      <p:to>
                                        <p:strVal val="visible"/>
                                      </p:to>
                                    </p:set>
                                    <p:animEffect transition="in" filter="fade">
                                      <p:cBhvr>
                                        <p:cTn id="235" dur="1000"/>
                                        <p:tgtEl>
                                          <p:spTgt spid="152"/>
                                        </p:tgtEl>
                                      </p:cBhvr>
                                    </p:animEffect>
                                  </p:childTnLst>
                                </p:cTn>
                              </p:par>
                              <p:par>
                                <p:cTn id="236" presetID="10" presetClass="entr" presetSubtype="0" fill="hold" grpId="1" nodeType="withEffect">
                                  <p:stCondLst>
                                    <p:cond delay="0"/>
                                  </p:stCondLst>
                                  <p:childTnLst>
                                    <p:set>
                                      <p:cBhvr>
                                        <p:cTn id="237" dur="1" fill="hold">
                                          <p:stCondLst>
                                            <p:cond delay="0"/>
                                          </p:stCondLst>
                                        </p:cTn>
                                        <p:tgtEl>
                                          <p:spTgt spid="153"/>
                                        </p:tgtEl>
                                        <p:attrNameLst>
                                          <p:attrName>style.visibility</p:attrName>
                                        </p:attrNameLst>
                                      </p:cBhvr>
                                      <p:to>
                                        <p:strVal val="visible"/>
                                      </p:to>
                                    </p:set>
                                    <p:animEffect transition="in" filter="fade">
                                      <p:cBhvr>
                                        <p:cTn id="238" dur="1000"/>
                                        <p:tgtEl>
                                          <p:spTgt spid="153"/>
                                        </p:tgtEl>
                                      </p:cBhvr>
                                    </p:animEffect>
                                  </p:childTnLst>
                                </p:cTn>
                              </p:par>
                              <p:par>
                                <p:cTn id="239" presetID="10" presetClass="entr" presetSubtype="0" fill="hold" grpId="1" nodeType="withEffect">
                                  <p:stCondLst>
                                    <p:cond delay="0"/>
                                  </p:stCondLst>
                                  <p:childTnLst>
                                    <p:set>
                                      <p:cBhvr>
                                        <p:cTn id="240" dur="1" fill="hold">
                                          <p:stCondLst>
                                            <p:cond delay="0"/>
                                          </p:stCondLst>
                                        </p:cTn>
                                        <p:tgtEl>
                                          <p:spTgt spid="154"/>
                                        </p:tgtEl>
                                        <p:attrNameLst>
                                          <p:attrName>style.visibility</p:attrName>
                                        </p:attrNameLst>
                                      </p:cBhvr>
                                      <p:to>
                                        <p:strVal val="visible"/>
                                      </p:to>
                                    </p:set>
                                    <p:animEffect transition="in" filter="fade">
                                      <p:cBhvr>
                                        <p:cTn id="241" dur="1000"/>
                                        <p:tgtEl>
                                          <p:spTgt spid="154"/>
                                        </p:tgtEl>
                                      </p:cBhvr>
                                    </p:animEffect>
                                  </p:childTnLst>
                                </p:cTn>
                              </p:par>
                              <p:par>
                                <p:cTn id="242" presetID="10" presetClass="entr" presetSubtype="0" fill="hold" grpId="1" nodeType="withEffect">
                                  <p:stCondLst>
                                    <p:cond delay="0"/>
                                  </p:stCondLst>
                                  <p:childTnLst>
                                    <p:set>
                                      <p:cBhvr>
                                        <p:cTn id="243" dur="1" fill="hold">
                                          <p:stCondLst>
                                            <p:cond delay="0"/>
                                          </p:stCondLst>
                                        </p:cTn>
                                        <p:tgtEl>
                                          <p:spTgt spid="155"/>
                                        </p:tgtEl>
                                        <p:attrNameLst>
                                          <p:attrName>style.visibility</p:attrName>
                                        </p:attrNameLst>
                                      </p:cBhvr>
                                      <p:to>
                                        <p:strVal val="visible"/>
                                      </p:to>
                                    </p:set>
                                    <p:animEffect transition="in" filter="fade">
                                      <p:cBhvr>
                                        <p:cTn id="244" dur="1000"/>
                                        <p:tgtEl>
                                          <p:spTgt spid="155"/>
                                        </p:tgtEl>
                                      </p:cBhvr>
                                    </p:animEffect>
                                  </p:childTnLst>
                                </p:cTn>
                              </p:par>
                              <p:par>
                                <p:cTn id="245" presetID="10" presetClass="entr" presetSubtype="0" fill="hold" grpId="1" nodeType="withEffect">
                                  <p:stCondLst>
                                    <p:cond delay="0"/>
                                  </p:stCondLst>
                                  <p:childTnLst>
                                    <p:set>
                                      <p:cBhvr>
                                        <p:cTn id="246" dur="1" fill="hold">
                                          <p:stCondLst>
                                            <p:cond delay="0"/>
                                          </p:stCondLst>
                                        </p:cTn>
                                        <p:tgtEl>
                                          <p:spTgt spid="156"/>
                                        </p:tgtEl>
                                        <p:attrNameLst>
                                          <p:attrName>style.visibility</p:attrName>
                                        </p:attrNameLst>
                                      </p:cBhvr>
                                      <p:to>
                                        <p:strVal val="visible"/>
                                      </p:to>
                                    </p:set>
                                    <p:animEffect transition="in" filter="fade">
                                      <p:cBhvr>
                                        <p:cTn id="247" dur="1000"/>
                                        <p:tgtEl>
                                          <p:spTgt spid="156"/>
                                        </p:tgtEl>
                                      </p:cBhvr>
                                    </p:animEffect>
                                  </p:childTnLst>
                                </p:cTn>
                              </p:par>
                              <p:par>
                                <p:cTn id="248" presetID="10" presetClass="entr" presetSubtype="0" fill="hold" grpId="1" nodeType="withEffect">
                                  <p:stCondLst>
                                    <p:cond delay="0"/>
                                  </p:stCondLst>
                                  <p:childTnLst>
                                    <p:set>
                                      <p:cBhvr>
                                        <p:cTn id="249" dur="1" fill="hold">
                                          <p:stCondLst>
                                            <p:cond delay="0"/>
                                          </p:stCondLst>
                                        </p:cTn>
                                        <p:tgtEl>
                                          <p:spTgt spid="157"/>
                                        </p:tgtEl>
                                        <p:attrNameLst>
                                          <p:attrName>style.visibility</p:attrName>
                                        </p:attrNameLst>
                                      </p:cBhvr>
                                      <p:to>
                                        <p:strVal val="visible"/>
                                      </p:to>
                                    </p:set>
                                    <p:animEffect transition="in" filter="fade">
                                      <p:cBhvr>
                                        <p:cTn id="250" dur="1000"/>
                                        <p:tgtEl>
                                          <p:spTgt spid="157"/>
                                        </p:tgtEl>
                                      </p:cBhvr>
                                    </p:animEffect>
                                  </p:childTnLst>
                                </p:cTn>
                              </p:par>
                              <p:par>
                                <p:cTn id="251" presetID="10" presetClass="entr" presetSubtype="0" fill="hold" grpId="1" nodeType="withEffect">
                                  <p:stCondLst>
                                    <p:cond delay="0"/>
                                  </p:stCondLst>
                                  <p:childTnLst>
                                    <p:set>
                                      <p:cBhvr>
                                        <p:cTn id="252" dur="1" fill="hold">
                                          <p:stCondLst>
                                            <p:cond delay="0"/>
                                          </p:stCondLst>
                                        </p:cTn>
                                        <p:tgtEl>
                                          <p:spTgt spid="158"/>
                                        </p:tgtEl>
                                        <p:attrNameLst>
                                          <p:attrName>style.visibility</p:attrName>
                                        </p:attrNameLst>
                                      </p:cBhvr>
                                      <p:to>
                                        <p:strVal val="visible"/>
                                      </p:to>
                                    </p:set>
                                    <p:animEffect transition="in" filter="fade">
                                      <p:cBhvr>
                                        <p:cTn id="253" dur="1000"/>
                                        <p:tgtEl>
                                          <p:spTgt spid="158"/>
                                        </p:tgtEl>
                                      </p:cBhvr>
                                    </p:animEffect>
                                  </p:childTnLst>
                                </p:cTn>
                              </p:par>
                              <p:par>
                                <p:cTn id="254" presetID="10" presetClass="entr" presetSubtype="0" fill="hold" grpId="1" nodeType="withEffect">
                                  <p:stCondLst>
                                    <p:cond delay="0"/>
                                  </p:stCondLst>
                                  <p:childTnLst>
                                    <p:set>
                                      <p:cBhvr>
                                        <p:cTn id="255" dur="1" fill="hold">
                                          <p:stCondLst>
                                            <p:cond delay="0"/>
                                          </p:stCondLst>
                                        </p:cTn>
                                        <p:tgtEl>
                                          <p:spTgt spid="159"/>
                                        </p:tgtEl>
                                        <p:attrNameLst>
                                          <p:attrName>style.visibility</p:attrName>
                                        </p:attrNameLst>
                                      </p:cBhvr>
                                      <p:to>
                                        <p:strVal val="visible"/>
                                      </p:to>
                                    </p:set>
                                    <p:animEffect transition="in" filter="fade">
                                      <p:cBhvr>
                                        <p:cTn id="256" dur="1000"/>
                                        <p:tgtEl>
                                          <p:spTgt spid="159"/>
                                        </p:tgtEl>
                                      </p:cBhvr>
                                    </p:animEffect>
                                  </p:childTnLst>
                                </p:cTn>
                              </p:par>
                              <p:par>
                                <p:cTn id="257" presetID="10" presetClass="entr" presetSubtype="0" fill="hold" grpId="1" nodeType="withEffect">
                                  <p:stCondLst>
                                    <p:cond delay="0"/>
                                  </p:stCondLst>
                                  <p:childTnLst>
                                    <p:set>
                                      <p:cBhvr>
                                        <p:cTn id="258" dur="1" fill="hold">
                                          <p:stCondLst>
                                            <p:cond delay="0"/>
                                          </p:stCondLst>
                                        </p:cTn>
                                        <p:tgtEl>
                                          <p:spTgt spid="160"/>
                                        </p:tgtEl>
                                        <p:attrNameLst>
                                          <p:attrName>style.visibility</p:attrName>
                                        </p:attrNameLst>
                                      </p:cBhvr>
                                      <p:to>
                                        <p:strVal val="visible"/>
                                      </p:to>
                                    </p:set>
                                    <p:animEffect transition="in" filter="fade">
                                      <p:cBhvr>
                                        <p:cTn id="259" dur="1000"/>
                                        <p:tgtEl>
                                          <p:spTgt spid="160"/>
                                        </p:tgtEl>
                                      </p:cBhvr>
                                    </p:animEffect>
                                  </p:childTnLst>
                                </p:cTn>
                              </p:par>
                              <p:par>
                                <p:cTn id="260" presetID="10" presetClass="entr" presetSubtype="0" fill="hold" grpId="1" nodeType="withEffect">
                                  <p:stCondLst>
                                    <p:cond delay="0"/>
                                  </p:stCondLst>
                                  <p:childTnLst>
                                    <p:set>
                                      <p:cBhvr>
                                        <p:cTn id="261" dur="1" fill="hold">
                                          <p:stCondLst>
                                            <p:cond delay="0"/>
                                          </p:stCondLst>
                                        </p:cTn>
                                        <p:tgtEl>
                                          <p:spTgt spid="161"/>
                                        </p:tgtEl>
                                        <p:attrNameLst>
                                          <p:attrName>style.visibility</p:attrName>
                                        </p:attrNameLst>
                                      </p:cBhvr>
                                      <p:to>
                                        <p:strVal val="visible"/>
                                      </p:to>
                                    </p:set>
                                    <p:animEffect transition="in" filter="fade">
                                      <p:cBhvr>
                                        <p:cTn id="262" dur="1000"/>
                                        <p:tgtEl>
                                          <p:spTgt spid="161"/>
                                        </p:tgtEl>
                                      </p:cBhvr>
                                    </p:animEffect>
                                  </p:childTnLst>
                                </p:cTn>
                              </p:par>
                              <p:par>
                                <p:cTn id="263" presetID="10" presetClass="entr" presetSubtype="0" fill="hold" grpId="1" nodeType="withEffect">
                                  <p:stCondLst>
                                    <p:cond delay="0"/>
                                  </p:stCondLst>
                                  <p:childTnLst>
                                    <p:set>
                                      <p:cBhvr>
                                        <p:cTn id="264" dur="1" fill="hold">
                                          <p:stCondLst>
                                            <p:cond delay="0"/>
                                          </p:stCondLst>
                                        </p:cTn>
                                        <p:tgtEl>
                                          <p:spTgt spid="162"/>
                                        </p:tgtEl>
                                        <p:attrNameLst>
                                          <p:attrName>style.visibility</p:attrName>
                                        </p:attrNameLst>
                                      </p:cBhvr>
                                      <p:to>
                                        <p:strVal val="visible"/>
                                      </p:to>
                                    </p:set>
                                    <p:animEffect transition="in" filter="fade">
                                      <p:cBhvr>
                                        <p:cTn id="265" dur="1000"/>
                                        <p:tgtEl>
                                          <p:spTgt spid="162"/>
                                        </p:tgtEl>
                                      </p:cBhvr>
                                    </p:animEffect>
                                  </p:childTnLst>
                                </p:cTn>
                              </p:par>
                              <p:par>
                                <p:cTn id="266" presetID="10" presetClass="entr" presetSubtype="0" fill="hold" grpId="1" nodeType="withEffect">
                                  <p:stCondLst>
                                    <p:cond delay="0"/>
                                  </p:stCondLst>
                                  <p:childTnLst>
                                    <p:set>
                                      <p:cBhvr>
                                        <p:cTn id="267" dur="1" fill="hold">
                                          <p:stCondLst>
                                            <p:cond delay="0"/>
                                          </p:stCondLst>
                                        </p:cTn>
                                        <p:tgtEl>
                                          <p:spTgt spid="163"/>
                                        </p:tgtEl>
                                        <p:attrNameLst>
                                          <p:attrName>style.visibility</p:attrName>
                                        </p:attrNameLst>
                                      </p:cBhvr>
                                      <p:to>
                                        <p:strVal val="visible"/>
                                      </p:to>
                                    </p:set>
                                    <p:animEffect transition="in" filter="fade">
                                      <p:cBhvr>
                                        <p:cTn id="268" dur="1000"/>
                                        <p:tgtEl>
                                          <p:spTgt spid="163"/>
                                        </p:tgtEl>
                                      </p:cBhvr>
                                    </p:animEffect>
                                  </p:childTnLst>
                                </p:cTn>
                              </p:par>
                              <p:par>
                                <p:cTn id="269" presetID="10" presetClass="entr" presetSubtype="0" fill="hold" grpId="1" nodeType="withEffect">
                                  <p:stCondLst>
                                    <p:cond delay="0"/>
                                  </p:stCondLst>
                                  <p:childTnLst>
                                    <p:set>
                                      <p:cBhvr>
                                        <p:cTn id="270" dur="1" fill="hold">
                                          <p:stCondLst>
                                            <p:cond delay="0"/>
                                          </p:stCondLst>
                                        </p:cTn>
                                        <p:tgtEl>
                                          <p:spTgt spid="164"/>
                                        </p:tgtEl>
                                        <p:attrNameLst>
                                          <p:attrName>style.visibility</p:attrName>
                                        </p:attrNameLst>
                                      </p:cBhvr>
                                      <p:to>
                                        <p:strVal val="visible"/>
                                      </p:to>
                                    </p:set>
                                    <p:animEffect transition="in" filter="fade">
                                      <p:cBhvr>
                                        <p:cTn id="271" dur="1000"/>
                                        <p:tgtEl>
                                          <p:spTgt spid="164"/>
                                        </p:tgtEl>
                                      </p:cBhvr>
                                    </p:animEffect>
                                  </p:childTnLst>
                                </p:cTn>
                              </p:par>
                              <p:par>
                                <p:cTn id="272" presetID="10" presetClass="entr" presetSubtype="0" fill="hold" grpId="1" nodeType="withEffect">
                                  <p:stCondLst>
                                    <p:cond delay="0"/>
                                  </p:stCondLst>
                                  <p:childTnLst>
                                    <p:set>
                                      <p:cBhvr>
                                        <p:cTn id="273" dur="1" fill="hold">
                                          <p:stCondLst>
                                            <p:cond delay="0"/>
                                          </p:stCondLst>
                                        </p:cTn>
                                        <p:tgtEl>
                                          <p:spTgt spid="165"/>
                                        </p:tgtEl>
                                        <p:attrNameLst>
                                          <p:attrName>style.visibility</p:attrName>
                                        </p:attrNameLst>
                                      </p:cBhvr>
                                      <p:to>
                                        <p:strVal val="visible"/>
                                      </p:to>
                                    </p:set>
                                    <p:animEffect transition="in" filter="fade">
                                      <p:cBhvr>
                                        <p:cTn id="274" dur="1000"/>
                                        <p:tgtEl>
                                          <p:spTgt spid="165"/>
                                        </p:tgtEl>
                                      </p:cBhvr>
                                    </p:animEffect>
                                  </p:childTnLst>
                                </p:cTn>
                              </p:par>
                              <p:par>
                                <p:cTn id="275" presetID="10" presetClass="entr" presetSubtype="0" fill="hold" grpId="1" nodeType="withEffect">
                                  <p:stCondLst>
                                    <p:cond delay="0"/>
                                  </p:stCondLst>
                                  <p:childTnLst>
                                    <p:set>
                                      <p:cBhvr>
                                        <p:cTn id="276" dur="1" fill="hold">
                                          <p:stCondLst>
                                            <p:cond delay="0"/>
                                          </p:stCondLst>
                                        </p:cTn>
                                        <p:tgtEl>
                                          <p:spTgt spid="166"/>
                                        </p:tgtEl>
                                        <p:attrNameLst>
                                          <p:attrName>style.visibility</p:attrName>
                                        </p:attrNameLst>
                                      </p:cBhvr>
                                      <p:to>
                                        <p:strVal val="visible"/>
                                      </p:to>
                                    </p:set>
                                    <p:animEffect transition="in" filter="fade">
                                      <p:cBhvr>
                                        <p:cTn id="277" dur="1000"/>
                                        <p:tgtEl>
                                          <p:spTgt spid="166"/>
                                        </p:tgtEl>
                                      </p:cBhvr>
                                    </p:animEffect>
                                  </p:childTnLst>
                                </p:cTn>
                              </p:par>
                              <p:par>
                                <p:cTn id="278" presetID="10" presetClass="entr" presetSubtype="0" fill="hold" grpId="1" nodeType="withEffect">
                                  <p:stCondLst>
                                    <p:cond delay="0"/>
                                  </p:stCondLst>
                                  <p:childTnLst>
                                    <p:set>
                                      <p:cBhvr>
                                        <p:cTn id="279" dur="1" fill="hold">
                                          <p:stCondLst>
                                            <p:cond delay="0"/>
                                          </p:stCondLst>
                                        </p:cTn>
                                        <p:tgtEl>
                                          <p:spTgt spid="167"/>
                                        </p:tgtEl>
                                        <p:attrNameLst>
                                          <p:attrName>style.visibility</p:attrName>
                                        </p:attrNameLst>
                                      </p:cBhvr>
                                      <p:to>
                                        <p:strVal val="visible"/>
                                      </p:to>
                                    </p:set>
                                    <p:animEffect transition="in" filter="fade">
                                      <p:cBhvr>
                                        <p:cTn id="280" dur="1000"/>
                                        <p:tgtEl>
                                          <p:spTgt spid="167"/>
                                        </p:tgtEl>
                                      </p:cBhvr>
                                    </p:animEffect>
                                  </p:childTnLst>
                                </p:cTn>
                              </p:par>
                              <p:par>
                                <p:cTn id="281" presetID="10" presetClass="entr" presetSubtype="0" fill="hold" grpId="1" nodeType="withEffect">
                                  <p:stCondLst>
                                    <p:cond delay="0"/>
                                  </p:stCondLst>
                                  <p:childTnLst>
                                    <p:set>
                                      <p:cBhvr>
                                        <p:cTn id="282" dur="1" fill="hold">
                                          <p:stCondLst>
                                            <p:cond delay="0"/>
                                          </p:stCondLst>
                                        </p:cTn>
                                        <p:tgtEl>
                                          <p:spTgt spid="168"/>
                                        </p:tgtEl>
                                        <p:attrNameLst>
                                          <p:attrName>style.visibility</p:attrName>
                                        </p:attrNameLst>
                                      </p:cBhvr>
                                      <p:to>
                                        <p:strVal val="visible"/>
                                      </p:to>
                                    </p:set>
                                    <p:animEffect transition="in" filter="fade">
                                      <p:cBhvr>
                                        <p:cTn id="283" dur="1000"/>
                                        <p:tgtEl>
                                          <p:spTgt spid="168"/>
                                        </p:tgtEl>
                                      </p:cBhvr>
                                    </p:animEffect>
                                  </p:childTnLst>
                                </p:cTn>
                              </p:par>
                              <p:par>
                                <p:cTn id="284" presetID="10" presetClass="entr" presetSubtype="0" fill="hold" grpId="1" nodeType="withEffect">
                                  <p:stCondLst>
                                    <p:cond delay="0"/>
                                  </p:stCondLst>
                                  <p:childTnLst>
                                    <p:set>
                                      <p:cBhvr>
                                        <p:cTn id="285" dur="1" fill="hold">
                                          <p:stCondLst>
                                            <p:cond delay="0"/>
                                          </p:stCondLst>
                                        </p:cTn>
                                        <p:tgtEl>
                                          <p:spTgt spid="169"/>
                                        </p:tgtEl>
                                        <p:attrNameLst>
                                          <p:attrName>style.visibility</p:attrName>
                                        </p:attrNameLst>
                                      </p:cBhvr>
                                      <p:to>
                                        <p:strVal val="visible"/>
                                      </p:to>
                                    </p:set>
                                    <p:animEffect transition="in" filter="fade">
                                      <p:cBhvr>
                                        <p:cTn id="286" dur="1000"/>
                                        <p:tgtEl>
                                          <p:spTgt spid="169"/>
                                        </p:tgtEl>
                                      </p:cBhvr>
                                    </p:animEffect>
                                  </p:childTnLst>
                                </p:cTn>
                              </p:par>
                              <p:par>
                                <p:cTn id="287" presetID="10" presetClass="entr" presetSubtype="0" fill="hold" grpId="1" nodeType="withEffect">
                                  <p:stCondLst>
                                    <p:cond delay="0"/>
                                  </p:stCondLst>
                                  <p:childTnLst>
                                    <p:set>
                                      <p:cBhvr>
                                        <p:cTn id="288" dur="1" fill="hold">
                                          <p:stCondLst>
                                            <p:cond delay="0"/>
                                          </p:stCondLst>
                                        </p:cTn>
                                        <p:tgtEl>
                                          <p:spTgt spid="170"/>
                                        </p:tgtEl>
                                        <p:attrNameLst>
                                          <p:attrName>style.visibility</p:attrName>
                                        </p:attrNameLst>
                                      </p:cBhvr>
                                      <p:to>
                                        <p:strVal val="visible"/>
                                      </p:to>
                                    </p:set>
                                    <p:animEffect transition="in" filter="fade">
                                      <p:cBhvr>
                                        <p:cTn id="289" dur="1000"/>
                                        <p:tgtEl>
                                          <p:spTgt spid="170"/>
                                        </p:tgtEl>
                                      </p:cBhvr>
                                    </p:animEffect>
                                  </p:childTnLst>
                                </p:cTn>
                              </p:par>
                              <p:par>
                                <p:cTn id="290" presetID="10" presetClass="entr" presetSubtype="0" fill="hold" grpId="1" nodeType="withEffect">
                                  <p:stCondLst>
                                    <p:cond delay="0"/>
                                  </p:stCondLst>
                                  <p:childTnLst>
                                    <p:set>
                                      <p:cBhvr>
                                        <p:cTn id="291" dur="1" fill="hold">
                                          <p:stCondLst>
                                            <p:cond delay="0"/>
                                          </p:stCondLst>
                                        </p:cTn>
                                        <p:tgtEl>
                                          <p:spTgt spid="171"/>
                                        </p:tgtEl>
                                        <p:attrNameLst>
                                          <p:attrName>style.visibility</p:attrName>
                                        </p:attrNameLst>
                                      </p:cBhvr>
                                      <p:to>
                                        <p:strVal val="visible"/>
                                      </p:to>
                                    </p:set>
                                    <p:animEffect transition="in" filter="fade">
                                      <p:cBhvr>
                                        <p:cTn id="292" dur="1000"/>
                                        <p:tgtEl>
                                          <p:spTgt spid="171"/>
                                        </p:tgtEl>
                                      </p:cBhvr>
                                    </p:animEffect>
                                  </p:childTnLst>
                                </p:cTn>
                              </p:par>
                              <p:par>
                                <p:cTn id="293" presetID="10" presetClass="entr" presetSubtype="0" fill="hold" grpId="1" nodeType="withEffect">
                                  <p:stCondLst>
                                    <p:cond delay="0"/>
                                  </p:stCondLst>
                                  <p:childTnLst>
                                    <p:set>
                                      <p:cBhvr>
                                        <p:cTn id="294" dur="1" fill="hold">
                                          <p:stCondLst>
                                            <p:cond delay="0"/>
                                          </p:stCondLst>
                                        </p:cTn>
                                        <p:tgtEl>
                                          <p:spTgt spid="172"/>
                                        </p:tgtEl>
                                        <p:attrNameLst>
                                          <p:attrName>style.visibility</p:attrName>
                                        </p:attrNameLst>
                                      </p:cBhvr>
                                      <p:to>
                                        <p:strVal val="visible"/>
                                      </p:to>
                                    </p:set>
                                    <p:animEffect transition="in" filter="fade">
                                      <p:cBhvr>
                                        <p:cTn id="295" dur="1000"/>
                                        <p:tgtEl>
                                          <p:spTgt spid="172"/>
                                        </p:tgtEl>
                                      </p:cBhvr>
                                    </p:animEffect>
                                  </p:childTnLst>
                                </p:cTn>
                              </p:par>
                              <p:par>
                                <p:cTn id="296" presetID="42" presetClass="path" presetSubtype="0" accel="50000" decel="50000" fill="hold" grpId="0" nodeType="withEffect">
                                  <p:stCondLst>
                                    <p:cond delay="0"/>
                                  </p:stCondLst>
                                  <p:childTnLst>
                                    <p:animMotion origin="layout" path="M 6.25E-7 -7.40741E-7 L 0.08633 -0.01505 " pathEditMode="relative" rAng="0" ptsTypes="AA">
                                      <p:cBhvr>
                                        <p:cTn id="297" dur="2000" spd="-100000" fill="hold"/>
                                        <p:tgtEl>
                                          <p:spTgt spid="93"/>
                                        </p:tgtEl>
                                        <p:attrNameLst>
                                          <p:attrName>ppt_x</p:attrName>
                                          <p:attrName>ppt_y</p:attrName>
                                        </p:attrNameLst>
                                      </p:cBhvr>
                                      <p:rCtr x="4310" y="-764"/>
                                    </p:animMotion>
                                  </p:childTnLst>
                                </p:cTn>
                              </p:par>
                              <p:par>
                                <p:cTn id="298" presetID="42" presetClass="path" presetSubtype="0" accel="50000" decel="50000" fill="hold" grpId="0" nodeType="withEffect">
                                  <p:stCondLst>
                                    <p:cond delay="0"/>
                                  </p:stCondLst>
                                  <p:childTnLst>
                                    <p:animMotion origin="layout" path="M 4.79167E-6 2.22222E-6 L 0.09205 0.13889 " pathEditMode="relative" rAng="0" ptsTypes="AA">
                                      <p:cBhvr>
                                        <p:cTn id="299" dur="2000" spd="-100000" fill="hold"/>
                                        <p:tgtEl>
                                          <p:spTgt spid="94"/>
                                        </p:tgtEl>
                                        <p:attrNameLst>
                                          <p:attrName>ppt_x</p:attrName>
                                          <p:attrName>ppt_y</p:attrName>
                                        </p:attrNameLst>
                                      </p:cBhvr>
                                      <p:rCtr x="4596" y="6944"/>
                                    </p:animMotion>
                                  </p:childTnLst>
                                </p:cTn>
                              </p:par>
                              <p:par>
                                <p:cTn id="300" presetID="42" presetClass="path" presetSubtype="0" accel="50000" decel="50000" fill="hold" grpId="0" nodeType="withEffect">
                                  <p:stCondLst>
                                    <p:cond delay="0"/>
                                  </p:stCondLst>
                                  <p:childTnLst>
                                    <p:animMotion origin="layout" path="M -2.5E-6 -2.96296E-6 L -0.25937 -0.00046 " pathEditMode="relative" rAng="0" ptsTypes="AA">
                                      <p:cBhvr>
                                        <p:cTn id="301" dur="2000" spd="-100000" fill="hold"/>
                                        <p:tgtEl>
                                          <p:spTgt spid="95"/>
                                        </p:tgtEl>
                                        <p:attrNameLst>
                                          <p:attrName>ppt_x</p:attrName>
                                          <p:attrName>ppt_y</p:attrName>
                                        </p:attrNameLst>
                                      </p:cBhvr>
                                      <p:rCtr x="-12969" y="-23"/>
                                    </p:animMotion>
                                  </p:childTnLst>
                                </p:cTn>
                              </p:par>
                              <p:par>
                                <p:cTn id="302" presetID="42" presetClass="path" presetSubtype="0" accel="50000" decel="50000" fill="hold" grpId="0" nodeType="withEffect">
                                  <p:stCondLst>
                                    <p:cond delay="0"/>
                                  </p:stCondLst>
                                  <p:childTnLst>
                                    <p:animMotion origin="layout" path="M 2.29167E-6 3.7037E-7 L -0.31341 0.1294 " pathEditMode="relative" rAng="0" ptsTypes="AA">
                                      <p:cBhvr>
                                        <p:cTn id="303" dur="2000" spd="-100000" fill="hold"/>
                                        <p:tgtEl>
                                          <p:spTgt spid="96"/>
                                        </p:tgtEl>
                                        <p:attrNameLst>
                                          <p:attrName>ppt_x</p:attrName>
                                          <p:attrName>ppt_y</p:attrName>
                                        </p:attrNameLst>
                                      </p:cBhvr>
                                      <p:rCtr x="-15677" y="6458"/>
                                    </p:animMotion>
                                  </p:childTnLst>
                                </p:cTn>
                              </p:par>
                              <p:par>
                                <p:cTn id="304" presetID="42" presetClass="path" presetSubtype="0" accel="50000" decel="50000" fill="hold" grpId="0" nodeType="withEffect">
                                  <p:stCondLst>
                                    <p:cond delay="0"/>
                                  </p:stCondLst>
                                  <p:childTnLst>
                                    <p:animMotion origin="layout" path="M 1.45833E-6 -2.96296E-6 L -0.17565 0.22454 " pathEditMode="relative" rAng="0" ptsTypes="AA">
                                      <p:cBhvr>
                                        <p:cTn id="305" dur="2000" spd="-100000" fill="hold"/>
                                        <p:tgtEl>
                                          <p:spTgt spid="97"/>
                                        </p:tgtEl>
                                        <p:attrNameLst>
                                          <p:attrName>ppt_x</p:attrName>
                                          <p:attrName>ppt_y</p:attrName>
                                        </p:attrNameLst>
                                      </p:cBhvr>
                                      <p:rCtr x="-8789" y="11227"/>
                                    </p:animMotion>
                                  </p:childTnLst>
                                </p:cTn>
                              </p:par>
                              <p:par>
                                <p:cTn id="306" presetID="42" presetClass="path" presetSubtype="0" accel="50000" decel="50000" fill="hold" grpId="0" nodeType="withEffect">
                                  <p:stCondLst>
                                    <p:cond delay="0"/>
                                  </p:stCondLst>
                                  <p:childTnLst>
                                    <p:animMotion origin="layout" path="M 2.08333E-6 -4.81481E-6 L -0.12292 -0.12384 " pathEditMode="relative" rAng="0" ptsTypes="AA">
                                      <p:cBhvr>
                                        <p:cTn id="307" dur="2000" spd="-100000" fill="hold"/>
                                        <p:tgtEl>
                                          <p:spTgt spid="98"/>
                                        </p:tgtEl>
                                        <p:attrNameLst>
                                          <p:attrName>ppt_x</p:attrName>
                                          <p:attrName>ppt_y</p:attrName>
                                        </p:attrNameLst>
                                      </p:cBhvr>
                                      <p:rCtr x="-6146" y="-6204"/>
                                    </p:animMotion>
                                  </p:childTnLst>
                                </p:cTn>
                              </p:par>
                              <p:par>
                                <p:cTn id="308" presetID="42" presetClass="path" presetSubtype="0" accel="50000" decel="50000" fill="hold" grpId="0" nodeType="withEffect">
                                  <p:stCondLst>
                                    <p:cond delay="0"/>
                                  </p:stCondLst>
                                  <p:childTnLst>
                                    <p:animMotion origin="layout" path="M 4.375E-6 2.22222E-6 L -0.38946 0.0375 " pathEditMode="relative" rAng="0" ptsTypes="AA">
                                      <p:cBhvr>
                                        <p:cTn id="309" dur="2000" spd="-100000" fill="hold"/>
                                        <p:tgtEl>
                                          <p:spTgt spid="99"/>
                                        </p:tgtEl>
                                        <p:attrNameLst>
                                          <p:attrName>ppt_x</p:attrName>
                                          <p:attrName>ppt_y</p:attrName>
                                        </p:attrNameLst>
                                      </p:cBhvr>
                                      <p:rCtr x="-19479" y="1875"/>
                                    </p:animMotion>
                                  </p:childTnLst>
                                </p:cTn>
                              </p:par>
                              <p:par>
                                <p:cTn id="310" presetID="42" presetClass="path" presetSubtype="0" accel="50000" decel="50000" fill="hold" grpId="0" nodeType="withEffect">
                                  <p:stCondLst>
                                    <p:cond delay="0"/>
                                  </p:stCondLst>
                                  <p:childTnLst>
                                    <p:animMotion origin="layout" path="M 3.95833E-6 1.48148E-6 L 0.07513 -0.01921 " pathEditMode="relative" rAng="0" ptsTypes="AA">
                                      <p:cBhvr>
                                        <p:cTn id="311" dur="2000" spd="-100000" fill="hold"/>
                                        <p:tgtEl>
                                          <p:spTgt spid="100"/>
                                        </p:tgtEl>
                                        <p:attrNameLst>
                                          <p:attrName>ppt_x</p:attrName>
                                          <p:attrName>ppt_y</p:attrName>
                                        </p:attrNameLst>
                                      </p:cBhvr>
                                      <p:rCtr x="3750" y="-972"/>
                                    </p:animMotion>
                                  </p:childTnLst>
                                </p:cTn>
                              </p:par>
                              <p:par>
                                <p:cTn id="312" presetID="42" presetClass="path" presetSubtype="0" accel="50000" decel="50000" fill="hold" grpId="0" nodeType="withEffect">
                                  <p:stCondLst>
                                    <p:cond delay="0"/>
                                  </p:stCondLst>
                                  <p:childTnLst>
                                    <p:animMotion origin="layout" path="M -1.45833E-6 -2.22222E-6 L -0.06263 0.16806 " pathEditMode="relative" rAng="0" ptsTypes="AA">
                                      <p:cBhvr>
                                        <p:cTn id="313" dur="2000" spd="-100000" fill="hold"/>
                                        <p:tgtEl>
                                          <p:spTgt spid="101"/>
                                        </p:tgtEl>
                                        <p:attrNameLst>
                                          <p:attrName>ppt_x</p:attrName>
                                          <p:attrName>ppt_y</p:attrName>
                                        </p:attrNameLst>
                                      </p:cBhvr>
                                      <p:rCtr x="-3138" y="8403"/>
                                    </p:animMotion>
                                  </p:childTnLst>
                                </p:cTn>
                              </p:par>
                              <p:par>
                                <p:cTn id="314" presetID="42" presetClass="path" presetSubtype="0" accel="50000" decel="50000" fill="hold" grpId="0" nodeType="withEffect">
                                  <p:stCondLst>
                                    <p:cond delay="0"/>
                                  </p:stCondLst>
                                  <p:childTnLst>
                                    <p:animMotion origin="layout" path="M 1.25E-6 5.55112E-17 L -0.15625 0.24583 " pathEditMode="relative" rAng="0" ptsTypes="AA">
                                      <p:cBhvr>
                                        <p:cTn id="315" dur="2000" spd="-100000" fill="hold"/>
                                        <p:tgtEl>
                                          <p:spTgt spid="102"/>
                                        </p:tgtEl>
                                        <p:attrNameLst>
                                          <p:attrName>ppt_x</p:attrName>
                                          <p:attrName>ppt_y</p:attrName>
                                        </p:attrNameLst>
                                      </p:cBhvr>
                                      <p:rCtr x="-7813" y="12292"/>
                                    </p:animMotion>
                                  </p:childTnLst>
                                </p:cTn>
                              </p:par>
                              <p:par>
                                <p:cTn id="316" presetID="42" presetClass="path" presetSubtype="0" accel="50000" decel="50000" fill="hold" grpId="0" nodeType="withEffect">
                                  <p:stCondLst>
                                    <p:cond delay="0"/>
                                  </p:stCondLst>
                                  <p:childTnLst>
                                    <p:animMotion origin="layout" path="M -2.08333E-7 -3.7037E-7 L 0.10143 0.00949 " pathEditMode="relative" rAng="0" ptsTypes="AA">
                                      <p:cBhvr>
                                        <p:cTn id="317" dur="2000" spd="-100000" fill="hold"/>
                                        <p:tgtEl>
                                          <p:spTgt spid="103"/>
                                        </p:tgtEl>
                                        <p:attrNameLst>
                                          <p:attrName>ppt_x</p:attrName>
                                          <p:attrName>ppt_y</p:attrName>
                                        </p:attrNameLst>
                                      </p:cBhvr>
                                      <p:rCtr x="5065" y="463"/>
                                    </p:animMotion>
                                  </p:childTnLst>
                                </p:cTn>
                              </p:par>
                              <p:par>
                                <p:cTn id="318" presetID="42" presetClass="path" presetSubtype="0" accel="50000" decel="50000" fill="hold" grpId="0" nodeType="withEffect">
                                  <p:stCondLst>
                                    <p:cond delay="0"/>
                                  </p:stCondLst>
                                  <p:childTnLst>
                                    <p:animMotion origin="layout" path="M 2.70833E-6 -3.7037E-6 L -0.17878 0.05672 " pathEditMode="relative" rAng="0" ptsTypes="AA">
                                      <p:cBhvr>
                                        <p:cTn id="319" dur="2000" spd="-100000" fill="hold"/>
                                        <p:tgtEl>
                                          <p:spTgt spid="104"/>
                                        </p:tgtEl>
                                        <p:attrNameLst>
                                          <p:attrName>ppt_x</p:attrName>
                                          <p:attrName>ppt_y</p:attrName>
                                        </p:attrNameLst>
                                      </p:cBhvr>
                                      <p:rCtr x="-8945" y="2824"/>
                                    </p:animMotion>
                                  </p:childTnLst>
                                </p:cTn>
                              </p:par>
                              <p:par>
                                <p:cTn id="320" presetID="42" presetClass="path" presetSubtype="0" accel="50000" decel="50000" fill="hold" grpId="0" nodeType="withEffect">
                                  <p:stCondLst>
                                    <p:cond delay="0"/>
                                  </p:stCondLst>
                                  <p:childTnLst>
                                    <p:animMotion origin="layout" path="M -3.54167E-6 -4.44444E-6 L -0.08815 0.0375 " pathEditMode="relative" rAng="0" ptsTypes="AA">
                                      <p:cBhvr>
                                        <p:cTn id="321" dur="2000" spd="-100000" fill="hold"/>
                                        <p:tgtEl>
                                          <p:spTgt spid="105"/>
                                        </p:tgtEl>
                                        <p:attrNameLst>
                                          <p:attrName>ppt_x</p:attrName>
                                          <p:attrName>ppt_y</p:attrName>
                                        </p:attrNameLst>
                                      </p:cBhvr>
                                      <p:rCtr x="-4414" y="1875"/>
                                    </p:animMotion>
                                  </p:childTnLst>
                                </p:cTn>
                              </p:par>
                              <p:par>
                                <p:cTn id="322" presetID="42" presetClass="path" presetSubtype="0" accel="50000" decel="50000" fill="hold" grpId="0" nodeType="withEffect">
                                  <p:stCondLst>
                                    <p:cond delay="0"/>
                                  </p:stCondLst>
                                  <p:childTnLst>
                                    <p:animMotion origin="layout" path="M -3.75E-6 2.22222E-6 L -0.1 0.08194 " pathEditMode="relative" rAng="0" ptsTypes="AA">
                                      <p:cBhvr>
                                        <p:cTn id="323" dur="2000" spd="-100000" fill="hold"/>
                                        <p:tgtEl>
                                          <p:spTgt spid="106"/>
                                        </p:tgtEl>
                                        <p:attrNameLst>
                                          <p:attrName>ppt_x</p:attrName>
                                          <p:attrName>ppt_y</p:attrName>
                                        </p:attrNameLst>
                                      </p:cBhvr>
                                      <p:rCtr x="-5000" y="4097"/>
                                    </p:animMotion>
                                  </p:childTnLst>
                                </p:cTn>
                              </p:par>
                              <p:par>
                                <p:cTn id="324" presetID="42" presetClass="path" presetSubtype="0" accel="50000" decel="50000" fill="hold" grpId="0" nodeType="withEffect">
                                  <p:stCondLst>
                                    <p:cond delay="0"/>
                                  </p:stCondLst>
                                  <p:childTnLst>
                                    <p:animMotion origin="layout" path="M -3.125E-6 -2.96296E-6 L -0.28476 0.19885 " pathEditMode="relative" rAng="0" ptsTypes="AA">
                                      <p:cBhvr>
                                        <p:cTn id="325" dur="2000" spd="-100000" fill="hold"/>
                                        <p:tgtEl>
                                          <p:spTgt spid="107"/>
                                        </p:tgtEl>
                                        <p:attrNameLst>
                                          <p:attrName>ppt_x</p:attrName>
                                          <p:attrName>ppt_y</p:attrName>
                                        </p:attrNameLst>
                                      </p:cBhvr>
                                      <p:rCtr x="-14245" y="9931"/>
                                    </p:animMotion>
                                  </p:childTnLst>
                                </p:cTn>
                              </p:par>
                              <p:par>
                                <p:cTn id="326" presetID="42" presetClass="path" presetSubtype="0" accel="50000" decel="50000" fill="hold" grpId="0" nodeType="withEffect">
                                  <p:stCondLst>
                                    <p:cond delay="0"/>
                                  </p:stCondLst>
                                  <p:childTnLst>
                                    <p:animMotion origin="layout" path="M -8.33333E-7 -1.11111E-6 L 0.18854 0.07708 " pathEditMode="relative" rAng="0" ptsTypes="AA">
                                      <p:cBhvr>
                                        <p:cTn id="327" dur="2000" spd="-100000" fill="hold"/>
                                        <p:tgtEl>
                                          <p:spTgt spid="108"/>
                                        </p:tgtEl>
                                        <p:attrNameLst>
                                          <p:attrName>ppt_x</p:attrName>
                                          <p:attrName>ppt_y</p:attrName>
                                        </p:attrNameLst>
                                      </p:cBhvr>
                                      <p:rCtr x="9427" y="3843"/>
                                    </p:animMotion>
                                  </p:childTnLst>
                                </p:cTn>
                              </p:par>
                              <p:par>
                                <p:cTn id="328" presetID="42" presetClass="path" presetSubtype="0" accel="50000" decel="50000" fill="hold" grpId="0" nodeType="withEffect">
                                  <p:stCondLst>
                                    <p:cond delay="0"/>
                                  </p:stCondLst>
                                  <p:childTnLst>
                                    <p:animMotion origin="layout" path="M -2.08333E-7 -2.59259E-6 L -0.22669 -0.11551 " pathEditMode="relative" rAng="0" ptsTypes="AA">
                                      <p:cBhvr>
                                        <p:cTn id="329" dur="2000" spd="-100000" fill="hold"/>
                                        <p:tgtEl>
                                          <p:spTgt spid="109"/>
                                        </p:tgtEl>
                                        <p:attrNameLst>
                                          <p:attrName>ppt_x</p:attrName>
                                          <p:attrName>ppt_y</p:attrName>
                                        </p:attrNameLst>
                                      </p:cBhvr>
                                      <p:rCtr x="-11341" y="-5787"/>
                                    </p:animMotion>
                                  </p:childTnLst>
                                </p:cTn>
                              </p:par>
                              <p:par>
                                <p:cTn id="330" presetID="42" presetClass="path" presetSubtype="0" accel="50000" decel="50000" fill="hold" grpId="0" nodeType="withEffect">
                                  <p:stCondLst>
                                    <p:cond delay="0"/>
                                  </p:stCondLst>
                                  <p:childTnLst>
                                    <p:animMotion origin="layout" path="M 2.5E-6 -2.59259E-6 L -0.24844 -0.17453 " pathEditMode="relative" rAng="0" ptsTypes="AA">
                                      <p:cBhvr>
                                        <p:cTn id="331" dur="2000" spd="-100000" fill="hold"/>
                                        <p:tgtEl>
                                          <p:spTgt spid="110"/>
                                        </p:tgtEl>
                                        <p:attrNameLst>
                                          <p:attrName>ppt_x</p:attrName>
                                          <p:attrName>ppt_y</p:attrName>
                                        </p:attrNameLst>
                                      </p:cBhvr>
                                      <p:rCtr x="-12422" y="-8727"/>
                                    </p:animMotion>
                                  </p:childTnLst>
                                </p:cTn>
                              </p:par>
                              <p:par>
                                <p:cTn id="332" presetID="42" presetClass="path" presetSubtype="0" accel="50000" decel="50000" fill="hold" grpId="0" nodeType="withEffect">
                                  <p:stCondLst>
                                    <p:cond delay="0"/>
                                  </p:stCondLst>
                                  <p:childTnLst>
                                    <p:animMotion origin="layout" path="M 3.75E-6 -2.96296E-6 L 0.08593 -0.16296 " pathEditMode="relative" rAng="0" ptsTypes="AA">
                                      <p:cBhvr>
                                        <p:cTn id="333" dur="2000" spd="-100000" fill="hold"/>
                                        <p:tgtEl>
                                          <p:spTgt spid="111"/>
                                        </p:tgtEl>
                                        <p:attrNameLst>
                                          <p:attrName>ppt_x</p:attrName>
                                          <p:attrName>ppt_y</p:attrName>
                                        </p:attrNameLst>
                                      </p:cBhvr>
                                      <p:rCtr x="4297" y="-8148"/>
                                    </p:animMotion>
                                  </p:childTnLst>
                                </p:cTn>
                              </p:par>
                              <p:par>
                                <p:cTn id="334" presetID="42" presetClass="path" presetSubtype="0" accel="50000" decel="50000" fill="hold" grpId="0" nodeType="withEffect">
                                  <p:stCondLst>
                                    <p:cond delay="0"/>
                                  </p:stCondLst>
                                  <p:childTnLst>
                                    <p:animMotion origin="layout" path="M 2.5E-6 2.22222E-6 L -0.07813 -0.17639 " pathEditMode="relative" rAng="0" ptsTypes="AA">
                                      <p:cBhvr>
                                        <p:cTn id="335" dur="2000" spd="-100000" fill="hold"/>
                                        <p:tgtEl>
                                          <p:spTgt spid="112"/>
                                        </p:tgtEl>
                                        <p:attrNameLst>
                                          <p:attrName>ppt_x</p:attrName>
                                          <p:attrName>ppt_y</p:attrName>
                                        </p:attrNameLst>
                                      </p:cBhvr>
                                      <p:rCtr x="-3906" y="-8819"/>
                                    </p:animMotion>
                                  </p:childTnLst>
                                </p:cTn>
                              </p:par>
                              <p:par>
                                <p:cTn id="336" presetID="42" presetClass="path" presetSubtype="0" accel="50000" decel="50000" fill="hold" grpId="0" nodeType="withEffect">
                                  <p:stCondLst>
                                    <p:cond delay="0"/>
                                  </p:stCondLst>
                                  <p:childTnLst>
                                    <p:animMotion origin="layout" path="M 4.16667E-7 -7.40741E-7 L -0.14193 0.13982 " pathEditMode="relative" rAng="0" ptsTypes="AA">
                                      <p:cBhvr>
                                        <p:cTn id="337" dur="2000" spd="-100000" fill="hold"/>
                                        <p:tgtEl>
                                          <p:spTgt spid="113"/>
                                        </p:tgtEl>
                                        <p:attrNameLst>
                                          <p:attrName>ppt_x</p:attrName>
                                          <p:attrName>ppt_y</p:attrName>
                                        </p:attrNameLst>
                                      </p:cBhvr>
                                      <p:rCtr x="-7096" y="6991"/>
                                    </p:animMotion>
                                  </p:childTnLst>
                                </p:cTn>
                              </p:par>
                              <p:par>
                                <p:cTn id="338" presetID="42" presetClass="path" presetSubtype="0" accel="50000" decel="50000" fill="hold" grpId="0" nodeType="withEffect">
                                  <p:stCondLst>
                                    <p:cond delay="0"/>
                                  </p:stCondLst>
                                  <p:childTnLst>
                                    <p:animMotion origin="layout" path="M -2.70833E-6 -2.59259E-6 L -0.15247 -0.03634 " pathEditMode="relative" rAng="0" ptsTypes="AA">
                                      <p:cBhvr>
                                        <p:cTn id="339" dur="2000" spd="-100000" fill="hold"/>
                                        <p:tgtEl>
                                          <p:spTgt spid="114"/>
                                        </p:tgtEl>
                                        <p:attrNameLst>
                                          <p:attrName>ppt_x</p:attrName>
                                          <p:attrName>ppt_y</p:attrName>
                                        </p:attrNameLst>
                                      </p:cBhvr>
                                      <p:rCtr x="-7630" y="-1829"/>
                                    </p:animMotion>
                                  </p:childTnLst>
                                </p:cTn>
                              </p:par>
                              <p:par>
                                <p:cTn id="340" presetID="42" presetClass="path" presetSubtype="0" accel="50000" decel="50000" fill="hold" grpId="0" nodeType="withEffect">
                                  <p:stCondLst>
                                    <p:cond delay="0"/>
                                  </p:stCondLst>
                                  <p:childTnLst>
                                    <p:animMotion origin="layout" path="M 6.25E-7 -4.81481E-6 L 0.32617 0.07616 " pathEditMode="relative" rAng="0" ptsTypes="AA">
                                      <p:cBhvr>
                                        <p:cTn id="341" dur="2000" spd="-100000" fill="hold"/>
                                        <p:tgtEl>
                                          <p:spTgt spid="115"/>
                                        </p:tgtEl>
                                        <p:attrNameLst>
                                          <p:attrName>ppt_x</p:attrName>
                                          <p:attrName>ppt_y</p:attrName>
                                        </p:attrNameLst>
                                      </p:cBhvr>
                                      <p:rCtr x="16302" y="3796"/>
                                    </p:animMotion>
                                  </p:childTnLst>
                                </p:cTn>
                              </p:par>
                              <p:par>
                                <p:cTn id="342" presetID="42" presetClass="path" presetSubtype="0" accel="50000" decel="50000" fill="hold" grpId="0" nodeType="withEffect">
                                  <p:stCondLst>
                                    <p:cond delay="0"/>
                                  </p:stCondLst>
                                  <p:childTnLst>
                                    <p:animMotion origin="layout" path="M -3.125E-6 -3.33333E-6 L 0.17852 -0.00277 " pathEditMode="relative" rAng="0" ptsTypes="AA">
                                      <p:cBhvr>
                                        <p:cTn id="343" dur="2000" spd="-100000" fill="hold"/>
                                        <p:tgtEl>
                                          <p:spTgt spid="116"/>
                                        </p:tgtEl>
                                        <p:attrNameLst>
                                          <p:attrName>ppt_x</p:attrName>
                                          <p:attrName>ppt_y</p:attrName>
                                        </p:attrNameLst>
                                      </p:cBhvr>
                                      <p:rCtr x="8919" y="-139"/>
                                    </p:animMotion>
                                  </p:childTnLst>
                                </p:cTn>
                              </p:par>
                              <p:par>
                                <p:cTn id="344" presetID="42" presetClass="path" presetSubtype="0" accel="50000" decel="50000" fill="hold" grpId="0" nodeType="withEffect">
                                  <p:stCondLst>
                                    <p:cond delay="0"/>
                                  </p:stCondLst>
                                  <p:childTnLst>
                                    <p:animMotion origin="layout" path="M 3.75E-6 1.11111E-6 L -0.09532 -0.07153 " pathEditMode="relative" rAng="0" ptsTypes="AA">
                                      <p:cBhvr>
                                        <p:cTn id="345" dur="2000" spd="-100000" fill="hold"/>
                                        <p:tgtEl>
                                          <p:spTgt spid="117"/>
                                        </p:tgtEl>
                                        <p:attrNameLst>
                                          <p:attrName>ppt_x</p:attrName>
                                          <p:attrName>ppt_y</p:attrName>
                                        </p:attrNameLst>
                                      </p:cBhvr>
                                      <p:rCtr x="-4766" y="-3588"/>
                                    </p:animMotion>
                                  </p:childTnLst>
                                </p:cTn>
                              </p:par>
                              <p:par>
                                <p:cTn id="346" presetID="42" presetClass="path" presetSubtype="0" accel="50000" decel="50000" fill="hold" grpId="0" nodeType="withEffect">
                                  <p:stCondLst>
                                    <p:cond delay="0"/>
                                  </p:stCondLst>
                                  <p:childTnLst>
                                    <p:animMotion origin="layout" path="M 0 0 L 0.12969 -0.07778 " pathEditMode="relative" rAng="0" ptsTypes="AA">
                                      <p:cBhvr>
                                        <p:cTn id="347" dur="2000" spd="-100000" fill="hold"/>
                                        <p:tgtEl>
                                          <p:spTgt spid="118"/>
                                        </p:tgtEl>
                                        <p:attrNameLst>
                                          <p:attrName>ppt_x</p:attrName>
                                          <p:attrName>ppt_y</p:attrName>
                                        </p:attrNameLst>
                                      </p:cBhvr>
                                      <p:rCtr x="6484" y="-3889"/>
                                    </p:animMotion>
                                  </p:childTnLst>
                                </p:cTn>
                              </p:par>
                              <p:par>
                                <p:cTn id="348" presetID="42" presetClass="path" presetSubtype="0" accel="50000" decel="50000" fill="hold" grpId="0" nodeType="withEffect">
                                  <p:stCondLst>
                                    <p:cond delay="0"/>
                                  </p:stCondLst>
                                  <p:childTnLst>
                                    <p:animMotion origin="layout" path="M 2.91667E-6 -4.07407E-6 L -0.00287 -0.21435 " pathEditMode="relative" rAng="0" ptsTypes="AA">
                                      <p:cBhvr>
                                        <p:cTn id="349" dur="2000" spd="-100000" fill="hold"/>
                                        <p:tgtEl>
                                          <p:spTgt spid="119"/>
                                        </p:tgtEl>
                                        <p:attrNameLst>
                                          <p:attrName>ppt_x</p:attrName>
                                          <p:attrName>ppt_y</p:attrName>
                                        </p:attrNameLst>
                                      </p:cBhvr>
                                      <p:rCtr x="-143" y="-10718"/>
                                    </p:animMotion>
                                  </p:childTnLst>
                                </p:cTn>
                              </p:par>
                              <p:par>
                                <p:cTn id="350" presetID="42" presetClass="path" presetSubtype="0" accel="50000" decel="50000" fill="hold" grpId="0" nodeType="withEffect">
                                  <p:stCondLst>
                                    <p:cond delay="0"/>
                                  </p:stCondLst>
                                  <p:childTnLst>
                                    <p:animMotion origin="layout" path="M -2.08333E-6 1.11111E-6 L 0.13542 0.32569 " pathEditMode="relative" rAng="0" ptsTypes="AA">
                                      <p:cBhvr>
                                        <p:cTn id="351" dur="2000" spd="-100000" fill="hold"/>
                                        <p:tgtEl>
                                          <p:spTgt spid="120"/>
                                        </p:tgtEl>
                                        <p:attrNameLst>
                                          <p:attrName>ppt_x</p:attrName>
                                          <p:attrName>ppt_y</p:attrName>
                                        </p:attrNameLst>
                                      </p:cBhvr>
                                      <p:rCtr x="6771" y="16273"/>
                                    </p:animMotion>
                                  </p:childTnLst>
                                </p:cTn>
                              </p:par>
                              <p:par>
                                <p:cTn id="352" presetID="42" presetClass="path" presetSubtype="0" accel="50000" decel="50000" fill="hold" grpId="0" nodeType="withEffect">
                                  <p:stCondLst>
                                    <p:cond delay="0"/>
                                  </p:stCondLst>
                                  <p:childTnLst>
                                    <p:animMotion origin="layout" path="M -3.54167E-6 4.44444E-6 L -0.22955 0.01736 " pathEditMode="relative" rAng="0" ptsTypes="AA">
                                      <p:cBhvr>
                                        <p:cTn id="353" dur="2000" spd="-100000" fill="hold"/>
                                        <p:tgtEl>
                                          <p:spTgt spid="121"/>
                                        </p:tgtEl>
                                        <p:attrNameLst>
                                          <p:attrName>ppt_x</p:attrName>
                                          <p:attrName>ppt_y</p:attrName>
                                        </p:attrNameLst>
                                      </p:cBhvr>
                                      <p:rCtr x="-11484" y="856"/>
                                    </p:animMotion>
                                  </p:childTnLst>
                                </p:cTn>
                              </p:par>
                              <p:par>
                                <p:cTn id="354" presetID="42" presetClass="path" presetSubtype="0" accel="50000" decel="50000" fill="hold" grpId="0" nodeType="withEffect">
                                  <p:stCondLst>
                                    <p:cond delay="0"/>
                                  </p:stCondLst>
                                  <p:childTnLst>
                                    <p:animMotion origin="layout" path="M 2.5E-6 -2.22222E-6 L 0.06015 0.26875 " pathEditMode="relative" rAng="0" ptsTypes="AA">
                                      <p:cBhvr>
                                        <p:cTn id="355" dur="2000" spd="-100000" fill="hold"/>
                                        <p:tgtEl>
                                          <p:spTgt spid="122"/>
                                        </p:tgtEl>
                                        <p:attrNameLst>
                                          <p:attrName>ppt_x</p:attrName>
                                          <p:attrName>ppt_y</p:attrName>
                                        </p:attrNameLst>
                                      </p:cBhvr>
                                      <p:rCtr x="3008" y="13426"/>
                                    </p:animMotion>
                                  </p:childTnLst>
                                </p:cTn>
                              </p:par>
                              <p:par>
                                <p:cTn id="356" presetID="42" presetClass="path" presetSubtype="0" accel="50000" decel="50000" fill="hold" grpId="0" nodeType="withEffect">
                                  <p:stCondLst>
                                    <p:cond delay="0"/>
                                  </p:stCondLst>
                                  <p:childTnLst>
                                    <p:animMotion origin="layout" path="M 4.16667E-6 -4.81481E-6 L 0.0026 0.21088 " pathEditMode="relative" rAng="0" ptsTypes="AA">
                                      <p:cBhvr>
                                        <p:cTn id="357" dur="2000" spd="-100000" fill="hold"/>
                                        <p:tgtEl>
                                          <p:spTgt spid="123"/>
                                        </p:tgtEl>
                                        <p:attrNameLst>
                                          <p:attrName>ppt_x</p:attrName>
                                          <p:attrName>ppt_y</p:attrName>
                                        </p:attrNameLst>
                                      </p:cBhvr>
                                      <p:rCtr x="130" y="10532"/>
                                    </p:animMotion>
                                  </p:childTnLst>
                                </p:cTn>
                              </p:par>
                              <p:par>
                                <p:cTn id="358" presetID="42" presetClass="path" presetSubtype="0" accel="50000" decel="50000" fill="hold" grpId="0" nodeType="withEffect">
                                  <p:stCondLst>
                                    <p:cond delay="0"/>
                                  </p:stCondLst>
                                  <p:childTnLst>
                                    <p:animMotion origin="layout" path="M 1.875E-6 -4.44444E-6 L 0.17226 0.03959 " pathEditMode="relative" rAng="0" ptsTypes="AA">
                                      <p:cBhvr>
                                        <p:cTn id="359" dur="2000" spd="-100000" fill="hold"/>
                                        <p:tgtEl>
                                          <p:spTgt spid="124"/>
                                        </p:tgtEl>
                                        <p:attrNameLst>
                                          <p:attrName>ppt_x</p:attrName>
                                          <p:attrName>ppt_y</p:attrName>
                                        </p:attrNameLst>
                                      </p:cBhvr>
                                      <p:rCtr x="8607" y="1968"/>
                                    </p:animMotion>
                                  </p:childTnLst>
                                </p:cTn>
                              </p:par>
                              <p:par>
                                <p:cTn id="360" presetID="42" presetClass="path" presetSubtype="0" accel="50000" decel="50000" fill="hold" grpId="0" nodeType="withEffect">
                                  <p:stCondLst>
                                    <p:cond delay="0"/>
                                  </p:stCondLst>
                                  <p:childTnLst>
                                    <p:animMotion origin="layout" path="M -2.08333E-6 4.81481E-6 L 0.13229 -0.0845 " pathEditMode="relative" rAng="0" ptsTypes="AA">
                                      <p:cBhvr>
                                        <p:cTn id="361" dur="2000" spd="-100000" fill="hold"/>
                                        <p:tgtEl>
                                          <p:spTgt spid="125"/>
                                        </p:tgtEl>
                                        <p:attrNameLst>
                                          <p:attrName>ppt_x</p:attrName>
                                          <p:attrName>ppt_y</p:attrName>
                                        </p:attrNameLst>
                                      </p:cBhvr>
                                      <p:rCtr x="6615" y="-4236"/>
                                    </p:animMotion>
                                  </p:childTnLst>
                                </p:cTn>
                              </p:par>
                              <p:par>
                                <p:cTn id="362" presetID="42" presetClass="path" presetSubtype="0" accel="50000" decel="50000" fill="hold" grpId="0" nodeType="withEffect">
                                  <p:stCondLst>
                                    <p:cond delay="0"/>
                                  </p:stCondLst>
                                  <p:childTnLst>
                                    <p:animMotion origin="layout" path="M 4.79167E-6 1.11111E-6 L 0.01549 0.17917 " pathEditMode="relative" rAng="0" ptsTypes="AA">
                                      <p:cBhvr>
                                        <p:cTn id="363" dur="2000" spd="-100000" fill="hold"/>
                                        <p:tgtEl>
                                          <p:spTgt spid="126"/>
                                        </p:tgtEl>
                                        <p:attrNameLst>
                                          <p:attrName>ppt_x</p:attrName>
                                          <p:attrName>ppt_y</p:attrName>
                                        </p:attrNameLst>
                                      </p:cBhvr>
                                      <p:rCtr x="768" y="8958"/>
                                    </p:animMotion>
                                  </p:childTnLst>
                                </p:cTn>
                              </p:par>
                              <p:par>
                                <p:cTn id="364" presetID="42" presetClass="path" presetSubtype="0" accel="50000" decel="50000" fill="hold" grpId="0" nodeType="withEffect">
                                  <p:stCondLst>
                                    <p:cond delay="0"/>
                                  </p:stCondLst>
                                  <p:childTnLst>
                                    <p:animMotion origin="layout" path="M 2.08333E-6 3.33333E-6 L 0.11068 0.26597 " pathEditMode="relative" rAng="0" ptsTypes="AA">
                                      <p:cBhvr>
                                        <p:cTn id="365" dur="2000" spd="-100000" fill="hold"/>
                                        <p:tgtEl>
                                          <p:spTgt spid="127"/>
                                        </p:tgtEl>
                                        <p:attrNameLst>
                                          <p:attrName>ppt_x</p:attrName>
                                          <p:attrName>ppt_y</p:attrName>
                                        </p:attrNameLst>
                                      </p:cBhvr>
                                      <p:rCtr x="5534" y="13287"/>
                                    </p:animMotion>
                                  </p:childTnLst>
                                </p:cTn>
                              </p:par>
                              <p:par>
                                <p:cTn id="366" presetID="42" presetClass="path" presetSubtype="0" accel="50000" decel="50000" fill="hold" grpId="0" nodeType="withEffect">
                                  <p:stCondLst>
                                    <p:cond delay="0"/>
                                  </p:stCondLst>
                                  <p:childTnLst>
                                    <p:animMotion origin="layout" path="M 2.91667E-6 4.81481E-6 L -0.03177 -0.23311 " pathEditMode="relative" rAng="0" ptsTypes="AA">
                                      <p:cBhvr>
                                        <p:cTn id="367" dur="2000" spd="-100000" fill="hold"/>
                                        <p:tgtEl>
                                          <p:spTgt spid="128"/>
                                        </p:tgtEl>
                                        <p:attrNameLst>
                                          <p:attrName>ppt_x</p:attrName>
                                          <p:attrName>ppt_y</p:attrName>
                                        </p:attrNameLst>
                                      </p:cBhvr>
                                      <p:rCtr x="-1589" y="-11667"/>
                                    </p:animMotion>
                                  </p:childTnLst>
                                </p:cTn>
                              </p:par>
                              <p:par>
                                <p:cTn id="368" presetID="42" presetClass="path" presetSubtype="0" accel="50000" decel="50000" fill="hold" grpId="0" nodeType="withEffect">
                                  <p:stCondLst>
                                    <p:cond delay="0"/>
                                  </p:stCondLst>
                                  <p:childTnLst>
                                    <p:animMotion origin="layout" path="M 3.125E-6 -7.40741E-7 L 0.02539 0.35648 " pathEditMode="relative" rAng="0" ptsTypes="AA">
                                      <p:cBhvr>
                                        <p:cTn id="369" dur="2000" spd="-100000" fill="hold"/>
                                        <p:tgtEl>
                                          <p:spTgt spid="129"/>
                                        </p:tgtEl>
                                        <p:attrNameLst>
                                          <p:attrName>ppt_x</p:attrName>
                                          <p:attrName>ppt_y</p:attrName>
                                        </p:attrNameLst>
                                      </p:cBhvr>
                                      <p:rCtr x="1263" y="17824"/>
                                    </p:animMotion>
                                  </p:childTnLst>
                                </p:cTn>
                              </p:par>
                              <p:par>
                                <p:cTn id="370" presetID="42" presetClass="path" presetSubtype="0" accel="50000" decel="50000" fill="hold" grpId="0" nodeType="withEffect">
                                  <p:stCondLst>
                                    <p:cond delay="0"/>
                                  </p:stCondLst>
                                  <p:childTnLst>
                                    <p:animMotion origin="layout" path="M -1.875E-6 -3.33333E-6 L -0.01992 0.20625 " pathEditMode="relative" rAng="0" ptsTypes="AA">
                                      <p:cBhvr>
                                        <p:cTn id="371" dur="2000" spd="-100000" fill="hold"/>
                                        <p:tgtEl>
                                          <p:spTgt spid="130"/>
                                        </p:tgtEl>
                                        <p:attrNameLst>
                                          <p:attrName>ppt_x</p:attrName>
                                          <p:attrName>ppt_y</p:attrName>
                                        </p:attrNameLst>
                                      </p:cBhvr>
                                      <p:rCtr x="-1003" y="10301"/>
                                    </p:animMotion>
                                  </p:childTnLst>
                                </p:cTn>
                              </p:par>
                              <p:par>
                                <p:cTn id="372" presetID="42" presetClass="path" presetSubtype="0" accel="50000" decel="50000" fill="hold" grpId="0" nodeType="withEffect">
                                  <p:stCondLst>
                                    <p:cond delay="0"/>
                                  </p:stCondLst>
                                  <p:childTnLst>
                                    <p:animMotion origin="layout" path="M 4.58333E-6 -2.59259E-6 L 0.04739 0.15741 " pathEditMode="relative" rAng="0" ptsTypes="AA">
                                      <p:cBhvr>
                                        <p:cTn id="373" dur="2000" spd="-100000" fill="hold"/>
                                        <p:tgtEl>
                                          <p:spTgt spid="131"/>
                                        </p:tgtEl>
                                        <p:attrNameLst>
                                          <p:attrName>ppt_x</p:attrName>
                                          <p:attrName>ppt_y</p:attrName>
                                        </p:attrNameLst>
                                      </p:cBhvr>
                                      <p:rCtr x="2370" y="7870"/>
                                    </p:animMotion>
                                  </p:childTnLst>
                                </p:cTn>
                              </p:par>
                              <p:par>
                                <p:cTn id="374" presetID="42" presetClass="path" presetSubtype="0" accel="50000" decel="50000" fill="hold" grpId="0" nodeType="withEffect">
                                  <p:stCondLst>
                                    <p:cond delay="0"/>
                                  </p:stCondLst>
                                  <p:childTnLst>
                                    <p:animMotion origin="layout" path="M -1.66667E-6 2.59259E-6 L -0.13073 0.31134 " pathEditMode="relative" rAng="0" ptsTypes="AA">
                                      <p:cBhvr>
                                        <p:cTn id="375" dur="2000" spd="-100000" fill="hold"/>
                                        <p:tgtEl>
                                          <p:spTgt spid="132"/>
                                        </p:tgtEl>
                                        <p:attrNameLst>
                                          <p:attrName>ppt_x</p:attrName>
                                          <p:attrName>ppt_y</p:attrName>
                                        </p:attrNameLst>
                                      </p:cBhvr>
                                      <p:rCtr x="-6536" y="15556"/>
                                    </p:animMotion>
                                  </p:childTnLst>
                                </p:cTn>
                              </p:par>
                              <p:par>
                                <p:cTn id="376" presetID="42" presetClass="path" presetSubtype="0" accel="50000" decel="50000" fill="hold" grpId="0" nodeType="withEffect">
                                  <p:stCondLst>
                                    <p:cond delay="0"/>
                                  </p:stCondLst>
                                  <p:childTnLst>
                                    <p:animMotion origin="layout" path="M 2.08333E-6 -2.96296E-6 L 0.17552 -0.18657 " pathEditMode="relative" rAng="0" ptsTypes="AA">
                                      <p:cBhvr>
                                        <p:cTn id="377" dur="2000" spd="-100000" fill="hold"/>
                                        <p:tgtEl>
                                          <p:spTgt spid="133"/>
                                        </p:tgtEl>
                                        <p:attrNameLst>
                                          <p:attrName>ppt_x</p:attrName>
                                          <p:attrName>ppt_y</p:attrName>
                                        </p:attrNameLst>
                                      </p:cBhvr>
                                      <p:rCtr x="8776" y="-9329"/>
                                    </p:animMotion>
                                  </p:childTnLst>
                                </p:cTn>
                              </p:par>
                              <p:par>
                                <p:cTn id="378" presetID="42" presetClass="path" presetSubtype="0" accel="50000" decel="50000" fill="hold" grpId="0" nodeType="withEffect">
                                  <p:stCondLst>
                                    <p:cond delay="0"/>
                                  </p:stCondLst>
                                  <p:childTnLst>
                                    <p:animMotion origin="layout" path="M -1.04167E-6 -1.48148E-6 L -0.06706 0.10255 " pathEditMode="relative" rAng="0" ptsTypes="AA">
                                      <p:cBhvr>
                                        <p:cTn id="379" dur="2000" spd="-100000" fill="hold"/>
                                        <p:tgtEl>
                                          <p:spTgt spid="134"/>
                                        </p:tgtEl>
                                        <p:attrNameLst>
                                          <p:attrName>ppt_x</p:attrName>
                                          <p:attrName>ppt_y</p:attrName>
                                        </p:attrNameLst>
                                      </p:cBhvr>
                                      <p:rCtr x="-3359" y="5116"/>
                                    </p:animMotion>
                                  </p:childTnLst>
                                </p:cTn>
                              </p:par>
                              <p:par>
                                <p:cTn id="380" presetID="42" presetClass="path" presetSubtype="0" accel="50000" decel="50000" fill="hold" grpId="0" nodeType="withEffect">
                                  <p:stCondLst>
                                    <p:cond delay="0"/>
                                  </p:stCondLst>
                                  <p:childTnLst>
                                    <p:animMotion origin="layout" path="M 5E-6 4.07407E-6 L 0.13672 -0.06482 " pathEditMode="relative" rAng="0" ptsTypes="AA">
                                      <p:cBhvr>
                                        <p:cTn id="381" dur="2000" spd="-100000" fill="hold"/>
                                        <p:tgtEl>
                                          <p:spTgt spid="135"/>
                                        </p:tgtEl>
                                        <p:attrNameLst>
                                          <p:attrName>ppt_x</p:attrName>
                                          <p:attrName>ppt_y</p:attrName>
                                        </p:attrNameLst>
                                      </p:cBhvr>
                                      <p:rCtr x="6836" y="-3241"/>
                                    </p:animMotion>
                                  </p:childTnLst>
                                </p:cTn>
                              </p:par>
                              <p:par>
                                <p:cTn id="382" presetID="42" presetClass="path" presetSubtype="0" accel="50000" decel="50000" fill="hold" grpId="0" nodeType="withEffect">
                                  <p:stCondLst>
                                    <p:cond delay="0"/>
                                  </p:stCondLst>
                                  <p:childTnLst>
                                    <p:animMotion origin="layout" path="M 3.75E-6 2.22222E-6 L 0.14062 0.24097 " pathEditMode="relative" rAng="0" ptsTypes="AA">
                                      <p:cBhvr>
                                        <p:cTn id="383" dur="2000" spd="-100000" fill="hold"/>
                                        <p:tgtEl>
                                          <p:spTgt spid="136"/>
                                        </p:tgtEl>
                                        <p:attrNameLst>
                                          <p:attrName>ppt_x</p:attrName>
                                          <p:attrName>ppt_y</p:attrName>
                                        </p:attrNameLst>
                                      </p:cBhvr>
                                      <p:rCtr x="7031" y="12037"/>
                                    </p:animMotion>
                                  </p:childTnLst>
                                </p:cTn>
                              </p:par>
                              <p:par>
                                <p:cTn id="384" presetID="42" presetClass="path" presetSubtype="0" accel="50000" decel="50000" fill="hold" grpId="0" nodeType="withEffect">
                                  <p:stCondLst>
                                    <p:cond delay="0"/>
                                  </p:stCondLst>
                                  <p:childTnLst>
                                    <p:animMotion origin="layout" path="M 3.33333E-6 2.96296E-6 L 0.03333 0.25671 " pathEditMode="relative" rAng="0" ptsTypes="AA">
                                      <p:cBhvr>
                                        <p:cTn id="385" dur="2000" spd="-100000" fill="hold"/>
                                        <p:tgtEl>
                                          <p:spTgt spid="137"/>
                                        </p:tgtEl>
                                        <p:attrNameLst>
                                          <p:attrName>ppt_x</p:attrName>
                                          <p:attrName>ppt_y</p:attrName>
                                        </p:attrNameLst>
                                      </p:cBhvr>
                                      <p:rCtr x="1667" y="12824"/>
                                    </p:animMotion>
                                  </p:childTnLst>
                                </p:cTn>
                              </p:par>
                              <p:par>
                                <p:cTn id="386" presetID="42" presetClass="path" presetSubtype="0" accel="50000" decel="50000" fill="hold" grpId="0" nodeType="withEffect">
                                  <p:stCondLst>
                                    <p:cond delay="0"/>
                                  </p:stCondLst>
                                  <p:childTnLst>
                                    <p:animMotion origin="layout" path="M 2.91667E-6 1.48148E-6 L 0.30651 -0.18658 " pathEditMode="relative" rAng="0" ptsTypes="AA">
                                      <p:cBhvr>
                                        <p:cTn id="387" dur="2000" spd="-100000" fill="hold"/>
                                        <p:tgtEl>
                                          <p:spTgt spid="138"/>
                                        </p:tgtEl>
                                        <p:attrNameLst>
                                          <p:attrName>ppt_x</p:attrName>
                                          <p:attrName>ppt_y</p:attrName>
                                        </p:attrNameLst>
                                      </p:cBhvr>
                                      <p:rCtr x="15326" y="-9329"/>
                                    </p:animMotion>
                                  </p:childTnLst>
                                </p:cTn>
                              </p:par>
                              <p:par>
                                <p:cTn id="388" presetID="42" presetClass="path" presetSubtype="0" accel="50000" decel="50000" fill="hold" grpId="0" nodeType="withEffect">
                                  <p:stCondLst>
                                    <p:cond delay="0"/>
                                  </p:stCondLst>
                                  <p:childTnLst>
                                    <p:animMotion origin="layout" path="M -3.125E-6 -5.55112E-17 L 0.10352 0.01597 " pathEditMode="relative" rAng="0" ptsTypes="AA">
                                      <p:cBhvr>
                                        <p:cTn id="389" dur="2000" spd="-100000" fill="hold"/>
                                        <p:tgtEl>
                                          <p:spTgt spid="139"/>
                                        </p:tgtEl>
                                        <p:attrNameLst>
                                          <p:attrName>ppt_x</p:attrName>
                                          <p:attrName>ppt_y</p:attrName>
                                        </p:attrNameLst>
                                      </p:cBhvr>
                                      <p:rCtr x="5169" y="787"/>
                                    </p:animMotion>
                                  </p:childTnLst>
                                </p:cTn>
                              </p:par>
                              <p:par>
                                <p:cTn id="390" presetID="42" presetClass="path" presetSubtype="0" accel="50000" decel="50000" fill="hold" grpId="0" nodeType="withEffect">
                                  <p:stCondLst>
                                    <p:cond delay="0"/>
                                  </p:stCondLst>
                                  <p:childTnLst>
                                    <p:animMotion origin="layout" path="M -1.45833E-6 -3.7037E-7 L 0.053 0.29491 " pathEditMode="relative" rAng="0" ptsTypes="AA">
                                      <p:cBhvr>
                                        <p:cTn id="391" dur="2000" spd="-100000" fill="hold"/>
                                        <p:tgtEl>
                                          <p:spTgt spid="140"/>
                                        </p:tgtEl>
                                        <p:attrNameLst>
                                          <p:attrName>ppt_x</p:attrName>
                                          <p:attrName>ppt_y</p:attrName>
                                        </p:attrNameLst>
                                      </p:cBhvr>
                                      <p:rCtr x="2643" y="14745"/>
                                    </p:animMotion>
                                  </p:childTnLst>
                                </p:cTn>
                              </p:par>
                              <p:par>
                                <p:cTn id="392" presetID="42" presetClass="path" presetSubtype="0" accel="50000" decel="50000" fill="hold" grpId="0" nodeType="withEffect">
                                  <p:stCondLst>
                                    <p:cond delay="0"/>
                                  </p:stCondLst>
                                  <p:childTnLst>
                                    <p:animMotion origin="layout" path="M -2.08333E-7 -3.7037E-7 L -0.1345 -0.40093 " pathEditMode="relative" rAng="0" ptsTypes="AA">
                                      <p:cBhvr>
                                        <p:cTn id="393" dur="2000" spd="-100000" fill="hold"/>
                                        <p:tgtEl>
                                          <p:spTgt spid="141"/>
                                        </p:tgtEl>
                                        <p:attrNameLst>
                                          <p:attrName>ppt_x</p:attrName>
                                          <p:attrName>ppt_y</p:attrName>
                                        </p:attrNameLst>
                                      </p:cBhvr>
                                      <p:rCtr x="-6732" y="-20046"/>
                                    </p:animMotion>
                                  </p:childTnLst>
                                </p:cTn>
                              </p:par>
                              <p:par>
                                <p:cTn id="394" presetID="42" presetClass="path" presetSubtype="0" accel="50000" decel="50000" fill="hold" grpId="0" nodeType="withEffect">
                                  <p:stCondLst>
                                    <p:cond delay="0"/>
                                  </p:stCondLst>
                                  <p:childTnLst>
                                    <p:animMotion origin="layout" path="M -4.375E-6 -3.33333E-6 L 0.2043 -0.37708 " pathEditMode="relative" rAng="0" ptsTypes="AA">
                                      <p:cBhvr>
                                        <p:cTn id="395" dur="2000" spd="-100000" fill="hold"/>
                                        <p:tgtEl>
                                          <p:spTgt spid="142"/>
                                        </p:tgtEl>
                                        <p:attrNameLst>
                                          <p:attrName>ppt_x</p:attrName>
                                          <p:attrName>ppt_y</p:attrName>
                                        </p:attrNameLst>
                                      </p:cBhvr>
                                      <p:rCtr x="10208" y="-18866"/>
                                    </p:animMotion>
                                  </p:childTnLst>
                                </p:cTn>
                              </p:par>
                              <p:par>
                                <p:cTn id="396" presetID="42" presetClass="path" presetSubtype="0" accel="50000" decel="50000" fill="hold" grpId="0" nodeType="withEffect">
                                  <p:stCondLst>
                                    <p:cond delay="0"/>
                                  </p:stCondLst>
                                  <p:childTnLst>
                                    <p:animMotion origin="layout" path="M 1.875E-6 2.22222E-6 L -0.12383 0.16944 " pathEditMode="relative" rAng="0" ptsTypes="AA">
                                      <p:cBhvr>
                                        <p:cTn id="397" dur="2000" spd="-100000" fill="hold"/>
                                        <p:tgtEl>
                                          <p:spTgt spid="143"/>
                                        </p:tgtEl>
                                        <p:attrNameLst>
                                          <p:attrName>ppt_x</p:attrName>
                                          <p:attrName>ppt_y</p:attrName>
                                        </p:attrNameLst>
                                      </p:cBhvr>
                                      <p:rCtr x="-6198" y="8472"/>
                                    </p:animMotion>
                                  </p:childTnLst>
                                </p:cTn>
                              </p:par>
                              <p:par>
                                <p:cTn id="398" presetID="42" presetClass="path" presetSubtype="0" accel="50000" decel="50000" fill="hold" grpId="0" nodeType="withEffect">
                                  <p:stCondLst>
                                    <p:cond delay="0"/>
                                  </p:stCondLst>
                                  <p:childTnLst>
                                    <p:animMotion origin="layout" path="M -3.33333E-6 3.33333E-6 L 0.01276 0.4125 " pathEditMode="relative" rAng="0" ptsTypes="AA">
                                      <p:cBhvr>
                                        <p:cTn id="399" dur="2000" spd="-100000" fill="hold"/>
                                        <p:tgtEl>
                                          <p:spTgt spid="144"/>
                                        </p:tgtEl>
                                        <p:attrNameLst>
                                          <p:attrName>ppt_x</p:attrName>
                                          <p:attrName>ppt_y</p:attrName>
                                        </p:attrNameLst>
                                      </p:cBhvr>
                                      <p:rCtr x="638" y="20625"/>
                                    </p:animMotion>
                                  </p:childTnLst>
                                </p:cTn>
                              </p:par>
                              <p:par>
                                <p:cTn id="400" presetID="42" presetClass="path" presetSubtype="0" accel="50000" decel="50000" fill="hold" grpId="0" nodeType="withEffect">
                                  <p:stCondLst>
                                    <p:cond delay="0"/>
                                  </p:stCondLst>
                                  <p:childTnLst>
                                    <p:animMotion origin="layout" path="M -1.25E-6 -4.44444E-6 L 0.09531 -0.00833 " pathEditMode="relative" rAng="0" ptsTypes="AA">
                                      <p:cBhvr>
                                        <p:cTn id="401" dur="2000" spd="-100000" fill="hold"/>
                                        <p:tgtEl>
                                          <p:spTgt spid="145"/>
                                        </p:tgtEl>
                                        <p:attrNameLst>
                                          <p:attrName>ppt_x</p:attrName>
                                          <p:attrName>ppt_y</p:attrName>
                                        </p:attrNameLst>
                                      </p:cBhvr>
                                      <p:rCtr x="4766" y="-417"/>
                                    </p:animMotion>
                                  </p:childTnLst>
                                </p:cTn>
                              </p:par>
                              <p:par>
                                <p:cTn id="402" presetID="42" presetClass="path" presetSubtype="0" accel="50000" decel="50000" fill="hold" grpId="0" nodeType="withEffect">
                                  <p:stCondLst>
                                    <p:cond delay="0"/>
                                  </p:stCondLst>
                                  <p:childTnLst>
                                    <p:animMotion origin="layout" path="M -1.04167E-6 5.55112E-17 L -0.06237 -0.12639 " pathEditMode="relative" rAng="0" ptsTypes="AA">
                                      <p:cBhvr>
                                        <p:cTn id="403" dur="2000" spd="-100000" fill="hold"/>
                                        <p:tgtEl>
                                          <p:spTgt spid="146"/>
                                        </p:tgtEl>
                                        <p:attrNameLst>
                                          <p:attrName>ppt_x</p:attrName>
                                          <p:attrName>ppt_y</p:attrName>
                                        </p:attrNameLst>
                                      </p:cBhvr>
                                      <p:rCtr x="-3125" y="-6319"/>
                                    </p:animMotion>
                                  </p:childTnLst>
                                </p:cTn>
                              </p:par>
                              <p:par>
                                <p:cTn id="404" presetID="42" presetClass="path" presetSubtype="0" accel="50000" decel="50000" fill="hold" grpId="0" nodeType="withEffect">
                                  <p:stCondLst>
                                    <p:cond delay="0"/>
                                  </p:stCondLst>
                                  <p:childTnLst>
                                    <p:animMotion origin="layout" path="M -2.08333E-6 3.7037E-6 L -0.09036 -0.09144 " pathEditMode="relative" rAng="0" ptsTypes="AA">
                                      <p:cBhvr>
                                        <p:cTn id="405" dur="2000" spd="-100000" fill="hold"/>
                                        <p:tgtEl>
                                          <p:spTgt spid="147"/>
                                        </p:tgtEl>
                                        <p:attrNameLst>
                                          <p:attrName>ppt_x</p:attrName>
                                          <p:attrName>ppt_y</p:attrName>
                                        </p:attrNameLst>
                                      </p:cBhvr>
                                      <p:rCtr x="-4518" y="-4583"/>
                                    </p:animMotion>
                                  </p:childTnLst>
                                </p:cTn>
                              </p:par>
                              <p:par>
                                <p:cTn id="406" presetID="42" presetClass="path" presetSubtype="0" accel="50000" decel="50000" fill="hold" grpId="0" nodeType="withEffect">
                                  <p:stCondLst>
                                    <p:cond delay="0"/>
                                  </p:stCondLst>
                                  <p:childTnLst>
                                    <p:animMotion origin="layout" path="M 1.25E-6 -2.22222E-6 L 1.25E-6 0.25 " pathEditMode="relative" rAng="0" ptsTypes="AA">
                                      <p:cBhvr>
                                        <p:cTn id="407" dur="2000" spd="-100000" fill="hold"/>
                                        <p:tgtEl>
                                          <p:spTgt spid="148"/>
                                        </p:tgtEl>
                                        <p:attrNameLst>
                                          <p:attrName>ppt_x</p:attrName>
                                          <p:attrName>ppt_y</p:attrName>
                                        </p:attrNameLst>
                                      </p:cBhvr>
                                      <p:rCtr x="0" y="12500"/>
                                    </p:animMotion>
                                  </p:childTnLst>
                                </p:cTn>
                              </p:par>
                              <p:par>
                                <p:cTn id="408" presetID="42" presetClass="path" presetSubtype="0" accel="50000" decel="50000" fill="hold" grpId="0" nodeType="withEffect">
                                  <p:stCondLst>
                                    <p:cond delay="0"/>
                                  </p:stCondLst>
                                  <p:childTnLst>
                                    <p:animMotion origin="layout" path="M -2.70833E-6 1.85185E-6 L -0.02044 0.28935 " pathEditMode="relative" rAng="0" ptsTypes="AA">
                                      <p:cBhvr>
                                        <p:cTn id="409" dur="2000" spd="-100000" fill="hold"/>
                                        <p:tgtEl>
                                          <p:spTgt spid="149"/>
                                        </p:tgtEl>
                                        <p:attrNameLst>
                                          <p:attrName>ppt_x</p:attrName>
                                          <p:attrName>ppt_y</p:attrName>
                                        </p:attrNameLst>
                                      </p:cBhvr>
                                      <p:rCtr x="-1029" y="14468"/>
                                    </p:animMotion>
                                  </p:childTnLst>
                                </p:cTn>
                              </p:par>
                              <p:par>
                                <p:cTn id="410" presetID="42" presetClass="path" presetSubtype="0" accel="50000" decel="50000" fill="hold" grpId="0" nodeType="withEffect">
                                  <p:stCondLst>
                                    <p:cond delay="0"/>
                                  </p:stCondLst>
                                  <p:childTnLst>
                                    <p:animMotion origin="layout" path="M -3.125E-6 2.22222E-6 L 0.12852 -0.04236 " pathEditMode="relative" rAng="0" ptsTypes="AA">
                                      <p:cBhvr>
                                        <p:cTn id="411" dur="2000" spd="-100000" fill="hold"/>
                                        <p:tgtEl>
                                          <p:spTgt spid="150"/>
                                        </p:tgtEl>
                                        <p:attrNameLst>
                                          <p:attrName>ppt_x</p:attrName>
                                          <p:attrName>ppt_y</p:attrName>
                                        </p:attrNameLst>
                                      </p:cBhvr>
                                      <p:rCtr x="6419" y="-2130"/>
                                    </p:animMotion>
                                  </p:childTnLst>
                                </p:cTn>
                              </p:par>
                              <p:par>
                                <p:cTn id="412" presetID="42" presetClass="path" presetSubtype="0" accel="50000" decel="50000" fill="hold" grpId="0" nodeType="withEffect">
                                  <p:stCondLst>
                                    <p:cond delay="0"/>
                                  </p:stCondLst>
                                  <p:childTnLst>
                                    <p:animMotion origin="layout" path="M 2.91667E-6 1.48148E-6 L -0.04974 0.14745 " pathEditMode="relative" rAng="0" ptsTypes="AA">
                                      <p:cBhvr>
                                        <p:cTn id="413" dur="2000" spd="-100000" fill="hold"/>
                                        <p:tgtEl>
                                          <p:spTgt spid="151"/>
                                        </p:tgtEl>
                                        <p:attrNameLst>
                                          <p:attrName>ppt_x</p:attrName>
                                          <p:attrName>ppt_y</p:attrName>
                                        </p:attrNameLst>
                                      </p:cBhvr>
                                      <p:rCtr x="-2487" y="7361"/>
                                    </p:animMotion>
                                  </p:childTnLst>
                                </p:cTn>
                              </p:par>
                              <p:par>
                                <p:cTn id="414" presetID="42" presetClass="path" presetSubtype="0" accel="50000" decel="50000" fill="hold" grpId="0" nodeType="withEffect">
                                  <p:stCondLst>
                                    <p:cond delay="0"/>
                                  </p:stCondLst>
                                  <p:childTnLst>
                                    <p:animMotion origin="layout" path="M -4.79167E-6 7.40741E-7 L -0.16549 -0.02523 " pathEditMode="relative" rAng="0" ptsTypes="AA">
                                      <p:cBhvr>
                                        <p:cTn id="415" dur="2000" spd="-100000" fill="hold"/>
                                        <p:tgtEl>
                                          <p:spTgt spid="152"/>
                                        </p:tgtEl>
                                        <p:attrNameLst>
                                          <p:attrName>ppt_x</p:attrName>
                                          <p:attrName>ppt_y</p:attrName>
                                        </p:attrNameLst>
                                      </p:cBhvr>
                                      <p:rCtr x="-8281" y="-1273"/>
                                    </p:animMotion>
                                  </p:childTnLst>
                                </p:cTn>
                              </p:par>
                              <p:par>
                                <p:cTn id="416" presetID="42" presetClass="path" presetSubtype="0" accel="50000" decel="50000" fill="hold" grpId="0" nodeType="withEffect">
                                  <p:stCondLst>
                                    <p:cond delay="0"/>
                                  </p:stCondLst>
                                  <p:childTnLst>
                                    <p:animMotion origin="layout" path="M 2.08333E-7 3.7037E-7 L -0.07956 0.37523 " pathEditMode="relative" rAng="0" ptsTypes="AA">
                                      <p:cBhvr>
                                        <p:cTn id="417" dur="2000" spd="-100000" fill="hold"/>
                                        <p:tgtEl>
                                          <p:spTgt spid="153"/>
                                        </p:tgtEl>
                                        <p:attrNameLst>
                                          <p:attrName>ppt_x</p:attrName>
                                          <p:attrName>ppt_y</p:attrName>
                                        </p:attrNameLst>
                                      </p:cBhvr>
                                      <p:rCtr x="-3984" y="18750"/>
                                    </p:animMotion>
                                  </p:childTnLst>
                                </p:cTn>
                              </p:par>
                              <p:par>
                                <p:cTn id="418" presetID="42" presetClass="path" presetSubtype="0" accel="50000" decel="50000" fill="hold" grpId="0" nodeType="withEffect">
                                  <p:stCondLst>
                                    <p:cond delay="0"/>
                                  </p:stCondLst>
                                  <p:childTnLst>
                                    <p:animMotion origin="layout" path="M 4.16667E-7 2.22222E-6 L 0.00026 0.40069 " pathEditMode="relative" rAng="0" ptsTypes="AA">
                                      <p:cBhvr>
                                        <p:cTn id="419" dur="2000" spd="-100000" fill="hold"/>
                                        <p:tgtEl>
                                          <p:spTgt spid="154"/>
                                        </p:tgtEl>
                                        <p:attrNameLst>
                                          <p:attrName>ppt_x</p:attrName>
                                          <p:attrName>ppt_y</p:attrName>
                                        </p:attrNameLst>
                                      </p:cBhvr>
                                      <p:rCtr x="13" y="20023"/>
                                    </p:animMotion>
                                  </p:childTnLst>
                                </p:cTn>
                              </p:par>
                              <p:par>
                                <p:cTn id="420" presetID="42" presetClass="path" presetSubtype="0" accel="50000" decel="50000" fill="hold" grpId="0" nodeType="withEffect">
                                  <p:stCondLst>
                                    <p:cond delay="0"/>
                                  </p:stCondLst>
                                  <p:childTnLst>
                                    <p:animMotion origin="layout" path="M -8.33333E-7 3.7037E-6 L 0.31042 0.12523 " pathEditMode="relative" rAng="0" ptsTypes="AA">
                                      <p:cBhvr>
                                        <p:cTn id="421" dur="2000" spd="-100000" fill="hold"/>
                                        <p:tgtEl>
                                          <p:spTgt spid="155"/>
                                        </p:tgtEl>
                                        <p:attrNameLst>
                                          <p:attrName>ppt_x</p:attrName>
                                          <p:attrName>ppt_y</p:attrName>
                                        </p:attrNameLst>
                                      </p:cBhvr>
                                      <p:rCtr x="15521" y="6250"/>
                                    </p:animMotion>
                                  </p:childTnLst>
                                </p:cTn>
                              </p:par>
                              <p:par>
                                <p:cTn id="422" presetID="42" presetClass="path" presetSubtype="0" accel="50000" decel="50000" fill="hold" grpId="0" nodeType="withEffect">
                                  <p:stCondLst>
                                    <p:cond delay="0"/>
                                  </p:stCondLst>
                                  <p:childTnLst>
                                    <p:animMotion origin="layout" path="M 1.04167E-6 5.55112E-17 L 0.14284 0.31875 " pathEditMode="relative" rAng="0" ptsTypes="AA">
                                      <p:cBhvr>
                                        <p:cTn id="423" dur="2000" spd="-100000" fill="hold"/>
                                        <p:tgtEl>
                                          <p:spTgt spid="156"/>
                                        </p:tgtEl>
                                        <p:attrNameLst>
                                          <p:attrName>ppt_x</p:attrName>
                                          <p:attrName>ppt_y</p:attrName>
                                        </p:attrNameLst>
                                      </p:cBhvr>
                                      <p:rCtr x="7135" y="15926"/>
                                    </p:animMotion>
                                  </p:childTnLst>
                                </p:cTn>
                              </p:par>
                              <p:par>
                                <p:cTn id="424" presetID="42" presetClass="path" presetSubtype="0" accel="50000" decel="50000" fill="hold" grpId="0" nodeType="withEffect">
                                  <p:stCondLst>
                                    <p:cond delay="0"/>
                                  </p:stCondLst>
                                  <p:childTnLst>
                                    <p:animMotion origin="layout" path="M 3.125E-6 1.11111E-6 L -0.01055 0.1625 " pathEditMode="relative" rAng="0" ptsTypes="AA">
                                      <p:cBhvr>
                                        <p:cTn id="425" dur="2000" spd="-100000" fill="hold"/>
                                        <p:tgtEl>
                                          <p:spTgt spid="157"/>
                                        </p:tgtEl>
                                        <p:attrNameLst>
                                          <p:attrName>ppt_x</p:attrName>
                                          <p:attrName>ppt_y</p:attrName>
                                        </p:attrNameLst>
                                      </p:cBhvr>
                                      <p:rCtr x="-534" y="8125"/>
                                    </p:animMotion>
                                  </p:childTnLst>
                                </p:cTn>
                              </p:par>
                              <p:par>
                                <p:cTn id="426" presetID="42" presetClass="path" presetSubtype="0" accel="50000" decel="50000" fill="hold" grpId="0" nodeType="withEffect">
                                  <p:stCondLst>
                                    <p:cond delay="0"/>
                                  </p:stCondLst>
                                  <p:childTnLst>
                                    <p:animMotion origin="layout" path="M 2.08333E-7 -3.7037E-7 L -0.17487 0.03519 " pathEditMode="relative" rAng="0" ptsTypes="AA">
                                      <p:cBhvr>
                                        <p:cTn id="427" dur="2000" spd="-100000" fill="hold"/>
                                        <p:tgtEl>
                                          <p:spTgt spid="158"/>
                                        </p:tgtEl>
                                        <p:attrNameLst>
                                          <p:attrName>ppt_x</p:attrName>
                                          <p:attrName>ppt_y</p:attrName>
                                        </p:attrNameLst>
                                      </p:cBhvr>
                                      <p:rCtr x="-8750" y="1759"/>
                                    </p:animMotion>
                                  </p:childTnLst>
                                </p:cTn>
                              </p:par>
                              <p:par>
                                <p:cTn id="428" presetID="42" presetClass="path" presetSubtype="0" accel="50000" decel="50000" fill="hold" grpId="0" nodeType="withEffect">
                                  <p:stCondLst>
                                    <p:cond delay="0"/>
                                  </p:stCondLst>
                                  <p:childTnLst>
                                    <p:animMotion origin="layout" path="M 2.70833E-6 1.48148E-6 L 0.22825 0.0412 " pathEditMode="relative" rAng="0" ptsTypes="AA">
                                      <p:cBhvr>
                                        <p:cTn id="429" dur="2000" spd="-100000" fill="hold"/>
                                        <p:tgtEl>
                                          <p:spTgt spid="159"/>
                                        </p:tgtEl>
                                        <p:attrNameLst>
                                          <p:attrName>ppt_x</p:attrName>
                                          <p:attrName>ppt_y</p:attrName>
                                        </p:attrNameLst>
                                      </p:cBhvr>
                                      <p:rCtr x="11406" y="2060"/>
                                    </p:animMotion>
                                  </p:childTnLst>
                                </p:cTn>
                              </p:par>
                              <p:par>
                                <p:cTn id="430" presetID="42" presetClass="path" presetSubtype="0" accel="50000" decel="50000" fill="hold" grpId="0" nodeType="withEffect">
                                  <p:stCondLst>
                                    <p:cond delay="0"/>
                                  </p:stCondLst>
                                  <p:childTnLst>
                                    <p:animMotion origin="layout" path="M 4.16667E-7 2.59259E-6 L 0.08464 0.11203 " pathEditMode="relative" rAng="0" ptsTypes="AA">
                                      <p:cBhvr>
                                        <p:cTn id="431" dur="2000" spd="-100000" fill="hold"/>
                                        <p:tgtEl>
                                          <p:spTgt spid="160"/>
                                        </p:tgtEl>
                                        <p:attrNameLst>
                                          <p:attrName>ppt_x</p:attrName>
                                          <p:attrName>ppt_y</p:attrName>
                                        </p:attrNameLst>
                                      </p:cBhvr>
                                      <p:rCtr x="4232" y="5602"/>
                                    </p:animMotion>
                                  </p:childTnLst>
                                </p:cTn>
                              </p:par>
                              <p:par>
                                <p:cTn id="432" presetID="42" presetClass="path" presetSubtype="0" accel="50000" decel="50000" fill="hold" grpId="0" nodeType="withEffect">
                                  <p:stCondLst>
                                    <p:cond delay="0"/>
                                  </p:stCondLst>
                                  <p:childTnLst>
                                    <p:animMotion origin="layout" path="M -1.25E-6 -4.81481E-6 L -0.23125 0.00811 " pathEditMode="relative" rAng="0" ptsTypes="AA">
                                      <p:cBhvr>
                                        <p:cTn id="433" dur="2000" spd="-100000" fill="hold"/>
                                        <p:tgtEl>
                                          <p:spTgt spid="161"/>
                                        </p:tgtEl>
                                        <p:attrNameLst>
                                          <p:attrName>ppt_x</p:attrName>
                                          <p:attrName>ppt_y</p:attrName>
                                        </p:attrNameLst>
                                      </p:cBhvr>
                                      <p:rCtr x="-11563" y="394"/>
                                    </p:animMotion>
                                  </p:childTnLst>
                                </p:cTn>
                              </p:par>
                              <p:par>
                                <p:cTn id="434" presetID="42" presetClass="path" presetSubtype="0" accel="50000" decel="50000" fill="hold" grpId="0" nodeType="withEffect">
                                  <p:stCondLst>
                                    <p:cond delay="0"/>
                                  </p:stCondLst>
                                  <p:childTnLst>
                                    <p:animMotion origin="layout" path="M 6.25E-7 4.07407E-6 L 6.25E-7 0.25 " pathEditMode="relative" rAng="0" ptsTypes="AA">
                                      <p:cBhvr>
                                        <p:cTn id="435" dur="2000" spd="-100000" fill="hold"/>
                                        <p:tgtEl>
                                          <p:spTgt spid="162"/>
                                        </p:tgtEl>
                                        <p:attrNameLst>
                                          <p:attrName>ppt_x</p:attrName>
                                          <p:attrName>ppt_y</p:attrName>
                                        </p:attrNameLst>
                                      </p:cBhvr>
                                      <p:rCtr x="0" y="12500"/>
                                    </p:animMotion>
                                  </p:childTnLst>
                                </p:cTn>
                              </p:par>
                              <p:par>
                                <p:cTn id="436" presetID="42" presetClass="path" presetSubtype="0" accel="50000" decel="50000" fill="hold" grpId="0" nodeType="withEffect">
                                  <p:stCondLst>
                                    <p:cond delay="0"/>
                                  </p:stCondLst>
                                  <p:childTnLst>
                                    <p:animMotion origin="layout" path="M -4.79167E-6 3.33333E-6 L -0.14361 -0.09653 " pathEditMode="relative" rAng="0" ptsTypes="AA">
                                      <p:cBhvr>
                                        <p:cTn id="437" dur="2000" spd="-100000" fill="hold"/>
                                        <p:tgtEl>
                                          <p:spTgt spid="163"/>
                                        </p:tgtEl>
                                        <p:attrNameLst>
                                          <p:attrName>ppt_x</p:attrName>
                                          <p:attrName>ppt_y</p:attrName>
                                        </p:attrNameLst>
                                      </p:cBhvr>
                                      <p:rCtr x="-7187" y="-4838"/>
                                    </p:animMotion>
                                  </p:childTnLst>
                                </p:cTn>
                              </p:par>
                              <p:par>
                                <p:cTn id="438" presetID="42" presetClass="path" presetSubtype="0" accel="50000" decel="50000" fill="hold" grpId="0" nodeType="withEffect">
                                  <p:stCondLst>
                                    <p:cond delay="0"/>
                                  </p:stCondLst>
                                  <p:childTnLst>
                                    <p:animMotion origin="layout" path="M 3.125E-6 -2.96296E-6 L 3.125E-6 0.25 " pathEditMode="relative" rAng="0" ptsTypes="AA">
                                      <p:cBhvr>
                                        <p:cTn id="439" dur="2000" spd="-100000" fill="hold"/>
                                        <p:tgtEl>
                                          <p:spTgt spid="164"/>
                                        </p:tgtEl>
                                        <p:attrNameLst>
                                          <p:attrName>ppt_x</p:attrName>
                                          <p:attrName>ppt_y</p:attrName>
                                        </p:attrNameLst>
                                      </p:cBhvr>
                                      <p:rCtr x="0" y="12500"/>
                                    </p:animMotion>
                                  </p:childTnLst>
                                </p:cTn>
                              </p:par>
                              <p:par>
                                <p:cTn id="440" presetID="42" presetClass="path" presetSubtype="0" accel="50000" decel="50000" fill="hold" grpId="0" nodeType="withEffect">
                                  <p:stCondLst>
                                    <p:cond delay="0"/>
                                  </p:stCondLst>
                                  <p:childTnLst>
                                    <p:animMotion origin="layout" path="M 2.70833E-6 2.22222E-6 L -0.27018 0.21944 " pathEditMode="relative" rAng="0" ptsTypes="AA">
                                      <p:cBhvr>
                                        <p:cTn id="441" dur="2000" spd="-100000" fill="hold"/>
                                        <p:tgtEl>
                                          <p:spTgt spid="165"/>
                                        </p:tgtEl>
                                        <p:attrNameLst>
                                          <p:attrName>ppt_x</p:attrName>
                                          <p:attrName>ppt_y</p:attrName>
                                        </p:attrNameLst>
                                      </p:cBhvr>
                                      <p:rCtr x="-13516" y="10972"/>
                                    </p:animMotion>
                                  </p:childTnLst>
                                </p:cTn>
                              </p:par>
                              <p:par>
                                <p:cTn id="442" presetID="42" presetClass="path" presetSubtype="0" accel="50000" decel="50000" fill="hold" grpId="0" nodeType="withEffect">
                                  <p:stCondLst>
                                    <p:cond delay="0"/>
                                  </p:stCondLst>
                                  <p:childTnLst>
                                    <p:animMotion origin="layout" path="M 6.25E-7 2.22222E-6 L -0.0957 0.20694 " pathEditMode="relative" rAng="0" ptsTypes="AA">
                                      <p:cBhvr>
                                        <p:cTn id="443" dur="2000" spd="-100000" fill="hold"/>
                                        <p:tgtEl>
                                          <p:spTgt spid="166"/>
                                        </p:tgtEl>
                                        <p:attrNameLst>
                                          <p:attrName>ppt_x</p:attrName>
                                          <p:attrName>ppt_y</p:attrName>
                                        </p:attrNameLst>
                                      </p:cBhvr>
                                      <p:rCtr x="-4792" y="10347"/>
                                    </p:animMotion>
                                  </p:childTnLst>
                                </p:cTn>
                              </p:par>
                              <p:par>
                                <p:cTn id="444" presetID="42" presetClass="path" presetSubtype="0" accel="50000" decel="50000" fill="hold" grpId="0" nodeType="withEffect">
                                  <p:stCondLst>
                                    <p:cond delay="0"/>
                                  </p:stCondLst>
                                  <p:childTnLst>
                                    <p:animMotion origin="layout" path="M 1.04167E-6 -7.40741E-7 L -0.08763 0.28009 " pathEditMode="relative" rAng="0" ptsTypes="AA">
                                      <p:cBhvr>
                                        <p:cTn id="445" dur="2000" spd="-100000" fill="hold"/>
                                        <p:tgtEl>
                                          <p:spTgt spid="167"/>
                                        </p:tgtEl>
                                        <p:attrNameLst>
                                          <p:attrName>ppt_x</p:attrName>
                                          <p:attrName>ppt_y</p:attrName>
                                        </p:attrNameLst>
                                      </p:cBhvr>
                                      <p:rCtr x="-4388" y="14005"/>
                                    </p:animMotion>
                                  </p:childTnLst>
                                </p:cTn>
                              </p:par>
                              <p:par>
                                <p:cTn id="446" presetID="42" presetClass="path" presetSubtype="0" accel="50000" decel="50000" fill="hold" grpId="0" nodeType="withEffect">
                                  <p:stCondLst>
                                    <p:cond delay="0"/>
                                  </p:stCondLst>
                                  <p:childTnLst>
                                    <p:animMotion origin="layout" path="M 1.875E-6 -3.33333E-6 L -0.12852 -0.27083 " pathEditMode="relative" rAng="0" ptsTypes="AA">
                                      <p:cBhvr>
                                        <p:cTn id="447" dur="2000" spd="-100000" fill="hold"/>
                                        <p:tgtEl>
                                          <p:spTgt spid="168"/>
                                        </p:tgtEl>
                                        <p:attrNameLst>
                                          <p:attrName>ppt_x</p:attrName>
                                          <p:attrName>ppt_y</p:attrName>
                                        </p:attrNameLst>
                                      </p:cBhvr>
                                      <p:rCtr x="-6432" y="-13542"/>
                                    </p:animMotion>
                                  </p:childTnLst>
                                </p:cTn>
                              </p:par>
                              <p:par>
                                <p:cTn id="448" presetID="42" presetClass="path" presetSubtype="0" accel="50000" decel="50000" fill="hold" grpId="0" nodeType="withEffect">
                                  <p:stCondLst>
                                    <p:cond delay="0"/>
                                  </p:stCondLst>
                                  <p:childTnLst>
                                    <p:animMotion origin="layout" path="M -2.70833E-6 -3.33333E-6 L -0.16341 0.33473 " pathEditMode="relative" rAng="0" ptsTypes="AA">
                                      <p:cBhvr>
                                        <p:cTn id="449" dur="2000" spd="-100000" fill="hold"/>
                                        <p:tgtEl>
                                          <p:spTgt spid="169"/>
                                        </p:tgtEl>
                                        <p:attrNameLst>
                                          <p:attrName>ppt_x</p:attrName>
                                          <p:attrName>ppt_y</p:attrName>
                                        </p:attrNameLst>
                                      </p:cBhvr>
                                      <p:rCtr x="-8177" y="16736"/>
                                    </p:animMotion>
                                  </p:childTnLst>
                                </p:cTn>
                              </p:par>
                              <p:par>
                                <p:cTn id="450" presetID="42" presetClass="path" presetSubtype="0" accel="50000" decel="50000" fill="hold" grpId="0" nodeType="withEffect">
                                  <p:stCondLst>
                                    <p:cond delay="0"/>
                                  </p:stCondLst>
                                  <p:childTnLst>
                                    <p:animMotion origin="layout" path="M 4.58333E-6 -2.96296E-6 L 0.09036 -0.16088 " pathEditMode="relative" rAng="0" ptsTypes="AA">
                                      <p:cBhvr>
                                        <p:cTn id="451" dur="2000" spd="-100000" fill="hold"/>
                                        <p:tgtEl>
                                          <p:spTgt spid="170"/>
                                        </p:tgtEl>
                                        <p:attrNameLst>
                                          <p:attrName>ppt_x</p:attrName>
                                          <p:attrName>ppt_y</p:attrName>
                                        </p:attrNameLst>
                                      </p:cBhvr>
                                      <p:rCtr x="4518" y="-8056"/>
                                    </p:animMotion>
                                  </p:childTnLst>
                                </p:cTn>
                              </p:par>
                              <p:par>
                                <p:cTn id="452" presetID="42" presetClass="path" presetSubtype="0" accel="50000" decel="50000" fill="hold" grpId="0" nodeType="withEffect">
                                  <p:stCondLst>
                                    <p:cond delay="0"/>
                                  </p:stCondLst>
                                  <p:childTnLst>
                                    <p:animMotion origin="layout" path="M 1.66667E-6 2.96296E-6 L -0.13333 0.07685 " pathEditMode="relative" rAng="0" ptsTypes="AA">
                                      <p:cBhvr>
                                        <p:cTn id="453" dur="2000" spd="-100000" fill="hold"/>
                                        <p:tgtEl>
                                          <p:spTgt spid="171"/>
                                        </p:tgtEl>
                                        <p:attrNameLst>
                                          <p:attrName>ppt_x</p:attrName>
                                          <p:attrName>ppt_y</p:attrName>
                                        </p:attrNameLst>
                                      </p:cBhvr>
                                      <p:rCtr x="-6667" y="3843"/>
                                    </p:animMotion>
                                  </p:childTnLst>
                                </p:cTn>
                              </p:par>
                              <p:par>
                                <p:cTn id="454" presetID="42" presetClass="path" presetSubtype="0" accel="50000" decel="50000" fill="hold" grpId="0" nodeType="withEffect">
                                  <p:stCondLst>
                                    <p:cond delay="0"/>
                                  </p:stCondLst>
                                  <p:childTnLst>
                                    <p:animMotion origin="layout" path="M 2.70833E-6 1.48148E-6 L -0.12956 -0.11088 " pathEditMode="relative" rAng="0" ptsTypes="AA">
                                      <p:cBhvr>
                                        <p:cTn id="455" dur="2000" spd="-100000" fill="hold"/>
                                        <p:tgtEl>
                                          <p:spTgt spid="172"/>
                                        </p:tgtEl>
                                        <p:attrNameLst>
                                          <p:attrName>ppt_x</p:attrName>
                                          <p:attrName>ppt_y</p:attrName>
                                        </p:attrNameLst>
                                      </p:cBhvr>
                                      <p:rCtr x="-6484" y="-5556"/>
                                    </p:animMotion>
                                  </p:childTnLst>
                                </p:cTn>
                              </p:par>
                              <p:par>
                                <p:cTn id="456" presetID="10" presetClass="entr" presetSubtype="0" fill="hold" grpId="0" nodeType="withEffect">
                                  <p:stCondLst>
                                    <p:cond delay="1000"/>
                                  </p:stCondLst>
                                  <p:childTnLst>
                                    <p:set>
                                      <p:cBhvr>
                                        <p:cTn id="457" dur="1" fill="hold">
                                          <p:stCondLst>
                                            <p:cond delay="0"/>
                                          </p:stCondLst>
                                        </p:cTn>
                                        <p:tgtEl>
                                          <p:spTgt spid="92"/>
                                        </p:tgtEl>
                                        <p:attrNameLst>
                                          <p:attrName>style.visibility</p:attrName>
                                        </p:attrNameLst>
                                      </p:cBhvr>
                                      <p:to>
                                        <p:strVal val="visible"/>
                                      </p:to>
                                    </p:set>
                                    <p:animEffect transition="in" filter="fade">
                                      <p:cBhvr>
                                        <p:cTn id="458" dur="1000"/>
                                        <p:tgtEl>
                                          <p:spTgt spid="92"/>
                                        </p:tgtEl>
                                      </p:cBhvr>
                                    </p:animEffect>
                                  </p:childTnLst>
                                </p:cTn>
                              </p:par>
                              <p:par>
                                <p:cTn id="459" presetID="16" presetClass="entr" presetSubtype="37" fill="hold" nodeType="withEffect">
                                  <p:stCondLst>
                                    <p:cond delay="0"/>
                                  </p:stCondLst>
                                  <p:childTnLst>
                                    <p:set>
                                      <p:cBhvr>
                                        <p:cTn id="460" dur="1" fill="hold">
                                          <p:stCondLst>
                                            <p:cond delay="0"/>
                                          </p:stCondLst>
                                        </p:cTn>
                                        <p:tgtEl>
                                          <p:spTgt spid="14"/>
                                        </p:tgtEl>
                                        <p:attrNameLst>
                                          <p:attrName>style.visibility</p:attrName>
                                        </p:attrNameLst>
                                      </p:cBhvr>
                                      <p:to>
                                        <p:strVal val="visible"/>
                                      </p:to>
                                    </p:set>
                                    <p:animEffect transition="in" filter="barn(outVertical)">
                                      <p:cBhvr>
                                        <p:cTn id="461"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 grpId="2"/>
      <p:bldP spid="7"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91" grpId="0"/>
      <p:bldP spid="92" grpId="0"/>
      <p:bldP spid="93" grpId="0" animBg="1"/>
      <p:bldP spid="93" grpId="1" animBg="1"/>
      <p:bldP spid="94" grpId="0" animBg="1"/>
      <p:bldP spid="94" grpId="1" animBg="1"/>
      <p:bldP spid="95" grpId="0" animBg="1"/>
      <p:bldP spid="95" grpId="1" animBg="1"/>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P spid="106" grpId="1" animBg="1"/>
      <p:bldP spid="107" grpId="0" animBg="1"/>
      <p:bldP spid="107" grpId="1" animBg="1"/>
      <p:bldP spid="108" grpId="0" animBg="1"/>
      <p:bldP spid="108" grpId="1" animBg="1"/>
      <p:bldP spid="109" grpId="0" animBg="1"/>
      <p:bldP spid="109" grpId="1" animBg="1"/>
      <p:bldP spid="110" grpId="0" animBg="1"/>
      <p:bldP spid="110" grpId="1" animBg="1"/>
      <p:bldP spid="111" grpId="0" animBg="1"/>
      <p:bldP spid="111" grpId="1" animBg="1"/>
      <p:bldP spid="112" grpId="0" animBg="1"/>
      <p:bldP spid="112" grpId="1" animBg="1"/>
      <p:bldP spid="113" grpId="0" animBg="1"/>
      <p:bldP spid="113" grpId="1" animBg="1"/>
      <p:bldP spid="114" grpId="0" animBg="1"/>
      <p:bldP spid="114" grpId="1" animBg="1"/>
      <p:bldP spid="115" grpId="0" animBg="1"/>
      <p:bldP spid="115" grpId="1" animBg="1"/>
      <p:bldP spid="116" grpId="0" animBg="1"/>
      <p:bldP spid="116" grpId="1" animBg="1"/>
      <p:bldP spid="117" grpId="0" animBg="1"/>
      <p:bldP spid="117" grpId="1" animBg="1"/>
      <p:bldP spid="118" grpId="0" animBg="1"/>
      <p:bldP spid="118" grpId="1" animBg="1"/>
      <p:bldP spid="119" grpId="0" animBg="1"/>
      <p:bldP spid="119" grpId="1" animBg="1"/>
      <p:bldP spid="120" grpId="0" animBg="1"/>
      <p:bldP spid="120" grpId="1" animBg="1"/>
      <p:bldP spid="121" grpId="0" animBg="1"/>
      <p:bldP spid="121" grpId="1"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132" grpId="0" animBg="1"/>
      <p:bldP spid="132" grpId="1" animBg="1"/>
      <p:bldP spid="133" grpId="0" animBg="1"/>
      <p:bldP spid="133" grpId="1" animBg="1"/>
      <p:bldP spid="134" grpId="0" animBg="1"/>
      <p:bldP spid="134"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3" grpId="0" animBg="1"/>
      <p:bldP spid="143" grpId="1" animBg="1"/>
      <p:bldP spid="144" grpId="0" animBg="1"/>
      <p:bldP spid="144" grpId="1" animBg="1"/>
      <p:bldP spid="145" grpId="0" animBg="1"/>
      <p:bldP spid="145" grpId="1" animBg="1"/>
      <p:bldP spid="146" grpId="0" animBg="1"/>
      <p:bldP spid="146" grpId="1" animBg="1"/>
      <p:bldP spid="147" grpId="0" animBg="1"/>
      <p:bldP spid="147" grpId="1" animBg="1"/>
      <p:bldP spid="148" grpId="0" animBg="1"/>
      <p:bldP spid="148" grpId="1" animBg="1"/>
      <p:bldP spid="149" grpId="0" animBg="1"/>
      <p:bldP spid="149" grpId="1" animBg="1"/>
      <p:bldP spid="150" grpId="0" animBg="1"/>
      <p:bldP spid="150" grpId="1" animBg="1"/>
      <p:bldP spid="151" grpId="0" animBg="1"/>
      <p:bldP spid="151" grpId="1" animBg="1"/>
      <p:bldP spid="152" grpId="0" animBg="1"/>
      <p:bldP spid="152" grpId="1" animBg="1"/>
      <p:bldP spid="153" grpId="0" animBg="1"/>
      <p:bldP spid="153" grpId="1" animBg="1"/>
      <p:bldP spid="154" grpId="0" animBg="1"/>
      <p:bldP spid="154" grpId="1" animBg="1"/>
      <p:bldP spid="155" grpId="0" animBg="1"/>
      <p:bldP spid="155" grpId="1" animBg="1"/>
      <p:bldP spid="156" grpId="0" animBg="1"/>
      <p:bldP spid="156" grpId="1" animBg="1"/>
      <p:bldP spid="157" grpId="0" animBg="1"/>
      <p:bldP spid="157" grpId="1" animBg="1"/>
      <p:bldP spid="158" grpId="0" animBg="1"/>
      <p:bldP spid="158" grpId="1" animBg="1"/>
      <p:bldP spid="159" grpId="0" animBg="1"/>
      <p:bldP spid="159" grpId="1" animBg="1"/>
      <p:bldP spid="160" grpId="0" animBg="1"/>
      <p:bldP spid="160" grpId="1" animBg="1"/>
      <p:bldP spid="161" grpId="0" animBg="1"/>
      <p:bldP spid="161" grpId="1" animBg="1"/>
      <p:bldP spid="162" grpId="0" animBg="1"/>
      <p:bldP spid="162" grpId="1" animBg="1"/>
      <p:bldP spid="163" grpId="0" animBg="1"/>
      <p:bldP spid="163" grpId="1" animBg="1"/>
      <p:bldP spid="164" grpId="0" animBg="1"/>
      <p:bldP spid="164" grpId="1" animBg="1"/>
      <p:bldP spid="165" grpId="0" animBg="1"/>
      <p:bldP spid="165" grpId="1" animBg="1"/>
      <p:bldP spid="166" grpId="0" animBg="1"/>
      <p:bldP spid="166" grpId="1" animBg="1"/>
      <p:bldP spid="167" grpId="0" animBg="1"/>
      <p:bldP spid="167" grpId="1" animBg="1"/>
      <p:bldP spid="168" grpId="0" animBg="1"/>
      <p:bldP spid="168" grpId="1" animBg="1"/>
      <p:bldP spid="169" grpId="0" animBg="1"/>
      <p:bldP spid="169" grpId="1" animBg="1"/>
      <p:bldP spid="170" grpId="0" animBg="1"/>
      <p:bldP spid="170" grpId="1" animBg="1"/>
      <p:bldP spid="171" grpId="0" animBg="1"/>
      <p:bldP spid="171" grpId="1" animBg="1"/>
      <p:bldP spid="172" grpId="0" animBg="1"/>
      <p:bldP spid="172"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矩形 23"/>
          <p:cNvSpPr/>
          <p:nvPr/>
        </p:nvSpPr>
        <p:spPr>
          <a:xfrm>
            <a:off x="729125" y="4828111"/>
            <a:ext cx="2913961" cy="571102"/>
          </a:xfrm>
          <a:prstGeom prst="rect">
            <a:avLst/>
          </a:prstGeom>
          <a:ln>
            <a:noFill/>
          </a:ln>
          <a:effectLst>
            <a:outerShdw blurRad="419100" dist="279400" dir="2700000" sx="96000" sy="96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35163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The main work</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01</a:t>
            </a:r>
            <a:endParaRPr lang="zh-CN" altLang="en-US" sz="2800" dirty="0">
              <a:solidFill>
                <a:schemeClr val="tx1">
                  <a:lumMod val="75000"/>
                  <a:lumOff val="25000"/>
                </a:schemeClr>
              </a:solidFill>
            </a:endParaRPr>
          </a:p>
        </p:txBody>
      </p:sp>
      <p:sp>
        <p:nvSpPr>
          <p:cNvPr id="9" name="平行四边形 8"/>
          <p:cNvSpPr/>
          <p:nvPr/>
        </p:nvSpPr>
        <p:spPr>
          <a:xfrm rot="-2100000" flipH="1" flipV="1">
            <a:off x="5007703"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5137140"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5207756"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5184813"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5263309"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pic>
        <p:nvPicPr>
          <p:cNvPr id="15" name="图片 14"/>
          <p:cNvPicPr>
            <a:picLocks noChangeAspect="1"/>
          </p:cNvPicPr>
          <p:nvPr/>
        </p:nvPicPr>
        <p:blipFill rotWithShape="1">
          <a:blip r:embed="rId3" cstate="screen"/>
          <a:srcRect/>
          <a:stretch>
            <a:fillRect/>
          </a:stretch>
        </p:blipFill>
        <p:spPr>
          <a:xfrm>
            <a:off x="634714" y="2114483"/>
            <a:ext cx="3995342" cy="2339193"/>
          </a:xfrm>
          <a:prstGeom prst="rect">
            <a:avLst/>
          </a:prstGeom>
          <a:effectLst/>
        </p:spPr>
      </p:pic>
      <p:sp>
        <p:nvSpPr>
          <p:cNvPr id="17" name="文本框 1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867011" y="4812916"/>
            <a:ext cx="2638188" cy="572464"/>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2400" dirty="0">
                <a:solidFill>
                  <a:schemeClr val="tx1">
                    <a:lumMod val="75000"/>
                    <a:lumOff val="25000"/>
                  </a:schemeClr>
                </a:solidFill>
                <a:latin typeface="+mn-lt"/>
              </a:rPr>
              <a:t>Photoshop CS6</a:t>
            </a:r>
          </a:p>
        </p:txBody>
      </p:sp>
      <p:sp>
        <p:nvSpPr>
          <p:cNvPr id="18" name="矩形 17"/>
          <p:cNvSpPr/>
          <p:nvPr/>
        </p:nvSpPr>
        <p:spPr>
          <a:xfrm>
            <a:off x="634713" y="5537894"/>
            <a:ext cx="11078313" cy="572464"/>
          </a:xfrm>
          <a:prstGeom prst="rect">
            <a:avLst/>
          </a:prstGeom>
        </p:spPr>
        <p:txBody>
          <a:bodyPr wrap="square">
            <a:spAutoFit/>
          </a:bodyPr>
          <a:lstStyle/>
          <a:p>
            <a:pPr fontAlgn="base">
              <a:lnSpc>
                <a:spcPct val="130000"/>
              </a:lnSpc>
              <a:spcBef>
                <a:spcPct val="0"/>
              </a:spcBef>
              <a:spcAft>
                <a:spcPct val="0"/>
              </a:spcAft>
            </a:pPr>
            <a:r>
              <a:rPr lang="en-US" altLang="zh-CN" sz="1200" dirty="0">
                <a:solidFill>
                  <a:schemeClr val="bg1">
                    <a:lumMod val="85000"/>
                  </a:schemeClr>
                </a:solidFill>
                <a:latin typeface="+mj-ea"/>
                <a:ea typeface="宋体" panose="02010600030101010101" pitchFamily="2" charset="-122"/>
              </a:rPr>
              <a:t>Four short words sum and up what has lifted most successful individuals above the crowd: a little bit more. </a:t>
            </a: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cxnSp>
        <p:nvCxnSpPr>
          <p:cNvPr id="20" name="直接连接符 19"/>
          <p:cNvCxnSpPr/>
          <p:nvPr/>
        </p:nvCxnSpPr>
        <p:spPr>
          <a:xfrm>
            <a:off x="5005194" y="2205038"/>
            <a:ext cx="6562919" cy="0"/>
          </a:xfrm>
          <a:prstGeom prst="line">
            <a:avLst/>
          </a:prstGeom>
          <a:ln w="12700">
            <a:solidFill>
              <a:schemeClr val="bg1">
                <a:alpha val="27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5005194" y="4329113"/>
            <a:ext cx="6562919" cy="0"/>
          </a:xfrm>
          <a:prstGeom prst="line">
            <a:avLst/>
          </a:prstGeom>
          <a:ln w="12700">
            <a:solidFill>
              <a:schemeClr val="bg1">
                <a:alpha val="27000"/>
              </a:schemeClr>
            </a:solidFill>
            <a:prstDash val="solid"/>
          </a:ln>
        </p:spPr>
        <p:style>
          <a:lnRef idx="1">
            <a:schemeClr val="accent1"/>
          </a:lnRef>
          <a:fillRef idx="0">
            <a:schemeClr val="accent1"/>
          </a:fillRef>
          <a:effectRef idx="0">
            <a:schemeClr val="accent1"/>
          </a:effectRef>
          <a:fontRef idx="minor">
            <a:schemeClr val="tx1"/>
          </a:fontRef>
        </p:style>
      </p:cxnSp>
      <p:grpSp>
        <p:nvGrpSpPr>
          <p:cNvPr id="29" name="组合 28"/>
          <p:cNvGrpSpPr/>
          <p:nvPr/>
        </p:nvGrpSpPr>
        <p:grpSpPr>
          <a:xfrm>
            <a:off x="10233787" y="2764075"/>
            <a:ext cx="481013" cy="481013"/>
            <a:chOff x="8256588" y="4151313"/>
            <a:chExt cx="481013" cy="481013"/>
          </a:xfrm>
          <a:solidFill>
            <a:schemeClr val="accent1"/>
          </a:solidFill>
        </p:grpSpPr>
        <p:sp>
          <p:nvSpPr>
            <p:cNvPr id="25" name="Freeform 81"/>
            <p:cNvSpPr/>
            <p:nvPr/>
          </p:nvSpPr>
          <p:spPr bwMode="auto">
            <a:xfrm>
              <a:off x="8369300" y="4411663"/>
              <a:ext cx="146050" cy="220663"/>
            </a:xfrm>
            <a:custGeom>
              <a:avLst/>
              <a:gdLst>
                <a:gd name="T0" fmla="*/ 29 w 39"/>
                <a:gd name="T1" fmla="*/ 1 h 59"/>
                <a:gd name="T2" fmla="*/ 29 w 39"/>
                <a:gd name="T3" fmla="*/ 39 h 59"/>
                <a:gd name="T4" fmla="*/ 19 w 39"/>
                <a:gd name="T5" fmla="*/ 49 h 59"/>
                <a:gd name="T6" fmla="*/ 9 w 39"/>
                <a:gd name="T7" fmla="*/ 39 h 59"/>
                <a:gd name="T8" fmla="*/ 9 w 39"/>
                <a:gd name="T9" fmla="*/ 30 h 59"/>
                <a:gd name="T10" fmla="*/ 2 w 39"/>
                <a:gd name="T11" fmla="*/ 30 h 59"/>
                <a:gd name="T12" fmla="*/ 0 w 39"/>
                <a:gd name="T13" fmla="*/ 30 h 59"/>
                <a:gd name="T14" fmla="*/ 0 w 39"/>
                <a:gd name="T15" fmla="*/ 39 h 59"/>
                <a:gd name="T16" fmla="*/ 0 w 39"/>
                <a:gd name="T17" fmla="*/ 39 h 59"/>
                <a:gd name="T18" fmla="*/ 19 w 39"/>
                <a:gd name="T19" fmla="*/ 59 h 59"/>
                <a:gd name="T20" fmla="*/ 39 w 39"/>
                <a:gd name="T21" fmla="*/ 39 h 59"/>
                <a:gd name="T22" fmla="*/ 39 w 39"/>
                <a:gd name="T23" fmla="*/ 39 h 59"/>
                <a:gd name="T24" fmla="*/ 39 w 39"/>
                <a:gd name="T25" fmla="*/ 1 h 59"/>
                <a:gd name="T26" fmla="*/ 34 w 39"/>
                <a:gd name="T27" fmla="*/ 0 h 59"/>
                <a:gd name="T28" fmla="*/ 29 w 39"/>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59">
                  <a:moveTo>
                    <a:pt x="29" y="1"/>
                  </a:moveTo>
                  <a:cubicBezTo>
                    <a:pt x="29" y="39"/>
                    <a:pt x="29" y="39"/>
                    <a:pt x="29" y="39"/>
                  </a:cubicBezTo>
                  <a:cubicBezTo>
                    <a:pt x="29" y="45"/>
                    <a:pt x="25" y="49"/>
                    <a:pt x="19" y="49"/>
                  </a:cubicBezTo>
                  <a:cubicBezTo>
                    <a:pt x="14" y="49"/>
                    <a:pt x="9" y="45"/>
                    <a:pt x="9" y="39"/>
                  </a:cubicBezTo>
                  <a:cubicBezTo>
                    <a:pt x="9" y="30"/>
                    <a:pt x="9" y="30"/>
                    <a:pt x="9" y="30"/>
                  </a:cubicBezTo>
                  <a:cubicBezTo>
                    <a:pt x="2" y="30"/>
                    <a:pt x="2" y="30"/>
                    <a:pt x="2" y="30"/>
                  </a:cubicBezTo>
                  <a:cubicBezTo>
                    <a:pt x="0" y="30"/>
                    <a:pt x="0" y="30"/>
                    <a:pt x="0" y="30"/>
                  </a:cubicBezTo>
                  <a:cubicBezTo>
                    <a:pt x="0" y="39"/>
                    <a:pt x="0" y="39"/>
                    <a:pt x="0" y="39"/>
                  </a:cubicBezTo>
                  <a:cubicBezTo>
                    <a:pt x="0" y="39"/>
                    <a:pt x="0" y="39"/>
                    <a:pt x="0" y="39"/>
                  </a:cubicBezTo>
                  <a:cubicBezTo>
                    <a:pt x="0" y="50"/>
                    <a:pt x="8" y="59"/>
                    <a:pt x="19" y="59"/>
                  </a:cubicBezTo>
                  <a:cubicBezTo>
                    <a:pt x="30" y="59"/>
                    <a:pt x="39" y="50"/>
                    <a:pt x="39" y="39"/>
                  </a:cubicBezTo>
                  <a:cubicBezTo>
                    <a:pt x="39" y="39"/>
                    <a:pt x="39" y="39"/>
                    <a:pt x="39" y="39"/>
                  </a:cubicBezTo>
                  <a:cubicBezTo>
                    <a:pt x="39" y="1"/>
                    <a:pt x="39" y="1"/>
                    <a:pt x="39" y="1"/>
                  </a:cubicBezTo>
                  <a:cubicBezTo>
                    <a:pt x="37" y="1"/>
                    <a:pt x="36" y="0"/>
                    <a:pt x="34" y="0"/>
                  </a:cubicBezTo>
                  <a:cubicBezTo>
                    <a:pt x="32" y="0"/>
                    <a:pt x="31" y="1"/>
                    <a:pt x="2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82"/>
            <p:cNvSpPr/>
            <p:nvPr/>
          </p:nvSpPr>
          <p:spPr bwMode="auto">
            <a:xfrm>
              <a:off x="8256588" y="4151313"/>
              <a:ext cx="481013" cy="260350"/>
            </a:xfrm>
            <a:custGeom>
              <a:avLst/>
              <a:gdLst>
                <a:gd name="T0" fmla="*/ 69 w 128"/>
                <a:gd name="T1" fmla="*/ 11 h 69"/>
                <a:gd name="T2" fmla="*/ 69 w 128"/>
                <a:gd name="T3" fmla="*/ 1 h 69"/>
                <a:gd name="T4" fmla="*/ 69 w 128"/>
                <a:gd name="T5" fmla="*/ 0 h 69"/>
                <a:gd name="T6" fmla="*/ 59 w 128"/>
                <a:gd name="T7" fmla="*/ 0 h 69"/>
                <a:gd name="T8" fmla="*/ 59 w 128"/>
                <a:gd name="T9" fmla="*/ 1 h 69"/>
                <a:gd name="T10" fmla="*/ 59 w 128"/>
                <a:gd name="T11" fmla="*/ 11 h 69"/>
                <a:gd name="T12" fmla="*/ 0 w 128"/>
                <a:gd name="T13" fmla="*/ 69 h 69"/>
                <a:gd name="T14" fmla="*/ 0 w 128"/>
                <a:gd name="T15" fmla="*/ 69 h 69"/>
                <a:gd name="T16" fmla="*/ 21 w 128"/>
                <a:gd name="T17" fmla="*/ 60 h 69"/>
                <a:gd name="T18" fmla="*/ 43 w 128"/>
                <a:gd name="T19" fmla="*/ 69 h 69"/>
                <a:gd name="T20" fmla="*/ 43 w 128"/>
                <a:gd name="T21" fmla="*/ 69 h 69"/>
                <a:gd name="T22" fmla="*/ 64 w 128"/>
                <a:gd name="T23" fmla="*/ 60 h 69"/>
                <a:gd name="T24" fmla="*/ 85 w 128"/>
                <a:gd name="T25" fmla="*/ 69 h 69"/>
                <a:gd name="T26" fmla="*/ 85 w 128"/>
                <a:gd name="T27" fmla="*/ 69 h 69"/>
                <a:gd name="T28" fmla="*/ 107 w 128"/>
                <a:gd name="T29" fmla="*/ 60 h 69"/>
                <a:gd name="T30" fmla="*/ 128 w 128"/>
                <a:gd name="T31" fmla="*/ 69 h 69"/>
                <a:gd name="T32" fmla="*/ 128 w 128"/>
                <a:gd name="T33" fmla="*/ 69 h 69"/>
                <a:gd name="T34" fmla="*/ 69 w 128"/>
                <a:gd name="T35" fmla="*/ 1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69">
                  <a:moveTo>
                    <a:pt x="69" y="11"/>
                  </a:moveTo>
                  <a:cubicBezTo>
                    <a:pt x="69" y="1"/>
                    <a:pt x="69" y="1"/>
                    <a:pt x="69" y="1"/>
                  </a:cubicBezTo>
                  <a:cubicBezTo>
                    <a:pt x="69" y="0"/>
                    <a:pt x="69" y="0"/>
                    <a:pt x="69" y="0"/>
                  </a:cubicBezTo>
                  <a:cubicBezTo>
                    <a:pt x="59" y="0"/>
                    <a:pt x="59" y="0"/>
                    <a:pt x="59" y="0"/>
                  </a:cubicBezTo>
                  <a:cubicBezTo>
                    <a:pt x="59" y="1"/>
                    <a:pt x="59" y="1"/>
                    <a:pt x="59" y="1"/>
                  </a:cubicBezTo>
                  <a:cubicBezTo>
                    <a:pt x="59" y="11"/>
                    <a:pt x="59" y="11"/>
                    <a:pt x="59" y="11"/>
                  </a:cubicBezTo>
                  <a:cubicBezTo>
                    <a:pt x="26" y="13"/>
                    <a:pt x="0" y="38"/>
                    <a:pt x="0" y="69"/>
                  </a:cubicBezTo>
                  <a:cubicBezTo>
                    <a:pt x="0" y="69"/>
                    <a:pt x="0" y="69"/>
                    <a:pt x="0" y="69"/>
                  </a:cubicBezTo>
                  <a:cubicBezTo>
                    <a:pt x="5" y="63"/>
                    <a:pt x="13" y="60"/>
                    <a:pt x="21" y="60"/>
                  </a:cubicBezTo>
                  <a:cubicBezTo>
                    <a:pt x="30" y="60"/>
                    <a:pt x="37" y="63"/>
                    <a:pt x="43" y="69"/>
                  </a:cubicBezTo>
                  <a:cubicBezTo>
                    <a:pt x="43" y="69"/>
                    <a:pt x="43" y="69"/>
                    <a:pt x="43" y="69"/>
                  </a:cubicBezTo>
                  <a:cubicBezTo>
                    <a:pt x="48" y="63"/>
                    <a:pt x="56" y="60"/>
                    <a:pt x="64" y="60"/>
                  </a:cubicBezTo>
                  <a:cubicBezTo>
                    <a:pt x="72" y="60"/>
                    <a:pt x="80" y="63"/>
                    <a:pt x="85" y="69"/>
                  </a:cubicBezTo>
                  <a:cubicBezTo>
                    <a:pt x="85" y="69"/>
                    <a:pt x="85" y="69"/>
                    <a:pt x="85" y="69"/>
                  </a:cubicBezTo>
                  <a:cubicBezTo>
                    <a:pt x="91" y="63"/>
                    <a:pt x="98" y="60"/>
                    <a:pt x="107" y="60"/>
                  </a:cubicBezTo>
                  <a:cubicBezTo>
                    <a:pt x="115" y="60"/>
                    <a:pt x="123" y="63"/>
                    <a:pt x="128" y="69"/>
                  </a:cubicBezTo>
                  <a:cubicBezTo>
                    <a:pt x="128" y="69"/>
                    <a:pt x="128" y="69"/>
                    <a:pt x="128" y="69"/>
                  </a:cubicBezTo>
                  <a:cubicBezTo>
                    <a:pt x="128" y="38"/>
                    <a:pt x="102" y="13"/>
                    <a:pt x="69"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236"/>
          <p:cNvSpPr>
            <a:spLocks noEditPoints="1"/>
          </p:cNvSpPr>
          <p:nvPr/>
        </p:nvSpPr>
        <p:spPr bwMode="auto">
          <a:xfrm>
            <a:off x="5956933" y="2664887"/>
            <a:ext cx="284163" cy="481013"/>
          </a:xfrm>
          <a:custGeom>
            <a:avLst/>
            <a:gdLst>
              <a:gd name="T0" fmla="*/ 104 w 179"/>
              <a:gd name="T1" fmla="*/ 95 h 303"/>
              <a:gd name="T2" fmla="*/ 118 w 179"/>
              <a:gd name="T3" fmla="*/ 38 h 303"/>
              <a:gd name="T4" fmla="*/ 179 w 179"/>
              <a:gd name="T5" fmla="*/ 12 h 303"/>
              <a:gd name="T6" fmla="*/ 175 w 179"/>
              <a:gd name="T7" fmla="*/ 0 h 303"/>
              <a:gd name="T8" fmla="*/ 106 w 179"/>
              <a:gd name="T9" fmla="*/ 29 h 303"/>
              <a:gd name="T10" fmla="*/ 106 w 179"/>
              <a:gd name="T11" fmla="*/ 29 h 303"/>
              <a:gd name="T12" fmla="*/ 106 w 179"/>
              <a:gd name="T13" fmla="*/ 29 h 303"/>
              <a:gd name="T14" fmla="*/ 106 w 179"/>
              <a:gd name="T15" fmla="*/ 29 h 303"/>
              <a:gd name="T16" fmla="*/ 106 w 179"/>
              <a:gd name="T17" fmla="*/ 29 h 303"/>
              <a:gd name="T18" fmla="*/ 92 w 179"/>
              <a:gd name="T19" fmla="*/ 95 h 303"/>
              <a:gd name="T20" fmla="*/ 0 w 179"/>
              <a:gd name="T21" fmla="*/ 95 h 303"/>
              <a:gd name="T22" fmla="*/ 33 w 179"/>
              <a:gd name="T23" fmla="*/ 303 h 303"/>
              <a:gd name="T24" fmla="*/ 37 w 179"/>
              <a:gd name="T25" fmla="*/ 303 h 303"/>
              <a:gd name="T26" fmla="*/ 125 w 179"/>
              <a:gd name="T27" fmla="*/ 303 h 303"/>
              <a:gd name="T28" fmla="*/ 127 w 179"/>
              <a:gd name="T29" fmla="*/ 303 h 303"/>
              <a:gd name="T30" fmla="*/ 127 w 179"/>
              <a:gd name="T31" fmla="*/ 298 h 303"/>
              <a:gd name="T32" fmla="*/ 163 w 179"/>
              <a:gd name="T33" fmla="*/ 95 h 303"/>
              <a:gd name="T34" fmla="*/ 104 w 179"/>
              <a:gd name="T35" fmla="*/ 95 h 303"/>
              <a:gd name="T36" fmla="*/ 134 w 179"/>
              <a:gd name="T37" fmla="*/ 116 h 303"/>
              <a:gd name="T38" fmla="*/ 122 w 179"/>
              <a:gd name="T39" fmla="*/ 194 h 303"/>
              <a:gd name="T40" fmla="*/ 80 w 179"/>
              <a:gd name="T41" fmla="*/ 194 h 303"/>
              <a:gd name="T42" fmla="*/ 99 w 179"/>
              <a:gd name="T43" fmla="*/ 116 h 303"/>
              <a:gd name="T44" fmla="*/ 134 w 179"/>
              <a:gd name="T45" fmla="*/ 116 h 303"/>
              <a:gd name="T46" fmla="*/ 28 w 179"/>
              <a:gd name="T47" fmla="*/ 116 h 303"/>
              <a:gd name="T48" fmla="*/ 85 w 179"/>
              <a:gd name="T49" fmla="*/ 116 h 303"/>
              <a:gd name="T50" fmla="*/ 68 w 179"/>
              <a:gd name="T51" fmla="*/ 194 h 303"/>
              <a:gd name="T52" fmla="*/ 40 w 179"/>
              <a:gd name="T53" fmla="*/ 194 h 303"/>
              <a:gd name="T54" fmla="*/ 28 w 179"/>
              <a:gd name="T55" fmla="*/ 11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 h="303">
                <a:moveTo>
                  <a:pt x="104" y="95"/>
                </a:moveTo>
                <a:lnTo>
                  <a:pt x="118" y="38"/>
                </a:lnTo>
                <a:lnTo>
                  <a:pt x="179" y="12"/>
                </a:lnTo>
                <a:lnTo>
                  <a:pt x="175" y="0"/>
                </a:lnTo>
                <a:lnTo>
                  <a:pt x="106" y="29"/>
                </a:lnTo>
                <a:lnTo>
                  <a:pt x="106" y="29"/>
                </a:lnTo>
                <a:lnTo>
                  <a:pt x="106" y="29"/>
                </a:lnTo>
                <a:lnTo>
                  <a:pt x="106" y="29"/>
                </a:lnTo>
                <a:lnTo>
                  <a:pt x="106" y="29"/>
                </a:lnTo>
                <a:lnTo>
                  <a:pt x="92" y="95"/>
                </a:lnTo>
                <a:lnTo>
                  <a:pt x="0" y="95"/>
                </a:lnTo>
                <a:lnTo>
                  <a:pt x="33" y="303"/>
                </a:lnTo>
                <a:lnTo>
                  <a:pt x="37" y="303"/>
                </a:lnTo>
                <a:lnTo>
                  <a:pt x="125" y="303"/>
                </a:lnTo>
                <a:lnTo>
                  <a:pt x="127" y="303"/>
                </a:lnTo>
                <a:lnTo>
                  <a:pt x="127" y="298"/>
                </a:lnTo>
                <a:lnTo>
                  <a:pt x="163" y="95"/>
                </a:lnTo>
                <a:lnTo>
                  <a:pt x="104" y="95"/>
                </a:lnTo>
                <a:close/>
                <a:moveTo>
                  <a:pt x="134" y="116"/>
                </a:moveTo>
                <a:lnTo>
                  <a:pt x="122" y="194"/>
                </a:lnTo>
                <a:lnTo>
                  <a:pt x="80" y="194"/>
                </a:lnTo>
                <a:lnTo>
                  <a:pt x="99" y="116"/>
                </a:lnTo>
                <a:lnTo>
                  <a:pt x="134" y="116"/>
                </a:lnTo>
                <a:close/>
                <a:moveTo>
                  <a:pt x="28" y="116"/>
                </a:moveTo>
                <a:lnTo>
                  <a:pt x="85" y="116"/>
                </a:lnTo>
                <a:lnTo>
                  <a:pt x="68" y="194"/>
                </a:lnTo>
                <a:lnTo>
                  <a:pt x="40" y="194"/>
                </a:lnTo>
                <a:lnTo>
                  <a:pt x="28" y="116"/>
                </a:ln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30" name="组合 29"/>
          <p:cNvGrpSpPr/>
          <p:nvPr/>
        </p:nvGrpSpPr>
        <p:grpSpPr>
          <a:xfrm>
            <a:off x="8041385" y="2809319"/>
            <a:ext cx="490538" cy="390525"/>
            <a:chOff x="7296150" y="5159375"/>
            <a:chExt cx="490538" cy="390525"/>
          </a:xfrm>
          <a:solidFill>
            <a:schemeClr val="accent1"/>
          </a:solidFill>
        </p:grpSpPr>
        <p:sp>
          <p:nvSpPr>
            <p:cNvPr id="31" name="Freeform 32"/>
            <p:cNvSpPr/>
            <p:nvPr/>
          </p:nvSpPr>
          <p:spPr bwMode="auto">
            <a:xfrm>
              <a:off x="7296150" y="5376863"/>
              <a:ext cx="212725" cy="107950"/>
            </a:xfrm>
            <a:custGeom>
              <a:avLst/>
              <a:gdLst>
                <a:gd name="T0" fmla="*/ 0 w 134"/>
                <a:gd name="T1" fmla="*/ 57 h 68"/>
                <a:gd name="T2" fmla="*/ 47 w 134"/>
                <a:gd name="T3" fmla="*/ 68 h 68"/>
                <a:gd name="T4" fmla="*/ 134 w 134"/>
                <a:gd name="T5" fmla="*/ 19 h 68"/>
                <a:gd name="T6" fmla="*/ 99 w 134"/>
                <a:gd name="T7" fmla="*/ 0 h 68"/>
                <a:gd name="T8" fmla="*/ 0 w 134"/>
                <a:gd name="T9" fmla="*/ 57 h 68"/>
              </a:gdLst>
              <a:ahLst/>
              <a:cxnLst>
                <a:cxn ang="0">
                  <a:pos x="T0" y="T1"/>
                </a:cxn>
                <a:cxn ang="0">
                  <a:pos x="T2" y="T3"/>
                </a:cxn>
                <a:cxn ang="0">
                  <a:pos x="T4" y="T5"/>
                </a:cxn>
                <a:cxn ang="0">
                  <a:pos x="T6" y="T7"/>
                </a:cxn>
                <a:cxn ang="0">
                  <a:pos x="T8" y="T9"/>
                </a:cxn>
              </a:cxnLst>
              <a:rect l="0" t="0" r="r" b="b"/>
              <a:pathLst>
                <a:path w="134" h="68">
                  <a:moveTo>
                    <a:pt x="0" y="57"/>
                  </a:moveTo>
                  <a:lnTo>
                    <a:pt x="47" y="68"/>
                  </a:lnTo>
                  <a:lnTo>
                    <a:pt x="134" y="19"/>
                  </a:lnTo>
                  <a:lnTo>
                    <a:pt x="99" y="0"/>
                  </a:lnTo>
                  <a:lnTo>
                    <a:pt x="0"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3"/>
            <p:cNvSpPr>
              <a:spLocks noEditPoints="1"/>
            </p:cNvSpPr>
            <p:nvPr/>
          </p:nvSpPr>
          <p:spPr bwMode="auto">
            <a:xfrm>
              <a:off x="7296150" y="5159375"/>
              <a:ext cx="490538" cy="390525"/>
            </a:xfrm>
            <a:custGeom>
              <a:avLst/>
              <a:gdLst>
                <a:gd name="T0" fmla="*/ 117 w 131"/>
                <a:gd name="T1" fmla="*/ 63 h 104"/>
                <a:gd name="T2" fmla="*/ 113 w 131"/>
                <a:gd name="T3" fmla="*/ 61 h 104"/>
                <a:gd name="T4" fmla="*/ 113 w 131"/>
                <a:gd name="T5" fmla="*/ 61 h 104"/>
                <a:gd name="T6" fmla="*/ 103 w 131"/>
                <a:gd name="T7" fmla="*/ 58 h 104"/>
                <a:gd name="T8" fmla="*/ 88 w 131"/>
                <a:gd name="T9" fmla="*/ 55 h 104"/>
                <a:gd name="T10" fmla="*/ 82 w 131"/>
                <a:gd name="T11" fmla="*/ 52 h 104"/>
                <a:gd name="T12" fmla="*/ 88 w 131"/>
                <a:gd name="T13" fmla="*/ 49 h 104"/>
                <a:gd name="T14" fmla="*/ 103 w 131"/>
                <a:gd name="T15" fmla="*/ 46 h 104"/>
                <a:gd name="T16" fmla="*/ 113 w 131"/>
                <a:gd name="T17" fmla="*/ 43 h 104"/>
                <a:gd name="T18" fmla="*/ 113 w 131"/>
                <a:gd name="T19" fmla="*/ 43 h 104"/>
                <a:gd name="T20" fmla="*/ 117 w 131"/>
                <a:gd name="T21" fmla="*/ 41 h 104"/>
                <a:gd name="T22" fmla="*/ 125 w 131"/>
                <a:gd name="T23" fmla="*/ 10 h 104"/>
                <a:gd name="T24" fmla="*/ 106 w 131"/>
                <a:gd name="T25" fmla="*/ 0 h 104"/>
                <a:gd name="T26" fmla="*/ 93 w 131"/>
                <a:gd name="T27" fmla="*/ 3 h 104"/>
                <a:gd name="T28" fmla="*/ 82 w 131"/>
                <a:gd name="T29" fmla="*/ 32 h 104"/>
                <a:gd name="T30" fmla="*/ 82 w 131"/>
                <a:gd name="T31" fmla="*/ 33 h 104"/>
                <a:gd name="T32" fmla="*/ 80 w 131"/>
                <a:gd name="T33" fmla="*/ 36 h 104"/>
                <a:gd name="T34" fmla="*/ 80 w 131"/>
                <a:gd name="T35" fmla="*/ 36 h 104"/>
                <a:gd name="T36" fmla="*/ 67 w 131"/>
                <a:gd name="T37" fmla="*/ 43 h 104"/>
                <a:gd name="T38" fmla="*/ 20 w 131"/>
                <a:gd name="T39" fmla="*/ 17 h 104"/>
                <a:gd name="T40" fmla="*/ 0 w 131"/>
                <a:gd name="T41" fmla="*/ 22 h 104"/>
                <a:gd name="T42" fmla="*/ 80 w 131"/>
                <a:gd name="T43" fmla="*/ 68 h 104"/>
                <a:gd name="T44" fmla="*/ 80 w 131"/>
                <a:gd name="T45" fmla="*/ 68 h 104"/>
                <a:gd name="T46" fmla="*/ 82 w 131"/>
                <a:gd name="T47" fmla="*/ 71 h 104"/>
                <a:gd name="T48" fmla="*/ 82 w 131"/>
                <a:gd name="T49" fmla="*/ 72 h 104"/>
                <a:gd name="T50" fmla="*/ 93 w 131"/>
                <a:gd name="T51" fmla="*/ 101 h 104"/>
                <a:gd name="T52" fmla="*/ 106 w 131"/>
                <a:gd name="T53" fmla="*/ 104 h 104"/>
                <a:gd name="T54" fmla="*/ 125 w 131"/>
                <a:gd name="T55" fmla="*/ 94 h 104"/>
                <a:gd name="T56" fmla="*/ 117 w 131"/>
                <a:gd name="T57" fmla="*/ 63 h 104"/>
                <a:gd name="T58" fmla="*/ 91 w 131"/>
                <a:gd name="T59" fmla="*/ 21 h 104"/>
                <a:gd name="T60" fmla="*/ 98 w 131"/>
                <a:gd name="T61" fmla="*/ 12 h 104"/>
                <a:gd name="T62" fmla="*/ 106 w 131"/>
                <a:gd name="T63" fmla="*/ 10 h 104"/>
                <a:gd name="T64" fmla="*/ 117 w 131"/>
                <a:gd name="T65" fmla="*/ 15 h 104"/>
                <a:gd name="T66" fmla="*/ 118 w 131"/>
                <a:gd name="T67" fmla="*/ 25 h 104"/>
                <a:gd name="T68" fmla="*/ 110 w 131"/>
                <a:gd name="T69" fmla="*/ 33 h 104"/>
                <a:gd name="T70" fmla="*/ 102 w 131"/>
                <a:gd name="T71" fmla="*/ 36 h 104"/>
                <a:gd name="T72" fmla="*/ 102 w 131"/>
                <a:gd name="T73" fmla="*/ 36 h 104"/>
                <a:gd name="T74" fmla="*/ 91 w 131"/>
                <a:gd name="T75" fmla="*/ 30 h 104"/>
                <a:gd name="T76" fmla="*/ 91 w 131"/>
                <a:gd name="T77" fmla="*/ 21 h 104"/>
                <a:gd name="T78" fmla="*/ 67 w 131"/>
                <a:gd name="T79" fmla="*/ 55 h 104"/>
                <a:gd name="T80" fmla="*/ 63 w 131"/>
                <a:gd name="T81" fmla="*/ 51 h 104"/>
                <a:gd name="T82" fmla="*/ 67 w 131"/>
                <a:gd name="T83" fmla="*/ 48 h 104"/>
                <a:gd name="T84" fmla="*/ 71 w 131"/>
                <a:gd name="T85" fmla="*/ 51 h 104"/>
                <a:gd name="T86" fmla="*/ 67 w 131"/>
                <a:gd name="T87" fmla="*/ 55 h 104"/>
                <a:gd name="T88" fmla="*/ 117 w 131"/>
                <a:gd name="T89" fmla="*/ 89 h 104"/>
                <a:gd name="T90" fmla="*/ 106 w 131"/>
                <a:gd name="T91" fmla="*/ 94 h 104"/>
                <a:gd name="T92" fmla="*/ 98 w 131"/>
                <a:gd name="T93" fmla="*/ 92 h 104"/>
                <a:gd name="T94" fmla="*/ 91 w 131"/>
                <a:gd name="T95" fmla="*/ 83 h 104"/>
                <a:gd name="T96" fmla="*/ 91 w 131"/>
                <a:gd name="T97" fmla="*/ 74 h 104"/>
                <a:gd name="T98" fmla="*/ 102 w 131"/>
                <a:gd name="T99" fmla="*/ 68 h 104"/>
                <a:gd name="T100" fmla="*/ 102 w 131"/>
                <a:gd name="T101" fmla="*/ 68 h 104"/>
                <a:gd name="T102" fmla="*/ 110 w 131"/>
                <a:gd name="T103" fmla="*/ 71 h 104"/>
                <a:gd name="T104" fmla="*/ 118 w 131"/>
                <a:gd name="T105" fmla="*/ 80 h 104"/>
                <a:gd name="T106" fmla="*/ 117 w 131"/>
                <a:gd name="T107" fmla="*/ 8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 h="104">
                  <a:moveTo>
                    <a:pt x="117" y="63"/>
                  </a:moveTo>
                  <a:cubicBezTo>
                    <a:pt x="116" y="63"/>
                    <a:pt x="114" y="62"/>
                    <a:pt x="113" y="61"/>
                  </a:cubicBezTo>
                  <a:cubicBezTo>
                    <a:pt x="113" y="61"/>
                    <a:pt x="113" y="61"/>
                    <a:pt x="113" y="61"/>
                  </a:cubicBezTo>
                  <a:cubicBezTo>
                    <a:pt x="110" y="60"/>
                    <a:pt x="107" y="58"/>
                    <a:pt x="103" y="58"/>
                  </a:cubicBezTo>
                  <a:cubicBezTo>
                    <a:pt x="96" y="57"/>
                    <a:pt x="92" y="56"/>
                    <a:pt x="88" y="55"/>
                  </a:cubicBezTo>
                  <a:cubicBezTo>
                    <a:pt x="82" y="52"/>
                    <a:pt x="82" y="52"/>
                    <a:pt x="82" y="52"/>
                  </a:cubicBezTo>
                  <a:cubicBezTo>
                    <a:pt x="88" y="49"/>
                    <a:pt x="88" y="49"/>
                    <a:pt x="88" y="49"/>
                  </a:cubicBezTo>
                  <a:cubicBezTo>
                    <a:pt x="92" y="48"/>
                    <a:pt x="96" y="47"/>
                    <a:pt x="103" y="46"/>
                  </a:cubicBezTo>
                  <a:cubicBezTo>
                    <a:pt x="107" y="46"/>
                    <a:pt x="110" y="44"/>
                    <a:pt x="113" y="43"/>
                  </a:cubicBezTo>
                  <a:cubicBezTo>
                    <a:pt x="113" y="43"/>
                    <a:pt x="113" y="43"/>
                    <a:pt x="113" y="43"/>
                  </a:cubicBezTo>
                  <a:cubicBezTo>
                    <a:pt x="114" y="42"/>
                    <a:pt x="116" y="41"/>
                    <a:pt x="117" y="41"/>
                  </a:cubicBezTo>
                  <a:cubicBezTo>
                    <a:pt x="127" y="34"/>
                    <a:pt x="131" y="20"/>
                    <a:pt x="125" y="10"/>
                  </a:cubicBezTo>
                  <a:cubicBezTo>
                    <a:pt x="121" y="4"/>
                    <a:pt x="114" y="0"/>
                    <a:pt x="106" y="0"/>
                  </a:cubicBezTo>
                  <a:cubicBezTo>
                    <a:pt x="102" y="0"/>
                    <a:pt x="97" y="1"/>
                    <a:pt x="93" y="3"/>
                  </a:cubicBezTo>
                  <a:cubicBezTo>
                    <a:pt x="82" y="10"/>
                    <a:pt x="77" y="22"/>
                    <a:pt x="82" y="32"/>
                  </a:cubicBezTo>
                  <a:cubicBezTo>
                    <a:pt x="82" y="33"/>
                    <a:pt x="82" y="33"/>
                    <a:pt x="82" y="33"/>
                  </a:cubicBezTo>
                  <a:cubicBezTo>
                    <a:pt x="82" y="34"/>
                    <a:pt x="81" y="35"/>
                    <a:pt x="80" y="36"/>
                  </a:cubicBezTo>
                  <a:cubicBezTo>
                    <a:pt x="80" y="36"/>
                    <a:pt x="80" y="36"/>
                    <a:pt x="80" y="36"/>
                  </a:cubicBezTo>
                  <a:cubicBezTo>
                    <a:pt x="67" y="43"/>
                    <a:pt x="67" y="43"/>
                    <a:pt x="67" y="43"/>
                  </a:cubicBezTo>
                  <a:cubicBezTo>
                    <a:pt x="20" y="17"/>
                    <a:pt x="20" y="17"/>
                    <a:pt x="20" y="17"/>
                  </a:cubicBezTo>
                  <a:cubicBezTo>
                    <a:pt x="0" y="22"/>
                    <a:pt x="0" y="22"/>
                    <a:pt x="0" y="22"/>
                  </a:cubicBezTo>
                  <a:cubicBezTo>
                    <a:pt x="80" y="68"/>
                    <a:pt x="80" y="68"/>
                    <a:pt x="80" y="68"/>
                  </a:cubicBezTo>
                  <a:cubicBezTo>
                    <a:pt x="80" y="68"/>
                    <a:pt x="80" y="68"/>
                    <a:pt x="80" y="68"/>
                  </a:cubicBezTo>
                  <a:cubicBezTo>
                    <a:pt x="81" y="69"/>
                    <a:pt x="82" y="70"/>
                    <a:pt x="82" y="71"/>
                  </a:cubicBezTo>
                  <a:cubicBezTo>
                    <a:pt x="82" y="71"/>
                    <a:pt x="82" y="71"/>
                    <a:pt x="82" y="72"/>
                  </a:cubicBezTo>
                  <a:cubicBezTo>
                    <a:pt x="77" y="82"/>
                    <a:pt x="82" y="94"/>
                    <a:pt x="93" y="101"/>
                  </a:cubicBezTo>
                  <a:cubicBezTo>
                    <a:pt x="97" y="103"/>
                    <a:pt x="102" y="104"/>
                    <a:pt x="106" y="104"/>
                  </a:cubicBezTo>
                  <a:cubicBezTo>
                    <a:pt x="114" y="104"/>
                    <a:pt x="121" y="100"/>
                    <a:pt x="125" y="94"/>
                  </a:cubicBezTo>
                  <a:cubicBezTo>
                    <a:pt x="131" y="84"/>
                    <a:pt x="127" y="70"/>
                    <a:pt x="117" y="63"/>
                  </a:cubicBezTo>
                  <a:close/>
                  <a:moveTo>
                    <a:pt x="91" y="21"/>
                  </a:moveTo>
                  <a:cubicBezTo>
                    <a:pt x="92" y="17"/>
                    <a:pt x="94" y="14"/>
                    <a:pt x="98" y="12"/>
                  </a:cubicBezTo>
                  <a:cubicBezTo>
                    <a:pt x="100" y="10"/>
                    <a:pt x="103" y="10"/>
                    <a:pt x="106" y="10"/>
                  </a:cubicBezTo>
                  <a:cubicBezTo>
                    <a:pt x="111" y="10"/>
                    <a:pt x="115" y="12"/>
                    <a:pt x="117" y="15"/>
                  </a:cubicBezTo>
                  <a:cubicBezTo>
                    <a:pt x="118" y="18"/>
                    <a:pt x="119" y="21"/>
                    <a:pt x="118" y="25"/>
                  </a:cubicBezTo>
                  <a:cubicBezTo>
                    <a:pt x="116" y="28"/>
                    <a:pt x="114" y="31"/>
                    <a:pt x="110" y="33"/>
                  </a:cubicBezTo>
                  <a:cubicBezTo>
                    <a:pt x="108" y="35"/>
                    <a:pt x="105" y="36"/>
                    <a:pt x="102" y="36"/>
                  </a:cubicBezTo>
                  <a:cubicBezTo>
                    <a:pt x="102" y="36"/>
                    <a:pt x="102" y="36"/>
                    <a:pt x="102" y="36"/>
                  </a:cubicBezTo>
                  <a:cubicBezTo>
                    <a:pt x="97" y="36"/>
                    <a:pt x="93" y="33"/>
                    <a:pt x="91" y="30"/>
                  </a:cubicBezTo>
                  <a:cubicBezTo>
                    <a:pt x="90" y="27"/>
                    <a:pt x="89" y="24"/>
                    <a:pt x="91" y="21"/>
                  </a:cubicBezTo>
                  <a:close/>
                  <a:moveTo>
                    <a:pt x="67" y="55"/>
                  </a:moveTo>
                  <a:cubicBezTo>
                    <a:pt x="65" y="55"/>
                    <a:pt x="63" y="54"/>
                    <a:pt x="63" y="51"/>
                  </a:cubicBezTo>
                  <a:cubicBezTo>
                    <a:pt x="63" y="49"/>
                    <a:pt x="65" y="48"/>
                    <a:pt x="67" y="48"/>
                  </a:cubicBezTo>
                  <a:cubicBezTo>
                    <a:pt x="69" y="48"/>
                    <a:pt x="71" y="49"/>
                    <a:pt x="71" y="51"/>
                  </a:cubicBezTo>
                  <a:cubicBezTo>
                    <a:pt x="71" y="54"/>
                    <a:pt x="69" y="55"/>
                    <a:pt x="67" y="55"/>
                  </a:cubicBezTo>
                  <a:close/>
                  <a:moveTo>
                    <a:pt x="117" y="89"/>
                  </a:moveTo>
                  <a:cubicBezTo>
                    <a:pt x="115" y="92"/>
                    <a:pt x="111" y="94"/>
                    <a:pt x="106" y="94"/>
                  </a:cubicBezTo>
                  <a:cubicBezTo>
                    <a:pt x="103" y="94"/>
                    <a:pt x="100" y="94"/>
                    <a:pt x="98" y="92"/>
                  </a:cubicBezTo>
                  <a:cubicBezTo>
                    <a:pt x="94" y="90"/>
                    <a:pt x="92" y="87"/>
                    <a:pt x="91" y="83"/>
                  </a:cubicBezTo>
                  <a:cubicBezTo>
                    <a:pt x="89" y="80"/>
                    <a:pt x="90" y="77"/>
                    <a:pt x="91" y="74"/>
                  </a:cubicBezTo>
                  <a:cubicBezTo>
                    <a:pt x="93" y="71"/>
                    <a:pt x="97" y="68"/>
                    <a:pt x="102" y="68"/>
                  </a:cubicBezTo>
                  <a:cubicBezTo>
                    <a:pt x="102" y="68"/>
                    <a:pt x="102" y="68"/>
                    <a:pt x="102" y="68"/>
                  </a:cubicBezTo>
                  <a:cubicBezTo>
                    <a:pt x="105" y="68"/>
                    <a:pt x="108" y="69"/>
                    <a:pt x="110" y="71"/>
                  </a:cubicBezTo>
                  <a:cubicBezTo>
                    <a:pt x="114" y="73"/>
                    <a:pt x="116" y="76"/>
                    <a:pt x="118" y="80"/>
                  </a:cubicBezTo>
                  <a:cubicBezTo>
                    <a:pt x="119" y="83"/>
                    <a:pt x="118" y="86"/>
                    <a:pt x="117"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cxnSp>
        <p:nvCxnSpPr>
          <p:cNvPr id="35" name="直接连接符 34"/>
          <p:cNvCxnSpPr/>
          <p:nvPr/>
        </p:nvCxnSpPr>
        <p:spPr>
          <a:xfrm>
            <a:off x="7192834" y="2686505"/>
            <a:ext cx="0" cy="1161142"/>
          </a:xfrm>
          <a:prstGeom prst="line">
            <a:avLst/>
          </a:prstGeom>
          <a:ln w="12700">
            <a:solidFill>
              <a:schemeClr val="bg1">
                <a:alpha val="27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36" name="直接连接符 35"/>
          <p:cNvCxnSpPr/>
          <p:nvPr/>
        </p:nvCxnSpPr>
        <p:spPr>
          <a:xfrm>
            <a:off x="9380474" y="2686505"/>
            <a:ext cx="0" cy="1161142"/>
          </a:xfrm>
          <a:prstGeom prst="line">
            <a:avLst/>
          </a:prstGeom>
          <a:ln w="12700">
            <a:solidFill>
              <a:schemeClr val="bg1">
                <a:alpha val="27000"/>
              </a:schemeClr>
            </a:solidFill>
            <a:prstDash val="lgDash"/>
          </a:ln>
        </p:spPr>
        <p:style>
          <a:lnRef idx="1">
            <a:schemeClr val="accent1"/>
          </a:lnRef>
          <a:fillRef idx="0">
            <a:schemeClr val="accent1"/>
          </a:fillRef>
          <a:effectRef idx="0">
            <a:schemeClr val="accent1"/>
          </a:effectRef>
          <a:fontRef idx="minor">
            <a:schemeClr val="tx1"/>
          </a:fontRef>
        </p:style>
      </p:cxnSp>
      <p:sp>
        <p:nvSpPr>
          <p:cNvPr id="44" name="文本框 43"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9756336" y="3382651"/>
            <a:ext cx="1435916"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Window 10</a:t>
            </a:r>
          </a:p>
        </p:txBody>
      </p:sp>
      <p:sp>
        <p:nvSpPr>
          <p:cNvPr id="45" name="文本框 4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072144" y="3353739"/>
            <a:ext cx="2053740"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Keynote 6.5</a:t>
            </a:r>
          </a:p>
        </p:txBody>
      </p:sp>
      <p:sp>
        <p:nvSpPr>
          <p:cNvPr id="46" name="文本框 45"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259784" y="3366319"/>
            <a:ext cx="2053740"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ctr"/>
            <a:r>
              <a:rPr lang="en-US" altLang="zh-CN" sz="1800" dirty="0">
                <a:solidFill>
                  <a:schemeClr val="bg1"/>
                </a:solidFill>
                <a:latin typeface="+mn-lt"/>
              </a:rPr>
              <a:t>Illustrator</a:t>
            </a:r>
          </a:p>
        </p:txBody>
      </p:sp>
      <p:pic>
        <p:nvPicPr>
          <p:cNvPr id="49" name="图片 48"/>
          <p:cNvPicPr>
            <a:picLocks noChangeAspect="1"/>
          </p:cNvPicPr>
          <p:nvPr/>
        </p:nvPicPr>
        <p:blipFill>
          <a:blip r:embed="rId4" cstate="screen"/>
          <a:srcRect/>
          <a:stretch>
            <a:fillRect/>
          </a:stretch>
        </p:blipFill>
        <p:spPr>
          <a:xfrm>
            <a:off x="1232016" y="2278339"/>
            <a:ext cx="2801381" cy="1730993"/>
          </a:xfrm>
          <a:custGeom>
            <a:avLst/>
            <a:gdLst>
              <a:gd name="connsiteX0" fmla="*/ 0 w 2801381"/>
              <a:gd name="connsiteY0" fmla="*/ 0 h 1730993"/>
              <a:gd name="connsiteX1" fmla="*/ 2801381 w 2801381"/>
              <a:gd name="connsiteY1" fmla="*/ 0 h 1730993"/>
              <a:gd name="connsiteX2" fmla="*/ 2801381 w 2801381"/>
              <a:gd name="connsiteY2" fmla="*/ 1730993 h 1730993"/>
              <a:gd name="connsiteX3" fmla="*/ 0 w 2801381"/>
              <a:gd name="connsiteY3" fmla="*/ 1730993 h 1730993"/>
            </a:gdLst>
            <a:ahLst/>
            <a:cxnLst>
              <a:cxn ang="0">
                <a:pos x="connsiteX0" y="connsiteY0"/>
              </a:cxn>
              <a:cxn ang="0">
                <a:pos x="connsiteX1" y="connsiteY1"/>
              </a:cxn>
              <a:cxn ang="0">
                <a:pos x="connsiteX2" y="connsiteY2"/>
              </a:cxn>
              <a:cxn ang="0">
                <a:pos x="connsiteX3" y="connsiteY3"/>
              </a:cxn>
            </a:cxnLst>
            <a:rect l="l" t="t" r="r" b="b"/>
            <a:pathLst>
              <a:path w="2801381" h="1730993">
                <a:moveTo>
                  <a:pt x="0" y="0"/>
                </a:moveTo>
                <a:lnTo>
                  <a:pt x="2801381" y="0"/>
                </a:lnTo>
                <a:lnTo>
                  <a:pt x="2801381" y="1730993"/>
                </a:lnTo>
                <a:lnTo>
                  <a:pt x="0" y="1730993"/>
                </a:lnTo>
                <a:close/>
              </a:path>
            </a:pathLst>
          </a:cu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750"/>
                                        <p:tgtEl>
                                          <p:spTgt spid="49"/>
                                        </p:tgtEl>
                                      </p:cBhvr>
                                    </p:animEffect>
                                  </p:childTnLst>
                                </p:cTn>
                              </p:par>
                              <p:par>
                                <p:cTn id="64" presetID="63" presetClass="path" presetSubtype="0" decel="50000" fill="hold" nodeType="withEffect">
                                  <p:stCondLst>
                                    <p:cond delay="0"/>
                                  </p:stCondLst>
                                  <p:childTnLst>
                                    <p:animMotion origin="layout" path="M -0.01562 2.59259E-6 L 0.11081 2.59259E-6 " pathEditMode="relative" rAng="0" ptsTypes="AA">
                                      <p:cBhvr>
                                        <p:cTn id="65" dur="750" spd="-100000" fill="hold"/>
                                        <p:tgtEl>
                                          <p:spTgt spid="49"/>
                                        </p:tgtEl>
                                        <p:attrNameLst>
                                          <p:attrName>ppt_x</p:attrName>
                                          <p:attrName>ppt_y</p:attrName>
                                        </p:attrNameLst>
                                      </p:cBhvr>
                                      <p:rCtr x="6315" y="0"/>
                                    </p:animMotion>
                                  </p:childTnLst>
                                </p:cTn>
                              </p:par>
                              <p:par>
                                <p:cTn id="66" presetID="35" presetClass="path" presetSubtype="0" accel="50000" decel="50000" fill="hold" nodeType="withEffect">
                                  <p:stCondLst>
                                    <p:cond delay="750"/>
                                  </p:stCondLst>
                                  <p:childTnLst>
                                    <p:animMotion origin="layout" path="M -0.01562 2.59259E-6 L -8.33333E-7 2.59259E-6 " pathEditMode="relative" rAng="0" ptsTypes="AA">
                                      <p:cBhvr>
                                        <p:cTn id="67" dur="750" fill="hold"/>
                                        <p:tgtEl>
                                          <p:spTgt spid="49"/>
                                        </p:tgtEl>
                                        <p:attrNameLst>
                                          <p:attrName>ppt_x</p:attrName>
                                          <p:attrName>ppt_y</p:attrName>
                                        </p:attrNameLst>
                                      </p:cBhvr>
                                      <p:rCtr x="781" y="0"/>
                                    </p:animMotion>
                                  </p:childTnLst>
                                </p:cTn>
                              </p:par>
                              <p:par>
                                <p:cTn id="68" presetID="10" presetClass="entr" presetSubtype="0" fill="hold" nodeType="with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fade">
                                      <p:cBhvr>
                                        <p:cTn id="70" dur="750"/>
                                        <p:tgtEl>
                                          <p:spTgt spid="15"/>
                                        </p:tgtEl>
                                      </p:cBhvr>
                                    </p:animEffect>
                                  </p:childTnLst>
                                </p:cTn>
                              </p:par>
                              <p:par>
                                <p:cTn id="71" presetID="63" presetClass="path" presetSubtype="0" decel="50000" fill="hold" nodeType="withEffect">
                                  <p:stCondLst>
                                    <p:cond delay="0"/>
                                  </p:stCondLst>
                                  <p:childTnLst>
                                    <p:animMotion origin="layout" path="M -0.01562 2.59259E-6 L 0.11081 2.59259E-6 " pathEditMode="relative" rAng="0" ptsTypes="AA">
                                      <p:cBhvr>
                                        <p:cTn id="72" dur="750" spd="-100000" fill="hold"/>
                                        <p:tgtEl>
                                          <p:spTgt spid="15"/>
                                        </p:tgtEl>
                                        <p:attrNameLst>
                                          <p:attrName>ppt_x</p:attrName>
                                          <p:attrName>ppt_y</p:attrName>
                                        </p:attrNameLst>
                                      </p:cBhvr>
                                      <p:rCtr x="6315" y="0"/>
                                    </p:animMotion>
                                  </p:childTnLst>
                                </p:cTn>
                              </p:par>
                              <p:par>
                                <p:cTn id="73" presetID="35" presetClass="path" presetSubtype="0" accel="50000" decel="50000" fill="hold" nodeType="withEffect">
                                  <p:stCondLst>
                                    <p:cond delay="750"/>
                                  </p:stCondLst>
                                  <p:childTnLst>
                                    <p:animMotion origin="layout" path="M -0.01562 2.59259E-6 L -8.33333E-7 2.59259E-6 " pathEditMode="relative" rAng="0" ptsTypes="AA">
                                      <p:cBhvr>
                                        <p:cTn id="74" dur="750" fill="hold"/>
                                        <p:tgtEl>
                                          <p:spTgt spid="15"/>
                                        </p:tgtEl>
                                        <p:attrNameLst>
                                          <p:attrName>ppt_x</p:attrName>
                                          <p:attrName>ppt_y</p:attrName>
                                        </p:attrNameLst>
                                      </p:cBhvr>
                                      <p:rCtr x="781" y="0"/>
                                    </p:animMotion>
                                  </p:childTnLst>
                                </p:cTn>
                              </p:par>
                              <p:par>
                                <p:cTn id="75" presetID="22" presetClass="entr" presetSubtype="2" fill="hold" nodeType="with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wipe(right)">
                                      <p:cBhvr>
                                        <p:cTn id="77" dur="1500"/>
                                        <p:tgtEl>
                                          <p:spTgt spid="20"/>
                                        </p:tgtEl>
                                      </p:cBhvr>
                                    </p:animEffect>
                                  </p:childTnLst>
                                </p:cTn>
                              </p:par>
                              <p:par>
                                <p:cTn id="78" presetID="63" presetClass="path" presetSubtype="0" decel="50000" fill="hold" nodeType="withEffect">
                                  <p:stCondLst>
                                    <p:cond delay="0"/>
                                  </p:stCondLst>
                                  <p:childTnLst>
                                    <p:animMotion origin="layout" path="M -0.01562 2.59259E-6 L 0.11081 2.59259E-6 " pathEditMode="relative" rAng="0" ptsTypes="AA">
                                      <p:cBhvr>
                                        <p:cTn id="79" dur="750" spd="-100000" fill="hold"/>
                                        <p:tgtEl>
                                          <p:spTgt spid="20"/>
                                        </p:tgtEl>
                                        <p:attrNameLst>
                                          <p:attrName>ppt_x</p:attrName>
                                          <p:attrName>ppt_y</p:attrName>
                                        </p:attrNameLst>
                                      </p:cBhvr>
                                      <p:rCtr x="6315" y="0"/>
                                    </p:animMotion>
                                  </p:childTnLst>
                                </p:cTn>
                              </p:par>
                              <p:par>
                                <p:cTn id="80" presetID="35" presetClass="path" presetSubtype="0" accel="50000" decel="50000" fill="hold" nodeType="withEffect">
                                  <p:stCondLst>
                                    <p:cond delay="750"/>
                                  </p:stCondLst>
                                  <p:childTnLst>
                                    <p:animMotion origin="layout" path="M -0.01562 2.59259E-6 L -8.33333E-7 2.59259E-6 " pathEditMode="relative" rAng="0" ptsTypes="AA">
                                      <p:cBhvr>
                                        <p:cTn id="81" dur="750" fill="hold"/>
                                        <p:tgtEl>
                                          <p:spTgt spid="20"/>
                                        </p:tgtEl>
                                        <p:attrNameLst>
                                          <p:attrName>ppt_x</p:attrName>
                                          <p:attrName>ppt_y</p:attrName>
                                        </p:attrNameLst>
                                      </p:cBhvr>
                                      <p:rCtr x="781" y="0"/>
                                    </p:animMotion>
                                  </p:childTnLst>
                                </p:cTn>
                              </p:par>
                              <p:par>
                                <p:cTn id="82" presetID="22" presetClass="entr" presetSubtype="2" fill="hold"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right)">
                                      <p:cBhvr>
                                        <p:cTn id="84" dur="1500"/>
                                        <p:tgtEl>
                                          <p:spTgt spid="21"/>
                                        </p:tgtEl>
                                      </p:cBhvr>
                                    </p:animEffect>
                                  </p:childTnLst>
                                </p:cTn>
                              </p:par>
                              <p:par>
                                <p:cTn id="85" presetID="63" presetClass="path" presetSubtype="0" decel="50000" fill="hold" nodeType="withEffect">
                                  <p:stCondLst>
                                    <p:cond delay="0"/>
                                  </p:stCondLst>
                                  <p:childTnLst>
                                    <p:animMotion origin="layout" path="M -0.01562 2.59259E-6 L 0.11081 2.59259E-6 " pathEditMode="relative" rAng="0" ptsTypes="AA">
                                      <p:cBhvr>
                                        <p:cTn id="86" dur="750" spd="-100000" fill="hold"/>
                                        <p:tgtEl>
                                          <p:spTgt spid="21"/>
                                        </p:tgtEl>
                                        <p:attrNameLst>
                                          <p:attrName>ppt_x</p:attrName>
                                          <p:attrName>ppt_y</p:attrName>
                                        </p:attrNameLst>
                                      </p:cBhvr>
                                      <p:rCtr x="6315" y="0"/>
                                    </p:animMotion>
                                  </p:childTnLst>
                                </p:cTn>
                              </p:par>
                              <p:par>
                                <p:cTn id="87" presetID="35" presetClass="path" presetSubtype="0" accel="50000" decel="50000" fill="hold" nodeType="withEffect">
                                  <p:stCondLst>
                                    <p:cond delay="750"/>
                                  </p:stCondLst>
                                  <p:childTnLst>
                                    <p:animMotion origin="layout" path="M -0.01562 2.59259E-6 L -8.33333E-7 2.59259E-6 " pathEditMode="relative" rAng="0" ptsTypes="AA">
                                      <p:cBhvr>
                                        <p:cTn id="88" dur="750" fill="hold"/>
                                        <p:tgtEl>
                                          <p:spTgt spid="21"/>
                                        </p:tgtEl>
                                        <p:attrNameLst>
                                          <p:attrName>ppt_x</p:attrName>
                                          <p:attrName>ppt_y</p:attrName>
                                        </p:attrNameLst>
                                      </p:cBhvr>
                                      <p:rCtr x="781" y="0"/>
                                    </p:animMotion>
                                  </p:childTnLst>
                                </p:cTn>
                              </p:par>
                              <p:par>
                                <p:cTn id="89" presetID="10" presetClass="entr" presetSubtype="0" fill="hold" grpId="0" nodeType="withEffect">
                                  <p:stCondLst>
                                    <p:cond delay="0"/>
                                  </p:stCondLst>
                                  <p:childTnLst>
                                    <p:set>
                                      <p:cBhvr>
                                        <p:cTn id="90" dur="1" fill="hold">
                                          <p:stCondLst>
                                            <p:cond delay="0"/>
                                          </p:stCondLst>
                                        </p:cTn>
                                        <p:tgtEl>
                                          <p:spTgt spid="24"/>
                                        </p:tgtEl>
                                        <p:attrNameLst>
                                          <p:attrName>style.visibility</p:attrName>
                                        </p:attrNameLst>
                                      </p:cBhvr>
                                      <p:to>
                                        <p:strVal val="visible"/>
                                      </p:to>
                                    </p:set>
                                    <p:animEffect transition="in" filter="fade">
                                      <p:cBhvr>
                                        <p:cTn id="91" dur="750"/>
                                        <p:tgtEl>
                                          <p:spTgt spid="24"/>
                                        </p:tgtEl>
                                      </p:cBhvr>
                                    </p:animEffect>
                                  </p:childTnLst>
                                </p:cTn>
                              </p:par>
                              <p:par>
                                <p:cTn id="92" presetID="63" presetClass="path" presetSubtype="0" decel="50000" fill="hold" grpId="1" nodeType="withEffect">
                                  <p:stCondLst>
                                    <p:cond delay="0"/>
                                  </p:stCondLst>
                                  <p:childTnLst>
                                    <p:animMotion origin="layout" path="M 0.01523 -3.7037E-6 L -0.10885 -3.7037E-6 " pathEditMode="relative" rAng="0" ptsTypes="AA">
                                      <p:cBhvr>
                                        <p:cTn id="93" dur="750" spd="-100000" fill="hold"/>
                                        <p:tgtEl>
                                          <p:spTgt spid="24"/>
                                        </p:tgtEl>
                                        <p:attrNameLst>
                                          <p:attrName>ppt_x</p:attrName>
                                          <p:attrName>ppt_y</p:attrName>
                                        </p:attrNameLst>
                                      </p:cBhvr>
                                      <p:rCtr x="-6211" y="0"/>
                                    </p:animMotion>
                                  </p:childTnLst>
                                </p:cTn>
                              </p:par>
                              <p:par>
                                <p:cTn id="94" presetID="35" presetClass="path" presetSubtype="0" accel="50000" decel="50000" fill="hold" grpId="2" nodeType="withEffect">
                                  <p:stCondLst>
                                    <p:cond delay="750"/>
                                  </p:stCondLst>
                                  <p:childTnLst>
                                    <p:animMotion origin="layout" path="M 0.01601 -3.7037E-6 L 8.33333E-7 -3.7037E-6 " pathEditMode="relative" rAng="0" ptsTypes="AA">
                                      <p:cBhvr>
                                        <p:cTn id="95" dur="750" fill="hold"/>
                                        <p:tgtEl>
                                          <p:spTgt spid="24"/>
                                        </p:tgtEl>
                                        <p:attrNameLst>
                                          <p:attrName>ppt_x</p:attrName>
                                          <p:attrName>ppt_y</p:attrName>
                                        </p:attrNameLst>
                                      </p:cBhvr>
                                      <p:rCtr x="-807" y="0"/>
                                    </p:animMotion>
                                  </p:childTnLst>
                                </p:cTn>
                              </p:par>
                              <p:par>
                                <p:cTn id="96" presetID="10" presetClass="entr" presetSubtype="0"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750"/>
                                        <p:tgtEl>
                                          <p:spTgt spid="17"/>
                                        </p:tgtEl>
                                      </p:cBhvr>
                                    </p:animEffect>
                                  </p:childTnLst>
                                </p:cTn>
                              </p:par>
                              <p:par>
                                <p:cTn id="99" presetID="63" presetClass="path" presetSubtype="0" decel="50000" fill="hold" grpId="1" nodeType="withEffect">
                                  <p:stCondLst>
                                    <p:cond delay="0"/>
                                  </p:stCondLst>
                                  <p:childTnLst>
                                    <p:animMotion origin="layout" path="M 0.01523 -3.7037E-6 L -0.10885 -3.7037E-6 " pathEditMode="relative" rAng="0" ptsTypes="AA">
                                      <p:cBhvr>
                                        <p:cTn id="100" dur="750" spd="-100000" fill="hold"/>
                                        <p:tgtEl>
                                          <p:spTgt spid="17"/>
                                        </p:tgtEl>
                                        <p:attrNameLst>
                                          <p:attrName>ppt_x</p:attrName>
                                          <p:attrName>ppt_y</p:attrName>
                                        </p:attrNameLst>
                                      </p:cBhvr>
                                      <p:rCtr x="-6211" y="0"/>
                                    </p:animMotion>
                                  </p:childTnLst>
                                </p:cTn>
                              </p:par>
                              <p:par>
                                <p:cTn id="101" presetID="35" presetClass="path" presetSubtype="0" accel="50000" decel="50000" fill="hold" grpId="2" nodeType="withEffect">
                                  <p:stCondLst>
                                    <p:cond delay="750"/>
                                  </p:stCondLst>
                                  <p:childTnLst>
                                    <p:animMotion origin="layout" path="M 0.01601 -3.7037E-6 L 8.33333E-7 -3.7037E-6 " pathEditMode="relative" rAng="0" ptsTypes="AA">
                                      <p:cBhvr>
                                        <p:cTn id="102" dur="750" fill="hold"/>
                                        <p:tgtEl>
                                          <p:spTgt spid="17"/>
                                        </p:tgtEl>
                                        <p:attrNameLst>
                                          <p:attrName>ppt_x</p:attrName>
                                          <p:attrName>ppt_y</p:attrName>
                                        </p:attrNameLst>
                                      </p:cBhvr>
                                      <p:rCtr x="-807" y="0"/>
                                    </p:animMotion>
                                  </p:childTnLst>
                                </p:cTn>
                              </p:par>
                              <p:par>
                                <p:cTn id="103" presetID="53" presetClass="entr" presetSubtype="16" fill="hold" grpId="0" nodeType="withEffect">
                                  <p:stCondLst>
                                    <p:cond delay="100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750" fill="hold"/>
                                        <p:tgtEl>
                                          <p:spTgt spid="28"/>
                                        </p:tgtEl>
                                        <p:attrNameLst>
                                          <p:attrName>ppt_w</p:attrName>
                                        </p:attrNameLst>
                                      </p:cBhvr>
                                      <p:tavLst>
                                        <p:tav tm="0">
                                          <p:val>
                                            <p:fltVal val="0"/>
                                          </p:val>
                                        </p:tav>
                                        <p:tav tm="100000">
                                          <p:val>
                                            <p:strVal val="#ppt_w"/>
                                          </p:val>
                                        </p:tav>
                                      </p:tavLst>
                                    </p:anim>
                                    <p:anim calcmode="lin" valueType="num">
                                      <p:cBhvr>
                                        <p:cTn id="106" dur="750" fill="hold"/>
                                        <p:tgtEl>
                                          <p:spTgt spid="28"/>
                                        </p:tgtEl>
                                        <p:attrNameLst>
                                          <p:attrName>ppt_h</p:attrName>
                                        </p:attrNameLst>
                                      </p:cBhvr>
                                      <p:tavLst>
                                        <p:tav tm="0">
                                          <p:val>
                                            <p:fltVal val="0"/>
                                          </p:val>
                                        </p:tav>
                                        <p:tav tm="100000">
                                          <p:val>
                                            <p:strVal val="#ppt_h"/>
                                          </p:val>
                                        </p:tav>
                                      </p:tavLst>
                                    </p:anim>
                                    <p:animEffect transition="in" filter="fade">
                                      <p:cBhvr>
                                        <p:cTn id="107" dur="750"/>
                                        <p:tgtEl>
                                          <p:spTgt spid="28"/>
                                        </p:tgtEl>
                                      </p:cBhvr>
                                    </p:animEffect>
                                  </p:childTnLst>
                                </p:cTn>
                              </p:par>
                              <p:par>
                                <p:cTn id="108" presetID="53" presetClass="entr" presetSubtype="16" fill="hold" nodeType="withEffect">
                                  <p:stCondLst>
                                    <p:cond delay="1000"/>
                                  </p:stCondLst>
                                  <p:childTnLst>
                                    <p:set>
                                      <p:cBhvr>
                                        <p:cTn id="109" dur="1" fill="hold">
                                          <p:stCondLst>
                                            <p:cond delay="0"/>
                                          </p:stCondLst>
                                        </p:cTn>
                                        <p:tgtEl>
                                          <p:spTgt spid="30"/>
                                        </p:tgtEl>
                                        <p:attrNameLst>
                                          <p:attrName>style.visibility</p:attrName>
                                        </p:attrNameLst>
                                      </p:cBhvr>
                                      <p:to>
                                        <p:strVal val="visible"/>
                                      </p:to>
                                    </p:set>
                                    <p:anim calcmode="lin" valueType="num">
                                      <p:cBhvr>
                                        <p:cTn id="110" dur="750" fill="hold"/>
                                        <p:tgtEl>
                                          <p:spTgt spid="30"/>
                                        </p:tgtEl>
                                        <p:attrNameLst>
                                          <p:attrName>ppt_w</p:attrName>
                                        </p:attrNameLst>
                                      </p:cBhvr>
                                      <p:tavLst>
                                        <p:tav tm="0">
                                          <p:val>
                                            <p:fltVal val="0"/>
                                          </p:val>
                                        </p:tav>
                                        <p:tav tm="100000">
                                          <p:val>
                                            <p:strVal val="#ppt_w"/>
                                          </p:val>
                                        </p:tav>
                                      </p:tavLst>
                                    </p:anim>
                                    <p:anim calcmode="lin" valueType="num">
                                      <p:cBhvr>
                                        <p:cTn id="111" dur="750" fill="hold"/>
                                        <p:tgtEl>
                                          <p:spTgt spid="30"/>
                                        </p:tgtEl>
                                        <p:attrNameLst>
                                          <p:attrName>ppt_h</p:attrName>
                                        </p:attrNameLst>
                                      </p:cBhvr>
                                      <p:tavLst>
                                        <p:tav tm="0">
                                          <p:val>
                                            <p:fltVal val="0"/>
                                          </p:val>
                                        </p:tav>
                                        <p:tav tm="100000">
                                          <p:val>
                                            <p:strVal val="#ppt_h"/>
                                          </p:val>
                                        </p:tav>
                                      </p:tavLst>
                                    </p:anim>
                                    <p:animEffect transition="in" filter="fade">
                                      <p:cBhvr>
                                        <p:cTn id="112" dur="750"/>
                                        <p:tgtEl>
                                          <p:spTgt spid="30"/>
                                        </p:tgtEl>
                                      </p:cBhvr>
                                    </p:animEffect>
                                  </p:childTnLst>
                                </p:cTn>
                              </p:par>
                              <p:par>
                                <p:cTn id="113" presetID="53" presetClass="entr" presetSubtype="16" fill="hold" nodeType="withEffect">
                                  <p:stCondLst>
                                    <p:cond delay="1000"/>
                                  </p:stCondLst>
                                  <p:childTnLst>
                                    <p:set>
                                      <p:cBhvr>
                                        <p:cTn id="114" dur="1" fill="hold">
                                          <p:stCondLst>
                                            <p:cond delay="0"/>
                                          </p:stCondLst>
                                        </p:cTn>
                                        <p:tgtEl>
                                          <p:spTgt spid="29"/>
                                        </p:tgtEl>
                                        <p:attrNameLst>
                                          <p:attrName>style.visibility</p:attrName>
                                        </p:attrNameLst>
                                      </p:cBhvr>
                                      <p:to>
                                        <p:strVal val="visible"/>
                                      </p:to>
                                    </p:set>
                                    <p:anim calcmode="lin" valueType="num">
                                      <p:cBhvr>
                                        <p:cTn id="115" dur="750" fill="hold"/>
                                        <p:tgtEl>
                                          <p:spTgt spid="29"/>
                                        </p:tgtEl>
                                        <p:attrNameLst>
                                          <p:attrName>ppt_w</p:attrName>
                                        </p:attrNameLst>
                                      </p:cBhvr>
                                      <p:tavLst>
                                        <p:tav tm="0">
                                          <p:val>
                                            <p:fltVal val="0"/>
                                          </p:val>
                                        </p:tav>
                                        <p:tav tm="100000">
                                          <p:val>
                                            <p:strVal val="#ppt_w"/>
                                          </p:val>
                                        </p:tav>
                                      </p:tavLst>
                                    </p:anim>
                                    <p:anim calcmode="lin" valueType="num">
                                      <p:cBhvr>
                                        <p:cTn id="116" dur="750" fill="hold"/>
                                        <p:tgtEl>
                                          <p:spTgt spid="29"/>
                                        </p:tgtEl>
                                        <p:attrNameLst>
                                          <p:attrName>ppt_h</p:attrName>
                                        </p:attrNameLst>
                                      </p:cBhvr>
                                      <p:tavLst>
                                        <p:tav tm="0">
                                          <p:val>
                                            <p:fltVal val="0"/>
                                          </p:val>
                                        </p:tav>
                                        <p:tav tm="100000">
                                          <p:val>
                                            <p:strVal val="#ppt_h"/>
                                          </p:val>
                                        </p:tav>
                                      </p:tavLst>
                                    </p:anim>
                                    <p:animEffect transition="in" filter="fade">
                                      <p:cBhvr>
                                        <p:cTn id="117" dur="750"/>
                                        <p:tgtEl>
                                          <p:spTgt spid="29"/>
                                        </p:tgtEl>
                                      </p:cBhvr>
                                    </p:animEffect>
                                  </p:childTnLst>
                                </p:cTn>
                              </p:par>
                              <p:par>
                                <p:cTn id="118" presetID="10" presetClass="entr" presetSubtype="0" fill="hold" grpId="0" nodeType="withEffect">
                                  <p:stCondLst>
                                    <p:cond delay="1000"/>
                                  </p:stCondLst>
                                  <p:childTnLst>
                                    <p:set>
                                      <p:cBhvr>
                                        <p:cTn id="119" dur="1" fill="hold">
                                          <p:stCondLst>
                                            <p:cond delay="0"/>
                                          </p:stCondLst>
                                        </p:cTn>
                                        <p:tgtEl>
                                          <p:spTgt spid="45"/>
                                        </p:tgtEl>
                                        <p:attrNameLst>
                                          <p:attrName>style.visibility</p:attrName>
                                        </p:attrNameLst>
                                      </p:cBhvr>
                                      <p:to>
                                        <p:strVal val="visible"/>
                                      </p:to>
                                    </p:set>
                                    <p:animEffect transition="in" filter="fade">
                                      <p:cBhvr>
                                        <p:cTn id="120" dur="750"/>
                                        <p:tgtEl>
                                          <p:spTgt spid="45"/>
                                        </p:tgtEl>
                                      </p:cBhvr>
                                    </p:animEffect>
                                  </p:childTnLst>
                                </p:cTn>
                              </p:par>
                              <p:par>
                                <p:cTn id="121" presetID="10" presetClass="entr" presetSubtype="0" fill="hold" grpId="0" nodeType="withEffect">
                                  <p:stCondLst>
                                    <p:cond delay="1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750"/>
                                        <p:tgtEl>
                                          <p:spTgt spid="44"/>
                                        </p:tgtEl>
                                      </p:cBhvr>
                                    </p:animEffect>
                                  </p:childTnLst>
                                </p:cTn>
                              </p:par>
                              <p:par>
                                <p:cTn id="124" presetID="10" presetClass="entr" presetSubtype="0" fill="hold" grpId="0" nodeType="withEffect">
                                  <p:stCondLst>
                                    <p:cond delay="1000"/>
                                  </p:stCondLst>
                                  <p:childTnLst>
                                    <p:set>
                                      <p:cBhvr>
                                        <p:cTn id="125" dur="1" fill="hold">
                                          <p:stCondLst>
                                            <p:cond delay="0"/>
                                          </p:stCondLst>
                                        </p:cTn>
                                        <p:tgtEl>
                                          <p:spTgt spid="46"/>
                                        </p:tgtEl>
                                        <p:attrNameLst>
                                          <p:attrName>style.visibility</p:attrName>
                                        </p:attrNameLst>
                                      </p:cBhvr>
                                      <p:to>
                                        <p:strVal val="visible"/>
                                      </p:to>
                                    </p:set>
                                    <p:animEffect transition="in" filter="fade">
                                      <p:cBhvr>
                                        <p:cTn id="126" dur="750"/>
                                        <p:tgtEl>
                                          <p:spTgt spid="46"/>
                                        </p:tgtEl>
                                      </p:cBhvr>
                                    </p:animEffect>
                                  </p:childTnLst>
                                </p:cTn>
                              </p:par>
                              <p:par>
                                <p:cTn id="127" presetID="16" presetClass="entr" presetSubtype="42" fill="hold" nodeType="withEffect">
                                  <p:stCondLst>
                                    <p:cond delay="1000"/>
                                  </p:stCondLst>
                                  <p:childTnLst>
                                    <p:set>
                                      <p:cBhvr>
                                        <p:cTn id="128" dur="1" fill="hold">
                                          <p:stCondLst>
                                            <p:cond delay="0"/>
                                          </p:stCondLst>
                                        </p:cTn>
                                        <p:tgtEl>
                                          <p:spTgt spid="35"/>
                                        </p:tgtEl>
                                        <p:attrNameLst>
                                          <p:attrName>style.visibility</p:attrName>
                                        </p:attrNameLst>
                                      </p:cBhvr>
                                      <p:to>
                                        <p:strVal val="visible"/>
                                      </p:to>
                                    </p:set>
                                    <p:animEffect transition="in" filter="barn(outHorizontal)">
                                      <p:cBhvr>
                                        <p:cTn id="129" dur="750"/>
                                        <p:tgtEl>
                                          <p:spTgt spid="35"/>
                                        </p:tgtEl>
                                      </p:cBhvr>
                                    </p:animEffect>
                                  </p:childTnLst>
                                </p:cTn>
                              </p:par>
                              <p:par>
                                <p:cTn id="130" presetID="16" presetClass="entr" presetSubtype="42" fill="hold" nodeType="withEffect">
                                  <p:stCondLst>
                                    <p:cond delay="1000"/>
                                  </p:stCondLst>
                                  <p:childTnLst>
                                    <p:set>
                                      <p:cBhvr>
                                        <p:cTn id="131" dur="1" fill="hold">
                                          <p:stCondLst>
                                            <p:cond delay="0"/>
                                          </p:stCondLst>
                                        </p:cTn>
                                        <p:tgtEl>
                                          <p:spTgt spid="36"/>
                                        </p:tgtEl>
                                        <p:attrNameLst>
                                          <p:attrName>style.visibility</p:attrName>
                                        </p:attrNameLst>
                                      </p:cBhvr>
                                      <p:to>
                                        <p:strVal val="visible"/>
                                      </p:to>
                                    </p:set>
                                    <p:animEffect transition="in" filter="barn(outHorizontal)">
                                      <p:cBhvr>
                                        <p:cTn id="132" dur="750"/>
                                        <p:tgtEl>
                                          <p:spTgt spid="36"/>
                                        </p:tgtEl>
                                      </p:cBhvr>
                                    </p:animEffect>
                                  </p:childTnLst>
                                </p:cTn>
                              </p:par>
                              <p:par>
                                <p:cTn id="133" presetID="10" presetClass="entr" presetSubtype="0" fill="hold" grpId="0" nodeType="withEffect">
                                  <p:stCondLst>
                                    <p:cond delay="1000"/>
                                  </p:stCondLst>
                                  <p:childTnLst>
                                    <p:set>
                                      <p:cBhvr>
                                        <p:cTn id="134" dur="1" fill="hold">
                                          <p:stCondLst>
                                            <p:cond delay="0"/>
                                          </p:stCondLst>
                                        </p:cTn>
                                        <p:tgtEl>
                                          <p:spTgt spid="18"/>
                                        </p:tgtEl>
                                        <p:attrNameLst>
                                          <p:attrName>style.visibility</p:attrName>
                                        </p:attrNameLst>
                                      </p:cBhvr>
                                      <p:to>
                                        <p:strVal val="visible"/>
                                      </p:to>
                                    </p:set>
                                    <p:animEffect transition="in" filter="fade">
                                      <p:cBhvr>
                                        <p:cTn id="135" dur="75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4" grpId="1" animBg="1"/>
      <p:bldP spid="24" grpId="2" animBg="1"/>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7" grpId="0"/>
      <p:bldP spid="17" grpId="1"/>
      <p:bldP spid="17" grpId="2"/>
      <p:bldP spid="18" grpId="0"/>
      <p:bldP spid="28" grpId="0" animBg="1"/>
      <p:bldP spid="44" grpId="0"/>
      <p:bldP spid="45" grpId="0"/>
      <p:bldP spid="4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51673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Detailed work steps</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02</a:t>
            </a:r>
            <a:endParaRPr lang="zh-CN" altLang="en-US" sz="2800" dirty="0">
              <a:solidFill>
                <a:schemeClr val="tx1">
                  <a:lumMod val="75000"/>
                  <a:lumOff val="25000"/>
                </a:schemeClr>
              </a:solidFill>
            </a:endParaRPr>
          </a:p>
        </p:txBody>
      </p:sp>
      <p:sp>
        <p:nvSpPr>
          <p:cNvPr id="9" name="平行四边形 8"/>
          <p:cNvSpPr/>
          <p:nvPr/>
        </p:nvSpPr>
        <p:spPr>
          <a:xfrm rot="-2100000" flipH="1" flipV="1">
            <a:off x="6074503" y="202477"/>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6203940" y="235442"/>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6274556" y="707881"/>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6251613" y="561773"/>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6330109" y="378854"/>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 name="Freeform 5"/>
          <p:cNvSpPr>
            <a:spLocks noEditPoints="1"/>
          </p:cNvSpPr>
          <p:nvPr/>
        </p:nvSpPr>
        <p:spPr bwMode="auto">
          <a:xfrm>
            <a:off x="6771014" y="2447817"/>
            <a:ext cx="478772" cy="303948"/>
          </a:xfrm>
          <a:custGeom>
            <a:avLst/>
            <a:gdLst>
              <a:gd name="T0" fmla="*/ 3041 w 3041"/>
              <a:gd name="T1" fmla="*/ 1930 h 1930"/>
              <a:gd name="T2" fmla="*/ 490 w 3041"/>
              <a:gd name="T3" fmla="*/ 501 h 1930"/>
              <a:gd name="T4" fmla="*/ 1765 w 3041"/>
              <a:gd name="T5" fmla="*/ 1801 h 1930"/>
              <a:gd name="T6" fmla="*/ 1765 w 3041"/>
              <a:gd name="T7" fmla="*/ 631 h 1930"/>
              <a:gd name="T8" fmla="*/ 1765 w 3041"/>
              <a:gd name="T9" fmla="*/ 1801 h 1930"/>
              <a:gd name="T10" fmla="*/ 2796 w 3041"/>
              <a:gd name="T11" fmla="*/ 408 h 1930"/>
              <a:gd name="T12" fmla="*/ 245 w 3041"/>
              <a:gd name="T13" fmla="*/ 245 h 1930"/>
              <a:gd name="T14" fmla="*/ 408 w 3041"/>
              <a:gd name="T15" fmla="*/ 1674 h 1930"/>
              <a:gd name="T16" fmla="*/ 163 w 3041"/>
              <a:gd name="T17" fmla="*/ 163 h 1930"/>
              <a:gd name="T18" fmla="*/ 2551 w 3041"/>
              <a:gd name="T19" fmla="*/ 0 h 1930"/>
              <a:gd name="T20" fmla="*/ 0 w 3041"/>
              <a:gd name="T21" fmla="*/ 1429 h 1930"/>
              <a:gd name="T22" fmla="*/ 163 w 3041"/>
              <a:gd name="T23" fmla="*/ 163 h 1930"/>
              <a:gd name="T24" fmla="*/ 2038 w 3041"/>
              <a:gd name="T25" fmla="*/ 1446 h 1930"/>
              <a:gd name="T26" fmla="*/ 1810 w 3041"/>
              <a:gd name="T27" fmla="*/ 1563 h 1930"/>
              <a:gd name="T28" fmla="*/ 1724 w 3041"/>
              <a:gd name="T29" fmla="*/ 1651 h 1930"/>
              <a:gd name="T30" fmla="*/ 1604 w 3041"/>
              <a:gd name="T31" fmla="*/ 1536 h 1930"/>
              <a:gd name="T32" fmla="*/ 1486 w 3041"/>
              <a:gd name="T33" fmla="*/ 1341 h 1930"/>
              <a:gd name="T34" fmla="*/ 1639 w 3041"/>
              <a:gd name="T35" fmla="*/ 1422 h 1930"/>
              <a:gd name="T36" fmla="*/ 1724 w 3041"/>
              <a:gd name="T37" fmla="*/ 1272 h 1930"/>
              <a:gd name="T38" fmla="*/ 1493 w 3041"/>
              <a:gd name="T39" fmla="*/ 1142 h 1930"/>
              <a:gd name="T40" fmla="*/ 1495 w 3041"/>
              <a:gd name="T41" fmla="*/ 984 h 1930"/>
              <a:gd name="T42" fmla="*/ 1724 w 3041"/>
              <a:gd name="T43" fmla="*/ 862 h 1930"/>
              <a:gd name="T44" fmla="*/ 1810 w 3041"/>
              <a:gd name="T45" fmla="*/ 817 h 1930"/>
              <a:gd name="T46" fmla="*/ 1922 w 3041"/>
              <a:gd name="T47" fmla="*/ 887 h 1930"/>
              <a:gd name="T48" fmla="*/ 2034 w 3041"/>
              <a:gd name="T49" fmla="*/ 1090 h 1930"/>
              <a:gd name="T50" fmla="*/ 1810 w 3041"/>
              <a:gd name="T51" fmla="*/ 988 h 1930"/>
              <a:gd name="T52" fmla="*/ 1995 w 3041"/>
              <a:gd name="T53" fmla="*/ 1214 h 1930"/>
              <a:gd name="T54" fmla="*/ 1724 w 3041"/>
              <a:gd name="T55" fmla="*/ 1107 h 1930"/>
              <a:gd name="T56" fmla="*/ 1665 w 3041"/>
              <a:gd name="T57" fmla="*/ 997 h 1930"/>
              <a:gd name="T58" fmla="*/ 1658 w 3041"/>
              <a:gd name="T59" fmla="*/ 1077 h 1930"/>
              <a:gd name="T60" fmla="*/ 1897 w 3041"/>
              <a:gd name="T61" fmla="*/ 1371 h 1930"/>
              <a:gd name="T62" fmla="*/ 1810 w 3041"/>
              <a:gd name="T63" fmla="*/ 1291 h 1930"/>
              <a:gd name="T64" fmla="*/ 1872 w 3041"/>
              <a:gd name="T65" fmla="*/ 1420 h 1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41" h="1930">
                <a:moveTo>
                  <a:pt x="490" y="1930"/>
                </a:moveTo>
                <a:cubicBezTo>
                  <a:pt x="3041" y="1930"/>
                  <a:pt x="3041" y="1930"/>
                  <a:pt x="3041" y="1930"/>
                </a:cubicBezTo>
                <a:cubicBezTo>
                  <a:pt x="3041" y="501"/>
                  <a:pt x="3041" y="501"/>
                  <a:pt x="3041" y="501"/>
                </a:cubicBezTo>
                <a:cubicBezTo>
                  <a:pt x="490" y="501"/>
                  <a:pt x="490" y="501"/>
                  <a:pt x="490" y="501"/>
                </a:cubicBezTo>
                <a:cubicBezTo>
                  <a:pt x="490" y="1930"/>
                  <a:pt x="490" y="1930"/>
                  <a:pt x="490" y="1930"/>
                </a:cubicBezTo>
                <a:moveTo>
                  <a:pt x="1765" y="1801"/>
                </a:moveTo>
                <a:cubicBezTo>
                  <a:pt x="1484" y="1801"/>
                  <a:pt x="1257" y="1539"/>
                  <a:pt x="1257" y="1216"/>
                </a:cubicBezTo>
                <a:cubicBezTo>
                  <a:pt x="1257" y="893"/>
                  <a:pt x="1484" y="631"/>
                  <a:pt x="1765" y="631"/>
                </a:cubicBezTo>
                <a:cubicBezTo>
                  <a:pt x="2046" y="631"/>
                  <a:pt x="2274" y="893"/>
                  <a:pt x="2274" y="1216"/>
                </a:cubicBezTo>
                <a:cubicBezTo>
                  <a:pt x="2274" y="1539"/>
                  <a:pt x="2046" y="1801"/>
                  <a:pt x="1765" y="1801"/>
                </a:cubicBezTo>
                <a:close/>
                <a:moveTo>
                  <a:pt x="408" y="408"/>
                </a:moveTo>
                <a:cubicBezTo>
                  <a:pt x="2796" y="408"/>
                  <a:pt x="2796" y="408"/>
                  <a:pt x="2796" y="408"/>
                </a:cubicBezTo>
                <a:cubicBezTo>
                  <a:pt x="2796" y="245"/>
                  <a:pt x="2796" y="245"/>
                  <a:pt x="2796" y="245"/>
                </a:cubicBezTo>
                <a:cubicBezTo>
                  <a:pt x="245" y="245"/>
                  <a:pt x="245" y="245"/>
                  <a:pt x="245" y="245"/>
                </a:cubicBezTo>
                <a:cubicBezTo>
                  <a:pt x="245" y="1674"/>
                  <a:pt x="245" y="1674"/>
                  <a:pt x="245" y="1674"/>
                </a:cubicBezTo>
                <a:cubicBezTo>
                  <a:pt x="408" y="1674"/>
                  <a:pt x="408" y="1674"/>
                  <a:pt x="408" y="1674"/>
                </a:cubicBezTo>
                <a:cubicBezTo>
                  <a:pt x="408" y="408"/>
                  <a:pt x="408" y="408"/>
                  <a:pt x="408" y="408"/>
                </a:cubicBezTo>
                <a:moveTo>
                  <a:pt x="163" y="163"/>
                </a:moveTo>
                <a:cubicBezTo>
                  <a:pt x="2551" y="163"/>
                  <a:pt x="2551" y="163"/>
                  <a:pt x="2551" y="163"/>
                </a:cubicBezTo>
                <a:cubicBezTo>
                  <a:pt x="2551" y="0"/>
                  <a:pt x="2551" y="0"/>
                  <a:pt x="2551" y="0"/>
                </a:cubicBezTo>
                <a:cubicBezTo>
                  <a:pt x="0" y="0"/>
                  <a:pt x="0" y="0"/>
                  <a:pt x="0" y="0"/>
                </a:cubicBezTo>
                <a:cubicBezTo>
                  <a:pt x="0" y="1429"/>
                  <a:pt x="0" y="1429"/>
                  <a:pt x="0" y="1429"/>
                </a:cubicBezTo>
                <a:cubicBezTo>
                  <a:pt x="163" y="1429"/>
                  <a:pt x="163" y="1429"/>
                  <a:pt x="163" y="1429"/>
                </a:cubicBezTo>
                <a:cubicBezTo>
                  <a:pt x="163" y="163"/>
                  <a:pt x="163" y="163"/>
                  <a:pt x="163" y="163"/>
                </a:cubicBezTo>
                <a:moveTo>
                  <a:pt x="2064" y="1357"/>
                </a:moveTo>
                <a:cubicBezTo>
                  <a:pt x="2064" y="1387"/>
                  <a:pt x="2055" y="1417"/>
                  <a:pt x="2038" y="1446"/>
                </a:cubicBezTo>
                <a:cubicBezTo>
                  <a:pt x="2021" y="1475"/>
                  <a:pt x="1994" y="1501"/>
                  <a:pt x="1956" y="1522"/>
                </a:cubicBezTo>
                <a:cubicBezTo>
                  <a:pt x="1918" y="1544"/>
                  <a:pt x="1869" y="1558"/>
                  <a:pt x="1810" y="1563"/>
                </a:cubicBezTo>
                <a:cubicBezTo>
                  <a:pt x="1810" y="1651"/>
                  <a:pt x="1810" y="1651"/>
                  <a:pt x="1810" y="1651"/>
                </a:cubicBezTo>
                <a:cubicBezTo>
                  <a:pt x="1724" y="1651"/>
                  <a:pt x="1724" y="1651"/>
                  <a:pt x="1724" y="1651"/>
                </a:cubicBezTo>
                <a:cubicBezTo>
                  <a:pt x="1724" y="1563"/>
                  <a:pt x="1724" y="1563"/>
                  <a:pt x="1724" y="1563"/>
                </a:cubicBezTo>
                <a:cubicBezTo>
                  <a:pt x="1687" y="1559"/>
                  <a:pt x="1648" y="1550"/>
                  <a:pt x="1604" y="1536"/>
                </a:cubicBezTo>
                <a:cubicBezTo>
                  <a:pt x="1561" y="1523"/>
                  <a:pt x="1522" y="1506"/>
                  <a:pt x="1486" y="1486"/>
                </a:cubicBezTo>
                <a:cubicBezTo>
                  <a:pt x="1486" y="1341"/>
                  <a:pt x="1486" y="1341"/>
                  <a:pt x="1486" y="1341"/>
                </a:cubicBezTo>
                <a:cubicBezTo>
                  <a:pt x="1509" y="1358"/>
                  <a:pt x="1533" y="1373"/>
                  <a:pt x="1559" y="1387"/>
                </a:cubicBezTo>
                <a:cubicBezTo>
                  <a:pt x="1585" y="1401"/>
                  <a:pt x="1612" y="1413"/>
                  <a:pt x="1639" y="1422"/>
                </a:cubicBezTo>
                <a:cubicBezTo>
                  <a:pt x="1667" y="1431"/>
                  <a:pt x="1695" y="1438"/>
                  <a:pt x="1724" y="1441"/>
                </a:cubicBezTo>
                <a:cubicBezTo>
                  <a:pt x="1724" y="1272"/>
                  <a:pt x="1724" y="1272"/>
                  <a:pt x="1724" y="1272"/>
                </a:cubicBezTo>
                <a:cubicBezTo>
                  <a:pt x="1655" y="1256"/>
                  <a:pt x="1602" y="1236"/>
                  <a:pt x="1566" y="1213"/>
                </a:cubicBezTo>
                <a:cubicBezTo>
                  <a:pt x="1530" y="1191"/>
                  <a:pt x="1505" y="1167"/>
                  <a:pt x="1493" y="1142"/>
                </a:cubicBezTo>
                <a:cubicBezTo>
                  <a:pt x="1481" y="1117"/>
                  <a:pt x="1475" y="1090"/>
                  <a:pt x="1475" y="1063"/>
                </a:cubicBezTo>
                <a:cubicBezTo>
                  <a:pt x="1475" y="1039"/>
                  <a:pt x="1482" y="1012"/>
                  <a:pt x="1495" y="984"/>
                </a:cubicBezTo>
                <a:cubicBezTo>
                  <a:pt x="1509" y="956"/>
                  <a:pt x="1534" y="931"/>
                  <a:pt x="1571" y="907"/>
                </a:cubicBezTo>
                <a:cubicBezTo>
                  <a:pt x="1608" y="884"/>
                  <a:pt x="1659" y="869"/>
                  <a:pt x="1724" y="862"/>
                </a:cubicBezTo>
                <a:cubicBezTo>
                  <a:pt x="1724" y="817"/>
                  <a:pt x="1724" y="817"/>
                  <a:pt x="1724" y="817"/>
                </a:cubicBezTo>
                <a:cubicBezTo>
                  <a:pt x="1810" y="817"/>
                  <a:pt x="1810" y="817"/>
                  <a:pt x="1810" y="817"/>
                </a:cubicBezTo>
                <a:cubicBezTo>
                  <a:pt x="1810" y="862"/>
                  <a:pt x="1810" y="862"/>
                  <a:pt x="1810" y="862"/>
                </a:cubicBezTo>
                <a:cubicBezTo>
                  <a:pt x="1850" y="866"/>
                  <a:pt x="1887" y="875"/>
                  <a:pt x="1922" y="887"/>
                </a:cubicBezTo>
                <a:cubicBezTo>
                  <a:pt x="1956" y="899"/>
                  <a:pt x="1994" y="916"/>
                  <a:pt x="2034" y="939"/>
                </a:cubicBezTo>
                <a:cubicBezTo>
                  <a:pt x="2034" y="1090"/>
                  <a:pt x="2034" y="1090"/>
                  <a:pt x="2034" y="1090"/>
                </a:cubicBezTo>
                <a:cubicBezTo>
                  <a:pt x="2008" y="1070"/>
                  <a:pt x="1975" y="1051"/>
                  <a:pt x="1936" y="1031"/>
                </a:cubicBezTo>
                <a:cubicBezTo>
                  <a:pt x="1896" y="1011"/>
                  <a:pt x="1854" y="997"/>
                  <a:pt x="1810" y="988"/>
                </a:cubicBezTo>
                <a:cubicBezTo>
                  <a:pt x="1810" y="1127"/>
                  <a:pt x="1810" y="1127"/>
                  <a:pt x="1810" y="1127"/>
                </a:cubicBezTo>
                <a:cubicBezTo>
                  <a:pt x="1887" y="1151"/>
                  <a:pt x="1949" y="1180"/>
                  <a:pt x="1995" y="1214"/>
                </a:cubicBezTo>
                <a:cubicBezTo>
                  <a:pt x="2041" y="1249"/>
                  <a:pt x="2064" y="1296"/>
                  <a:pt x="2064" y="1357"/>
                </a:cubicBezTo>
                <a:close/>
                <a:moveTo>
                  <a:pt x="1724" y="1107"/>
                </a:moveTo>
                <a:cubicBezTo>
                  <a:pt x="1724" y="981"/>
                  <a:pt x="1724" y="981"/>
                  <a:pt x="1724" y="981"/>
                </a:cubicBezTo>
                <a:cubicBezTo>
                  <a:pt x="1701" y="982"/>
                  <a:pt x="1681" y="987"/>
                  <a:pt x="1665" y="997"/>
                </a:cubicBezTo>
                <a:cubicBezTo>
                  <a:pt x="1649" y="1007"/>
                  <a:pt x="1641" y="1022"/>
                  <a:pt x="1641" y="1039"/>
                </a:cubicBezTo>
                <a:cubicBezTo>
                  <a:pt x="1641" y="1051"/>
                  <a:pt x="1646" y="1064"/>
                  <a:pt x="1658" y="1077"/>
                </a:cubicBezTo>
                <a:cubicBezTo>
                  <a:pt x="1670" y="1090"/>
                  <a:pt x="1692" y="1100"/>
                  <a:pt x="1724" y="1107"/>
                </a:cubicBezTo>
                <a:close/>
                <a:moveTo>
                  <a:pt x="1897" y="1371"/>
                </a:moveTo>
                <a:cubicBezTo>
                  <a:pt x="1897" y="1353"/>
                  <a:pt x="1890" y="1338"/>
                  <a:pt x="1877" y="1326"/>
                </a:cubicBezTo>
                <a:cubicBezTo>
                  <a:pt x="1863" y="1315"/>
                  <a:pt x="1841" y="1303"/>
                  <a:pt x="1810" y="1291"/>
                </a:cubicBezTo>
                <a:cubicBezTo>
                  <a:pt x="1810" y="1442"/>
                  <a:pt x="1810" y="1442"/>
                  <a:pt x="1810" y="1442"/>
                </a:cubicBezTo>
                <a:cubicBezTo>
                  <a:pt x="1834" y="1438"/>
                  <a:pt x="1855" y="1430"/>
                  <a:pt x="1872" y="1420"/>
                </a:cubicBezTo>
                <a:cubicBezTo>
                  <a:pt x="1889" y="1410"/>
                  <a:pt x="1897" y="1394"/>
                  <a:pt x="1897" y="1371"/>
                </a:cubicBezTo>
                <a:close/>
              </a:path>
            </a:pathLst>
          </a:custGeom>
          <a:solidFill>
            <a:schemeClr val="accent1"/>
          </a:solidFill>
          <a:ln>
            <a:noFill/>
          </a:ln>
        </p:spPr>
        <p:txBody>
          <a:bodyPr vert="horz" wrap="square" lIns="91440" tIns="45720" rIns="91440" bIns="45720" numCol="1" anchor="t" anchorCtr="0" compatLnSpc="1"/>
          <a:lstStyle/>
          <a:p>
            <a:endParaRPr lang="zh-CN" altLang="en-US"/>
          </a:p>
        </p:txBody>
      </p:sp>
      <p:grpSp>
        <p:nvGrpSpPr>
          <p:cNvPr id="21" name="Group 8"/>
          <p:cNvGrpSpPr>
            <a:grpSpLocks noChangeAspect="1"/>
          </p:cNvGrpSpPr>
          <p:nvPr/>
        </p:nvGrpSpPr>
        <p:grpSpPr bwMode="auto">
          <a:xfrm>
            <a:off x="6849552" y="4523120"/>
            <a:ext cx="321696" cy="451706"/>
            <a:chOff x="1765" y="1846"/>
            <a:chExt cx="725" cy="1018"/>
          </a:xfrm>
          <a:solidFill>
            <a:schemeClr val="bg1"/>
          </a:solidFill>
        </p:grpSpPr>
        <p:sp>
          <p:nvSpPr>
            <p:cNvPr id="23" name="Freeform 9"/>
            <p:cNvSpPr/>
            <p:nvPr/>
          </p:nvSpPr>
          <p:spPr bwMode="auto">
            <a:xfrm>
              <a:off x="2286" y="2514"/>
              <a:ext cx="34" cy="33"/>
            </a:xfrm>
            <a:custGeom>
              <a:avLst/>
              <a:gdLst>
                <a:gd name="T0" fmla="*/ 17 w 95"/>
                <a:gd name="T1" fmla="*/ 17 h 94"/>
                <a:gd name="T2" fmla="*/ 17 w 95"/>
                <a:gd name="T3" fmla="*/ 78 h 94"/>
                <a:gd name="T4" fmla="*/ 78 w 95"/>
                <a:gd name="T5" fmla="*/ 78 h 94"/>
                <a:gd name="T6" fmla="*/ 78 w 95"/>
                <a:gd name="T7" fmla="*/ 17 h 94"/>
                <a:gd name="T8" fmla="*/ 17 w 95"/>
                <a:gd name="T9" fmla="*/ 17 h 94"/>
              </a:gdLst>
              <a:ahLst/>
              <a:cxnLst>
                <a:cxn ang="0">
                  <a:pos x="T0" y="T1"/>
                </a:cxn>
                <a:cxn ang="0">
                  <a:pos x="T2" y="T3"/>
                </a:cxn>
                <a:cxn ang="0">
                  <a:pos x="T4" y="T5"/>
                </a:cxn>
                <a:cxn ang="0">
                  <a:pos x="T6" y="T7"/>
                </a:cxn>
                <a:cxn ang="0">
                  <a:pos x="T8" y="T9"/>
                </a:cxn>
              </a:cxnLst>
              <a:rect l="0" t="0" r="r" b="b"/>
              <a:pathLst>
                <a:path w="95" h="94">
                  <a:moveTo>
                    <a:pt x="17" y="17"/>
                  </a:moveTo>
                  <a:cubicBezTo>
                    <a:pt x="0" y="34"/>
                    <a:pt x="0" y="61"/>
                    <a:pt x="17" y="78"/>
                  </a:cubicBezTo>
                  <a:cubicBezTo>
                    <a:pt x="34" y="94"/>
                    <a:pt x="61" y="94"/>
                    <a:pt x="78" y="78"/>
                  </a:cubicBezTo>
                  <a:cubicBezTo>
                    <a:pt x="95" y="61"/>
                    <a:pt x="95" y="34"/>
                    <a:pt x="78" y="17"/>
                  </a:cubicBezTo>
                  <a:cubicBezTo>
                    <a:pt x="61" y="0"/>
                    <a:pt x="34" y="0"/>
                    <a:pt x="1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0"/>
            <p:cNvSpPr>
              <a:spLocks noEditPoints="1"/>
            </p:cNvSpPr>
            <p:nvPr/>
          </p:nvSpPr>
          <p:spPr bwMode="auto">
            <a:xfrm>
              <a:off x="1765" y="1846"/>
              <a:ext cx="725" cy="1018"/>
            </a:xfrm>
            <a:custGeom>
              <a:avLst/>
              <a:gdLst>
                <a:gd name="T0" fmla="*/ 1858 w 2044"/>
                <a:gd name="T1" fmla="*/ 0 h 2869"/>
                <a:gd name="T2" fmla="*/ 186 w 2044"/>
                <a:gd name="T3" fmla="*/ 0 h 2869"/>
                <a:gd name="T4" fmla="*/ 0 w 2044"/>
                <a:gd name="T5" fmla="*/ 186 h 2869"/>
                <a:gd name="T6" fmla="*/ 0 w 2044"/>
                <a:gd name="T7" fmla="*/ 2683 h 2869"/>
                <a:gd name="T8" fmla="*/ 186 w 2044"/>
                <a:gd name="T9" fmla="*/ 2869 h 2869"/>
                <a:gd name="T10" fmla="*/ 1858 w 2044"/>
                <a:gd name="T11" fmla="*/ 2869 h 2869"/>
                <a:gd name="T12" fmla="*/ 2044 w 2044"/>
                <a:gd name="T13" fmla="*/ 2683 h 2869"/>
                <a:gd name="T14" fmla="*/ 2044 w 2044"/>
                <a:gd name="T15" fmla="*/ 186 h 2869"/>
                <a:gd name="T16" fmla="*/ 1858 w 2044"/>
                <a:gd name="T17" fmla="*/ 0 h 2869"/>
                <a:gd name="T18" fmla="*/ 1592 w 2044"/>
                <a:gd name="T19" fmla="*/ 2004 h 2869"/>
                <a:gd name="T20" fmla="*/ 1473 w 2044"/>
                <a:gd name="T21" fmla="*/ 2004 h 2869"/>
                <a:gd name="T22" fmla="*/ 813 w 2044"/>
                <a:gd name="T23" fmla="*/ 1343 h 2869"/>
                <a:gd name="T24" fmla="*/ 505 w 2044"/>
                <a:gd name="T25" fmla="*/ 1294 h 2869"/>
                <a:gd name="T26" fmla="*/ 450 w 2044"/>
                <a:gd name="T27" fmla="*/ 998 h 2869"/>
                <a:gd name="T28" fmla="*/ 624 w 2044"/>
                <a:gd name="T29" fmla="*/ 1172 h 2869"/>
                <a:gd name="T30" fmla="*/ 756 w 2044"/>
                <a:gd name="T31" fmla="*/ 1040 h 2869"/>
                <a:gd name="T32" fmla="*/ 580 w 2044"/>
                <a:gd name="T33" fmla="*/ 865 h 2869"/>
                <a:gd name="T34" fmla="*/ 881 w 2044"/>
                <a:gd name="T35" fmla="*/ 918 h 2869"/>
                <a:gd name="T36" fmla="*/ 931 w 2044"/>
                <a:gd name="T37" fmla="*/ 1224 h 2869"/>
                <a:gd name="T38" fmla="*/ 1592 w 2044"/>
                <a:gd name="T39" fmla="*/ 1885 h 2869"/>
                <a:gd name="T40" fmla="*/ 1592 w 2044"/>
                <a:gd name="T41" fmla="*/ 2004 h 2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44" h="2869">
                  <a:moveTo>
                    <a:pt x="1858" y="0"/>
                  </a:moveTo>
                  <a:cubicBezTo>
                    <a:pt x="186" y="0"/>
                    <a:pt x="186" y="0"/>
                    <a:pt x="186" y="0"/>
                  </a:cubicBezTo>
                  <a:cubicBezTo>
                    <a:pt x="83" y="0"/>
                    <a:pt x="0" y="83"/>
                    <a:pt x="0" y="186"/>
                  </a:cubicBezTo>
                  <a:cubicBezTo>
                    <a:pt x="0" y="2683"/>
                    <a:pt x="0" y="2683"/>
                    <a:pt x="0" y="2683"/>
                  </a:cubicBezTo>
                  <a:cubicBezTo>
                    <a:pt x="0" y="2786"/>
                    <a:pt x="83" y="2869"/>
                    <a:pt x="186" y="2869"/>
                  </a:cubicBezTo>
                  <a:cubicBezTo>
                    <a:pt x="1858" y="2869"/>
                    <a:pt x="1858" y="2869"/>
                    <a:pt x="1858" y="2869"/>
                  </a:cubicBezTo>
                  <a:cubicBezTo>
                    <a:pt x="1960" y="2869"/>
                    <a:pt x="2044" y="2786"/>
                    <a:pt x="2044" y="2683"/>
                  </a:cubicBezTo>
                  <a:cubicBezTo>
                    <a:pt x="2044" y="186"/>
                    <a:pt x="2044" y="186"/>
                    <a:pt x="2044" y="186"/>
                  </a:cubicBezTo>
                  <a:cubicBezTo>
                    <a:pt x="2044" y="83"/>
                    <a:pt x="1960" y="0"/>
                    <a:pt x="1858" y="0"/>
                  </a:cubicBezTo>
                  <a:close/>
                  <a:moveTo>
                    <a:pt x="1592" y="2004"/>
                  </a:moveTo>
                  <a:cubicBezTo>
                    <a:pt x="1559" y="2037"/>
                    <a:pt x="1506" y="2037"/>
                    <a:pt x="1473" y="2004"/>
                  </a:cubicBezTo>
                  <a:cubicBezTo>
                    <a:pt x="813" y="1343"/>
                    <a:pt x="813" y="1343"/>
                    <a:pt x="813" y="1343"/>
                  </a:cubicBezTo>
                  <a:cubicBezTo>
                    <a:pt x="713" y="1394"/>
                    <a:pt x="588" y="1377"/>
                    <a:pt x="505" y="1294"/>
                  </a:cubicBezTo>
                  <a:cubicBezTo>
                    <a:pt x="425" y="1214"/>
                    <a:pt x="407" y="1095"/>
                    <a:pt x="450" y="998"/>
                  </a:cubicBezTo>
                  <a:cubicBezTo>
                    <a:pt x="624" y="1172"/>
                    <a:pt x="624" y="1172"/>
                    <a:pt x="624" y="1172"/>
                  </a:cubicBezTo>
                  <a:cubicBezTo>
                    <a:pt x="756" y="1040"/>
                    <a:pt x="756" y="1040"/>
                    <a:pt x="756" y="1040"/>
                  </a:cubicBezTo>
                  <a:cubicBezTo>
                    <a:pt x="580" y="865"/>
                    <a:pt x="580" y="865"/>
                    <a:pt x="580" y="865"/>
                  </a:cubicBezTo>
                  <a:cubicBezTo>
                    <a:pt x="679" y="819"/>
                    <a:pt x="800" y="837"/>
                    <a:pt x="881" y="918"/>
                  </a:cubicBezTo>
                  <a:cubicBezTo>
                    <a:pt x="964" y="1001"/>
                    <a:pt x="980" y="1125"/>
                    <a:pt x="931" y="1224"/>
                  </a:cubicBezTo>
                  <a:cubicBezTo>
                    <a:pt x="1592" y="1885"/>
                    <a:pt x="1592" y="1885"/>
                    <a:pt x="1592" y="1885"/>
                  </a:cubicBezTo>
                  <a:cubicBezTo>
                    <a:pt x="1625" y="1918"/>
                    <a:pt x="1625" y="1971"/>
                    <a:pt x="1592" y="20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14"/>
          <p:cNvSpPr>
            <a:spLocks noEditPoints="1"/>
          </p:cNvSpPr>
          <p:nvPr/>
        </p:nvSpPr>
        <p:spPr bwMode="auto">
          <a:xfrm>
            <a:off x="984826" y="4527557"/>
            <a:ext cx="449487" cy="442832"/>
          </a:xfrm>
          <a:custGeom>
            <a:avLst/>
            <a:gdLst>
              <a:gd name="T0" fmla="*/ 1428 w 2856"/>
              <a:gd name="T1" fmla="*/ 0 h 2815"/>
              <a:gd name="T2" fmla="*/ 0 w 2856"/>
              <a:gd name="T3" fmla="*/ 1407 h 2815"/>
              <a:gd name="T4" fmla="*/ 1428 w 2856"/>
              <a:gd name="T5" fmla="*/ 2815 h 2815"/>
              <a:gd name="T6" fmla="*/ 2856 w 2856"/>
              <a:gd name="T7" fmla="*/ 1407 h 2815"/>
              <a:gd name="T8" fmla="*/ 1428 w 2856"/>
              <a:gd name="T9" fmla="*/ 0 h 2815"/>
              <a:gd name="T10" fmla="*/ 1912 w 2856"/>
              <a:gd name="T11" fmla="*/ 1549 h 2815"/>
              <a:gd name="T12" fmla="*/ 1428 w 2856"/>
              <a:gd name="T13" fmla="*/ 1549 h 2815"/>
              <a:gd name="T14" fmla="*/ 1349 w 2856"/>
              <a:gd name="T15" fmla="*/ 1471 h 2815"/>
              <a:gd name="T16" fmla="*/ 1349 w 2856"/>
              <a:gd name="T17" fmla="*/ 705 h 2815"/>
              <a:gd name="T18" fmla="*/ 1428 w 2856"/>
              <a:gd name="T19" fmla="*/ 627 h 2815"/>
              <a:gd name="T20" fmla="*/ 1507 w 2856"/>
              <a:gd name="T21" fmla="*/ 705 h 2815"/>
              <a:gd name="T22" fmla="*/ 1507 w 2856"/>
              <a:gd name="T23" fmla="*/ 1392 h 2815"/>
              <a:gd name="T24" fmla="*/ 1912 w 2856"/>
              <a:gd name="T25" fmla="*/ 1392 h 2815"/>
              <a:gd name="T26" fmla="*/ 1990 w 2856"/>
              <a:gd name="T27" fmla="*/ 1471 h 2815"/>
              <a:gd name="T28" fmla="*/ 1912 w 2856"/>
              <a:gd name="T29" fmla="*/ 1549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56" h="2815">
                <a:moveTo>
                  <a:pt x="1428" y="0"/>
                </a:moveTo>
                <a:cubicBezTo>
                  <a:pt x="639" y="0"/>
                  <a:pt x="0" y="630"/>
                  <a:pt x="0" y="1407"/>
                </a:cubicBezTo>
                <a:cubicBezTo>
                  <a:pt x="0" y="2185"/>
                  <a:pt x="639" y="2815"/>
                  <a:pt x="1428" y="2815"/>
                </a:cubicBezTo>
                <a:cubicBezTo>
                  <a:pt x="2217" y="2815"/>
                  <a:pt x="2856" y="2185"/>
                  <a:pt x="2856" y="1407"/>
                </a:cubicBezTo>
                <a:cubicBezTo>
                  <a:pt x="2856" y="630"/>
                  <a:pt x="2217" y="0"/>
                  <a:pt x="1428" y="0"/>
                </a:cubicBezTo>
                <a:close/>
                <a:moveTo>
                  <a:pt x="1912" y="1549"/>
                </a:moveTo>
                <a:cubicBezTo>
                  <a:pt x="1428" y="1549"/>
                  <a:pt x="1428" y="1549"/>
                  <a:pt x="1428" y="1549"/>
                </a:cubicBezTo>
                <a:cubicBezTo>
                  <a:pt x="1385" y="1549"/>
                  <a:pt x="1349" y="1514"/>
                  <a:pt x="1349" y="1471"/>
                </a:cubicBezTo>
                <a:cubicBezTo>
                  <a:pt x="1349" y="705"/>
                  <a:pt x="1349" y="705"/>
                  <a:pt x="1349" y="705"/>
                </a:cubicBezTo>
                <a:cubicBezTo>
                  <a:pt x="1349" y="662"/>
                  <a:pt x="1385" y="627"/>
                  <a:pt x="1428" y="627"/>
                </a:cubicBezTo>
                <a:cubicBezTo>
                  <a:pt x="1472" y="627"/>
                  <a:pt x="1507" y="662"/>
                  <a:pt x="1507" y="705"/>
                </a:cubicBezTo>
                <a:cubicBezTo>
                  <a:pt x="1507" y="1392"/>
                  <a:pt x="1507" y="1392"/>
                  <a:pt x="1507" y="1392"/>
                </a:cubicBezTo>
                <a:cubicBezTo>
                  <a:pt x="1912" y="1392"/>
                  <a:pt x="1912" y="1392"/>
                  <a:pt x="1912" y="1392"/>
                </a:cubicBezTo>
                <a:cubicBezTo>
                  <a:pt x="1955" y="1392"/>
                  <a:pt x="1990" y="1427"/>
                  <a:pt x="1990" y="1471"/>
                </a:cubicBezTo>
                <a:cubicBezTo>
                  <a:pt x="1990" y="1514"/>
                  <a:pt x="1955" y="1549"/>
                  <a:pt x="1912" y="15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0" name="Freeform 18"/>
          <p:cNvSpPr/>
          <p:nvPr/>
        </p:nvSpPr>
        <p:spPr bwMode="auto">
          <a:xfrm>
            <a:off x="984826" y="2278813"/>
            <a:ext cx="477885" cy="478304"/>
          </a:xfrm>
          <a:custGeom>
            <a:avLst/>
            <a:gdLst>
              <a:gd name="T0" fmla="*/ 2950 w 3217"/>
              <a:gd name="T1" fmla="*/ 2506 h 3220"/>
              <a:gd name="T2" fmla="*/ 2239 w 3217"/>
              <a:gd name="T3" fmla="*/ 2229 h 3220"/>
              <a:gd name="T4" fmla="*/ 2051 w 3217"/>
              <a:gd name="T5" fmla="*/ 2125 h 3220"/>
              <a:gd name="T6" fmla="*/ 2049 w 3217"/>
              <a:gd name="T7" fmla="*/ 1913 h 3220"/>
              <a:gd name="T8" fmla="*/ 2444 w 3217"/>
              <a:gd name="T9" fmla="*/ 1035 h 3220"/>
              <a:gd name="T10" fmla="*/ 1605 w 3217"/>
              <a:gd name="T11" fmla="*/ 0 h 3220"/>
              <a:gd name="T12" fmla="*/ 765 w 3217"/>
              <a:gd name="T13" fmla="*/ 1035 h 3220"/>
              <a:gd name="T14" fmla="*/ 1130 w 3217"/>
              <a:gd name="T15" fmla="*/ 1889 h 3220"/>
              <a:gd name="T16" fmla="*/ 1129 w 3217"/>
              <a:gd name="T17" fmla="*/ 2118 h 3220"/>
              <a:gd name="T18" fmla="*/ 908 w 3217"/>
              <a:gd name="T19" fmla="*/ 2225 h 3220"/>
              <a:gd name="T20" fmla="*/ 267 w 3217"/>
              <a:gd name="T21" fmla="*/ 2510 h 3220"/>
              <a:gd name="T22" fmla="*/ 0 w 3217"/>
              <a:gd name="T23" fmla="*/ 2864 h 3220"/>
              <a:gd name="T24" fmla="*/ 0 w 3217"/>
              <a:gd name="T25" fmla="*/ 2940 h 3220"/>
              <a:gd name="T26" fmla="*/ 315 w 3217"/>
              <a:gd name="T27" fmla="*/ 3220 h 3220"/>
              <a:gd name="T28" fmla="*/ 1389 w 3217"/>
              <a:gd name="T29" fmla="*/ 3220 h 3220"/>
              <a:gd name="T30" fmla="*/ 1758 w 3217"/>
              <a:gd name="T31" fmla="*/ 3220 h 3220"/>
              <a:gd name="T32" fmla="*/ 2902 w 3217"/>
              <a:gd name="T33" fmla="*/ 3220 h 3220"/>
              <a:gd name="T34" fmla="*/ 3217 w 3217"/>
              <a:gd name="T35" fmla="*/ 2940 h 3220"/>
              <a:gd name="T36" fmla="*/ 3217 w 3217"/>
              <a:gd name="T37" fmla="*/ 2864 h 3220"/>
              <a:gd name="T38" fmla="*/ 2950 w 3217"/>
              <a:gd name="T39" fmla="*/ 2506 h 3220"/>
              <a:gd name="T40" fmla="*/ 2950 w 3217"/>
              <a:gd name="T41" fmla="*/ 2506 h 3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7" h="3220">
                <a:moveTo>
                  <a:pt x="2950" y="2506"/>
                </a:moveTo>
                <a:cubicBezTo>
                  <a:pt x="2239" y="2229"/>
                  <a:pt x="2239" y="2229"/>
                  <a:pt x="2239" y="2229"/>
                </a:cubicBezTo>
                <a:cubicBezTo>
                  <a:pt x="2239" y="2229"/>
                  <a:pt x="2104" y="2176"/>
                  <a:pt x="2051" y="2125"/>
                </a:cubicBezTo>
                <a:cubicBezTo>
                  <a:pt x="2017" y="2091"/>
                  <a:pt x="2019" y="2013"/>
                  <a:pt x="2049" y="1913"/>
                </a:cubicBezTo>
                <a:cubicBezTo>
                  <a:pt x="2079" y="1812"/>
                  <a:pt x="2444" y="1405"/>
                  <a:pt x="2444" y="1035"/>
                </a:cubicBezTo>
                <a:cubicBezTo>
                  <a:pt x="2444" y="463"/>
                  <a:pt x="2068" y="0"/>
                  <a:pt x="1605" y="0"/>
                </a:cubicBezTo>
                <a:cubicBezTo>
                  <a:pt x="1141" y="0"/>
                  <a:pt x="765" y="463"/>
                  <a:pt x="765" y="1035"/>
                </a:cubicBezTo>
                <a:cubicBezTo>
                  <a:pt x="765" y="1389"/>
                  <a:pt x="1090" y="1812"/>
                  <a:pt x="1130" y="1889"/>
                </a:cubicBezTo>
                <a:cubicBezTo>
                  <a:pt x="1170" y="1965"/>
                  <a:pt x="1160" y="2083"/>
                  <a:pt x="1129" y="2118"/>
                </a:cubicBezTo>
                <a:cubicBezTo>
                  <a:pt x="1081" y="2171"/>
                  <a:pt x="908" y="2225"/>
                  <a:pt x="908" y="2225"/>
                </a:cubicBezTo>
                <a:cubicBezTo>
                  <a:pt x="267" y="2510"/>
                  <a:pt x="267" y="2510"/>
                  <a:pt x="267" y="2510"/>
                </a:cubicBezTo>
                <a:cubicBezTo>
                  <a:pt x="117" y="2564"/>
                  <a:pt x="0" y="2705"/>
                  <a:pt x="0" y="2864"/>
                </a:cubicBezTo>
                <a:cubicBezTo>
                  <a:pt x="0" y="2940"/>
                  <a:pt x="0" y="2940"/>
                  <a:pt x="0" y="2940"/>
                </a:cubicBezTo>
                <a:cubicBezTo>
                  <a:pt x="0" y="3114"/>
                  <a:pt x="141" y="3220"/>
                  <a:pt x="315" y="3220"/>
                </a:cubicBezTo>
                <a:cubicBezTo>
                  <a:pt x="1389" y="3220"/>
                  <a:pt x="1389" y="3220"/>
                  <a:pt x="1389" y="3220"/>
                </a:cubicBezTo>
                <a:cubicBezTo>
                  <a:pt x="1758" y="3220"/>
                  <a:pt x="1758" y="3220"/>
                  <a:pt x="1758" y="3220"/>
                </a:cubicBezTo>
                <a:cubicBezTo>
                  <a:pt x="2902" y="3220"/>
                  <a:pt x="2902" y="3220"/>
                  <a:pt x="2902" y="3220"/>
                </a:cubicBezTo>
                <a:cubicBezTo>
                  <a:pt x="3076" y="3220"/>
                  <a:pt x="3217" y="3114"/>
                  <a:pt x="3217" y="2940"/>
                </a:cubicBezTo>
                <a:cubicBezTo>
                  <a:pt x="3217" y="2864"/>
                  <a:pt x="3217" y="2864"/>
                  <a:pt x="3217" y="2864"/>
                </a:cubicBezTo>
                <a:cubicBezTo>
                  <a:pt x="3217" y="2705"/>
                  <a:pt x="3099" y="2560"/>
                  <a:pt x="2950" y="2506"/>
                </a:cubicBezTo>
                <a:cubicBezTo>
                  <a:pt x="2950" y="2506"/>
                  <a:pt x="2950" y="2506"/>
                  <a:pt x="2950" y="250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31" name="文本框 30"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1592037" y="2447817"/>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Google Chrome</a:t>
            </a:r>
          </a:p>
        </p:txBody>
      </p:sp>
      <p:sp>
        <p:nvSpPr>
          <p:cNvPr id="32" name="矩形 31"/>
          <p:cNvSpPr/>
          <p:nvPr/>
        </p:nvSpPr>
        <p:spPr>
          <a:xfrm>
            <a:off x="1592036" y="2862803"/>
            <a:ext cx="4037021"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33" name="文本框 32"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405679" y="2447817"/>
            <a:ext cx="2053739"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accent1"/>
                </a:solidFill>
                <a:latin typeface="+mn-lt"/>
              </a:rPr>
              <a:t>Keynote 6.5</a:t>
            </a:r>
          </a:p>
        </p:txBody>
      </p:sp>
      <p:sp>
        <p:nvSpPr>
          <p:cNvPr id="34" name="矩形 33"/>
          <p:cNvSpPr/>
          <p:nvPr/>
        </p:nvSpPr>
        <p:spPr>
          <a:xfrm>
            <a:off x="7405678" y="2862803"/>
            <a:ext cx="4037021"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35" name="文本框 3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1592037" y="4626257"/>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Adobe illustrator</a:t>
            </a:r>
          </a:p>
        </p:txBody>
      </p:sp>
      <p:sp>
        <p:nvSpPr>
          <p:cNvPr id="36" name="矩形 35"/>
          <p:cNvSpPr/>
          <p:nvPr/>
        </p:nvSpPr>
        <p:spPr>
          <a:xfrm>
            <a:off x="1592036" y="5041243"/>
            <a:ext cx="4037021"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37" name="文本框 3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405679" y="4626257"/>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Window 10</a:t>
            </a:r>
          </a:p>
        </p:txBody>
      </p:sp>
      <p:sp>
        <p:nvSpPr>
          <p:cNvPr id="38" name="矩形 37"/>
          <p:cNvSpPr/>
          <p:nvPr/>
        </p:nvSpPr>
        <p:spPr>
          <a:xfrm>
            <a:off x="7405678" y="5041243"/>
            <a:ext cx="4037021"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750"/>
                                        <p:tgtEl>
                                          <p:spTgt spid="2"/>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2"/>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2"/>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125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625"/>
                                        <p:tgtEl>
                                          <p:spTgt spid="30"/>
                                        </p:tgtEl>
                                      </p:cBhvr>
                                    </p:animEffect>
                                  </p:childTnLst>
                                </p:cTn>
                              </p:par>
                              <p:par>
                                <p:cTn id="64" presetID="42" presetClass="path" presetSubtype="0" decel="26600" fill="hold" grpId="1" nodeType="withEffect">
                                  <p:stCondLst>
                                    <p:cond delay="1250"/>
                                  </p:stCondLst>
                                  <p:childTnLst>
                                    <p:animMotion origin="layout" path="M -4.16667E-7 3.7037E-7 L 0.2224 0.12847 " pathEditMode="relative" rAng="0" ptsTypes="AA">
                                      <p:cBhvr>
                                        <p:cTn id="65" dur="1000" spd="-100000" fill="hold"/>
                                        <p:tgtEl>
                                          <p:spTgt spid="30"/>
                                        </p:tgtEl>
                                        <p:attrNameLst>
                                          <p:attrName>ppt_x</p:attrName>
                                          <p:attrName>ppt_y</p:attrName>
                                        </p:attrNameLst>
                                      </p:cBhvr>
                                      <p:rCtr x="11120" y="6412"/>
                                    </p:animMotion>
                                  </p:childTnLst>
                                </p:cTn>
                              </p:par>
                              <p:par>
                                <p:cTn id="66" presetID="10" presetClass="entr" presetSubtype="0" fill="hold" grpId="0" nodeType="withEffect">
                                  <p:stCondLst>
                                    <p:cond delay="125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625"/>
                                        <p:tgtEl>
                                          <p:spTgt spid="27"/>
                                        </p:tgtEl>
                                      </p:cBhvr>
                                    </p:animEffect>
                                  </p:childTnLst>
                                </p:cTn>
                              </p:par>
                              <p:par>
                                <p:cTn id="69" presetID="42" presetClass="path" presetSubtype="0" decel="26600" fill="hold" grpId="1" nodeType="withEffect">
                                  <p:stCondLst>
                                    <p:cond delay="1250"/>
                                  </p:stCondLst>
                                  <p:childTnLst>
                                    <p:animMotion origin="layout" path="M 1.25E-6 -1.11111E-6 L 0.21263 -0.13634 " pathEditMode="relative" rAng="0" ptsTypes="AA">
                                      <p:cBhvr>
                                        <p:cTn id="70" dur="1000" spd="-100000" fill="hold"/>
                                        <p:tgtEl>
                                          <p:spTgt spid="27"/>
                                        </p:tgtEl>
                                        <p:attrNameLst>
                                          <p:attrName>ppt_x</p:attrName>
                                          <p:attrName>ppt_y</p:attrName>
                                        </p:attrNameLst>
                                      </p:cBhvr>
                                      <p:rCtr x="10625" y="-6829"/>
                                    </p:animMotion>
                                  </p:childTnLst>
                                </p:cTn>
                              </p:par>
                              <p:par>
                                <p:cTn id="71" presetID="10" presetClass="entr" presetSubtype="0" fill="hold" nodeType="withEffect">
                                  <p:stCondLst>
                                    <p:cond delay="125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625"/>
                                        <p:tgtEl>
                                          <p:spTgt spid="21"/>
                                        </p:tgtEl>
                                      </p:cBhvr>
                                    </p:animEffect>
                                  </p:childTnLst>
                                </p:cTn>
                              </p:par>
                              <p:par>
                                <p:cTn id="74" presetID="42" presetClass="path" presetSubtype="0" decel="26600" fill="hold" nodeType="withEffect">
                                  <p:stCondLst>
                                    <p:cond delay="1250"/>
                                  </p:stCondLst>
                                  <p:childTnLst>
                                    <p:animMotion origin="layout" path="M 1.11022E-16 -1.11111E-6 L -0.20833 -0.13634 " pathEditMode="relative" rAng="0" ptsTypes="AA">
                                      <p:cBhvr>
                                        <p:cTn id="75" dur="1000" spd="-100000" fill="hold"/>
                                        <p:tgtEl>
                                          <p:spTgt spid="21"/>
                                        </p:tgtEl>
                                        <p:attrNameLst>
                                          <p:attrName>ppt_x</p:attrName>
                                          <p:attrName>ppt_y</p:attrName>
                                        </p:attrNameLst>
                                      </p:cBhvr>
                                      <p:rCtr x="-10417" y="-6829"/>
                                    </p:animMotion>
                                  </p:childTnLst>
                                </p:cTn>
                              </p:par>
                              <p:par>
                                <p:cTn id="76" presetID="10" presetClass="entr" presetSubtype="0" fill="hold" grpId="0" nodeType="withEffect">
                                  <p:stCondLst>
                                    <p:cond delay="1250"/>
                                  </p:stCondLst>
                                  <p:childTnLst>
                                    <p:set>
                                      <p:cBhvr>
                                        <p:cTn id="77" dur="1" fill="hold">
                                          <p:stCondLst>
                                            <p:cond delay="0"/>
                                          </p:stCondLst>
                                        </p:cTn>
                                        <p:tgtEl>
                                          <p:spTgt spid="20"/>
                                        </p:tgtEl>
                                        <p:attrNameLst>
                                          <p:attrName>style.visibility</p:attrName>
                                        </p:attrNameLst>
                                      </p:cBhvr>
                                      <p:to>
                                        <p:strVal val="visible"/>
                                      </p:to>
                                    </p:set>
                                    <p:animEffect transition="in" filter="fade">
                                      <p:cBhvr>
                                        <p:cTn id="78" dur="625"/>
                                        <p:tgtEl>
                                          <p:spTgt spid="20"/>
                                        </p:tgtEl>
                                      </p:cBhvr>
                                    </p:animEffect>
                                  </p:childTnLst>
                                </p:cTn>
                              </p:par>
                              <p:par>
                                <p:cTn id="79" presetID="42" presetClass="path" presetSubtype="0" decel="26600" fill="hold" grpId="1" nodeType="withEffect">
                                  <p:stCondLst>
                                    <p:cond delay="1250"/>
                                  </p:stCondLst>
                                  <p:childTnLst>
                                    <p:animMotion origin="layout" path="M 1.11022E-16 4.81481E-6 L -0.1987 0.08287 " pathEditMode="relative" rAng="0" ptsTypes="AA">
                                      <p:cBhvr>
                                        <p:cTn id="80" dur="1000" spd="-100000" fill="hold"/>
                                        <p:tgtEl>
                                          <p:spTgt spid="20"/>
                                        </p:tgtEl>
                                        <p:attrNameLst>
                                          <p:attrName>ppt_x</p:attrName>
                                          <p:attrName>ppt_y</p:attrName>
                                        </p:attrNameLst>
                                      </p:cBhvr>
                                      <p:rCtr x="-9935" y="4144"/>
                                    </p:animMotion>
                                  </p:childTnLst>
                                </p:cTn>
                              </p:par>
                              <p:par>
                                <p:cTn id="81" presetID="22" presetClass="entr" presetSubtype="8" fill="hold" grpId="0" nodeType="withEffect">
                                  <p:stCondLst>
                                    <p:cond delay="1750"/>
                                  </p:stCondLst>
                                  <p:childTnLst>
                                    <p:set>
                                      <p:cBhvr>
                                        <p:cTn id="82" dur="1" fill="hold">
                                          <p:stCondLst>
                                            <p:cond delay="0"/>
                                          </p:stCondLst>
                                        </p:cTn>
                                        <p:tgtEl>
                                          <p:spTgt spid="31"/>
                                        </p:tgtEl>
                                        <p:attrNameLst>
                                          <p:attrName>style.visibility</p:attrName>
                                        </p:attrNameLst>
                                      </p:cBhvr>
                                      <p:to>
                                        <p:strVal val="visible"/>
                                      </p:to>
                                    </p:set>
                                    <p:animEffect transition="in" filter="wipe(left)">
                                      <p:cBhvr>
                                        <p:cTn id="83" dur="750"/>
                                        <p:tgtEl>
                                          <p:spTgt spid="31"/>
                                        </p:tgtEl>
                                      </p:cBhvr>
                                    </p:animEffect>
                                  </p:childTnLst>
                                </p:cTn>
                              </p:par>
                              <p:par>
                                <p:cTn id="84" presetID="22" presetClass="entr" presetSubtype="8" fill="hold" grpId="0" nodeType="withEffect">
                                  <p:stCondLst>
                                    <p:cond delay="1750"/>
                                  </p:stCondLst>
                                  <p:childTnLst>
                                    <p:set>
                                      <p:cBhvr>
                                        <p:cTn id="85" dur="1" fill="hold">
                                          <p:stCondLst>
                                            <p:cond delay="0"/>
                                          </p:stCondLst>
                                        </p:cTn>
                                        <p:tgtEl>
                                          <p:spTgt spid="35"/>
                                        </p:tgtEl>
                                        <p:attrNameLst>
                                          <p:attrName>style.visibility</p:attrName>
                                        </p:attrNameLst>
                                      </p:cBhvr>
                                      <p:to>
                                        <p:strVal val="visible"/>
                                      </p:to>
                                    </p:set>
                                    <p:animEffect transition="in" filter="wipe(left)">
                                      <p:cBhvr>
                                        <p:cTn id="86" dur="750"/>
                                        <p:tgtEl>
                                          <p:spTgt spid="35"/>
                                        </p:tgtEl>
                                      </p:cBhvr>
                                    </p:animEffect>
                                  </p:childTnLst>
                                </p:cTn>
                              </p:par>
                              <p:par>
                                <p:cTn id="87" presetID="22" presetClass="entr" presetSubtype="8" fill="hold" grpId="0" nodeType="withEffect">
                                  <p:stCondLst>
                                    <p:cond delay="1750"/>
                                  </p:stCondLst>
                                  <p:childTnLst>
                                    <p:set>
                                      <p:cBhvr>
                                        <p:cTn id="88" dur="1" fill="hold">
                                          <p:stCondLst>
                                            <p:cond delay="0"/>
                                          </p:stCondLst>
                                        </p:cTn>
                                        <p:tgtEl>
                                          <p:spTgt spid="37"/>
                                        </p:tgtEl>
                                        <p:attrNameLst>
                                          <p:attrName>style.visibility</p:attrName>
                                        </p:attrNameLst>
                                      </p:cBhvr>
                                      <p:to>
                                        <p:strVal val="visible"/>
                                      </p:to>
                                    </p:set>
                                    <p:animEffect transition="in" filter="wipe(left)">
                                      <p:cBhvr>
                                        <p:cTn id="89" dur="750"/>
                                        <p:tgtEl>
                                          <p:spTgt spid="37"/>
                                        </p:tgtEl>
                                      </p:cBhvr>
                                    </p:animEffect>
                                  </p:childTnLst>
                                </p:cTn>
                              </p:par>
                              <p:par>
                                <p:cTn id="90" presetID="22" presetClass="entr" presetSubtype="8" fill="hold" grpId="0" nodeType="withEffect">
                                  <p:stCondLst>
                                    <p:cond delay="1750"/>
                                  </p:stCondLst>
                                  <p:childTnLst>
                                    <p:set>
                                      <p:cBhvr>
                                        <p:cTn id="91" dur="1" fill="hold">
                                          <p:stCondLst>
                                            <p:cond delay="0"/>
                                          </p:stCondLst>
                                        </p:cTn>
                                        <p:tgtEl>
                                          <p:spTgt spid="33"/>
                                        </p:tgtEl>
                                        <p:attrNameLst>
                                          <p:attrName>style.visibility</p:attrName>
                                        </p:attrNameLst>
                                      </p:cBhvr>
                                      <p:to>
                                        <p:strVal val="visible"/>
                                      </p:to>
                                    </p:set>
                                    <p:animEffect transition="in" filter="wipe(left)">
                                      <p:cBhvr>
                                        <p:cTn id="92" dur="750"/>
                                        <p:tgtEl>
                                          <p:spTgt spid="33"/>
                                        </p:tgtEl>
                                      </p:cBhvr>
                                    </p:animEffect>
                                  </p:childTnLst>
                                </p:cTn>
                              </p:par>
                              <p:par>
                                <p:cTn id="93" presetID="10" presetClass="entr" presetSubtype="0" fill="hold" grpId="0" nodeType="withEffect">
                                  <p:stCondLst>
                                    <p:cond delay="175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750"/>
                                        <p:tgtEl>
                                          <p:spTgt spid="32"/>
                                        </p:tgtEl>
                                      </p:cBhvr>
                                    </p:animEffect>
                                  </p:childTnLst>
                                </p:cTn>
                              </p:par>
                              <p:par>
                                <p:cTn id="96" presetID="10" presetClass="entr" presetSubtype="0" fill="hold" grpId="0" nodeType="withEffect">
                                  <p:stCondLst>
                                    <p:cond delay="1750"/>
                                  </p:stCondLst>
                                  <p:childTnLst>
                                    <p:set>
                                      <p:cBhvr>
                                        <p:cTn id="97" dur="1" fill="hold">
                                          <p:stCondLst>
                                            <p:cond delay="0"/>
                                          </p:stCondLst>
                                        </p:cTn>
                                        <p:tgtEl>
                                          <p:spTgt spid="36"/>
                                        </p:tgtEl>
                                        <p:attrNameLst>
                                          <p:attrName>style.visibility</p:attrName>
                                        </p:attrNameLst>
                                      </p:cBhvr>
                                      <p:to>
                                        <p:strVal val="visible"/>
                                      </p:to>
                                    </p:set>
                                    <p:animEffect transition="in" filter="fade">
                                      <p:cBhvr>
                                        <p:cTn id="98" dur="750"/>
                                        <p:tgtEl>
                                          <p:spTgt spid="36"/>
                                        </p:tgtEl>
                                      </p:cBhvr>
                                    </p:animEffect>
                                  </p:childTnLst>
                                </p:cTn>
                              </p:par>
                              <p:par>
                                <p:cTn id="99" presetID="10" presetClass="entr" presetSubtype="0" fill="hold" grpId="0" nodeType="withEffect">
                                  <p:stCondLst>
                                    <p:cond delay="175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750"/>
                                        <p:tgtEl>
                                          <p:spTgt spid="38"/>
                                        </p:tgtEl>
                                      </p:cBhvr>
                                    </p:animEffect>
                                  </p:childTnLst>
                                </p:cTn>
                              </p:par>
                              <p:par>
                                <p:cTn id="102" presetID="10" presetClass="entr" presetSubtype="0" fill="hold" grpId="0" nodeType="withEffect">
                                  <p:stCondLst>
                                    <p:cond delay="1750"/>
                                  </p:stCondLst>
                                  <p:childTnLst>
                                    <p:set>
                                      <p:cBhvr>
                                        <p:cTn id="103" dur="1" fill="hold">
                                          <p:stCondLst>
                                            <p:cond delay="0"/>
                                          </p:stCondLst>
                                        </p:cTn>
                                        <p:tgtEl>
                                          <p:spTgt spid="34"/>
                                        </p:tgtEl>
                                        <p:attrNameLst>
                                          <p:attrName>style.visibility</p:attrName>
                                        </p:attrNameLst>
                                      </p:cBhvr>
                                      <p:to>
                                        <p:strVal val="visible"/>
                                      </p:to>
                                    </p:set>
                                    <p:animEffect transition="in" filter="fade">
                                      <p:cBhvr>
                                        <p:cTn id="104" dur="75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20" grpId="0" animBg="1"/>
      <p:bldP spid="20" grpId="1" animBg="1"/>
      <p:bldP spid="27" grpId="0" animBg="1"/>
      <p:bldP spid="27" grpId="1" animBg="1"/>
      <p:bldP spid="30" grpId="0" animBg="1"/>
      <p:bldP spid="30" grpId="1" animBg="1"/>
      <p:bldP spid="31" grpId="0"/>
      <p:bldP spid="32" grpId="0"/>
      <p:bldP spid="33" grpId="0"/>
      <p:bldP spid="34" grpId="0"/>
      <p:bldP spid="35" grpId="0"/>
      <p:bldP spid="36" grpId="0"/>
      <p:bldP spid="37"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10935" y="489774"/>
            <a:ext cx="1181101" cy="438152"/>
            <a:chOff x="410935" y="3407144"/>
            <a:chExt cx="1181101" cy="438152"/>
          </a:xfrm>
        </p:grpSpPr>
        <p:sp>
          <p:nvSpPr>
            <p:cNvPr id="3" name="矩形 2"/>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 name="直角三角形 3"/>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4"/>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直角三角形 5"/>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2411421"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Work Plan</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03</a:t>
            </a:r>
            <a:endParaRPr lang="zh-CN" altLang="en-US" sz="2800" dirty="0">
              <a:solidFill>
                <a:schemeClr val="tx1">
                  <a:lumMod val="75000"/>
                  <a:lumOff val="25000"/>
                </a:schemeClr>
              </a:solidFill>
            </a:endParaRPr>
          </a:p>
        </p:txBody>
      </p:sp>
      <p:sp>
        <p:nvSpPr>
          <p:cNvPr id="9" name="平行四边形 8"/>
          <p:cNvSpPr/>
          <p:nvPr/>
        </p:nvSpPr>
        <p:spPr>
          <a:xfrm rot="19500000" flipH="1" flipV="1">
            <a:off x="4257008" y="202477"/>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4386445" y="235442"/>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4512614" y="378854"/>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 name="矩形 17"/>
          <p:cNvSpPr/>
          <p:nvPr/>
        </p:nvSpPr>
        <p:spPr>
          <a:xfrm>
            <a:off x="783318" y="4787900"/>
            <a:ext cx="2057400" cy="673100"/>
          </a:xfrm>
          <a:prstGeom prst="rect">
            <a:avLst/>
          </a:prstGeom>
          <a:solidFill>
            <a:schemeClr val="bg1">
              <a:lumMod val="65000"/>
            </a:schemeClr>
          </a:solidFill>
          <a:ln>
            <a:noFill/>
          </a:ln>
          <a:effectLst>
            <a:outerShdw blurRad="419100" dist="279400" dir="2700000" sx="99000" sy="99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a:off x="3639306" y="3890434"/>
            <a:ext cx="2057400" cy="673100"/>
          </a:xfrm>
          <a:prstGeom prst="rect">
            <a:avLst/>
          </a:prstGeom>
          <a:solidFill>
            <a:schemeClr val="tx1">
              <a:lumMod val="50000"/>
              <a:lumOff val="50000"/>
            </a:schemeClr>
          </a:solidFill>
          <a:ln>
            <a:noFill/>
          </a:ln>
          <a:effectLst>
            <a:outerShdw blurRad="419100" dist="279400" dir="2700000" sx="99000" sy="99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6495294" y="2992967"/>
            <a:ext cx="2057400" cy="673100"/>
          </a:xfrm>
          <a:prstGeom prst="rect">
            <a:avLst/>
          </a:prstGeom>
          <a:solidFill>
            <a:schemeClr val="tx1">
              <a:lumMod val="75000"/>
              <a:lumOff val="25000"/>
            </a:schemeClr>
          </a:solidFill>
          <a:ln>
            <a:noFill/>
          </a:ln>
          <a:effectLst>
            <a:outerShdw blurRad="419100" dist="279400" dir="2700000" sx="99000" sy="99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9351282" y="2095500"/>
            <a:ext cx="2057400" cy="673100"/>
          </a:xfrm>
          <a:prstGeom prst="rect">
            <a:avLst/>
          </a:prstGeom>
          <a:ln>
            <a:noFill/>
          </a:ln>
          <a:effectLst>
            <a:outerShdw blurRad="419100" dist="279400" dir="2700000" sx="99000" sy="99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3023389" y="5200663"/>
            <a:ext cx="2053739" cy="452432"/>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Google Chrome</a:t>
            </a:r>
          </a:p>
        </p:txBody>
      </p:sp>
      <p:sp>
        <p:nvSpPr>
          <p:cNvPr id="24" name="矩形 23"/>
          <p:cNvSpPr/>
          <p:nvPr/>
        </p:nvSpPr>
        <p:spPr>
          <a:xfrm>
            <a:off x="3023389" y="5577549"/>
            <a:ext cx="4569600"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5" name="文本框 24"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5905028" y="4328596"/>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r>
              <a:rPr lang="en-US" altLang="zh-CN" sz="1800" dirty="0">
                <a:solidFill>
                  <a:schemeClr val="bg1"/>
                </a:solidFill>
                <a:latin typeface="+mn-lt"/>
              </a:rPr>
              <a:t>Google Chrome</a:t>
            </a:r>
          </a:p>
        </p:txBody>
      </p:sp>
      <p:sp>
        <p:nvSpPr>
          <p:cNvPr id="26" name="矩形 25"/>
          <p:cNvSpPr/>
          <p:nvPr/>
        </p:nvSpPr>
        <p:spPr>
          <a:xfrm>
            <a:off x="5905028" y="4705482"/>
            <a:ext cx="4569600" cy="535531"/>
          </a:xfrm>
          <a:prstGeom prst="rect">
            <a:avLst/>
          </a:prstGeom>
        </p:spPr>
        <p:txBody>
          <a:bodyPr wrap="square">
            <a:spAutoFit/>
          </a:bodyPr>
          <a:lstStyle/>
          <a:p>
            <a:pP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7" name="文本框 26"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4336924" y="2283832"/>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r"/>
            <a:r>
              <a:rPr lang="en-US" altLang="zh-CN" sz="1800" dirty="0">
                <a:solidFill>
                  <a:schemeClr val="accent1"/>
                </a:solidFill>
                <a:latin typeface="+mn-lt"/>
              </a:rPr>
              <a:t>Keynote 6.5</a:t>
            </a:r>
          </a:p>
        </p:txBody>
      </p:sp>
      <p:sp>
        <p:nvSpPr>
          <p:cNvPr id="28" name="矩形 27"/>
          <p:cNvSpPr/>
          <p:nvPr/>
        </p:nvSpPr>
        <p:spPr>
          <a:xfrm>
            <a:off x="2353642" y="2660718"/>
            <a:ext cx="4037021"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sp>
        <p:nvSpPr>
          <p:cNvPr id="29" name="文本框 28" descr="e7d195523061f1c0d3ba7f298e59d031c9c3f97027ed136f882110EF8F17BAD1F2C348D17C7856EF46CB4678CC9E44EE1ABA681E3133328A7B4D22AAF822B2429426B2355AA8CC4431B8568D2CF3B73ADF5964BB9916C1AA44F022AAC5EB1909763789B386D86C73C326A881C590959D70E93E2C471A8ADFD3CE3217C87DD1331859AB9E7C890EC7"/>
          <p:cNvSpPr txBox="1"/>
          <p:nvPr/>
        </p:nvSpPr>
        <p:spPr>
          <a:xfrm>
            <a:off x="7164874" y="1302557"/>
            <a:ext cx="2053739" cy="415819"/>
          </a:xfrm>
          <a:prstGeom prst="rect">
            <a:avLst/>
          </a:prstGeom>
          <a:noFill/>
        </p:spPr>
        <p:txBody>
          <a:bodyPr wrap="square" rtlCol="0">
            <a:spAutoFit/>
          </a:bodyPr>
          <a:lstStyle>
            <a:defPPr>
              <a:defRPr lang="zh-CN"/>
            </a:defPPr>
            <a:lvl1pPr>
              <a:lnSpc>
                <a:spcPct val="130000"/>
              </a:lnSpc>
              <a:defRPr sz="2000">
                <a:gradFill>
                  <a:gsLst>
                    <a:gs pos="0">
                      <a:schemeClr val="accent1">
                        <a:lumMod val="60000"/>
                        <a:lumOff val="40000"/>
                      </a:schemeClr>
                    </a:gs>
                    <a:gs pos="68000">
                      <a:schemeClr val="accent1"/>
                    </a:gs>
                  </a:gsLst>
                  <a:lin ang="12000000" scaled="0"/>
                </a:gradFill>
                <a:latin typeface="+mj-lt"/>
              </a:defRPr>
            </a:lvl1pPr>
          </a:lstStyle>
          <a:p>
            <a:pPr algn="r"/>
            <a:r>
              <a:rPr lang="en-US" altLang="zh-CN" sz="1800" dirty="0">
                <a:solidFill>
                  <a:schemeClr val="accent1"/>
                </a:solidFill>
                <a:latin typeface="+mn-lt"/>
              </a:rPr>
              <a:t>Keynote 6.5</a:t>
            </a:r>
          </a:p>
        </p:txBody>
      </p:sp>
      <p:sp>
        <p:nvSpPr>
          <p:cNvPr id="30" name="矩形 29"/>
          <p:cNvSpPr/>
          <p:nvPr/>
        </p:nvSpPr>
        <p:spPr>
          <a:xfrm>
            <a:off x="5181592" y="1717543"/>
            <a:ext cx="4037021" cy="535531"/>
          </a:xfrm>
          <a:prstGeom prst="rect">
            <a:avLst/>
          </a:prstGeom>
        </p:spPr>
        <p:txBody>
          <a:bodyPr wrap="square">
            <a:spAutoFit/>
          </a:bodyPr>
          <a:lstStyle/>
          <a:p>
            <a:pPr algn="r">
              <a:lnSpc>
                <a:spcPct val="120000"/>
              </a:lnSpc>
            </a:pPr>
            <a:r>
              <a:rPr lang="en-US" altLang="zh-CN" sz="1200" dirty="0">
                <a:solidFill>
                  <a:schemeClr val="bg1">
                    <a:alpha val="67000"/>
                  </a:schemeClr>
                </a:solidFill>
                <a:latin typeface="华文细黑" panose="02010600040101010101" pitchFamily="2" charset="-122"/>
                <a:ea typeface="华文细黑" panose="02010600040101010101" pitchFamily="2" charset="-122"/>
              </a:rPr>
              <a:t>As your as reference to a your, prudence as to your brother and hope as your sentry. </a:t>
            </a:r>
          </a:p>
        </p:txBody>
      </p:sp>
      <p:cxnSp>
        <p:nvCxnSpPr>
          <p:cNvPr id="12" name="直接连接符 11"/>
          <p:cNvCxnSpPr/>
          <p:nvPr/>
        </p:nvCxnSpPr>
        <p:spPr>
          <a:xfrm>
            <a:off x="3149600" y="5124450"/>
            <a:ext cx="489706" cy="0"/>
          </a:xfrm>
          <a:prstGeom prst="line">
            <a:avLst/>
          </a:prstGeom>
          <a:ln w="19050">
            <a:solidFill>
              <a:schemeClr val="bg1">
                <a:lumMod val="65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6005588" y="4226984"/>
            <a:ext cx="489706" cy="0"/>
          </a:xfrm>
          <a:prstGeom prst="line">
            <a:avLst/>
          </a:prstGeom>
          <a:ln w="19050">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5802069" y="3329517"/>
            <a:ext cx="489706"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a:off x="8603494" y="2432050"/>
            <a:ext cx="489706" cy="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7" name="文本框 16"/>
          <p:cNvSpPr txBox="1"/>
          <p:nvPr/>
        </p:nvSpPr>
        <p:spPr>
          <a:xfrm>
            <a:off x="1150862" y="4939853"/>
            <a:ext cx="1322312" cy="369332"/>
          </a:xfrm>
          <a:prstGeom prst="rect">
            <a:avLst/>
          </a:prstGeom>
          <a:noFill/>
        </p:spPr>
        <p:txBody>
          <a:bodyPr wrap="square" rtlCol="0">
            <a:spAutoFit/>
          </a:bodyPr>
          <a:lstStyle/>
          <a:p>
            <a:pPr algn="ctr"/>
            <a:r>
              <a:rPr lang="en-US" altLang="zh-CN" dirty="0">
                <a:solidFill>
                  <a:schemeClr val="bg1"/>
                </a:solidFill>
              </a:rPr>
              <a:t>STEP ONE</a:t>
            </a:r>
            <a:endParaRPr lang="zh-CN" altLang="en-US" dirty="0">
              <a:solidFill>
                <a:schemeClr val="bg1"/>
              </a:solidFill>
            </a:endParaRPr>
          </a:p>
        </p:txBody>
      </p:sp>
      <p:sp>
        <p:nvSpPr>
          <p:cNvPr id="34" name="文本框 33"/>
          <p:cNvSpPr txBox="1"/>
          <p:nvPr/>
        </p:nvSpPr>
        <p:spPr>
          <a:xfrm>
            <a:off x="4006850" y="4042318"/>
            <a:ext cx="1322312" cy="369332"/>
          </a:xfrm>
          <a:prstGeom prst="rect">
            <a:avLst/>
          </a:prstGeom>
          <a:noFill/>
        </p:spPr>
        <p:txBody>
          <a:bodyPr wrap="square" rtlCol="0">
            <a:spAutoFit/>
          </a:bodyPr>
          <a:lstStyle/>
          <a:p>
            <a:pPr algn="ctr"/>
            <a:r>
              <a:rPr lang="en-US" altLang="zh-CN" dirty="0">
                <a:solidFill>
                  <a:schemeClr val="bg1"/>
                </a:solidFill>
              </a:rPr>
              <a:t>STEP TWO</a:t>
            </a:r>
            <a:endParaRPr lang="zh-CN" altLang="en-US" dirty="0">
              <a:solidFill>
                <a:schemeClr val="bg1"/>
              </a:solidFill>
            </a:endParaRPr>
          </a:p>
        </p:txBody>
      </p:sp>
      <p:sp>
        <p:nvSpPr>
          <p:cNvPr id="35" name="文本框 34"/>
          <p:cNvSpPr txBox="1"/>
          <p:nvPr/>
        </p:nvSpPr>
        <p:spPr>
          <a:xfrm>
            <a:off x="6579066" y="3144851"/>
            <a:ext cx="1853734" cy="369332"/>
          </a:xfrm>
          <a:prstGeom prst="rect">
            <a:avLst/>
          </a:prstGeom>
          <a:noFill/>
        </p:spPr>
        <p:txBody>
          <a:bodyPr wrap="square" rtlCol="0">
            <a:spAutoFit/>
          </a:bodyPr>
          <a:lstStyle/>
          <a:p>
            <a:pPr algn="ctr"/>
            <a:r>
              <a:rPr lang="en-US" altLang="zh-CN" dirty="0">
                <a:solidFill>
                  <a:schemeClr val="bg1"/>
                </a:solidFill>
              </a:rPr>
              <a:t>STEP THREE</a:t>
            </a:r>
            <a:endParaRPr lang="zh-CN" altLang="en-US" dirty="0">
              <a:solidFill>
                <a:schemeClr val="bg1"/>
              </a:solidFill>
            </a:endParaRPr>
          </a:p>
        </p:txBody>
      </p:sp>
      <p:sp>
        <p:nvSpPr>
          <p:cNvPr id="36" name="文本框 35"/>
          <p:cNvSpPr txBox="1"/>
          <p:nvPr/>
        </p:nvSpPr>
        <p:spPr>
          <a:xfrm>
            <a:off x="9453115" y="2247384"/>
            <a:ext cx="1853734" cy="369332"/>
          </a:xfrm>
          <a:prstGeom prst="rect">
            <a:avLst/>
          </a:prstGeom>
          <a:noFill/>
        </p:spPr>
        <p:txBody>
          <a:bodyPr wrap="square" rtlCol="0">
            <a:spAutoFit/>
          </a:bodyPr>
          <a:lstStyle/>
          <a:p>
            <a:pPr algn="ctr"/>
            <a:r>
              <a:rPr lang="en-US" altLang="zh-CN" dirty="0">
                <a:solidFill>
                  <a:schemeClr val="tx1">
                    <a:lumMod val="75000"/>
                    <a:lumOff val="25000"/>
                  </a:schemeClr>
                </a:solidFill>
              </a:rPr>
              <a:t>STEP FOUR</a:t>
            </a:r>
            <a:endParaRPr lang="zh-CN" altLang="en-US" dirty="0">
              <a:solidFill>
                <a:schemeClr val="tx1">
                  <a:lumMod val="75000"/>
                  <a:lumOff val="25000"/>
                </a:schemeClr>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500"/>
                                        <p:tgtEl>
                                          <p:spTgt spid="13"/>
                                        </p:tgtEl>
                                      </p:cBhvr>
                                    </p:animEffect>
                                  </p:childTnLst>
                                </p:cTn>
                              </p:par>
                              <p:par>
                                <p:cTn id="22" presetID="42" presetClass="path" presetSubtype="0" decel="33300" fill="hold" grpId="1" nodeType="withEffect">
                                  <p:stCondLst>
                                    <p:cond delay="0"/>
                                  </p:stCondLst>
                                  <p:childTnLst>
                                    <p:animMotion origin="layout" path="M -1.875E-6 2.77556E-17 L -0.09804 0.00625 " pathEditMode="relative" rAng="0" ptsTypes="AA">
                                      <p:cBhvr>
                                        <p:cTn id="23" dur="1500" spd="-100000" fill="hold"/>
                                        <p:tgtEl>
                                          <p:spTgt spid="13"/>
                                        </p:tgtEl>
                                        <p:attrNameLst>
                                          <p:attrName>ppt_x</p:attrName>
                                          <p:attrName>ppt_y</p:attrName>
                                        </p:attrNameLst>
                                      </p:cBhvr>
                                      <p:rCtr x="-4909" y="301"/>
                                    </p:animMotion>
                                  </p:childTnLst>
                                </p:cTn>
                              </p:par>
                              <p:par>
                                <p:cTn id="24" presetID="8" presetClass="emph" presetSubtype="0" fill="hold" grpId="2" nodeType="withEffect">
                                  <p:stCondLst>
                                    <p:cond delay="0"/>
                                  </p:stCondLst>
                                  <p:childTnLst>
                                    <p:animRot by="21600000">
                                      <p:cBhvr>
                                        <p:cTn id="25" dur="1500" fill="hold"/>
                                        <p:tgtEl>
                                          <p:spTgt spid="13"/>
                                        </p:tgtEl>
                                        <p:attrNameLst>
                                          <p:attrName>r</p:attrName>
                                        </p:attrNameLst>
                                      </p:cBhvr>
                                    </p:animRot>
                                  </p:childTnLst>
                                </p:cTn>
                              </p:par>
                              <p:par>
                                <p:cTn id="26" presetID="10" presetClass="entr" presetSubtype="0" fill="hold" grpId="0"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750"/>
                                        <p:tgtEl>
                                          <p:spTgt spid="8"/>
                                        </p:tgtEl>
                                      </p:cBhvr>
                                    </p:animEffect>
                                  </p:childTnLst>
                                </p:cTn>
                              </p:par>
                              <p:par>
                                <p:cTn id="29" presetID="63" presetClass="path" presetSubtype="0" decel="50000" fill="hold" grpId="1" nodeType="withEffect">
                                  <p:stCondLst>
                                    <p:cond delay="0"/>
                                  </p:stCondLst>
                                  <p:childTnLst>
                                    <p:animMotion origin="layout" path="M 0.01523 -3.7037E-6 L -0.10885 -3.7037E-6 " pathEditMode="relative" rAng="0" ptsTypes="AA">
                                      <p:cBhvr>
                                        <p:cTn id="30" dur="750" spd="-100000" fill="hold"/>
                                        <p:tgtEl>
                                          <p:spTgt spid="8"/>
                                        </p:tgtEl>
                                        <p:attrNameLst>
                                          <p:attrName>ppt_x</p:attrName>
                                          <p:attrName>ppt_y</p:attrName>
                                        </p:attrNameLst>
                                      </p:cBhvr>
                                      <p:rCtr x="-6211" y="0"/>
                                    </p:animMotion>
                                  </p:childTnLst>
                                </p:cTn>
                              </p:par>
                              <p:par>
                                <p:cTn id="31" presetID="35" presetClass="path" presetSubtype="0" accel="50000" decel="50000" fill="hold" grpId="2" nodeType="withEffect">
                                  <p:stCondLst>
                                    <p:cond delay="750"/>
                                  </p:stCondLst>
                                  <p:childTnLst>
                                    <p:animMotion origin="layout" path="M 0.01601 -3.7037E-6 L 8.33333E-7 -3.7037E-6 " pathEditMode="relative" rAng="0" ptsTypes="AA">
                                      <p:cBhvr>
                                        <p:cTn id="32" dur="750" fill="hold"/>
                                        <p:tgtEl>
                                          <p:spTgt spid="8"/>
                                        </p:tgtEl>
                                        <p:attrNameLst>
                                          <p:attrName>ppt_x</p:attrName>
                                          <p:attrName>ppt_y</p:attrName>
                                        </p:attrNameLst>
                                      </p:cBhvr>
                                      <p:rCtr x="-807" y="0"/>
                                    </p:animMotion>
                                  </p:childTnLst>
                                </p:cTn>
                              </p:par>
                              <p:par>
                                <p:cTn id="33" presetID="10" presetClass="entr" presetSubtype="0"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750"/>
                                        <p:tgtEl>
                                          <p:spTgt spid="2"/>
                                        </p:tgtEl>
                                      </p:cBhvr>
                                    </p:animEffect>
                                  </p:childTnLst>
                                </p:cTn>
                              </p:par>
                              <p:par>
                                <p:cTn id="36" presetID="63" presetClass="path" presetSubtype="0" decel="50000" fill="hold" nodeType="withEffect">
                                  <p:stCondLst>
                                    <p:cond delay="0"/>
                                  </p:stCondLst>
                                  <p:childTnLst>
                                    <p:animMotion origin="layout" path="M 0.01523 -3.7037E-6 L -0.10885 -3.7037E-6 " pathEditMode="relative" rAng="0" ptsTypes="AA">
                                      <p:cBhvr>
                                        <p:cTn id="37" dur="750" spd="-100000" fill="hold"/>
                                        <p:tgtEl>
                                          <p:spTgt spid="2"/>
                                        </p:tgtEl>
                                        <p:attrNameLst>
                                          <p:attrName>ppt_x</p:attrName>
                                          <p:attrName>ppt_y</p:attrName>
                                        </p:attrNameLst>
                                      </p:cBhvr>
                                      <p:rCtr x="-6211" y="0"/>
                                    </p:animMotion>
                                  </p:childTnLst>
                                </p:cTn>
                              </p:par>
                              <p:par>
                                <p:cTn id="38" presetID="35" presetClass="path" presetSubtype="0" accel="50000" decel="50000" fill="hold" nodeType="withEffect">
                                  <p:stCondLst>
                                    <p:cond delay="750"/>
                                  </p:stCondLst>
                                  <p:childTnLst>
                                    <p:animMotion origin="layout" path="M 0.01601 -3.7037E-6 L 8.33333E-7 -3.7037E-6 " pathEditMode="relative" rAng="0" ptsTypes="AA">
                                      <p:cBhvr>
                                        <p:cTn id="39" dur="750" fill="hold"/>
                                        <p:tgtEl>
                                          <p:spTgt spid="2"/>
                                        </p:tgtEl>
                                        <p:attrNameLst>
                                          <p:attrName>ppt_x</p:attrName>
                                          <p:attrName>ppt_y</p:attrName>
                                        </p:attrNameLst>
                                      </p:cBhvr>
                                      <p:rCtr x="-807" y="0"/>
                                    </p:animMotion>
                                  </p:childTnLst>
                                </p:cTn>
                              </p:par>
                              <p:par>
                                <p:cTn id="40" presetID="10"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750"/>
                                        <p:tgtEl>
                                          <p:spTgt spid="7"/>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7"/>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7"/>
                                        </p:tgtEl>
                                        <p:attrNameLst>
                                          <p:attrName>ppt_x</p:attrName>
                                          <p:attrName>ppt_y</p:attrName>
                                        </p:attrNameLst>
                                      </p:cBhvr>
                                      <p:rCtr x="-807" y="0"/>
                                    </p:animMotion>
                                  </p:childTnLst>
                                </p:cTn>
                              </p:par>
                              <p:par>
                                <p:cTn id="47" presetID="10" presetClass="entr" presetSubtype="0" fill="hold" grpId="0" nodeType="withEffect">
                                  <p:stCondLst>
                                    <p:cond delay="25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par>
                                <p:cTn id="50" presetID="63" presetClass="path" presetSubtype="0" decel="50000" fill="hold" grpId="1" nodeType="withEffect">
                                  <p:stCondLst>
                                    <p:cond delay="250"/>
                                  </p:stCondLst>
                                  <p:childTnLst>
                                    <p:animMotion origin="layout" path="M 0.01523 -3.7037E-6 L -0.10885 -3.7037E-6 " pathEditMode="relative" rAng="0" ptsTypes="AA">
                                      <p:cBhvr>
                                        <p:cTn id="51" dur="750" spd="-100000" fill="hold"/>
                                        <p:tgtEl>
                                          <p:spTgt spid="18"/>
                                        </p:tgtEl>
                                        <p:attrNameLst>
                                          <p:attrName>ppt_x</p:attrName>
                                          <p:attrName>ppt_y</p:attrName>
                                        </p:attrNameLst>
                                      </p:cBhvr>
                                      <p:rCtr x="-6211" y="0"/>
                                    </p:animMotion>
                                  </p:childTnLst>
                                </p:cTn>
                              </p:par>
                              <p:par>
                                <p:cTn id="52" presetID="35" presetClass="path" presetSubtype="0" accel="50000" decel="50000" fill="hold" grpId="2" nodeType="withEffect">
                                  <p:stCondLst>
                                    <p:cond delay="1000"/>
                                  </p:stCondLst>
                                  <p:childTnLst>
                                    <p:animMotion origin="layout" path="M 0.01601 -3.7037E-6 L 8.33333E-7 -3.7037E-6 " pathEditMode="relative" rAng="0" ptsTypes="AA">
                                      <p:cBhvr>
                                        <p:cTn id="53" dur="750" fill="hold"/>
                                        <p:tgtEl>
                                          <p:spTgt spid="18"/>
                                        </p:tgtEl>
                                        <p:attrNameLst>
                                          <p:attrName>ppt_x</p:attrName>
                                          <p:attrName>ppt_y</p:attrName>
                                        </p:attrNameLst>
                                      </p:cBhvr>
                                      <p:rCtr x="-807" y="0"/>
                                    </p:animMotion>
                                  </p:childTnLst>
                                </p:cTn>
                              </p:par>
                              <p:par>
                                <p:cTn id="54" presetID="10" presetClass="entr" presetSubtype="0" fill="hold" grpId="0" nodeType="withEffect">
                                  <p:stCondLst>
                                    <p:cond delay="5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63" presetClass="path" presetSubtype="0" decel="50000" fill="hold" grpId="1" nodeType="withEffect">
                                  <p:stCondLst>
                                    <p:cond delay="500"/>
                                  </p:stCondLst>
                                  <p:childTnLst>
                                    <p:animMotion origin="layout" path="M 0.01523 -3.7037E-6 L -0.10885 -3.7037E-6 " pathEditMode="relative" rAng="0" ptsTypes="AA">
                                      <p:cBhvr>
                                        <p:cTn id="58" dur="750" spd="-100000" fill="hold"/>
                                        <p:tgtEl>
                                          <p:spTgt spid="19"/>
                                        </p:tgtEl>
                                        <p:attrNameLst>
                                          <p:attrName>ppt_x</p:attrName>
                                          <p:attrName>ppt_y</p:attrName>
                                        </p:attrNameLst>
                                      </p:cBhvr>
                                      <p:rCtr x="-6211" y="0"/>
                                    </p:animMotion>
                                  </p:childTnLst>
                                </p:cTn>
                              </p:par>
                              <p:par>
                                <p:cTn id="59" presetID="35" presetClass="path" presetSubtype="0" accel="50000" decel="50000" fill="hold" grpId="2" nodeType="withEffect">
                                  <p:stCondLst>
                                    <p:cond delay="1250"/>
                                  </p:stCondLst>
                                  <p:childTnLst>
                                    <p:animMotion origin="layout" path="M 0.01601 -3.7037E-6 L 8.33333E-7 -3.7037E-6 " pathEditMode="relative" rAng="0" ptsTypes="AA">
                                      <p:cBhvr>
                                        <p:cTn id="60" dur="750" fill="hold"/>
                                        <p:tgtEl>
                                          <p:spTgt spid="19"/>
                                        </p:tgtEl>
                                        <p:attrNameLst>
                                          <p:attrName>ppt_x</p:attrName>
                                          <p:attrName>ppt_y</p:attrName>
                                        </p:attrNameLst>
                                      </p:cBhvr>
                                      <p:rCtr x="-807" y="0"/>
                                    </p:animMotion>
                                  </p:childTnLst>
                                </p:cTn>
                              </p:par>
                              <p:par>
                                <p:cTn id="61" presetID="10" presetClass="entr" presetSubtype="0" fill="hold" grpId="0" nodeType="withEffect">
                                  <p:stCondLst>
                                    <p:cond delay="50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500"/>
                                        <p:tgtEl>
                                          <p:spTgt spid="20"/>
                                        </p:tgtEl>
                                      </p:cBhvr>
                                    </p:animEffect>
                                  </p:childTnLst>
                                </p:cTn>
                              </p:par>
                              <p:par>
                                <p:cTn id="64" presetID="63" presetClass="path" presetSubtype="0" decel="50000" fill="hold" grpId="1" nodeType="withEffect">
                                  <p:stCondLst>
                                    <p:cond delay="500"/>
                                  </p:stCondLst>
                                  <p:childTnLst>
                                    <p:animMotion origin="layout" path="M 0.01523 -3.7037E-6 L -0.10885 -3.7037E-6 " pathEditMode="relative" rAng="0" ptsTypes="AA">
                                      <p:cBhvr>
                                        <p:cTn id="65" dur="750" spd="-100000" fill="hold"/>
                                        <p:tgtEl>
                                          <p:spTgt spid="20"/>
                                        </p:tgtEl>
                                        <p:attrNameLst>
                                          <p:attrName>ppt_x</p:attrName>
                                          <p:attrName>ppt_y</p:attrName>
                                        </p:attrNameLst>
                                      </p:cBhvr>
                                      <p:rCtr x="-6211" y="0"/>
                                    </p:animMotion>
                                  </p:childTnLst>
                                </p:cTn>
                              </p:par>
                              <p:par>
                                <p:cTn id="66" presetID="35" presetClass="path" presetSubtype="0" accel="50000" decel="50000" fill="hold" grpId="2" nodeType="withEffect">
                                  <p:stCondLst>
                                    <p:cond delay="1250"/>
                                  </p:stCondLst>
                                  <p:childTnLst>
                                    <p:animMotion origin="layout" path="M 0.01601 -3.7037E-6 L 8.33333E-7 -3.7037E-6 " pathEditMode="relative" rAng="0" ptsTypes="AA">
                                      <p:cBhvr>
                                        <p:cTn id="67" dur="750" fill="hold"/>
                                        <p:tgtEl>
                                          <p:spTgt spid="20"/>
                                        </p:tgtEl>
                                        <p:attrNameLst>
                                          <p:attrName>ppt_x</p:attrName>
                                          <p:attrName>ppt_y</p:attrName>
                                        </p:attrNameLst>
                                      </p:cBhvr>
                                      <p:rCtr x="-807" y="0"/>
                                    </p:animMotion>
                                  </p:childTnLst>
                                </p:cTn>
                              </p:par>
                              <p:par>
                                <p:cTn id="68" presetID="10" presetClass="entr" presetSubtype="0" fill="hold" grpId="0" nodeType="withEffect">
                                  <p:stCondLst>
                                    <p:cond delay="750"/>
                                  </p:stCondLst>
                                  <p:childTnLst>
                                    <p:set>
                                      <p:cBhvr>
                                        <p:cTn id="69" dur="1" fill="hold">
                                          <p:stCondLst>
                                            <p:cond delay="0"/>
                                          </p:stCondLst>
                                        </p:cTn>
                                        <p:tgtEl>
                                          <p:spTgt spid="21"/>
                                        </p:tgtEl>
                                        <p:attrNameLst>
                                          <p:attrName>style.visibility</p:attrName>
                                        </p:attrNameLst>
                                      </p:cBhvr>
                                      <p:to>
                                        <p:strVal val="visible"/>
                                      </p:to>
                                    </p:set>
                                    <p:animEffect transition="in" filter="fade">
                                      <p:cBhvr>
                                        <p:cTn id="70" dur="500"/>
                                        <p:tgtEl>
                                          <p:spTgt spid="21"/>
                                        </p:tgtEl>
                                      </p:cBhvr>
                                    </p:animEffect>
                                  </p:childTnLst>
                                </p:cTn>
                              </p:par>
                              <p:par>
                                <p:cTn id="71" presetID="63" presetClass="path" presetSubtype="0" decel="50000" fill="hold" grpId="1" nodeType="withEffect">
                                  <p:stCondLst>
                                    <p:cond delay="750"/>
                                  </p:stCondLst>
                                  <p:childTnLst>
                                    <p:animMotion origin="layout" path="M 0.01523 -3.7037E-6 L -0.10885 -3.7037E-6 " pathEditMode="relative" rAng="0" ptsTypes="AA">
                                      <p:cBhvr>
                                        <p:cTn id="72" dur="750" spd="-100000" fill="hold"/>
                                        <p:tgtEl>
                                          <p:spTgt spid="21"/>
                                        </p:tgtEl>
                                        <p:attrNameLst>
                                          <p:attrName>ppt_x</p:attrName>
                                          <p:attrName>ppt_y</p:attrName>
                                        </p:attrNameLst>
                                      </p:cBhvr>
                                      <p:rCtr x="-6211" y="0"/>
                                    </p:animMotion>
                                  </p:childTnLst>
                                </p:cTn>
                              </p:par>
                              <p:par>
                                <p:cTn id="73" presetID="35" presetClass="path" presetSubtype="0" accel="50000" decel="50000" fill="hold" grpId="2" nodeType="withEffect">
                                  <p:stCondLst>
                                    <p:cond delay="1500"/>
                                  </p:stCondLst>
                                  <p:childTnLst>
                                    <p:animMotion origin="layout" path="M 0.01601 -3.7037E-6 L 8.33333E-7 -3.7037E-6 " pathEditMode="relative" rAng="0" ptsTypes="AA">
                                      <p:cBhvr>
                                        <p:cTn id="74" dur="750" fill="hold"/>
                                        <p:tgtEl>
                                          <p:spTgt spid="21"/>
                                        </p:tgtEl>
                                        <p:attrNameLst>
                                          <p:attrName>ppt_x</p:attrName>
                                          <p:attrName>ppt_y</p:attrName>
                                        </p:attrNameLst>
                                      </p:cBhvr>
                                      <p:rCtr x="-807" y="0"/>
                                    </p:animMotion>
                                  </p:childTnLst>
                                </p:cTn>
                              </p:par>
                              <p:par>
                                <p:cTn id="75" presetID="53" presetClass="entr" presetSubtype="16" fill="hold" grpId="0" nodeType="withEffect">
                                  <p:stCondLst>
                                    <p:cond delay="1500"/>
                                  </p:stCondLst>
                                  <p:childTnLst>
                                    <p:set>
                                      <p:cBhvr>
                                        <p:cTn id="76" dur="1" fill="hold">
                                          <p:stCondLst>
                                            <p:cond delay="0"/>
                                          </p:stCondLst>
                                        </p:cTn>
                                        <p:tgtEl>
                                          <p:spTgt spid="17"/>
                                        </p:tgtEl>
                                        <p:attrNameLst>
                                          <p:attrName>style.visibility</p:attrName>
                                        </p:attrNameLst>
                                      </p:cBhvr>
                                      <p:to>
                                        <p:strVal val="visible"/>
                                      </p:to>
                                    </p:set>
                                    <p:anim calcmode="lin" valueType="num">
                                      <p:cBhvr>
                                        <p:cTn id="77" dur="750" fill="hold"/>
                                        <p:tgtEl>
                                          <p:spTgt spid="17"/>
                                        </p:tgtEl>
                                        <p:attrNameLst>
                                          <p:attrName>ppt_w</p:attrName>
                                        </p:attrNameLst>
                                      </p:cBhvr>
                                      <p:tavLst>
                                        <p:tav tm="0">
                                          <p:val>
                                            <p:fltVal val="0"/>
                                          </p:val>
                                        </p:tav>
                                        <p:tav tm="100000">
                                          <p:val>
                                            <p:strVal val="#ppt_w"/>
                                          </p:val>
                                        </p:tav>
                                      </p:tavLst>
                                    </p:anim>
                                    <p:anim calcmode="lin" valueType="num">
                                      <p:cBhvr>
                                        <p:cTn id="78" dur="750" fill="hold"/>
                                        <p:tgtEl>
                                          <p:spTgt spid="17"/>
                                        </p:tgtEl>
                                        <p:attrNameLst>
                                          <p:attrName>ppt_h</p:attrName>
                                        </p:attrNameLst>
                                      </p:cBhvr>
                                      <p:tavLst>
                                        <p:tav tm="0">
                                          <p:val>
                                            <p:fltVal val="0"/>
                                          </p:val>
                                        </p:tav>
                                        <p:tav tm="100000">
                                          <p:val>
                                            <p:strVal val="#ppt_h"/>
                                          </p:val>
                                        </p:tav>
                                      </p:tavLst>
                                    </p:anim>
                                    <p:animEffect transition="in" filter="fade">
                                      <p:cBhvr>
                                        <p:cTn id="79" dur="750"/>
                                        <p:tgtEl>
                                          <p:spTgt spid="17"/>
                                        </p:tgtEl>
                                      </p:cBhvr>
                                    </p:animEffect>
                                  </p:childTnLst>
                                </p:cTn>
                              </p:par>
                              <p:par>
                                <p:cTn id="80" presetID="53" presetClass="entr" presetSubtype="16" fill="hold" grpId="0" nodeType="withEffect">
                                  <p:stCondLst>
                                    <p:cond delay="1500"/>
                                  </p:stCondLst>
                                  <p:childTnLst>
                                    <p:set>
                                      <p:cBhvr>
                                        <p:cTn id="81" dur="1" fill="hold">
                                          <p:stCondLst>
                                            <p:cond delay="0"/>
                                          </p:stCondLst>
                                        </p:cTn>
                                        <p:tgtEl>
                                          <p:spTgt spid="34"/>
                                        </p:tgtEl>
                                        <p:attrNameLst>
                                          <p:attrName>style.visibility</p:attrName>
                                        </p:attrNameLst>
                                      </p:cBhvr>
                                      <p:to>
                                        <p:strVal val="visible"/>
                                      </p:to>
                                    </p:set>
                                    <p:anim calcmode="lin" valueType="num">
                                      <p:cBhvr>
                                        <p:cTn id="82" dur="750" fill="hold"/>
                                        <p:tgtEl>
                                          <p:spTgt spid="34"/>
                                        </p:tgtEl>
                                        <p:attrNameLst>
                                          <p:attrName>ppt_w</p:attrName>
                                        </p:attrNameLst>
                                      </p:cBhvr>
                                      <p:tavLst>
                                        <p:tav tm="0">
                                          <p:val>
                                            <p:fltVal val="0"/>
                                          </p:val>
                                        </p:tav>
                                        <p:tav tm="100000">
                                          <p:val>
                                            <p:strVal val="#ppt_w"/>
                                          </p:val>
                                        </p:tav>
                                      </p:tavLst>
                                    </p:anim>
                                    <p:anim calcmode="lin" valueType="num">
                                      <p:cBhvr>
                                        <p:cTn id="83" dur="750" fill="hold"/>
                                        <p:tgtEl>
                                          <p:spTgt spid="34"/>
                                        </p:tgtEl>
                                        <p:attrNameLst>
                                          <p:attrName>ppt_h</p:attrName>
                                        </p:attrNameLst>
                                      </p:cBhvr>
                                      <p:tavLst>
                                        <p:tav tm="0">
                                          <p:val>
                                            <p:fltVal val="0"/>
                                          </p:val>
                                        </p:tav>
                                        <p:tav tm="100000">
                                          <p:val>
                                            <p:strVal val="#ppt_h"/>
                                          </p:val>
                                        </p:tav>
                                      </p:tavLst>
                                    </p:anim>
                                    <p:animEffect transition="in" filter="fade">
                                      <p:cBhvr>
                                        <p:cTn id="84" dur="750"/>
                                        <p:tgtEl>
                                          <p:spTgt spid="34"/>
                                        </p:tgtEl>
                                      </p:cBhvr>
                                    </p:animEffect>
                                  </p:childTnLst>
                                </p:cTn>
                              </p:par>
                              <p:par>
                                <p:cTn id="85" presetID="53" presetClass="entr" presetSubtype="16" fill="hold" grpId="0" nodeType="withEffect">
                                  <p:stCondLst>
                                    <p:cond delay="1500"/>
                                  </p:stCondLst>
                                  <p:childTnLst>
                                    <p:set>
                                      <p:cBhvr>
                                        <p:cTn id="86" dur="1" fill="hold">
                                          <p:stCondLst>
                                            <p:cond delay="0"/>
                                          </p:stCondLst>
                                        </p:cTn>
                                        <p:tgtEl>
                                          <p:spTgt spid="35"/>
                                        </p:tgtEl>
                                        <p:attrNameLst>
                                          <p:attrName>style.visibility</p:attrName>
                                        </p:attrNameLst>
                                      </p:cBhvr>
                                      <p:to>
                                        <p:strVal val="visible"/>
                                      </p:to>
                                    </p:set>
                                    <p:anim calcmode="lin" valueType="num">
                                      <p:cBhvr>
                                        <p:cTn id="87" dur="750" fill="hold"/>
                                        <p:tgtEl>
                                          <p:spTgt spid="35"/>
                                        </p:tgtEl>
                                        <p:attrNameLst>
                                          <p:attrName>ppt_w</p:attrName>
                                        </p:attrNameLst>
                                      </p:cBhvr>
                                      <p:tavLst>
                                        <p:tav tm="0">
                                          <p:val>
                                            <p:fltVal val="0"/>
                                          </p:val>
                                        </p:tav>
                                        <p:tav tm="100000">
                                          <p:val>
                                            <p:strVal val="#ppt_w"/>
                                          </p:val>
                                        </p:tav>
                                      </p:tavLst>
                                    </p:anim>
                                    <p:anim calcmode="lin" valueType="num">
                                      <p:cBhvr>
                                        <p:cTn id="88" dur="750" fill="hold"/>
                                        <p:tgtEl>
                                          <p:spTgt spid="35"/>
                                        </p:tgtEl>
                                        <p:attrNameLst>
                                          <p:attrName>ppt_h</p:attrName>
                                        </p:attrNameLst>
                                      </p:cBhvr>
                                      <p:tavLst>
                                        <p:tav tm="0">
                                          <p:val>
                                            <p:fltVal val="0"/>
                                          </p:val>
                                        </p:tav>
                                        <p:tav tm="100000">
                                          <p:val>
                                            <p:strVal val="#ppt_h"/>
                                          </p:val>
                                        </p:tav>
                                      </p:tavLst>
                                    </p:anim>
                                    <p:animEffect transition="in" filter="fade">
                                      <p:cBhvr>
                                        <p:cTn id="89" dur="750"/>
                                        <p:tgtEl>
                                          <p:spTgt spid="35"/>
                                        </p:tgtEl>
                                      </p:cBhvr>
                                    </p:animEffect>
                                  </p:childTnLst>
                                </p:cTn>
                              </p:par>
                              <p:par>
                                <p:cTn id="90" presetID="53" presetClass="entr" presetSubtype="16" fill="hold" grpId="0" nodeType="withEffect">
                                  <p:stCondLst>
                                    <p:cond delay="1500"/>
                                  </p:stCondLst>
                                  <p:childTnLst>
                                    <p:set>
                                      <p:cBhvr>
                                        <p:cTn id="91" dur="1" fill="hold">
                                          <p:stCondLst>
                                            <p:cond delay="0"/>
                                          </p:stCondLst>
                                        </p:cTn>
                                        <p:tgtEl>
                                          <p:spTgt spid="36"/>
                                        </p:tgtEl>
                                        <p:attrNameLst>
                                          <p:attrName>style.visibility</p:attrName>
                                        </p:attrNameLst>
                                      </p:cBhvr>
                                      <p:to>
                                        <p:strVal val="visible"/>
                                      </p:to>
                                    </p:set>
                                    <p:anim calcmode="lin" valueType="num">
                                      <p:cBhvr>
                                        <p:cTn id="92" dur="750" fill="hold"/>
                                        <p:tgtEl>
                                          <p:spTgt spid="36"/>
                                        </p:tgtEl>
                                        <p:attrNameLst>
                                          <p:attrName>ppt_w</p:attrName>
                                        </p:attrNameLst>
                                      </p:cBhvr>
                                      <p:tavLst>
                                        <p:tav tm="0">
                                          <p:val>
                                            <p:fltVal val="0"/>
                                          </p:val>
                                        </p:tav>
                                        <p:tav tm="100000">
                                          <p:val>
                                            <p:strVal val="#ppt_w"/>
                                          </p:val>
                                        </p:tav>
                                      </p:tavLst>
                                    </p:anim>
                                    <p:anim calcmode="lin" valueType="num">
                                      <p:cBhvr>
                                        <p:cTn id="93" dur="750" fill="hold"/>
                                        <p:tgtEl>
                                          <p:spTgt spid="36"/>
                                        </p:tgtEl>
                                        <p:attrNameLst>
                                          <p:attrName>ppt_h</p:attrName>
                                        </p:attrNameLst>
                                      </p:cBhvr>
                                      <p:tavLst>
                                        <p:tav tm="0">
                                          <p:val>
                                            <p:fltVal val="0"/>
                                          </p:val>
                                        </p:tav>
                                        <p:tav tm="100000">
                                          <p:val>
                                            <p:strVal val="#ppt_h"/>
                                          </p:val>
                                        </p:tav>
                                      </p:tavLst>
                                    </p:anim>
                                    <p:animEffect transition="in" filter="fade">
                                      <p:cBhvr>
                                        <p:cTn id="94" dur="750"/>
                                        <p:tgtEl>
                                          <p:spTgt spid="36"/>
                                        </p:tgtEl>
                                      </p:cBhvr>
                                    </p:animEffect>
                                  </p:childTnLst>
                                </p:cTn>
                              </p:par>
                              <p:par>
                                <p:cTn id="95" presetID="22" presetClass="entr" presetSubtype="8" fill="hold" nodeType="withEffect">
                                  <p:stCondLst>
                                    <p:cond delay="1750"/>
                                  </p:stCondLst>
                                  <p:childTnLst>
                                    <p:set>
                                      <p:cBhvr>
                                        <p:cTn id="96" dur="1" fill="hold">
                                          <p:stCondLst>
                                            <p:cond delay="0"/>
                                          </p:stCondLst>
                                        </p:cTn>
                                        <p:tgtEl>
                                          <p:spTgt spid="12"/>
                                        </p:tgtEl>
                                        <p:attrNameLst>
                                          <p:attrName>style.visibility</p:attrName>
                                        </p:attrNameLst>
                                      </p:cBhvr>
                                      <p:to>
                                        <p:strVal val="visible"/>
                                      </p:to>
                                    </p:set>
                                    <p:animEffect transition="in" filter="wipe(left)">
                                      <p:cBhvr>
                                        <p:cTn id="97" dur="750"/>
                                        <p:tgtEl>
                                          <p:spTgt spid="12"/>
                                        </p:tgtEl>
                                      </p:cBhvr>
                                    </p:animEffect>
                                  </p:childTnLst>
                                </p:cTn>
                              </p:par>
                              <p:par>
                                <p:cTn id="98" presetID="22" presetClass="entr" presetSubtype="8" fill="hold" nodeType="withEffect">
                                  <p:stCondLst>
                                    <p:cond delay="1750"/>
                                  </p:stCondLst>
                                  <p:childTnLst>
                                    <p:set>
                                      <p:cBhvr>
                                        <p:cTn id="99" dur="1" fill="hold">
                                          <p:stCondLst>
                                            <p:cond delay="0"/>
                                          </p:stCondLst>
                                        </p:cTn>
                                        <p:tgtEl>
                                          <p:spTgt spid="31"/>
                                        </p:tgtEl>
                                        <p:attrNameLst>
                                          <p:attrName>style.visibility</p:attrName>
                                        </p:attrNameLst>
                                      </p:cBhvr>
                                      <p:to>
                                        <p:strVal val="visible"/>
                                      </p:to>
                                    </p:set>
                                    <p:animEffect transition="in" filter="wipe(left)">
                                      <p:cBhvr>
                                        <p:cTn id="100" dur="750"/>
                                        <p:tgtEl>
                                          <p:spTgt spid="31"/>
                                        </p:tgtEl>
                                      </p:cBhvr>
                                    </p:animEffect>
                                  </p:childTnLst>
                                </p:cTn>
                              </p:par>
                              <p:par>
                                <p:cTn id="101" presetID="22" presetClass="entr" presetSubtype="2" fill="hold" nodeType="withEffect">
                                  <p:stCondLst>
                                    <p:cond delay="1750"/>
                                  </p:stCondLst>
                                  <p:childTnLst>
                                    <p:set>
                                      <p:cBhvr>
                                        <p:cTn id="102" dur="1" fill="hold">
                                          <p:stCondLst>
                                            <p:cond delay="0"/>
                                          </p:stCondLst>
                                        </p:cTn>
                                        <p:tgtEl>
                                          <p:spTgt spid="32"/>
                                        </p:tgtEl>
                                        <p:attrNameLst>
                                          <p:attrName>style.visibility</p:attrName>
                                        </p:attrNameLst>
                                      </p:cBhvr>
                                      <p:to>
                                        <p:strVal val="visible"/>
                                      </p:to>
                                    </p:set>
                                    <p:animEffect transition="in" filter="wipe(right)">
                                      <p:cBhvr>
                                        <p:cTn id="103" dur="750"/>
                                        <p:tgtEl>
                                          <p:spTgt spid="32"/>
                                        </p:tgtEl>
                                      </p:cBhvr>
                                    </p:animEffect>
                                  </p:childTnLst>
                                </p:cTn>
                              </p:par>
                              <p:par>
                                <p:cTn id="104" presetID="22" presetClass="entr" presetSubtype="2" fill="hold" nodeType="withEffect">
                                  <p:stCondLst>
                                    <p:cond delay="1750"/>
                                  </p:stCondLst>
                                  <p:childTnLst>
                                    <p:set>
                                      <p:cBhvr>
                                        <p:cTn id="105" dur="1" fill="hold">
                                          <p:stCondLst>
                                            <p:cond delay="0"/>
                                          </p:stCondLst>
                                        </p:cTn>
                                        <p:tgtEl>
                                          <p:spTgt spid="33"/>
                                        </p:tgtEl>
                                        <p:attrNameLst>
                                          <p:attrName>style.visibility</p:attrName>
                                        </p:attrNameLst>
                                      </p:cBhvr>
                                      <p:to>
                                        <p:strVal val="visible"/>
                                      </p:to>
                                    </p:set>
                                    <p:animEffect transition="in" filter="wipe(right)">
                                      <p:cBhvr>
                                        <p:cTn id="106" dur="750"/>
                                        <p:tgtEl>
                                          <p:spTgt spid="33"/>
                                        </p:tgtEl>
                                      </p:cBhvr>
                                    </p:animEffect>
                                  </p:childTnLst>
                                </p:cTn>
                              </p:par>
                              <p:par>
                                <p:cTn id="107" presetID="22" presetClass="entr" presetSubtype="8" fill="hold" grpId="0" nodeType="withEffect">
                                  <p:stCondLst>
                                    <p:cond delay="1750"/>
                                  </p:stCondLst>
                                  <p:childTnLst>
                                    <p:set>
                                      <p:cBhvr>
                                        <p:cTn id="108" dur="1" fill="hold">
                                          <p:stCondLst>
                                            <p:cond delay="0"/>
                                          </p:stCondLst>
                                        </p:cTn>
                                        <p:tgtEl>
                                          <p:spTgt spid="23"/>
                                        </p:tgtEl>
                                        <p:attrNameLst>
                                          <p:attrName>style.visibility</p:attrName>
                                        </p:attrNameLst>
                                      </p:cBhvr>
                                      <p:to>
                                        <p:strVal val="visible"/>
                                      </p:to>
                                    </p:set>
                                    <p:animEffect transition="in" filter="wipe(left)">
                                      <p:cBhvr>
                                        <p:cTn id="109" dur="750"/>
                                        <p:tgtEl>
                                          <p:spTgt spid="23"/>
                                        </p:tgtEl>
                                      </p:cBhvr>
                                    </p:animEffect>
                                  </p:childTnLst>
                                </p:cTn>
                              </p:par>
                              <p:par>
                                <p:cTn id="110" presetID="22" presetClass="entr" presetSubtype="8" fill="hold" grpId="0" nodeType="withEffect">
                                  <p:stCondLst>
                                    <p:cond delay="1750"/>
                                  </p:stCondLst>
                                  <p:childTnLst>
                                    <p:set>
                                      <p:cBhvr>
                                        <p:cTn id="111" dur="1" fill="hold">
                                          <p:stCondLst>
                                            <p:cond delay="0"/>
                                          </p:stCondLst>
                                        </p:cTn>
                                        <p:tgtEl>
                                          <p:spTgt spid="25"/>
                                        </p:tgtEl>
                                        <p:attrNameLst>
                                          <p:attrName>style.visibility</p:attrName>
                                        </p:attrNameLst>
                                      </p:cBhvr>
                                      <p:to>
                                        <p:strVal val="visible"/>
                                      </p:to>
                                    </p:set>
                                    <p:animEffect transition="in" filter="wipe(left)">
                                      <p:cBhvr>
                                        <p:cTn id="112" dur="750"/>
                                        <p:tgtEl>
                                          <p:spTgt spid="25"/>
                                        </p:tgtEl>
                                      </p:cBhvr>
                                    </p:animEffect>
                                  </p:childTnLst>
                                </p:cTn>
                              </p:par>
                              <p:par>
                                <p:cTn id="113" presetID="22" presetClass="entr" presetSubtype="2" fill="hold" grpId="0" nodeType="withEffect">
                                  <p:stCondLst>
                                    <p:cond delay="1750"/>
                                  </p:stCondLst>
                                  <p:childTnLst>
                                    <p:set>
                                      <p:cBhvr>
                                        <p:cTn id="114" dur="1" fill="hold">
                                          <p:stCondLst>
                                            <p:cond delay="0"/>
                                          </p:stCondLst>
                                        </p:cTn>
                                        <p:tgtEl>
                                          <p:spTgt spid="27"/>
                                        </p:tgtEl>
                                        <p:attrNameLst>
                                          <p:attrName>style.visibility</p:attrName>
                                        </p:attrNameLst>
                                      </p:cBhvr>
                                      <p:to>
                                        <p:strVal val="visible"/>
                                      </p:to>
                                    </p:set>
                                    <p:animEffect transition="in" filter="wipe(right)">
                                      <p:cBhvr>
                                        <p:cTn id="115" dur="750"/>
                                        <p:tgtEl>
                                          <p:spTgt spid="27"/>
                                        </p:tgtEl>
                                      </p:cBhvr>
                                    </p:animEffect>
                                  </p:childTnLst>
                                </p:cTn>
                              </p:par>
                              <p:par>
                                <p:cTn id="116" presetID="22" presetClass="entr" presetSubtype="2" fill="hold" grpId="0" nodeType="withEffect">
                                  <p:stCondLst>
                                    <p:cond delay="1750"/>
                                  </p:stCondLst>
                                  <p:childTnLst>
                                    <p:set>
                                      <p:cBhvr>
                                        <p:cTn id="117" dur="1" fill="hold">
                                          <p:stCondLst>
                                            <p:cond delay="0"/>
                                          </p:stCondLst>
                                        </p:cTn>
                                        <p:tgtEl>
                                          <p:spTgt spid="29"/>
                                        </p:tgtEl>
                                        <p:attrNameLst>
                                          <p:attrName>style.visibility</p:attrName>
                                        </p:attrNameLst>
                                      </p:cBhvr>
                                      <p:to>
                                        <p:strVal val="visible"/>
                                      </p:to>
                                    </p:set>
                                    <p:animEffect transition="in" filter="wipe(right)">
                                      <p:cBhvr>
                                        <p:cTn id="118" dur="750"/>
                                        <p:tgtEl>
                                          <p:spTgt spid="29"/>
                                        </p:tgtEl>
                                      </p:cBhvr>
                                    </p:animEffect>
                                  </p:childTnLst>
                                </p:cTn>
                              </p:par>
                              <p:par>
                                <p:cTn id="119" presetID="10" presetClass="entr" presetSubtype="0" fill="hold" grpId="0" nodeType="withEffect">
                                  <p:stCondLst>
                                    <p:cond delay="2250"/>
                                  </p:stCondLst>
                                  <p:childTnLst>
                                    <p:set>
                                      <p:cBhvr>
                                        <p:cTn id="120" dur="1" fill="hold">
                                          <p:stCondLst>
                                            <p:cond delay="0"/>
                                          </p:stCondLst>
                                        </p:cTn>
                                        <p:tgtEl>
                                          <p:spTgt spid="30"/>
                                        </p:tgtEl>
                                        <p:attrNameLst>
                                          <p:attrName>style.visibility</p:attrName>
                                        </p:attrNameLst>
                                      </p:cBhvr>
                                      <p:to>
                                        <p:strVal val="visible"/>
                                      </p:to>
                                    </p:set>
                                    <p:animEffect transition="in" filter="fade">
                                      <p:cBhvr>
                                        <p:cTn id="121" dur="750"/>
                                        <p:tgtEl>
                                          <p:spTgt spid="30"/>
                                        </p:tgtEl>
                                      </p:cBhvr>
                                    </p:animEffect>
                                  </p:childTnLst>
                                </p:cTn>
                              </p:par>
                              <p:par>
                                <p:cTn id="122" presetID="10" presetClass="entr" presetSubtype="0" fill="hold" grpId="0" nodeType="withEffect">
                                  <p:stCondLst>
                                    <p:cond delay="2250"/>
                                  </p:stCondLst>
                                  <p:childTnLst>
                                    <p:set>
                                      <p:cBhvr>
                                        <p:cTn id="123" dur="1" fill="hold">
                                          <p:stCondLst>
                                            <p:cond delay="0"/>
                                          </p:stCondLst>
                                        </p:cTn>
                                        <p:tgtEl>
                                          <p:spTgt spid="28"/>
                                        </p:tgtEl>
                                        <p:attrNameLst>
                                          <p:attrName>style.visibility</p:attrName>
                                        </p:attrNameLst>
                                      </p:cBhvr>
                                      <p:to>
                                        <p:strVal val="visible"/>
                                      </p:to>
                                    </p:set>
                                    <p:animEffect transition="in" filter="fade">
                                      <p:cBhvr>
                                        <p:cTn id="124" dur="750"/>
                                        <p:tgtEl>
                                          <p:spTgt spid="28"/>
                                        </p:tgtEl>
                                      </p:cBhvr>
                                    </p:animEffect>
                                  </p:childTnLst>
                                </p:cTn>
                              </p:par>
                              <p:par>
                                <p:cTn id="125" presetID="10" presetClass="entr" presetSubtype="0" fill="hold" grpId="0" nodeType="withEffect">
                                  <p:stCondLst>
                                    <p:cond delay="2250"/>
                                  </p:stCondLst>
                                  <p:childTnLst>
                                    <p:set>
                                      <p:cBhvr>
                                        <p:cTn id="126" dur="1" fill="hold">
                                          <p:stCondLst>
                                            <p:cond delay="0"/>
                                          </p:stCondLst>
                                        </p:cTn>
                                        <p:tgtEl>
                                          <p:spTgt spid="26"/>
                                        </p:tgtEl>
                                        <p:attrNameLst>
                                          <p:attrName>style.visibility</p:attrName>
                                        </p:attrNameLst>
                                      </p:cBhvr>
                                      <p:to>
                                        <p:strVal val="visible"/>
                                      </p:to>
                                    </p:set>
                                    <p:animEffect transition="in" filter="fade">
                                      <p:cBhvr>
                                        <p:cTn id="127" dur="750"/>
                                        <p:tgtEl>
                                          <p:spTgt spid="26"/>
                                        </p:tgtEl>
                                      </p:cBhvr>
                                    </p:animEffect>
                                  </p:childTnLst>
                                </p:cTn>
                              </p:par>
                              <p:par>
                                <p:cTn id="128" presetID="10" presetClass="entr" presetSubtype="0" fill="hold" grpId="0" nodeType="withEffect">
                                  <p:stCondLst>
                                    <p:cond delay="2250"/>
                                  </p:stCondLst>
                                  <p:childTnLst>
                                    <p:set>
                                      <p:cBhvr>
                                        <p:cTn id="129" dur="1" fill="hold">
                                          <p:stCondLst>
                                            <p:cond delay="0"/>
                                          </p:stCondLst>
                                        </p:cTn>
                                        <p:tgtEl>
                                          <p:spTgt spid="24"/>
                                        </p:tgtEl>
                                        <p:attrNameLst>
                                          <p:attrName>style.visibility</p:attrName>
                                        </p:attrNameLst>
                                      </p:cBhvr>
                                      <p:to>
                                        <p:strVal val="visible"/>
                                      </p:to>
                                    </p:set>
                                    <p:animEffect transition="in" filter="fade">
                                      <p:cBhvr>
                                        <p:cTn id="130" dur="75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3" grpId="0" animBg="1"/>
      <p:bldP spid="13" grpId="1" animBg="1"/>
      <p:bldP spid="13" grpId="2" animBg="1"/>
      <p:bldP spid="18" grpId="0" animBg="1"/>
      <p:bldP spid="18" grpId="1" animBg="1"/>
      <p:bldP spid="18" grpId="2" animBg="1"/>
      <p:bldP spid="19" grpId="0" animBg="1"/>
      <p:bldP spid="19" grpId="1" animBg="1"/>
      <p:bldP spid="19" grpId="2" animBg="1"/>
      <p:bldP spid="20" grpId="0" animBg="1"/>
      <p:bldP spid="20" grpId="1" animBg="1"/>
      <p:bldP spid="20" grpId="2" animBg="1"/>
      <p:bldP spid="21" grpId="0" animBg="1"/>
      <p:bldP spid="21" grpId="1" animBg="1"/>
      <p:bldP spid="21" grpId="2" animBg="1"/>
      <p:bldP spid="23" grpId="0"/>
      <p:bldP spid="24" grpId="0"/>
      <p:bldP spid="25" grpId="0"/>
      <p:bldP spid="26" grpId="0"/>
      <p:bldP spid="27" grpId="0"/>
      <p:bldP spid="28" grpId="0"/>
      <p:bldP spid="29" grpId="0"/>
      <p:bldP spid="30" grpId="0"/>
      <p:bldP spid="17" grpId="0"/>
      <p:bldP spid="34" grpId="0"/>
      <p:bldP spid="35" grpId="0"/>
      <p:bldP spid="3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图片 11"/>
          <p:cNvPicPr>
            <a:picLocks noChangeAspect="1"/>
          </p:cNvPicPr>
          <p:nvPr/>
        </p:nvPicPr>
        <p:blipFill>
          <a:blip r:embed="rId4"/>
          <a:stretch>
            <a:fillRect/>
          </a:stretch>
        </p:blipFill>
        <p:spPr>
          <a:xfrm>
            <a:off x="0" y="0"/>
            <a:ext cx="12496800" cy="8435340"/>
          </a:xfrm>
          <a:prstGeom prst="rect">
            <a:avLst/>
          </a:prstGeom>
        </p:spPr>
      </p:pic>
      <p:sp>
        <p:nvSpPr>
          <p:cNvPr id="2" name="文本框 1"/>
          <p:cNvSpPr txBox="1"/>
          <p:nvPr/>
        </p:nvSpPr>
        <p:spPr>
          <a:xfrm>
            <a:off x="3889466" y="2918629"/>
            <a:ext cx="2897414" cy="1015663"/>
          </a:xfrm>
          <a:prstGeom prst="rect">
            <a:avLst/>
          </a:prstGeom>
          <a:noFill/>
        </p:spPr>
        <p:txBody>
          <a:bodyPr wrap="square" rtlCol="0">
            <a:spAutoFit/>
          </a:bodyPr>
          <a:lstStyle/>
          <a:p>
            <a:r>
              <a:rPr lang="en-US" altLang="zh-CN" sz="6000" dirty="0">
                <a:solidFill>
                  <a:schemeClr val="bg1">
                    <a:lumMod val="95000"/>
                  </a:schemeClr>
                </a:solidFill>
                <a:latin typeface="+mj-ea"/>
                <a:ea typeface="+mj-ea"/>
              </a:rPr>
              <a:t>THANK</a:t>
            </a:r>
            <a:endParaRPr lang="zh-CN" altLang="en-US" sz="6000" dirty="0">
              <a:solidFill>
                <a:schemeClr val="accent1"/>
              </a:solidFill>
              <a:latin typeface="+mj-ea"/>
              <a:ea typeface="+mj-ea"/>
            </a:endParaRPr>
          </a:p>
        </p:txBody>
      </p:sp>
      <p:sp>
        <p:nvSpPr>
          <p:cNvPr id="3" name="文本框 2"/>
          <p:cNvSpPr txBox="1"/>
          <p:nvPr/>
        </p:nvSpPr>
        <p:spPr>
          <a:xfrm>
            <a:off x="6050280" y="2918629"/>
            <a:ext cx="2249714" cy="1015663"/>
          </a:xfrm>
          <a:prstGeom prst="rect">
            <a:avLst/>
          </a:prstGeom>
          <a:noFill/>
        </p:spPr>
        <p:txBody>
          <a:bodyPr wrap="square" rtlCol="0">
            <a:spAutoFit/>
          </a:bodyPr>
          <a:lstStyle/>
          <a:p>
            <a:pPr algn="r"/>
            <a:r>
              <a:rPr lang="en-US" altLang="zh-CN" sz="6000" dirty="0">
                <a:solidFill>
                  <a:schemeClr val="bg1"/>
                </a:solidFill>
                <a:latin typeface="+mj-ea"/>
                <a:ea typeface="+mj-ea"/>
              </a:rPr>
              <a:t>YOU</a:t>
            </a:r>
            <a:endParaRPr lang="zh-CN" altLang="en-US" sz="6000" dirty="0">
              <a:solidFill>
                <a:schemeClr val="bg1"/>
              </a:solidFill>
              <a:latin typeface="+mj-ea"/>
              <a:ea typeface="+mj-ea"/>
            </a:endParaRPr>
          </a:p>
        </p:txBody>
      </p:sp>
      <p:sp>
        <p:nvSpPr>
          <p:cNvPr id="4" name="平行四边形 3"/>
          <p:cNvSpPr/>
          <p:nvPr/>
        </p:nvSpPr>
        <p:spPr>
          <a:xfrm rot="-2100000" flipH="1" flipV="1">
            <a:off x="8332448" y="2564193"/>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 name="平行四边形 4"/>
          <p:cNvSpPr/>
          <p:nvPr/>
        </p:nvSpPr>
        <p:spPr>
          <a:xfrm flipH="1" flipV="1">
            <a:off x="8461885" y="2597158"/>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 name="平行四边形 5"/>
          <p:cNvSpPr/>
          <p:nvPr/>
        </p:nvSpPr>
        <p:spPr>
          <a:xfrm rot="2640000" flipH="1" flipV="1">
            <a:off x="8532501" y="3069597"/>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 name="平行四边形 6"/>
          <p:cNvSpPr/>
          <p:nvPr/>
        </p:nvSpPr>
        <p:spPr>
          <a:xfrm rot="-2100000" flipV="1">
            <a:off x="8509558" y="2923489"/>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 name="平行四边形 7"/>
          <p:cNvSpPr/>
          <p:nvPr/>
        </p:nvSpPr>
        <p:spPr>
          <a:xfrm rot="6190364" flipH="1" flipV="1">
            <a:off x="8588054" y="2740570"/>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pic>
        <p:nvPicPr>
          <p:cNvPr id="9" name="图片 8" descr="图片1">
            <a:extLst>
              <a:ext uri="{FF2B5EF4-FFF2-40B4-BE49-F238E27FC236}">
                <a16:creationId xmlns:a16="http://schemas.microsoft.com/office/drawing/2014/main" id="{79C258A2-2B92-942F-FDD7-D03B72861F4F}"/>
              </a:ext>
            </a:extLst>
          </p:cNvPr>
          <p:cNvPicPr>
            <a:picLocks noChangeAspect="1"/>
          </p:cNvPicPr>
          <p:nvPr>
            <p:custDataLst>
              <p:tags r:id="rId1"/>
            </p:custDataLst>
          </p:nvPr>
        </p:nvPicPr>
        <p:blipFill>
          <a:blip r:embed="rId5"/>
          <a:stretch>
            <a:fillRect/>
          </a:stretch>
        </p:blipFill>
        <p:spPr>
          <a:xfrm>
            <a:off x="10113659" y="472863"/>
            <a:ext cx="1280160" cy="4267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750"/>
                                        <p:tgtEl>
                                          <p:spTgt spid="2"/>
                                        </p:tgtEl>
                                      </p:cBhvr>
                                    </p:animEffect>
                                  </p:childTnLst>
                                </p:cTn>
                              </p:par>
                              <p:par>
                                <p:cTn id="11" presetID="3" presetClass="emph" presetSubtype="2" fill="hold" grpId="1" nodeType="withEffect">
                                  <p:stCondLst>
                                    <p:cond delay="0"/>
                                  </p:stCondLst>
                                  <p:childTnLst>
                                    <p:animClr clrSpc="rgb" dir="cw">
                                      <p:cBhvr override="childStyle">
                                        <p:cTn id="12" dur="1000" fill="hold"/>
                                        <p:tgtEl>
                                          <p:spTgt spid="3"/>
                                        </p:tgtEl>
                                        <p:attrNameLst>
                                          <p:attrName>style.color</p:attrName>
                                        </p:attrNameLst>
                                      </p:cBhvr>
                                      <p:to>
                                        <a:srgbClr val="E0B07E"/>
                                      </p:to>
                                    </p:animClr>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500"/>
                                        <p:tgtEl>
                                          <p:spTgt spid="4"/>
                                        </p:tgtEl>
                                      </p:cBhvr>
                                    </p:animEffect>
                                  </p:childTnLst>
                                </p:cTn>
                              </p:par>
                              <p:par>
                                <p:cTn id="16" presetID="42" presetClass="path" presetSubtype="0" decel="33300" fill="hold" grpId="1" nodeType="withEffect">
                                  <p:stCondLst>
                                    <p:cond delay="0"/>
                                  </p:stCondLst>
                                  <p:childTnLst>
                                    <p:animMotion origin="layout" path="M 6.25E-7 -2.59259E-6 L -0.11133 0.04885 " pathEditMode="relative" rAng="0" ptsTypes="AA">
                                      <p:cBhvr>
                                        <p:cTn id="17" dur="1500" spd="-100000" fill="hold"/>
                                        <p:tgtEl>
                                          <p:spTgt spid="4"/>
                                        </p:tgtEl>
                                        <p:attrNameLst>
                                          <p:attrName>ppt_x</p:attrName>
                                          <p:attrName>ppt_y</p:attrName>
                                        </p:attrNameLst>
                                      </p:cBhvr>
                                      <p:rCtr x="-5573" y="2431"/>
                                    </p:animMotion>
                                  </p:childTnLst>
                                </p:cTn>
                              </p:par>
                              <p:par>
                                <p:cTn id="18" presetID="8" presetClass="emph" presetSubtype="0" fill="hold" grpId="2" nodeType="withEffect">
                                  <p:stCondLst>
                                    <p:cond delay="0"/>
                                  </p:stCondLst>
                                  <p:childTnLst>
                                    <p:animRot by="21600000">
                                      <p:cBhvr>
                                        <p:cTn id="19" dur="1500" fill="hold"/>
                                        <p:tgtEl>
                                          <p:spTgt spid="4"/>
                                        </p:tgtEl>
                                        <p:attrNameLst>
                                          <p:attrName>r</p:attrName>
                                        </p:attrNameLst>
                                      </p:cBhvr>
                                    </p:animRot>
                                  </p:childTnLst>
                                </p:cTn>
                              </p:par>
                              <p:par>
                                <p:cTn id="20" presetID="10" presetClass="entr" presetSubtype="0" fill="hold" grpId="0" nodeType="withEffect">
                                  <p:stCondLst>
                                    <p:cond delay="25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500"/>
                                        <p:tgtEl>
                                          <p:spTgt spid="5"/>
                                        </p:tgtEl>
                                      </p:cBhvr>
                                    </p:animEffect>
                                  </p:childTnLst>
                                </p:cTn>
                              </p:par>
                              <p:par>
                                <p:cTn id="23" presetID="42" presetClass="path" presetSubtype="0" decel="33300" fill="hold" grpId="1" nodeType="withEffect">
                                  <p:stCondLst>
                                    <p:cond delay="250"/>
                                  </p:stCondLst>
                                  <p:childTnLst>
                                    <p:animMotion origin="layout" path="M 1.25E-6 -4.44444E-6 L -0.14206 0.03311 " pathEditMode="relative" rAng="0" ptsTypes="AA">
                                      <p:cBhvr>
                                        <p:cTn id="24" dur="1500" spd="-100000" fill="hold"/>
                                        <p:tgtEl>
                                          <p:spTgt spid="5"/>
                                        </p:tgtEl>
                                        <p:attrNameLst>
                                          <p:attrName>ppt_x</p:attrName>
                                          <p:attrName>ppt_y</p:attrName>
                                        </p:attrNameLst>
                                      </p:cBhvr>
                                      <p:rCtr x="-7109" y="1644"/>
                                    </p:animMotion>
                                  </p:childTnLst>
                                </p:cTn>
                              </p:par>
                              <p:par>
                                <p:cTn id="25" presetID="8" presetClass="emph" presetSubtype="0" fill="hold" grpId="2" nodeType="withEffect">
                                  <p:stCondLst>
                                    <p:cond delay="250"/>
                                  </p:stCondLst>
                                  <p:childTnLst>
                                    <p:animRot by="21600000">
                                      <p:cBhvr>
                                        <p:cTn id="26" dur="1500" fill="hold"/>
                                        <p:tgtEl>
                                          <p:spTgt spid="5"/>
                                        </p:tgtEl>
                                        <p:attrNameLst>
                                          <p:attrName>r</p:attrName>
                                        </p:attrNameLst>
                                      </p:cBhvr>
                                    </p:animRo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500"/>
                                        <p:tgtEl>
                                          <p:spTgt spid="6"/>
                                        </p:tgtEl>
                                      </p:cBhvr>
                                    </p:animEffect>
                                  </p:childTnLst>
                                </p:cTn>
                              </p:par>
                              <p:par>
                                <p:cTn id="30" presetID="42" presetClass="path" presetSubtype="0" decel="33300" fill="hold" grpId="1" nodeType="withEffect">
                                  <p:stCondLst>
                                    <p:cond delay="0"/>
                                  </p:stCondLst>
                                  <p:childTnLst>
                                    <p:animMotion origin="layout" path="M 6.25E-7 3.7037E-6 L -0.11393 -0.00996 " pathEditMode="relative" rAng="0" ptsTypes="AA">
                                      <p:cBhvr>
                                        <p:cTn id="31" dur="1500" spd="-100000" fill="hold"/>
                                        <p:tgtEl>
                                          <p:spTgt spid="6"/>
                                        </p:tgtEl>
                                        <p:attrNameLst>
                                          <p:attrName>ppt_x</p:attrName>
                                          <p:attrName>ppt_y</p:attrName>
                                        </p:attrNameLst>
                                      </p:cBhvr>
                                      <p:rCtr x="-5703" y="-509"/>
                                    </p:animMotion>
                                  </p:childTnLst>
                                </p:cTn>
                              </p:par>
                              <p:par>
                                <p:cTn id="32" presetID="8" presetClass="emph" presetSubtype="0" fill="hold" grpId="2" nodeType="withEffect">
                                  <p:stCondLst>
                                    <p:cond delay="0"/>
                                  </p:stCondLst>
                                  <p:childTnLst>
                                    <p:animRot by="21600000">
                                      <p:cBhvr>
                                        <p:cTn id="33" dur="1500" fill="hold"/>
                                        <p:tgtEl>
                                          <p:spTgt spid="6"/>
                                        </p:tgtEl>
                                        <p:attrNameLst>
                                          <p:attrName>r</p:attrName>
                                        </p:attrNameLst>
                                      </p:cBhvr>
                                    </p:animRot>
                                  </p:childTnLst>
                                </p:cTn>
                              </p:par>
                              <p:par>
                                <p:cTn id="34" presetID="10" presetClass="entr" presetSubtype="0" fill="hold" grpId="0" nodeType="withEffect">
                                  <p:stCondLst>
                                    <p:cond delay="25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1500"/>
                                        <p:tgtEl>
                                          <p:spTgt spid="7"/>
                                        </p:tgtEl>
                                      </p:cBhvr>
                                    </p:animEffect>
                                  </p:childTnLst>
                                </p:cTn>
                              </p:par>
                              <p:par>
                                <p:cTn id="37" presetID="42" presetClass="path" presetSubtype="0" decel="33300" fill="hold" grpId="1" nodeType="withEffect">
                                  <p:stCondLst>
                                    <p:cond delay="250"/>
                                  </p:stCondLst>
                                  <p:childTnLst>
                                    <p:animMotion origin="layout" path="M -3.54167E-6 3.7037E-7 L -0.13372 0.01597 " pathEditMode="relative" rAng="0" ptsTypes="AA">
                                      <p:cBhvr>
                                        <p:cTn id="38" dur="1500" spd="-100000" fill="hold"/>
                                        <p:tgtEl>
                                          <p:spTgt spid="7"/>
                                        </p:tgtEl>
                                        <p:attrNameLst>
                                          <p:attrName>ppt_x</p:attrName>
                                          <p:attrName>ppt_y</p:attrName>
                                        </p:attrNameLst>
                                      </p:cBhvr>
                                      <p:rCtr x="-6693" y="787"/>
                                    </p:animMotion>
                                  </p:childTnLst>
                                </p:cTn>
                              </p:par>
                              <p:par>
                                <p:cTn id="39" presetID="8" presetClass="emph" presetSubtype="0" fill="hold" grpId="2" nodeType="withEffect">
                                  <p:stCondLst>
                                    <p:cond delay="250"/>
                                  </p:stCondLst>
                                  <p:childTnLst>
                                    <p:animRot by="21600000">
                                      <p:cBhvr>
                                        <p:cTn id="40" dur="1500" fill="hold"/>
                                        <p:tgtEl>
                                          <p:spTgt spid="7"/>
                                        </p:tgtEl>
                                        <p:attrNameLst>
                                          <p:attrName>r</p:attrName>
                                        </p:attrNameLst>
                                      </p:cBhvr>
                                    </p:animRot>
                                  </p:childTnLst>
                                </p:cTn>
                              </p:par>
                              <p:par>
                                <p:cTn id="41" presetID="10"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1500"/>
                                        <p:tgtEl>
                                          <p:spTgt spid="8"/>
                                        </p:tgtEl>
                                      </p:cBhvr>
                                    </p:animEffect>
                                  </p:childTnLst>
                                </p:cTn>
                              </p:par>
                              <p:par>
                                <p:cTn id="44" presetID="42" presetClass="path" presetSubtype="0" decel="33300" fill="hold" grpId="1" nodeType="withEffect">
                                  <p:stCondLst>
                                    <p:cond delay="0"/>
                                  </p:stCondLst>
                                  <p:childTnLst>
                                    <p:animMotion origin="layout" path="M -4.375E-6 -3.7037E-6 L -0.09804 0.00625 " pathEditMode="relative" rAng="0" ptsTypes="AA">
                                      <p:cBhvr>
                                        <p:cTn id="45" dur="1500" spd="-100000" fill="hold"/>
                                        <p:tgtEl>
                                          <p:spTgt spid="8"/>
                                        </p:tgtEl>
                                        <p:attrNameLst>
                                          <p:attrName>ppt_x</p:attrName>
                                          <p:attrName>ppt_y</p:attrName>
                                        </p:attrNameLst>
                                      </p:cBhvr>
                                      <p:rCtr x="-4909" y="301"/>
                                    </p:animMotion>
                                  </p:childTnLst>
                                </p:cTn>
                              </p:par>
                              <p:par>
                                <p:cTn id="46" presetID="8" presetClass="emph" presetSubtype="0" fill="hold" grpId="2" nodeType="withEffect">
                                  <p:stCondLst>
                                    <p:cond delay="0"/>
                                  </p:stCondLst>
                                  <p:childTnLst>
                                    <p:animRot by="21600000">
                                      <p:cBhvr>
                                        <p:cTn id="47" dur="1500" fill="hold"/>
                                        <p:tgtEl>
                                          <p:spTgt spid="8"/>
                                        </p:tgtEl>
                                        <p:attrNameLst>
                                          <p:attrName>r</p:attrName>
                                        </p:attrNameLst>
                                      </p:cBhvr>
                                    </p:animRot>
                                  </p:childTnLst>
                                </p:cTn>
                              </p:par>
                              <p:par>
                                <p:cTn id="48" presetID="10" presetClass="entr" presetSubtype="0" fill="hold" nodeType="with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fade">
                                      <p:cBhvr>
                                        <p:cTn id="50" dur="2000"/>
                                        <p:tgtEl>
                                          <p:spTgt spid="12"/>
                                        </p:tgtEl>
                                      </p:cBhvr>
                                    </p:animEffect>
                                  </p:childTnLst>
                                </p:cTn>
                              </p:par>
                              <p:par>
                                <p:cTn id="51" presetID="63" presetClass="path" presetSubtype="0" accel="50000" decel="50000" fill="hold" nodeType="withEffect">
                                  <p:stCondLst>
                                    <p:cond delay="0"/>
                                  </p:stCondLst>
                                  <p:childTnLst>
                                    <p:animMotion origin="layout" path="M -0.0444 0.04444 L 0 3.7037E-6 " pathEditMode="relative" rAng="0" ptsTypes="AA">
                                      <p:cBhvr>
                                        <p:cTn id="52" dur="2000" fill="hold"/>
                                        <p:tgtEl>
                                          <p:spTgt spid="12"/>
                                        </p:tgtEl>
                                        <p:attrNameLst>
                                          <p:attrName>ppt_x</p:attrName>
                                          <p:attrName>ppt_y</p:attrName>
                                        </p:attrNameLst>
                                      </p:cBhvr>
                                      <p:rCtr x="2214" y="-2222"/>
                                    </p:animMotion>
                                  </p:childTnLst>
                                </p:cTn>
                              </p:par>
                              <p:par>
                                <p:cTn id="53" presetID="6" presetClass="emph" presetSubtype="0" accel="50000" decel="50000" fill="hold" nodeType="withEffect">
                                  <p:stCondLst>
                                    <p:cond delay="0"/>
                                  </p:stCondLst>
                                  <p:childTnLst>
                                    <p:animScale>
                                      <p:cBhvr>
                                        <p:cTn id="54" dur="2000" fill="hold"/>
                                        <p:tgtEl>
                                          <p:spTgt spid="12"/>
                                        </p:tgtEl>
                                      </p:cBhvr>
                                      <p:by x="150000" y="150000"/>
                                      <p:from x="108889" y="108889"/>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 grpId="1"/>
      <p:bldP spid="4" grpId="0" animBg="1"/>
      <p:bldP spid="4" grpId="1" animBg="1"/>
      <p:bldP spid="4" grpId="2" animBg="1"/>
      <p:bldP spid="5" grpId="0" animBg="1"/>
      <p:bldP spid="5" grpId="1" animBg="1"/>
      <p:bldP spid="5" grpId="2" animBg="1"/>
      <p:bldP spid="6" grpId="0" animBg="1"/>
      <p:bldP spid="6" grpId="1" animBg="1"/>
      <p:bldP spid="6" grpId="2" animBg="1"/>
      <p:bldP spid="7" grpId="0" animBg="1"/>
      <p:bldP spid="7" grpId="1" animBg="1"/>
      <p:bldP spid="7" grpId="2" animBg="1"/>
      <p:bldP spid="8" grpId="0" animBg="1"/>
      <p:bldP spid="8" grpId="1" animBg="1"/>
      <p:bldP spid="8" grpId="2"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98" name="Google Shape;2635;p64">
            <a:extLst>
              <a:ext uri="{FF2B5EF4-FFF2-40B4-BE49-F238E27FC236}">
                <a16:creationId xmlns:a16="http://schemas.microsoft.com/office/drawing/2014/main" id="{CE228DE0-9F30-010D-F634-BB7FFFCE9067}"/>
              </a:ext>
            </a:extLst>
          </p:cNvPr>
          <p:cNvGrpSpPr/>
          <p:nvPr/>
        </p:nvGrpSpPr>
        <p:grpSpPr>
          <a:xfrm>
            <a:off x="4857268" y="1568987"/>
            <a:ext cx="2770909" cy="1822077"/>
            <a:chOff x="235800" y="830650"/>
            <a:chExt cx="6978450" cy="4588844"/>
          </a:xfrm>
        </p:grpSpPr>
        <p:sp>
          <p:nvSpPr>
            <p:cNvPr id="6499" name="Google Shape;2636;p64">
              <a:extLst>
                <a:ext uri="{FF2B5EF4-FFF2-40B4-BE49-F238E27FC236}">
                  <a16:creationId xmlns:a16="http://schemas.microsoft.com/office/drawing/2014/main" id="{F38F322C-A1BC-4B70-8283-06CE63A6C78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2637;p64">
              <a:extLst>
                <a:ext uri="{FF2B5EF4-FFF2-40B4-BE49-F238E27FC236}">
                  <a16:creationId xmlns:a16="http://schemas.microsoft.com/office/drawing/2014/main" id="{36EDC73D-53C8-6E85-AD5A-4EE8D7FDCC44}"/>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2638;p64">
              <a:extLst>
                <a:ext uri="{FF2B5EF4-FFF2-40B4-BE49-F238E27FC236}">
                  <a16:creationId xmlns:a16="http://schemas.microsoft.com/office/drawing/2014/main" id="{9BD6B302-65E7-35E2-F243-7CE0039CAEDF}"/>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2639;p64">
              <a:extLst>
                <a:ext uri="{FF2B5EF4-FFF2-40B4-BE49-F238E27FC236}">
                  <a16:creationId xmlns:a16="http://schemas.microsoft.com/office/drawing/2014/main" id="{A95D7138-5630-0CD2-3343-D85940C152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2640;p64">
              <a:extLst>
                <a:ext uri="{FF2B5EF4-FFF2-40B4-BE49-F238E27FC236}">
                  <a16:creationId xmlns:a16="http://schemas.microsoft.com/office/drawing/2014/main" id="{51B4F23E-9C02-B308-25FE-38100F978F88}"/>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2641;p64">
              <a:extLst>
                <a:ext uri="{FF2B5EF4-FFF2-40B4-BE49-F238E27FC236}">
                  <a16:creationId xmlns:a16="http://schemas.microsoft.com/office/drawing/2014/main" id="{C957A4EC-A4A2-F783-2B5F-479E40E59FD8}"/>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505" name="Google Shape;2642;p64">
            <a:extLst>
              <a:ext uri="{FF2B5EF4-FFF2-40B4-BE49-F238E27FC236}">
                <a16:creationId xmlns:a16="http://schemas.microsoft.com/office/drawing/2014/main" id="{4ACD80EC-5659-7FB2-2D5A-A0409C51D846}"/>
              </a:ext>
            </a:extLst>
          </p:cNvPr>
          <p:cNvGrpSpPr/>
          <p:nvPr/>
        </p:nvGrpSpPr>
        <p:grpSpPr>
          <a:xfrm>
            <a:off x="984605" y="4010456"/>
            <a:ext cx="3497168" cy="1778053"/>
            <a:chOff x="238125" y="1038125"/>
            <a:chExt cx="7146800" cy="3633625"/>
          </a:xfrm>
        </p:grpSpPr>
        <p:sp>
          <p:nvSpPr>
            <p:cNvPr id="6506" name="Google Shape;2643;p64">
              <a:extLst>
                <a:ext uri="{FF2B5EF4-FFF2-40B4-BE49-F238E27FC236}">
                  <a16:creationId xmlns:a16="http://schemas.microsoft.com/office/drawing/2014/main" id="{5763AF6F-2FC6-0838-4A9D-22008118CB34}"/>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2644;p64">
              <a:extLst>
                <a:ext uri="{FF2B5EF4-FFF2-40B4-BE49-F238E27FC236}">
                  <a16:creationId xmlns:a16="http://schemas.microsoft.com/office/drawing/2014/main" id="{52A3FD7D-0F05-8C38-9E81-85287E649D2C}"/>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2645;p64">
              <a:extLst>
                <a:ext uri="{FF2B5EF4-FFF2-40B4-BE49-F238E27FC236}">
                  <a16:creationId xmlns:a16="http://schemas.microsoft.com/office/drawing/2014/main" id="{AA259D9C-0CF5-F2F8-0A1A-CBEB6047E630}"/>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2646;p64">
              <a:extLst>
                <a:ext uri="{FF2B5EF4-FFF2-40B4-BE49-F238E27FC236}">
                  <a16:creationId xmlns:a16="http://schemas.microsoft.com/office/drawing/2014/main" id="{0F5CEB77-EA01-54D9-33ED-7B57433E0261}"/>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2647;p64">
              <a:extLst>
                <a:ext uri="{FF2B5EF4-FFF2-40B4-BE49-F238E27FC236}">
                  <a16:creationId xmlns:a16="http://schemas.microsoft.com/office/drawing/2014/main" id="{BFB2A867-7111-B2ED-A8B0-2025ACF31E9C}"/>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2648;p64">
              <a:extLst>
                <a:ext uri="{FF2B5EF4-FFF2-40B4-BE49-F238E27FC236}">
                  <a16:creationId xmlns:a16="http://schemas.microsoft.com/office/drawing/2014/main" id="{8B656126-80F9-A361-9B89-A6314A61077B}"/>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2649;p64">
              <a:extLst>
                <a:ext uri="{FF2B5EF4-FFF2-40B4-BE49-F238E27FC236}">
                  <a16:creationId xmlns:a16="http://schemas.microsoft.com/office/drawing/2014/main" id="{A69D6B33-7DD8-9DDE-0AE6-C734576DED23}"/>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2650;p64">
              <a:extLst>
                <a:ext uri="{FF2B5EF4-FFF2-40B4-BE49-F238E27FC236}">
                  <a16:creationId xmlns:a16="http://schemas.microsoft.com/office/drawing/2014/main" id="{210DC925-F5A9-A681-D282-E7761B5C789A}"/>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2651;p64">
              <a:extLst>
                <a:ext uri="{FF2B5EF4-FFF2-40B4-BE49-F238E27FC236}">
                  <a16:creationId xmlns:a16="http://schemas.microsoft.com/office/drawing/2014/main" id="{75DA425D-1C84-2E4F-DE16-6B8BCE825C8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2652;p64">
              <a:extLst>
                <a:ext uri="{FF2B5EF4-FFF2-40B4-BE49-F238E27FC236}">
                  <a16:creationId xmlns:a16="http://schemas.microsoft.com/office/drawing/2014/main" id="{2ABCC5C7-2B4B-92E5-6FC0-91FE5194DC50}"/>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2653;p64">
              <a:extLst>
                <a:ext uri="{FF2B5EF4-FFF2-40B4-BE49-F238E27FC236}">
                  <a16:creationId xmlns:a16="http://schemas.microsoft.com/office/drawing/2014/main" id="{25A68D32-78C9-98FF-2B45-A2F61D28FB13}"/>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2654;p64">
              <a:extLst>
                <a:ext uri="{FF2B5EF4-FFF2-40B4-BE49-F238E27FC236}">
                  <a16:creationId xmlns:a16="http://schemas.microsoft.com/office/drawing/2014/main" id="{F362B73E-4310-4DB6-BDB2-E758EC6FD0FC}"/>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2655;p64">
              <a:extLst>
                <a:ext uri="{FF2B5EF4-FFF2-40B4-BE49-F238E27FC236}">
                  <a16:creationId xmlns:a16="http://schemas.microsoft.com/office/drawing/2014/main" id="{B47B058C-2DA8-9AA5-373E-308BECD663CE}"/>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2656;p64">
              <a:extLst>
                <a:ext uri="{FF2B5EF4-FFF2-40B4-BE49-F238E27FC236}">
                  <a16:creationId xmlns:a16="http://schemas.microsoft.com/office/drawing/2014/main" id="{655935FF-7FB5-E597-ACBD-B6418D11224A}"/>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2657;p64">
              <a:extLst>
                <a:ext uri="{FF2B5EF4-FFF2-40B4-BE49-F238E27FC236}">
                  <a16:creationId xmlns:a16="http://schemas.microsoft.com/office/drawing/2014/main" id="{5982917C-F174-47B7-7322-8919D762C525}"/>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2658;p64">
              <a:extLst>
                <a:ext uri="{FF2B5EF4-FFF2-40B4-BE49-F238E27FC236}">
                  <a16:creationId xmlns:a16="http://schemas.microsoft.com/office/drawing/2014/main" id="{956B39CE-8F27-3133-7782-05057C01BC8A}"/>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2659;p64">
              <a:extLst>
                <a:ext uri="{FF2B5EF4-FFF2-40B4-BE49-F238E27FC236}">
                  <a16:creationId xmlns:a16="http://schemas.microsoft.com/office/drawing/2014/main" id="{23CFC915-6538-86C5-BE27-B50163A89AAE}"/>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2660;p64">
              <a:extLst>
                <a:ext uri="{FF2B5EF4-FFF2-40B4-BE49-F238E27FC236}">
                  <a16:creationId xmlns:a16="http://schemas.microsoft.com/office/drawing/2014/main" id="{5C5F1BCC-2994-82F0-CAA8-829D11B7B1D7}"/>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2661;p64">
              <a:extLst>
                <a:ext uri="{FF2B5EF4-FFF2-40B4-BE49-F238E27FC236}">
                  <a16:creationId xmlns:a16="http://schemas.microsoft.com/office/drawing/2014/main" id="{54FE541E-DE42-4010-F6BA-1B92DF6791B1}"/>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2662;p64">
              <a:extLst>
                <a:ext uri="{FF2B5EF4-FFF2-40B4-BE49-F238E27FC236}">
                  <a16:creationId xmlns:a16="http://schemas.microsoft.com/office/drawing/2014/main" id="{66738DCB-7AE9-E4FE-4EA7-1017D33DEB61}"/>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2663;p64">
              <a:extLst>
                <a:ext uri="{FF2B5EF4-FFF2-40B4-BE49-F238E27FC236}">
                  <a16:creationId xmlns:a16="http://schemas.microsoft.com/office/drawing/2014/main" id="{89C3CC52-EF78-F90F-1C4C-E4F9444A4110}"/>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2664;p64">
              <a:extLst>
                <a:ext uri="{FF2B5EF4-FFF2-40B4-BE49-F238E27FC236}">
                  <a16:creationId xmlns:a16="http://schemas.microsoft.com/office/drawing/2014/main" id="{CCA738EA-73C5-6309-DE2B-C79640B5E3B0}"/>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2665;p64">
              <a:extLst>
                <a:ext uri="{FF2B5EF4-FFF2-40B4-BE49-F238E27FC236}">
                  <a16:creationId xmlns:a16="http://schemas.microsoft.com/office/drawing/2014/main" id="{40E15E0B-9CB7-0074-AC2B-A47F8EFE42F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2666;p64">
              <a:extLst>
                <a:ext uri="{FF2B5EF4-FFF2-40B4-BE49-F238E27FC236}">
                  <a16:creationId xmlns:a16="http://schemas.microsoft.com/office/drawing/2014/main" id="{C52A74AD-9095-1E93-0E55-AB54AE2538A8}"/>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2667;p64">
              <a:extLst>
                <a:ext uri="{FF2B5EF4-FFF2-40B4-BE49-F238E27FC236}">
                  <a16:creationId xmlns:a16="http://schemas.microsoft.com/office/drawing/2014/main" id="{54D941DA-7BBF-191A-C394-17CFC1D8D5D8}"/>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2668;p64">
              <a:extLst>
                <a:ext uri="{FF2B5EF4-FFF2-40B4-BE49-F238E27FC236}">
                  <a16:creationId xmlns:a16="http://schemas.microsoft.com/office/drawing/2014/main" id="{7C92A332-1C38-649A-472B-0C0869998C0E}"/>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2669;p64">
              <a:extLst>
                <a:ext uri="{FF2B5EF4-FFF2-40B4-BE49-F238E27FC236}">
                  <a16:creationId xmlns:a16="http://schemas.microsoft.com/office/drawing/2014/main" id="{C7A9BD84-3F6D-DBAB-8AE1-30DDBB399C30}"/>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2670;p64">
              <a:extLst>
                <a:ext uri="{FF2B5EF4-FFF2-40B4-BE49-F238E27FC236}">
                  <a16:creationId xmlns:a16="http://schemas.microsoft.com/office/drawing/2014/main" id="{71D1B73A-4C80-3723-A6E1-67A962E82E1C}"/>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2671;p64">
              <a:extLst>
                <a:ext uri="{FF2B5EF4-FFF2-40B4-BE49-F238E27FC236}">
                  <a16:creationId xmlns:a16="http://schemas.microsoft.com/office/drawing/2014/main" id="{78F6C731-2361-7BA6-4677-E8FD4E995979}"/>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2672;p64">
              <a:extLst>
                <a:ext uri="{FF2B5EF4-FFF2-40B4-BE49-F238E27FC236}">
                  <a16:creationId xmlns:a16="http://schemas.microsoft.com/office/drawing/2014/main" id="{4739A50C-69A9-F407-4C3D-BEEDD27FE387}"/>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2673;p64">
              <a:extLst>
                <a:ext uri="{FF2B5EF4-FFF2-40B4-BE49-F238E27FC236}">
                  <a16:creationId xmlns:a16="http://schemas.microsoft.com/office/drawing/2014/main" id="{5B1E4B99-1941-CE6A-9BFC-787F3A799112}"/>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2674;p64">
              <a:extLst>
                <a:ext uri="{FF2B5EF4-FFF2-40B4-BE49-F238E27FC236}">
                  <a16:creationId xmlns:a16="http://schemas.microsoft.com/office/drawing/2014/main" id="{D53942FF-6566-2D44-5A32-E0A0205B11C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2675;p64">
              <a:extLst>
                <a:ext uri="{FF2B5EF4-FFF2-40B4-BE49-F238E27FC236}">
                  <a16:creationId xmlns:a16="http://schemas.microsoft.com/office/drawing/2014/main" id="{320DF036-D27D-DDA9-7982-1DC73F217AE6}"/>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2676;p64">
              <a:extLst>
                <a:ext uri="{FF2B5EF4-FFF2-40B4-BE49-F238E27FC236}">
                  <a16:creationId xmlns:a16="http://schemas.microsoft.com/office/drawing/2014/main" id="{8DF7F0A5-ECF3-D24E-7271-F154C3F085E5}"/>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2677;p64">
              <a:extLst>
                <a:ext uri="{FF2B5EF4-FFF2-40B4-BE49-F238E27FC236}">
                  <a16:creationId xmlns:a16="http://schemas.microsoft.com/office/drawing/2014/main" id="{D8DD15A1-13BC-F191-9270-462F07DCFBCB}"/>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2678;p64">
              <a:extLst>
                <a:ext uri="{FF2B5EF4-FFF2-40B4-BE49-F238E27FC236}">
                  <a16:creationId xmlns:a16="http://schemas.microsoft.com/office/drawing/2014/main" id="{53AD96AA-8454-C347-978D-B9BFAE8ACCE9}"/>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2679;p64">
              <a:extLst>
                <a:ext uri="{FF2B5EF4-FFF2-40B4-BE49-F238E27FC236}">
                  <a16:creationId xmlns:a16="http://schemas.microsoft.com/office/drawing/2014/main" id="{20DD91E8-B4E7-3919-866F-3771D80CE344}"/>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2680;p64">
              <a:extLst>
                <a:ext uri="{FF2B5EF4-FFF2-40B4-BE49-F238E27FC236}">
                  <a16:creationId xmlns:a16="http://schemas.microsoft.com/office/drawing/2014/main" id="{2F5701BF-03E1-5516-DFA6-11E0DF852E1F}"/>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2681;p64">
              <a:extLst>
                <a:ext uri="{FF2B5EF4-FFF2-40B4-BE49-F238E27FC236}">
                  <a16:creationId xmlns:a16="http://schemas.microsoft.com/office/drawing/2014/main" id="{8825D32D-788D-091A-64DD-CB6198816E49}"/>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2682;p64">
              <a:extLst>
                <a:ext uri="{FF2B5EF4-FFF2-40B4-BE49-F238E27FC236}">
                  <a16:creationId xmlns:a16="http://schemas.microsoft.com/office/drawing/2014/main" id="{5A8088C4-6A31-F236-9CE6-D67FEF9223AD}"/>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2683;p64">
              <a:extLst>
                <a:ext uri="{FF2B5EF4-FFF2-40B4-BE49-F238E27FC236}">
                  <a16:creationId xmlns:a16="http://schemas.microsoft.com/office/drawing/2014/main" id="{2301492D-9550-8B35-0F6A-D0FFCA80FEA2}"/>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2684;p64">
              <a:extLst>
                <a:ext uri="{FF2B5EF4-FFF2-40B4-BE49-F238E27FC236}">
                  <a16:creationId xmlns:a16="http://schemas.microsoft.com/office/drawing/2014/main" id="{60EC5088-09A0-A75F-FC65-35047DE153DF}"/>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2685;p64">
              <a:extLst>
                <a:ext uri="{FF2B5EF4-FFF2-40B4-BE49-F238E27FC236}">
                  <a16:creationId xmlns:a16="http://schemas.microsoft.com/office/drawing/2014/main" id="{C2CA445C-76C4-5894-9F81-A742E85FD82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2686;p64">
              <a:extLst>
                <a:ext uri="{FF2B5EF4-FFF2-40B4-BE49-F238E27FC236}">
                  <a16:creationId xmlns:a16="http://schemas.microsoft.com/office/drawing/2014/main" id="{6F021C09-3096-B4E4-294A-4B3A83C1CF6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2687;p64">
              <a:extLst>
                <a:ext uri="{FF2B5EF4-FFF2-40B4-BE49-F238E27FC236}">
                  <a16:creationId xmlns:a16="http://schemas.microsoft.com/office/drawing/2014/main" id="{B19C2C4D-6AA8-AC1D-F47B-63F692CC6C62}"/>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2688;p64">
              <a:extLst>
                <a:ext uri="{FF2B5EF4-FFF2-40B4-BE49-F238E27FC236}">
                  <a16:creationId xmlns:a16="http://schemas.microsoft.com/office/drawing/2014/main" id="{6255E09B-4BDA-8350-A063-8A663EA1A22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2689;p64">
              <a:extLst>
                <a:ext uri="{FF2B5EF4-FFF2-40B4-BE49-F238E27FC236}">
                  <a16:creationId xmlns:a16="http://schemas.microsoft.com/office/drawing/2014/main" id="{BD9494DE-EBEA-F251-383D-6814425FBF1F}"/>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2690;p64">
              <a:extLst>
                <a:ext uri="{FF2B5EF4-FFF2-40B4-BE49-F238E27FC236}">
                  <a16:creationId xmlns:a16="http://schemas.microsoft.com/office/drawing/2014/main" id="{7B820B4A-E025-3331-C1E8-0518FCF49E87}"/>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2691;p64">
              <a:extLst>
                <a:ext uri="{FF2B5EF4-FFF2-40B4-BE49-F238E27FC236}">
                  <a16:creationId xmlns:a16="http://schemas.microsoft.com/office/drawing/2014/main" id="{6DC553E8-DC19-AE5B-05B9-19AC2B515CE7}"/>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2692;p64">
              <a:extLst>
                <a:ext uri="{FF2B5EF4-FFF2-40B4-BE49-F238E27FC236}">
                  <a16:creationId xmlns:a16="http://schemas.microsoft.com/office/drawing/2014/main" id="{8733D25D-4CC3-B3CF-7458-697A4A79E63E}"/>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2693;p64">
              <a:extLst>
                <a:ext uri="{FF2B5EF4-FFF2-40B4-BE49-F238E27FC236}">
                  <a16:creationId xmlns:a16="http://schemas.microsoft.com/office/drawing/2014/main" id="{564F74AA-5B1B-5F57-0729-D4DD7F08355C}"/>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2694;p64">
              <a:extLst>
                <a:ext uri="{FF2B5EF4-FFF2-40B4-BE49-F238E27FC236}">
                  <a16:creationId xmlns:a16="http://schemas.microsoft.com/office/drawing/2014/main" id="{1F3AAF88-6EF8-4987-10BF-42DE3C2B7BA5}"/>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2695;p64">
              <a:extLst>
                <a:ext uri="{FF2B5EF4-FFF2-40B4-BE49-F238E27FC236}">
                  <a16:creationId xmlns:a16="http://schemas.microsoft.com/office/drawing/2014/main" id="{363E981D-7B16-72D4-6D9D-E9942FAFC347}"/>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2696;p64">
              <a:extLst>
                <a:ext uri="{FF2B5EF4-FFF2-40B4-BE49-F238E27FC236}">
                  <a16:creationId xmlns:a16="http://schemas.microsoft.com/office/drawing/2014/main" id="{7E0738B4-C9A4-7575-655D-3B3A7E76C02C}"/>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2697;p64">
              <a:extLst>
                <a:ext uri="{FF2B5EF4-FFF2-40B4-BE49-F238E27FC236}">
                  <a16:creationId xmlns:a16="http://schemas.microsoft.com/office/drawing/2014/main" id="{666F1848-1890-A32F-823B-A8E38CDEF0D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2698;p64">
              <a:extLst>
                <a:ext uri="{FF2B5EF4-FFF2-40B4-BE49-F238E27FC236}">
                  <a16:creationId xmlns:a16="http://schemas.microsoft.com/office/drawing/2014/main" id="{F445801E-A874-CFAF-539E-34611EA7F272}"/>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2699;p64">
              <a:extLst>
                <a:ext uri="{FF2B5EF4-FFF2-40B4-BE49-F238E27FC236}">
                  <a16:creationId xmlns:a16="http://schemas.microsoft.com/office/drawing/2014/main" id="{A9BA80AD-7B9B-E613-95E2-B59848FBD93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2700;p64">
              <a:extLst>
                <a:ext uri="{FF2B5EF4-FFF2-40B4-BE49-F238E27FC236}">
                  <a16:creationId xmlns:a16="http://schemas.microsoft.com/office/drawing/2014/main" id="{1F52FED9-3A45-6982-D6C1-371CD4D7FE71}"/>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2701;p64">
              <a:extLst>
                <a:ext uri="{FF2B5EF4-FFF2-40B4-BE49-F238E27FC236}">
                  <a16:creationId xmlns:a16="http://schemas.microsoft.com/office/drawing/2014/main" id="{B12F6834-6AC0-F8F8-ACC1-4D8106FE4127}"/>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2702;p64">
              <a:extLst>
                <a:ext uri="{FF2B5EF4-FFF2-40B4-BE49-F238E27FC236}">
                  <a16:creationId xmlns:a16="http://schemas.microsoft.com/office/drawing/2014/main" id="{969252BA-C19E-F6F5-E9C6-B25339D7D7D8}"/>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2703;p64">
              <a:extLst>
                <a:ext uri="{FF2B5EF4-FFF2-40B4-BE49-F238E27FC236}">
                  <a16:creationId xmlns:a16="http://schemas.microsoft.com/office/drawing/2014/main" id="{B30176DC-D4EA-9536-1F71-4347FC6A2E48}"/>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2704;p64">
              <a:extLst>
                <a:ext uri="{FF2B5EF4-FFF2-40B4-BE49-F238E27FC236}">
                  <a16:creationId xmlns:a16="http://schemas.microsoft.com/office/drawing/2014/main" id="{2B1090F4-44F1-203C-8453-16839179504F}"/>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2705;p64">
              <a:extLst>
                <a:ext uri="{FF2B5EF4-FFF2-40B4-BE49-F238E27FC236}">
                  <a16:creationId xmlns:a16="http://schemas.microsoft.com/office/drawing/2014/main" id="{BA7E8769-31CD-2D64-8338-85A8C8BC48D0}"/>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2706;p64">
              <a:extLst>
                <a:ext uri="{FF2B5EF4-FFF2-40B4-BE49-F238E27FC236}">
                  <a16:creationId xmlns:a16="http://schemas.microsoft.com/office/drawing/2014/main" id="{8F447041-72F1-734A-9EB5-F21091A78C15}"/>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2707;p64">
              <a:extLst>
                <a:ext uri="{FF2B5EF4-FFF2-40B4-BE49-F238E27FC236}">
                  <a16:creationId xmlns:a16="http://schemas.microsoft.com/office/drawing/2014/main" id="{D76DBB46-A3BB-4A0C-C43B-747F16632CE4}"/>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2708;p64">
              <a:extLst>
                <a:ext uri="{FF2B5EF4-FFF2-40B4-BE49-F238E27FC236}">
                  <a16:creationId xmlns:a16="http://schemas.microsoft.com/office/drawing/2014/main" id="{4318DEE5-F71A-2942-FA90-FB651B578B38}"/>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2709;p64">
              <a:extLst>
                <a:ext uri="{FF2B5EF4-FFF2-40B4-BE49-F238E27FC236}">
                  <a16:creationId xmlns:a16="http://schemas.microsoft.com/office/drawing/2014/main" id="{CF9E7865-9B0F-6AC8-F936-C7426FE24AD4}"/>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2710;p64">
              <a:extLst>
                <a:ext uri="{FF2B5EF4-FFF2-40B4-BE49-F238E27FC236}">
                  <a16:creationId xmlns:a16="http://schemas.microsoft.com/office/drawing/2014/main" id="{9C0BA87C-BF02-EB9C-BB08-0C2FC231A41C}"/>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2711;p64">
              <a:extLst>
                <a:ext uri="{FF2B5EF4-FFF2-40B4-BE49-F238E27FC236}">
                  <a16:creationId xmlns:a16="http://schemas.microsoft.com/office/drawing/2014/main" id="{50343270-4DBE-F3E6-CB64-44DA1E3FED71}"/>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2712;p64">
              <a:extLst>
                <a:ext uri="{FF2B5EF4-FFF2-40B4-BE49-F238E27FC236}">
                  <a16:creationId xmlns:a16="http://schemas.microsoft.com/office/drawing/2014/main" id="{B5A1A5FD-0DA0-5608-799A-9D0777DDB34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2713;p64">
              <a:extLst>
                <a:ext uri="{FF2B5EF4-FFF2-40B4-BE49-F238E27FC236}">
                  <a16:creationId xmlns:a16="http://schemas.microsoft.com/office/drawing/2014/main" id="{FE98BECC-8D60-767C-AD46-9A9AD235CB8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2714;p64">
              <a:extLst>
                <a:ext uri="{FF2B5EF4-FFF2-40B4-BE49-F238E27FC236}">
                  <a16:creationId xmlns:a16="http://schemas.microsoft.com/office/drawing/2014/main" id="{DFCBA409-972F-ED74-B6BD-CD75B19A32BB}"/>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2715;p64">
              <a:extLst>
                <a:ext uri="{FF2B5EF4-FFF2-40B4-BE49-F238E27FC236}">
                  <a16:creationId xmlns:a16="http://schemas.microsoft.com/office/drawing/2014/main" id="{649039CF-2CDB-45A6-E44D-027C8C6F7EC3}"/>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2716;p64">
              <a:extLst>
                <a:ext uri="{FF2B5EF4-FFF2-40B4-BE49-F238E27FC236}">
                  <a16:creationId xmlns:a16="http://schemas.microsoft.com/office/drawing/2014/main" id="{60AD85F2-4EF1-8DBD-0B32-66B6CF21461F}"/>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2717;p64">
              <a:extLst>
                <a:ext uri="{FF2B5EF4-FFF2-40B4-BE49-F238E27FC236}">
                  <a16:creationId xmlns:a16="http://schemas.microsoft.com/office/drawing/2014/main" id="{549D4C48-2C60-1433-6E76-14DBE218A288}"/>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2718;p64">
              <a:extLst>
                <a:ext uri="{FF2B5EF4-FFF2-40B4-BE49-F238E27FC236}">
                  <a16:creationId xmlns:a16="http://schemas.microsoft.com/office/drawing/2014/main" id="{2322319E-5796-28D5-E59E-DC8BC08BB354}"/>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2719;p64">
              <a:extLst>
                <a:ext uri="{FF2B5EF4-FFF2-40B4-BE49-F238E27FC236}">
                  <a16:creationId xmlns:a16="http://schemas.microsoft.com/office/drawing/2014/main" id="{C1571D7F-8EA6-8DAD-2787-090441076F45}"/>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2720;p64">
              <a:extLst>
                <a:ext uri="{FF2B5EF4-FFF2-40B4-BE49-F238E27FC236}">
                  <a16:creationId xmlns:a16="http://schemas.microsoft.com/office/drawing/2014/main" id="{DA6A2EE0-140A-1ABA-CD35-C3E795251EAC}"/>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2721;p64">
              <a:extLst>
                <a:ext uri="{FF2B5EF4-FFF2-40B4-BE49-F238E27FC236}">
                  <a16:creationId xmlns:a16="http://schemas.microsoft.com/office/drawing/2014/main" id="{6FD3438B-15B2-757A-ECC8-EEC7C82B3075}"/>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2722;p64">
              <a:extLst>
                <a:ext uri="{FF2B5EF4-FFF2-40B4-BE49-F238E27FC236}">
                  <a16:creationId xmlns:a16="http://schemas.microsoft.com/office/drawing/2014/main" id="{8DC897CC-77A0-0609-2FFA-E164A3F2776C}"/>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2723;p64">
              <a:extLst>
                <a:ext uri="{FF2B5EF4-FFF2-40B4-BE49-F238E27FC236}">
                  <a16:creationId xmlns:a16="http://schemas.microsoft.com/office/drawing/2014/main" id="{B0109601-C658-8CCD-97D0-9E33D2BA2450}"/>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2724;p64">
              <a:extLst>
                <a:ext uri="{FF2B5EF4-FFF2-40B4-BE49-F238E27FC236}">
                  <a16:creationId xmlns:a16="http://schemas.microsoft.com/office/drawing/2014/main" id="{BAA145AA-26CE-7409-EFFD-F3EE2D898D5E}"/>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2725;p64">
              <a:extLst>
                <a:ext uri="{FF2B5EF4-FFF2-40B4-BE49-F238E27FC236}">
                  <a16:creationId xmlns:a16="http://schemas.microsoft.com/office/drawing/2014/main" id="{1E0302EE-6811-5BE2-7721-43C179A3BC6F}"/>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2726;p64">
              <a:extLst>
                <a:ext uri="{FF2B5EF4-FFF2-40B4-BE49-F238E27FC236}">
                  <a16:creationId xmlns:a16="http://schemas.microsoft.com/office/drawing/2014/main" id="{57033D43-90AA-A1C0-6559-F3BBFE61685C}"/>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2727;p64">
              <a:extLst>
                <a:ext uri="{FF2B5EF4-FFF2-40B4-BE49-F238E27FC236}">
                  <a16:creationId xmlns:a16="http://schemas.microsoft.com/office/drawing/2014/main" id="{4BB18D12-108E-594A-2AA6-5220C9D0C3E4}"/>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2728;p64">
              <a:extLst>
                <a:ext uri="{FF2B5EF4-FFF2-40B4-BE49-F238E27FC236}">
                  <a16:creationId xmlns:a16="http://schemas.microsoft.com/office/drawing/2014/main" id="{1A4B568E-1887-1C78-96E5-7AEA7F49D7D6}"/>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2729;p64">
              <a:extLst>
                <a:ext uri="{FF2B5EF4-FFF2-40B4-BE49-F238E27FC236}">
                  <a16:creationId xmlns:a16="http://schemas.microsoft.com/office/drawing/2014/main" id="{C1088966-8942-F097-B1E6-D10858C37310}"/>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2730;p64">
              <a:extLst>
                <a:ext uri="{FF2B5EF4-FFF2-40B4-BE49-F238E27FC236}">
                  <a16:creationId xmlns:a16="http://schemas.microsoft.com/office/drawing/2014/main" id="{00CC5C65-B76C-EDE4-908D-D29DA1D58B98}"/>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2731;p64">
              <a:extLst>
                <a:ext uri="{FF2B5EF4-FFF2-40B4-BE49-F238E27FC236}">
                  <a16:creationId xmlns:a16="http://schemas.microsoft.com/office/drawing/2014/main" id="{E462FD82-548B-19F7-BD7E-472077A5CA9E}"/>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2732;p64">
              <a:extLst>
                <a:ext uri="{FF2B5EF4-FFF2-40B4-BE49-F238E27FC236}">
                  <a16:creationId xmlns:a16="http://schemas.microsoft.com/office/drawing/2014/main" id="{91C497C1-936B-6078-3FCA-1F864725914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2733;p64">
              <a:extLst>
                <a:ext uri="{FF2B5EF4-FFF2-40B4-BE49-F238E27FC236}">
                  <a16:creationId xmlns:a16="http://schemas.microsoft.com/office/drawing/2014/main" id="{EAD4C728-9994-680B-6B9F-B2AB4DF02558}"/>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2734;p64">
              <a:extLst>
                <a:ext uri="{FF2B5EF4-FFF2-40B4-BE49-F238E27FC236}">
                  <a16:creationId xmlns:a16="http://schemas.microsoft.com/office/drawing/2014/main" id="{5D1ED23E-D535-50F0-91B1-C5D3E21099EC}"/>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2735;p64">
              <a:extLst>
                <a:ext uri="{FF2B5EF4-FFF2-40B4-BE49-F238E27FC236}">
                  <a16:creationId xmlns:a16="http://schemas.microsoft.com/office/drawing/2014/main" id="{7B5F25BA-276C-1427-46E5-1BD3696C542C}"/>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2736;p64">
              <a:extLst>
                <a:ext uri="{FF2B5EF4-FFF2-40B4-BE49-F238E27FC236}">
                  <a16:creationId xmlns:a16="http://schemas.microsoft.com/office/drawing/2014/main" id="{E10866BA-DB63-A6CF-C62D-DE286F372094}"/>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2737;p64">
              <a:extLst>
                <a:ext uri="{FF2B5EF4-FFF2-40B4-BE49-F238E27FC236}">
                  <a16:creationId xmlns:a16="http://schemas.microsoft.com/office/drawing/2014/main" id="{AFBDEA6A-639B-8704-FCBA-876D8CE6AAC0}"/>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2738;p64">
              <a:extLst>
                <a:ext uri="{FF2B5EF4-FFF2-40B4-BE49-F238E27FC236}">
                  <a16:creationId xmlns:a16="http://schemas.microsoft.com/office/drawing/2014/main" id="{8AD39F9B-9EDB-1365-218A-877EA71B334A}"/>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2739;p64">
              <a:extLst>
                <a:ext uri="{FF2B5EF4-FFF2-40B4-BE49-F238E27FC236}">
                  <a16:creationId xmlns:a16="http://schemas.microsoft.com/office/drawing/2014/main" id="{0F9A76FF-438A-5B3D-E05E-84DF339E1ACB}"/>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2740;p64">
              <a:extLst>
                <a:ext uri="{FF2B5EF4-FFF2-40B4-BE49-F238E27FC236}">
                  <a16:creationId xmlns:a16="http://schemas.microsoft.com/office/drawing/2014/main" id="{94DA6491-2B21-B974-0821-5180BFACDDD2}"/>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2741;p64">
              <a:extLst>
                <a:ext uri="{FF2B5EF4-FFF2-40B4-BE49-F238E27FC236}">
                  <a16:creationId xmlns:a16="http://schemas.microsoft.com/office/drawing/2014/main" id="{AC86175F-AA6A-C668-8BEC-D50C832EC111}"/>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2742;p64">
              <a:extLst>
                <a:ext uri="{FF2B5EF4-FFF2-40B4-BE49-F238E27FC236}">
                  <a16:creationId xmlns:a16="http://schemas.microsoft.com/office/drawing/2014/main" id="{6969F0D6-CFBE-3C8D-003A-EC3C2F068FF8}"/>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2743;p64">
              <a:extLst>
                <a:ext uri="{FF2B5EF4-FFF2-40B4-BE49-F238E27FC236}">
                  <a16:creationId xmlns:a16="http://schemas.microsoft.com/office/drawing/2014/main" id="{2AEAD094-9FF8-BEE6-7128-814EC935031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2744;p64">
              <a:extLst>
                <a:ext uri="{FF2B5EF4-FFF2-40B4-BE49-F238E27FC236}">
                  <a16:creationId xmlns:a16="http://schemas.microsoft.com/office/drawing/2014/main" id="{650581C5-8866-3215-4AA0-F066034803F9}"/>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2745;p64">
              <a:extLst>
                <a:ext uri="{FF2B5EF4-FFF2-40B4-BE49-F238E27FC236}">
                  <a16:creationId xmlns:a16="http://schemas.microsoft.com/office/drawing/2014/main" id="{F2072A56-9E74-C2E1-D265-D5540A989809}"/>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2746;p64">
              <a:extLst>
                <a:ext uri="{FF2B5EF4-FFF2-40B4-BE49-F238E27FC236}">
                  <a16:creationId xmlns:a16="http://schemas.microsoft.com/office/drawing/2014/main" id="{10AE8B2F-6454-CB52-BAE2-AA5D09826326}"/>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2747;p64">
              <a:extLst>
                <a:ext uri="{FF2B5EF4-FFF2-40B4-BE49-F238E27FC236}">
                  <a16:creationId xmlns:a16="http://schemas.microsoft.com/office/drawing/2014/main" id="{DEE5F351-12E5-3A0D-B9F5-C082BD30654A}"/>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2748;p64">
              <a:extLst>
                <a:ext uri="{FF2B5EF4-FFF2-40B4-BE49-F238E27FC236}">
                  <a16:creationId xmlns:a16="http://schemas.microsoft.com/office/drawing/2014/main" id="{ECBAEEE5-8003-6BD0-83CC-62E893CA8B4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2749;p64">
              <a:extLst>
                <a:ext uri="{FF2B5EF4-FFF2-40B4-BE49-F238E27FC236}">
                  <a16:creationId xmlns:a16="http://schemas.microsoft.com/office/drawing/2014/main" id="{06FE69C4-BD40-CF74-7328-0C6769F0AA60}"/>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2750;p64">
              <a:extLst>
                <a:ext uri="{FF2B5EF4-FFF2-40B4-BE49-F238E27FC236}">
                  <a16:creationId xmlns:a16="http://schemas.microsoft.com/office/drawing/2014/main" id="{6B3C3092-E930-D16D-3BCE-781954D9EF21}"/>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2751;p64">
              <a:extLst>
                <a:ext uri="{FF2B5EF4-FFF2-40B4-BE49-F238E27FC236}">
                  <a16:creationId xmlns:a16="http://schemas.microsoft.com/office/drawing/2014/main" id="{DEAC6D76-E2BC-3B3A-805F-81B4AA6A216B}"/>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2752;p64">
              <a:extLst>
                <a:ext uri="{FF2B5EF4-FFF2-40B4-BE49-F238E27FC236}">
                  <a16:creationId xmlns:a16="http://schemas.microsoft.com/office/drawing/2014/main" id="{8C071C24-715C-AB6A-31AE-86EFCD57FC9C}"/>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2753;p64">
              <a:extLst>
                <a:ext uri="{FF2B5EF4-FFF2-40B4-BE49-F238E27FC236}">
                  <a16:creationId xmlns:a16="http://schemas.microsoft.com/office/drawing/2014/main" id="{A079E3D2-DA38-3ABF-71D9-8083C2A7D89F}"/>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2754;p64">
              <a:extLst>
                <a:ext uri="{FF2B5EF4-FFF2-40B4-BE49-F238E27FC236}">
                  <a16:creationId xmlns:a16="http://schemas.microsoft.com/office/drawing/2014/main" id="{2D5BB055-160B-2936-D614-42DC26557651}"/>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2755;p64">
              <a:extLst>
                <a:ext uri="{FF2B5EF4-FFF2-40B4-BE49-F238E27FC236}">
                  <a16:creationId xmlns:a16="http://schemas.microsoft.com/office/drawing/2014/main" id="{5CEFE189-BC85-83C0-52B0-5293820632A9}"/>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2756;p64">
              <a:extLst>
                <a:ext uri="{FF2B5EF4-FFF2-40B4-BE49-F238E27FC236}">
                  <a16:creationId xmlns:a16="http://schemas.microsoft.com/office/drawing/2014/main" id="{CAF2B7FD-1273-49D8-70E2-2B54D40A39D0}"/>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2757;p64">
              <a:extLst>
                <a:ext uri="{FF2B5EF4-FFF2-40B4-BE49-F238E27FC236}">
                  <a16:creationId xmlns:a16="http://schemas.microsoft.com/office/drawing/2014/main" id="{D1AD8976-30B1-097B-FCF0-3BA13975508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2758;p64">
              <a:extLst>
                <a:ext uri="{FF2B5EF4-FFF2-40B4-BE49-F238E27FC236}">
                  <a16:creationId xmlns:a16="http://schemas.microsoft.com/office/drawing/2014/main" id="{A80BAB68-6A29-5AF2-0D70-16ABB84DE385}"/>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2759;p64">
              <a:extLst>
                <a:ext uri="{FF2B5EF4-FFF2-40B4-BE49-F238E27FC236}">
                  <a16:creationId xmlns:a16="http://schemas.microsoft.com/office/drawing/2014/main" id="{CAF7EC85-D673-8D66-F019-BB43DC70730E}"/>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2760;p64">
              <a:extLst>
                <a:ext uri="{FF2B5EF4-FFF2-40B4-BE49-F238E27FC236}">
                  <a16:creationId xmlns:a16="http://schemas.microsoft.com/office/drawing/2014/main" id="{F86CE9A3-E954-2F06-8D83-C305672FA8A0}"/>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2761;p64">
              <a:extLst>
                <a:ext uri="{FF2B5EF4-FFF2-40B4-BE49-F238E27FC236}">
                  <a16:creationId xmlns:a16="http://schemas.microsoft.com/office/drawing/2014/main" id="{6ED6F8F8-F915-65F3-E6E4-7EF02F611A6E}"/>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2762;p64">
              <a:extLst>
                <a:ext uri="{FF2B5EF4-FFF2-40B4-BE49-F238E27FC236}">
                  <a16:creationId xmlns:a16="http://schemas.microsoft.com/office/drawing/2014/main" id="{29F01239-B026-C4DA-5337-A1CDD5F7E3C6}"/>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2763;p64">
              <a:extLst>
                <a:ext uri="{FF2B5EF4-FFF2-40B4-BE49-F238E27FC236}">
                  <a16:creationId xmlns:a16="http://schemas.microsoft.com/office/drawing/2014/main" id="{D2B48FEE-782F-37DF-F618-2F5B33D6E762}"/>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2764;p64">
              <a:extLst>
                <a:ext uri="{FF2B5EF4-FFF2-40B4-BE49-F238E27FC236}">
                  <a16:creationId xmlns:a16="http://schemas.microsoft.com/office/drawing/2014/main" id="{DAF5EA89-232A-4DA1-790C-54600E60E618}"/>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2765;p64">
              <a:extLst>
                <a:ext uri="{FF2B5EF4-FFF2-40B4-BE49-F238E27FC236}">
                  <a16:creationId xmlns:a16="http://schemas.microsoft.com/office/drawing/2014/main" id="{FA6B9913-99EB-C665-5B18-AC5514885059}"/>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2766;p64">
              <a:extLst>
                <a:ext uri="{FF2B5EF4-FFF2-40B4-BE49-F238E27FC236}">
                  <a16:creationId xmlns:a16="http://schemas.microsoft.com/office/drawing/2014/main" id="{CE8CD3B6-AE7F-2547-838D-35DD6D08584E}"/>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2767;p64">
              <a:extLst>
                <a:ext uri="{FF2B5EF4-FFF2-40B4-BE49-F238E27FC236}">
                  <a16:creationId xmlns:a16="http://schemas.microsoft.com/office/drawing/2014/main" id="{8C0F45CE-4733-0440-2775-39A1C9900EC4}"/>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2768;p64">
              <a:extLst>
                <a:ext uri="{FF2B5EF4-FFF2-40B4-BE49-F238E27FC236}">
                  <a16:creationId xmlns:a16="http://schemas.microsoft.com/office/drawing/2014/main" id="{ED2CE99A-2EDA-BFB8-8645-E90F4017550D}"/>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2769;p64">
              <a:extLst>
                <a:ext uri="{FF2B5EF4-FFF2-40B4-BE49-F238E27FC236}">
                  <a16:creationId xmlns:a16="http://schemas.microsoft.com/office/drawing/2014/main" id="{775FCEB1-FB31-917E-20B3-6C07311B463C}"/>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2770;p64">
              <a:extLst>
                <a:ext uri="{FF2B5EF4-FFF2-40B4-BE49-F238E27FC236}">
                  <a16:creationId xmlns:a16="http://schemas.microsoft.com/office/drawing/2014/main" id="{8CA71DC6-4002-6B42-DE2B-8EF7A6B777DF}"/>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2771;p64">
              <a:extLst>
                <a:ext uri="{FF2B5EF4-FFF2-40B4-BE49-F238E27FC236}">
                  <a16:creationId xmlns:a16="http://schemas.microsoft.com/office/drawing/2014/main" id="{C8182C96-1013-8CF5-0DDE-A67F37396179}"/>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2772;p64">
              <a:extLst>
                <a:ext uri="{FF2B5EF4-FFF2-40B4-BE49-F238E27FC236}">
                  <a16:creationId xmlns:a16="http://schemas.microsoft.com/office/drawing/2014/main" id="{A8F994F2-7ACE-BA71-F53E-AFF0A12DBFC4}"/>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2773;p64">
              <a:extLst>
                <a:ext uri="{FF2B5EF4-FFF2-40B4-BE49-F238E27FC236}">
                  <a16:creationId xmlns:a16="http://schemas.microsoft.com/office/drawing/2014/main" id="{67A5431D-F8FB-4F2A-CB61-04CFD445F506}"/>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2774;p64">
              <a:extLst>
                <a:ext uri="{FF2B5EF4-FFF2-40B4-BE49-F238E27FC236}">
                  <a16:creationId xmlns:a16="http://schemas.microsoft.com/office/drawing/2014/main" id="{DF0C55C4-BFC9-B9ED-AC32-230833B631E8}"/>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2775;p64">
              <a:extLst>
                <a:ext uri="{FF2B5EF4-FFF2-40B4-BE49-F238E27FC236}">
                  <a16:creationId xmlns:a16="http://schemas.microsoft.com/office/drawing/2014/main" id="{9EF3762F-BB1E-2310-DFE9-5A0B9DB5092B}"/>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2776;p64">
              <a:extLst>
                <a:ext uri="{FF2B5EF4-FFF2-40B4-BE49-F238E27FC236}">
                  <a16:creationId xmlns:a16="http://schemas.microsoft.com/office/drawing/2014/main" id="{05370211-B384-960F-1D33-63261B6369D7}"/>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2777;p64">
              <a:extLst>
                <a:ext uri="{FF2B5EF4-FFF2-40B4-BE49-F238E27FC236}">
                  <a16:creationId xmlns:a16="http://schemas.microsoft.com/office/drawing/2014/main" id="{33E23CEE-5077-EE5C-74F3-5647F166BB5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2778;p64">
              <a:extLst>
                <a:ext uri="{FF2B5EF4-FFF2-40B4-BE49-F238E27FC236}">
                  <a16:creationId xmlns:a16="http://schemas.microsoft.com/office/drawing/2014/main" id="{36248E02-384C-15C3-E32A-314F71619801}"/>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2779;p64">
              <a:extLst>
                <a:ext uri="{FF2B5EF4-FFF2-40B4-BE49-F238E27FC236}">
                  <a16:creationId xmlns:a16="http://schemas.microsoft.com/office/drawing/2014/main" id="{FA998DAC-7EF6-70E4-836A-0F39C7CDC153}"/>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2780;p64">
              <a:extLst>
                <a:ext uri="{FF2B5EF4-FFF2-40B4-BE49-F238E27FC236}">
                  <a16:creationId xmlns:a16="http://schemas.microsoft.com/office/drawing/2014/main" id="{99D13F55-DCB4-2AB2-880E-31694DF26EBF}"/>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2781;p64">
              <a:extLst>
                <a:ext uri="{FF2B5EF4-FFF2-40B4-BE49-F238E27FC236}">
                  <a16:creationId xmlns:a16="http://schemas.microsoft.com/office/drawing/2014/main" id="{6DB6DEF5-19DD-E615-4BB9-5E804927B4B0}"/>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2782;p64">
              <a:extLst>
                <a:ext uri="{FF2B5EF4-FFF2-40B4-BE49-F238E27FC236}">
                  <a16:creationId xmlns:a16="http://schemas.microsoft.com/office/drawing/2014/main" id="{A5E37D57-2F14-6313-683A-1C0550246A0C}"/>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2783;p64">
              <a:extLst>
                <a:ext uri="{FF2B5EF4-FFF2-40B4-BE49-F238E27FC236}">
                  <a16:creationId xmlns:a16="http://schemas.microsoft.com/office/drawing/2014/main" id="{25D00C43-913E-1316-8526-3020CD4C363C}"/>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2784;p64">
              <a:extLst>
                <a:ext uri="{FF2B5EF4-FFF2-40B4-BE49-F238E27FC236}">
                  <a16:creationId xmlns:a16="http://schemas.microsoft.com/office/drawing/2014/main" id="{BD8B8B68-1F4A-8943-F6BE-8F8610AD4BCE}"/>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2785;p64">
              <a:extLst>
                <a:ext uri="{FF2B5EF4-FFF2-40B4-BE49-F238E27FC236}">
                  <a16:creationId xmlns:a16="http://schemas.microsoft.com/office/drawing/2014/main" id="{D33808F6-8D7B-5FCF-308D-2815C8374C18}"/>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2786;p64">
              <a:extLst>
                <a:ext uri="{FF2B5EF4-FFF2-40B4-BE49-F238E27FC236}">
                  <a16:creationId xmlns:a16="http://schemas.microsoft.com/office/drawing/2014/main" id="{814410F8-4C17-52DB-3A81-D4374B6B530E}"/>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2787;p64">
              <a:extLst>
                <a:ext uri="{FF2B5EF4-FFF2-40B4-BE49-F238E27FC236}">
                  <a16:creationId xmlns:a16="http://schemas.microsoft.com/office/drawing/2014/main" id="{E30D2DBA-18F5-4006-2FF9-E0E4DCAA1507}"/>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2788;p64">
              <a:extLst>
                <a:ext uri="{FF2B5EF4-FFF2-40B4-BE49-F238E27FC236}">
                  <a16:creationId xmlns:a16="http://schemas.microsoft.com/office/drawing/2014/main" id="{A0F32669-8A59-471B-6B25-00A955A7CC21}"/>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2789;p64">
              <a:extLst>
                <a:ext uri="{FF2B5EF4-FFF2-40B4-BE49-F238E27FC236}">
                  <a16:creationId xmlns:a16="http://schemas.microsoft.com/office/drawing/2014/main" id="{16A5C699-1DCF-6FDC-9833-08D0DE10DC67}"/>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2790;p64">
              <a:extLst>
                <a:ext uri="{FF2B5EF4-FFF2-40B4-BE49-F238E27FC236}">
                  <a16:creationId xmlns:a16="http://schemas.microsoft.com/office/drawing/2014/main" id="{60EE6F30-8241-2BB1-3BD7-90B0674E25E3}"/>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2791;p64">
              <a:extLst>
                <a:ext uri="{FF2B5EF4-FFF2-40B4-BE49-F238E27FC236}">
                  <a16:creationId xmlns:a16="http://schemas.microsoft.com/office/drawing/2014/main" id="{8E25F02A-9727-4ECA-AF61-D313561BD6F0}"/>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2792;p64">
              <a:extLst>
                <a:ext uri="{FF2B5EF4-FFF2-40B4-BE49-F238E27FC236}">
                  <a16:creationId xmlns:a16="http://schemas.microsoft.com/office/drawing/2014/main" id="{244854E7-2E2B-0184-9753-684178D778F3}"/>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2793;p64">
              <a:extLst>
                <a:ext uri="{FF2B5EF4-FFF2-40B4-BE49-F238E27FC236}">
                  <a16:creationId xmlns:a16="http://schemas.microsoft.com/office/drawing/2014/main" id="{F629A369-B3C2-8E12-80D6-579669FD4FBD}"/>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2794;p64">
              <a:extLst>
                <a:ext uri="{FF2B5EF4-FFF2-40B4-BE49-F238E27FC236}">
                  <a16:creationId xmlns:a16="http://schemas.microsoft.com/office/drawing/2014/main" id="{67296A7C-1D0F-3CF7-74F8-7B2748409CBB}"/>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2795;p64">
              <a:extLst>
                <a:ext uri="{FF2B5EF4-FFF2-40B4-BE49-F238E27FC236}">
                  <a16:creationId xmlns:a16="http://schemas.microsoft.com/office/drawing/2014/main" id="{EB9B5E0B-003F-71D1-7071-9DF56597E9DC}"/>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2796;p64">
              <a:extLst>
                <a:ext uri="{FF2B5EF4-FFF2-40B4-BE49-F238E27FC236}">
                  <a16:creationId xmlns:a16="http://schemas.microsoft.com/office/drawing/2014/main" id="{FBA36D63-B785-1954-7E33-FB075A86287D}"/>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2797;p64">
              <a:extLst>
                <a:ext uri="{FF2B5EF4-FFF2-40B4-BE49-F238E27FC236}">
                  <a16:creationId xmlns:a16="http://schemas.microsoft.com/office/drawing/2014/main" id="{CEB9FDC6-555A-057C-1FB7-5BE8A1B2CE0A}"/>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2798;p64">
              <a:extLst>
                <a:ext uri="{FF2B5EF4-FFF2-40B4-BE49-F238E27FC236}">
                  <a16:creationId xmlns:a16="http://schemas.microsoft.com/office/drawing/2014/main" id="{2AF2C288-750C-5C1C-8F0D-710EEE3DE8EF}"/>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2799;p64">
              <a:extLst>
                <a:ext uri="{FF2B5EF4-FFF2-40B4-BE49-F238E27FC236}">
                  <a16:creationId xmlns:a16="http://schemas.microsoft.com/office/drawing/2014/main" id="{66E22539-0357-4A7C-B107-4D7E0066E2A0}"/>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2800;p64">
              <a:extLst>
                <a:ext uri="{FF2B5EF4-FFF2-40B4-BE49-F238E27FC236}">
                  <a16:creationId xmlns:a16="http://schemas.microsoft.com/office/drawing/2014/main" id="{FD9EC34E-87FA-2218-F983-109C4BFD995E}"/>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2801;p64">
              <a:extLst>
                <a:ext uri="{FF2B5EF4-FFF2-40B4-BE49-F238E27FC236}">
                  <a16:creationId xmlns:a16="http://schemas.microsoft.com/office/drawing/2014/main" id="{4BA0AFBA-3E34-5C3C-7EA5-39D3CDE4131A}"/>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2802;p64">
              <a:extLst>
                <a:ext uri="{FF2B5EF4-FFF2-40B4-BE49-F238E27FC236}">
                  <a16:creationId xmlns:a16="http://schemas.microsoft.com/office/drawing/2014/main" id="{FBD9B45B-1181-170A-1190-A642ADA2A780}"/>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2803;p64">
              <a:extLst>
                <a:ext uri="{FF2B5EF4-FFF2-40B4-BE49-F238E27FC236}">
                  <a16:creationId xmlns:a16="http://schemas.microsoft.com/office/drawing/2014/main" id="{DF395B9B-EFCA-7C4B-97F3-92FDE89A11D3}"/>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2804;p64">
              <a:extLst>
                <a:ext uri="{FF2B5EF4-FFF2-40B4-BE49-F238E27FC236}">
                  <a16:creationId xmlns:a16="http://schemas.microsoft.com/office/drawing/2014/main" id="{3D39D9DD-6F20-4383-98C0-C393FAE87BBA}"/>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2805;p64">
              <a:extLst>
                <a:ext uri="{FF2B5EF4-FFF2-40B4-BE49-F238E27FC236}">
                  <a16:creationId xmlns:a16="http://schemas.microsoft.com/office/drawing/2014/main" id="{420E14D9-7E50-B1A5-057A-DE63ECD82B34}"/>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2806;p64">
              <a:extLst>
                <a:ext uri="{FF2B5EF4-FFF2-40B4-BE49-F238E27FC236}">
                  <a16:creationId xmlns:a16="http://schemas.microsoft.com/office/drawing/2014/main" id="{CEB363AF-7A35-5639-D763-678E7B94F663}"/>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2807;p64">
              <a:extLst>
                <a:ext uri="{FF2B5EF4-FFF2-40B4-BE49-F238E27FC236}">
                  <a16:creationId xmlns:a16="http://schemas.microsoft.com/office/drawing/2014/main" id="{963B76F9-A446-CFC2-28F2-D50E82841945}"/>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2808;p64">
              <a:extLst>
                <a:ext uri="{FF2B5EF4-FFF2-40B4-BE49-F238E27FC236}">
                  <a16:creationId xmlns:a16="http://schemas.microsoft.com/office/drawing/2014/main" id="{237BB2F5-AC77-AAC0-B409-62C4F479E1CC}"/>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2809;p64">
              <a:extLst>
                <a:ext uri="{FF2B5EF4-FFF2-40B4-BE49-F238E27FC236}">
                  <a16:creationId xmlns:a16="http://schemas.microsoft.com/office/drawing/2014/main" id="{942CF490-C0C1-5C91-8797-F34D4287F426}"/>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2810;p64">
              <a:extLst>
                <a:ext uri="{FF2B5EF4-FFF2-40B4-BE49-F238E27FC236}">
                  <a16:creationId xmlns:a16="http://schemas.microsoft.com/office/drawing/2014/main" id="{315C6285-5D36-7634-91EE-78865B9B9464}"/>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2811;p64">
              <a:extLst>
                <a:ext uri="{FF2B5EF4-FFF2-40B4-BE49-F238E27FC236}">
                  <a16:creationId xmlns:a16="http://schemas.microsoft.com/office/drawing/2014/main" id="{8BF8E771-B81E-4A8B-035A-0445FD393608}"/>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2812;p64">
              <a:extLst>
                <a:ext uri="{FF2B5EF4-FFF2-40B4-BE49-F238E27FC236}">
                  <a16:creationId xmlns:a16="http://schemas.microsoft.com/office/drawing/2014/main" id="{9E5A5E06-17F4-784A-1840-EF705896D441}"/>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2813;p64">
              <a:extLst>
                <a:ext uri="{FF2B5EF4-FFF2-40B4-BE49-F238E27FC236}">
                  <a16:creationId xmlns:a16="http://schemas.microsoft.com/office/drawing/2014/main" id="{EC074DA1-DE77-A02E-6AD4-6852E31B92B4}"/>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2814;p64">
              <a:extLst>
                <a:ext uri="{FF2B5EF4-FFF2-40B4-BE49-F238E27FC236}">
                  <a16:creationId xmlns:a16="http://schemas.microsoft.com/office/drawing/2014/main" id="{1EB0FA0E-496B-9DD4-7E08-2CF4A4EBE9F9}"/>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2815;p64">
              <a:extLst>
                <a:ext uri="{FF2B5EF4-FFF2-40B4-BE49-F238E27FC236}">
                  <a16:creationId xmlns:a16="http://schemas.microsoft.com/office/drawing/2014/main" id="{450FA823-E6F9-8B6D-2142-B3976D897570}"/>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2816;p64">
              <a:extLst>
                <a:ext uri="{FF2B5EF4-FFF2-40B4-BE49-F238E27FC236}">
                  <a16:creationId xmlns:a16="http://schemas.microsoft.com/office/drawing/2014/main" id="{C53B47D5-5256-E01C-A742-8A38CD39746C}"/>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2817;p64">
              <a:extLst>
                <a:ext uri="{FF2B5EF4-FFF2-40B4-BE49-F238E27FC236}">
                  <a16:creationId xmlns:a16="http://schemas.microsoft.com/office/drawing/2014/main" id="{CA1873FD-D102-AF0F-D954-C050BEE01689}"/>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2818;p64">
              <a:extLst>
                <a:ext uri="{FF2B5EF4-FFF2-40B4-BE49-F238E27FC236}">
                  <a16:creationId xmlns:a16="http://schemas.microsoft.com/office/drawing/2014/main" id="{C6A45938-8B20-B593-EDF7-76828EFC3588}"/>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2819;p64">
              <a:extLst>
                <a:ext uri="{FF2B5EF4-FFF2-40B4-BE49-F238E27FC236}">
                  <a16:creationId xmlns:a16="http://schemas.microsoft.com/office/drawing/2014/main" id="{4D31DCFB-6532-180D-79BB-D43E51A84226}"/>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2820;p64">
              <a:extLst>
                <a:ext uri="{FF2B5EF4-FFF2-40B4-BE49-F238E27FC236}">
                  <a16:creationId xmlns:a16="http://schemas.microsoft.com/office/drawing/2014/main" id="{A539E070-B985-921F-FF1B-F6F682BE60FE}"/>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2821;p64">
              <a:extLst>
                <a:ext uri="{FF2B5EF4-FFF2-40B4-BE49-F238E27FC236}">
                  <a16:creationId xmlns:a16="http://schemas.microsoft.com/office/drawing/2014/main" id="{6704FAE2-084E-5834-7FDE-BB47070270B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2822;p64">
              <a:extLst>
                <a:ext uri="{FF2B5EF4-FFF2-40B4-BE49-F238E27FC236}">
                  <a16:creationId xmlns:a16="http://schemas.microsoft.com/office/drawing/2014/main" id="{D72CF7F8-78B3-5CC1-998E-270E6DBC1C0D}"/>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2823;p64">
              <a:extLst>
                <a:ext uri="{FF2B5EF4-FFF2-40B4-BE49-F238E27FC236}">
                  <a16:creationId xmlns:a16="http://schemas.microsoft.com/office/drawing/2014/main" id="{4E6BA2BB-E954-E8EB-A9B1-A70EB2667B49}"/>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2824;p64">
              <a:extLst>
                <a:ext uri="{FF2B5EF4-FFF2-40B4-BE49-F238E27FC236}">
                  <a16:creationId xmlns:a16="http://schemas.microsoft.com/office/drawing/2014/main" id="{6F908997-77CD-5B50-B0D2-C744AF1E94E6}"/>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2825;p64">
              <a:extLst>
                <a:ext uri="{FF2B5EF4-FFF2-40B4-BE49-F238E27FC236}">
                  <a16:creationId xmlns:a16="http://schemas.microsoft.com/office/drawing/2014/main" id="{8D10DF7B-825F-4B36-0FD0-9CE084F2A6FC}"/>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2826;p64">
              <a:extLst>
                <a:ext uri="{FF2B5EF4-FFF2-40B4-BE49-F238E27FC236}">
                  <a16:creationId xmlns:a16="http://schemas.microsoft.com/office/drawing/2014/main" id="{E89BF41F-0DE8-F844-A020-7256FE14E33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2827;p64">
              <a:extLst>
                <a:ext uri="{FF2B5EF4-FFF2-40B4-BE49-F238E27FC236}">
                  <a16:creationId xmlns:a16="http://schemas.microsoft.com/office/drawing/2014/main" id="{E0FADBB4-920D-B1D9-6D33-B117B4C65C33}"/>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2828;p64">
              <a:extLst>
                <a:ext uri="{FF2B5EF4-FFF2-40B4-BE49-F238E27FC236}">
                  <a16:creationId xmlns:a16="http://schemas.microsoft.com/office/drawing/2014/main" id="{560504C4-9331-E3A7-5E17-271F004BA159}"/>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2829;p64">
              <a:extLst>
                <a:ext uri="{FF2B5EF4-FFF2-40B4-BE49-F238E27FC236}">
                  <a16:creationId xmlns:a16="http://schemas.microsoft.com/office/drawing/2014/main" id="{B644BD5A-663D-5DC2-8023-BA926BB90F9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2830;p64">
              <a:extLst>
                <a:ext uri="{FF2B5EF4-FFF2-40B4-BE49-F238E27FC236}">
                  <a16:creationId xmlns:a16="http://schemas.microsoft.com/office/drawing/2014/main" id="{7C52E1B3-7FBB-FA1E-AA57-0A6CF96361D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2831;p64">
              <a:extLst>
                <a:ext uri="{FF2B5EF4-FFF2-40B4-BE49-F238E27FC236}">
                  <a16:creationId xmlns:a16="http://schemas.microsoft.com/office/drawing/2014/main" id="{0DA41658-713E-0AC5-4147-7A6736900CA9}"/>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2832;p64">
              <a:extLst>
                <a:ext uri="{FF2B5EF4-FFF2-40B4-BE49-F238E27FC236}">
                  <a16:creationId xmlns:a16="http://schemas.microsoft.com/office/drawing/2014/main" id="{A8CAB165-D6BC-5450-56D7-5958177A601A}"/>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2833;p64">
              <a:extLst>
                <a:ext uri="{FF2B5EF4-FFF2-40B4-BE49-F238E27FC236}">
                  <a16:creationId xmlns:a16="http://schemas.microsoft.com/office/drawing/2014/main" id="{F35B3B21-B06E-25ED-9274-CA64A80F4250}"/>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2834;p64">
              <a:extLst>
                <a:ext uri="{FF2B5EF4-FFF2-40B4-BE49-F238E27FC236}">
                  <a16:creationId xmlns:a16="http://schemas.microsoft.com/office/drawing/2014/main" id="{732CBDF4-FC95-7E88-5971-7F79B0145308}"/>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2835;p64">
              <a:extLst>
                <a:ext uri="{FF2B5EF4-FFF2-40B4-BE49-F238E27FC236}">
                  <a16:creationId xmlns:a16="http://schemas.microsoft.com/office/drawing/2014/main" id="{C0D808D3-6BD9-4F45-A412-29FD85FF983C}"/>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2836;p64">
              <a:extLst>
                <a:ext uri="{FF2B5EF4-FFF2-40B4-BE49-F238E27FC236}">
                  <a16:creationId xmlns:a16="http://schemas.microsoft.com/office/drawing/2014/main" id="{2FF371BA-C930-CA0B-BAC8-81BECC06713E}"/>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2837;p64">
              <a:extLst>
                <a:ext uri="{FF2B5EF4-FFF2-40B4-BE49-F238E27FC236}">
                  <a16:creationId xmlns:a16="http://schemas.microsoft.com/office/drawing/2014/main" id="{9A641550-34E6-60D8-3967-33E302B45B60}"/>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2838;p64">
              <a:extLst>
                <a:ext uri="{FF2B5EF4-FFF2-40B4-BE49-F238E27FC236}">
                  <a16:creationId xmlns:a16="http://schemas.microsoft.com/office/drawing/2014/main" id="{ECBDFE18-C350-5993-7E2F-A37AE1D7D8FA}"/>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2839;p64">
              <a:extLst>
                <a:ext uri="{FF2B5EF4-FFF2-40B4-BE49-F238E27FC236}">
                  <a16:creationId xmlns:a16="http://schemas.microsoft.com/office/drawing/2014/main" id="{01AAAE97-B7B6-1AB7-62DC-F57708DB46A9}"/>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2840;p64">
              <a:extLst>
                <a:ext uri="{FF2B5EF4-FFF2-40B4-BE49-F238E27FC236}">
                  <a16:creationId xmlns:a16="http://schemas.microsoft.com/office/drawing/2014/main" id="{0A341DF5-9AD7-9AA1-F277-0AC6F5BEB5F6}"/>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2841;p64">
              <a:extLst>
                <a:ext uri="{FF2B5EF4-FFF2-40B4-BE49-F238E27FC236}">
                  <a16:creationId xmlns:a16="http://schemas.microsoft.com/office/drawing/2014/main" id="{4A557F89-31AD-4B14-193B-9AE0DE7D8589}"/>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2842;p64">
              <a:extLst>
                <a:ext uri="{FF2B5EF4-FFF2-40B4-BE49-F238E27FC236}">
                  <a16:creationId xmlns:a16="http://schemas.microsoft.com/office/drawing/2014/main" id="{EF513910-7490-FAE0-65CE-7C31DCB33C08}"/>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2843;p64">
              <a:extLst>
                <a:ext uri="{FF2B5EF4-FFF2-40B4-BE49-F238E27FC236}">
                  <a16:creationId xmlns:a16="http://schemas.microsoft.com/office/drawing/2014/main" id="{8AE938BE-506B-9219-8B91-23CBFC293E0E}"/>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2844;p64">
              <a:extLst>
                <a:ext uri="{FF2B5EF4-FFF2-40B4-BE49-F238E27FC236}">
                  <a16:creationId xmlns:a16="http://schemas.microsoft.com/office/drawing/2014/main" id="{A92E5605-F272-562C-28DB-3B44355C31D3}"/>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2845;p64">
              <a:extLst>
                <a:ext uri="{FF2B5EF4-FFF2-40B4-BE49-F238E27FC236}">
                  <a16:creationId xmlns:a16="http://schemas.microsoft.com/office/drawing/2014/main" id="{AF6E3AB5-2A2D-584F-546D-823A8DDFA443}"/>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2846;p64">
              <a:extLst>
                <a:ext uri="{FF2B5EF4-FFF2-40B4-BE49-F238E27FC236}">
                  <a16:creationId xmlns:a16="http://schemas.microsoft.com/office/drawing/2014/main" id="{D00C6DF6-9BA7-E7C4-CB88-EA7552BDF354}"/>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2847;p64">
              <a:extLst>
                <a:ext uri="{FF2B5EF4-FFF2-40B4-BE49-F238E27FC236}">
                  <a16:creationId xmlns:a16="http://schemas.microsoft.com/office/drawing/2014/main" id="{7EEFC8ED-7AC7-84AC-5C44-E50AFB7159DE}"/>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2848;p64">
              <a:extLst>
                <a:ext uri="{FF2B5EF4-FFF2-40B4-BE49-F238E27FC236}">
                  <a16:creationId xmlns:a16="http://schemas.microsoft.com/office/drawing/2014/main" id="{7F12279E-B660-3B2C-E86D-5039258C694F}"/>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2849;p64">
              <a:extLst>
                <a:ext uri="{FF2B5EF4-FFF2-40B4-BE49-F238E27FC236}">
                  <a16:creationId xmlns:a16="http://schemas.microsoft.com/office/drawing/2014/main" id="{6C80DF82-2329-63F1-9500-0DAF33F15B6F}"/>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2850;p64">
              <a:extLst>
                <a:ext uri="{FF2B5EF4-FFF2-40B4-BE49-F238E27FC236}">
                  <a16:creationId xmlns:a16="http://schemas.microsoft.com/office/drawing/2014/main" id="{02F48E17-F692-3B62-D4BC-A5314EC8A447}"/>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2851;p64">
              <a:extLst>
                <a:ext uri="{FF2B5EF4-FFF2-40B4-BE49-F238E27FC236}">
                  <a16:creationId xmlns:a16="http://schemas.microsoft.com/office/drawing/2014/main" id="{5E90D09C-DE6D-AD07-CD5C-4A9D71F3F0B5}"/>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2852;p64">
              <a:extLst>
                <a:ext uri="{FF2B5EF4-FFF2-40B4-BE49-F238E27FC236}">
                  <a16:creationId xmlns:a16="http://schemas.microsoft.com/office/drawing/2014/main" id="{18A7795C-8A8C-F3E4-693C-8559CEA2476C}"/>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2853;p64">
              <a:extLst>
                <a:ext uri="{FF2B5EF4-FFF2-40B4-BE49-F238E27FC236}">
                  <a16:creationId xmlns:a16="http://schemas.microsoft.com/office/drawing/2014/main" id="{D6948A25-2546-B88A-5E86-2F50D6FD0398}"/>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2854;p64">
              <a:extLst>
                <a:ext uri="{FF2B5EF4-FFF2-40B4-BE49-F238E27FC236}">
                  <a16:creationId xmlns:a16="http://schemas.microsoft.com/office/drawing/2014/main" id="{7C40E349-FDC3-CFC2-8BFB-50717FFCA44A}"/>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2855;p64">
              <a:extLst>
                <a:ext uri="{FF2B5EF4-FFF2-40B4-BE49-F238E27FC236}">
                  <a16:creationId xmlns:a16="http://schemas.microsoft.com/office/drawing/2014/main" id="{77838D45-9044-4689-7FD4-9F8376D3360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2856;p64">
              <a:extLst>
                <a:ext uri="{FF2B5EF4-FFF2-40B4-BE49-F238E27FC236}">
                  <a16:creationId xmlns:a16="http://schemas.microsoft.com/office/drawing/2014/main" id="{2601D6F4-EFA4-6854-CAD4-E576C5F1FAA1}"/>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2857;p64">
              <a:extLst>
                <a:ext uri="{FF2B5EF4-FFF2-40B4-BE49-F238E27FC236}">
                  <a16:creationId xmlns:a16="http://schemas.microsoft.com/office/drawing/2014/main" id="{4569193E-7C98-3B79-B5F9-FE48EEADFE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2858;p64">
              <a:extLst>
                <a:ext uri="{FF2B5EF4-FFF2-40B4-BE49-F238E27FC236}">
                  <a16:creationId xmlns:a16="http://schemas.microsoft.com/office/drawing/2014/main" id="{6DC9BE8E-2650-9A70-EAC1-B8A71FC487A9}"/>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2859;p64">
              <a:extLst>
                <a:ext uri="{FF2B5EF4-FFF2-40B4-BE49-F238E27FC236}">
                  <a16:creationId xmlns:a16="http://schemas.microsoft.com/office/drawing/2014/main" id="{80432FFF-3CF5-870E-0BAC-975011B8032C}"/>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2860;p64">
              <a:extLst>
                <a:ext uri="{FF2B5EF4-FFF2-40B4-BE49-F238E27FC236}">
                  <a16:creationId xmlns:a16="http://schemas.microsoft.com/office/drawing/2014/main" id="{50D1C59D-82A7-D14E-BAB4-C96F17A5911D}"/>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2861;p64">
              <a:extLst>
                <a:ext uri="{FF2B5EF4-FFF2-40B4-BE49-F238E27FC236}">
                  <a16:creationId xmlns:a16="http://schemas.microsoft.com/office/drawing/2014/main" id="{D76B7180-DACA-8FF5-3B3E-219D9B760521}"/>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2862;p64">
              <a:extLst>
                <a:ext uri="{FF2B5EF4-FFF2-40B4-BE49-F238E27FC236}">
                  <a16:creationId xmlns:a16="http://schemas.microsoft.com/office/drawing/2014/main" id="{65F546B9-DE41-AFEE-5154-72E38EED67A9}"/>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2863;p64">
              <a:extLst>
                <a:ext uri="{FF2B5EF4-FFF2-40B4-BE49-F238E27FC236}">
                  <a16:creationId xmlns:a16="http://schemas.microsoft.com/office/drawing/2014/main" id="{13BD3F3E-7676-2911-DE94-B92401D647B1}"/>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2864;p64">
              <a:extLst>
                <a:ext uri="{FF2B5EF4-FFF2-40B4-BE49-F238E27FC236}">
                  <a16:creationId xmlns:a16="http://schemas.microsoft.com/office/drawing/2014/main" id="{398BD254-15A0-2245-1256-D59B50D26313}"/>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2865;p64">
              <a:extLst>
                <a:ext uri="{FF2B5EF4-FFF2-40B4-BE49-F238E27FC236}">
                  <a16:creationId xmlns:a16="http://schemas.microsoft.com/office/drawing/2014/main" id="{EC312872-0DA9-5BD3-DFDF-92D29914A486}"/>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2866;p64">
              <a:extLst>
                <a:ext uri="{FF2B5EF4-FFF2-40B4-BE49-F238E27FC236}">
                  <a16:creationId xmlns:a16="http://schemas.microsoft.com/office/drawing/2014/main" id="{F1439A1B-95FA-5718-7B74-9067A5B7264C}"/>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2867;p64">
              <a:extLst>
                <a:ext uri="{FF2B5EF4-FFF2-40B4-BE49-F238E27FC236}">
                  <a16:creationId xmlns:a16="http://schemas.microsoft.com/office/drawing/2014/main" id="{19C1395D-D70C-19E4-C5BC-16261C6E890E}"/>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2868;p64">
              <a:extLst>
                <a:ext uri="{FF2B5EF4-FFF2-40B4-BE49-F238E27FC236}">
                  <a16:creationId xmlns:a16="http://schemas.microsoft.com/office/drawing/2014/main" id="{F0475850-DFAB-B7F6-90D8-F19D0F78473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2869;p64">
              <a:extLst>
                <a:ext uri="{FF2B5EF4-FFF2-40B4-BE49-F238E27FC236}">
                  <a16:creationId xmlns:a16="http://schemas.microsoft.com/office/drawing/2014/main" id="{5C7EEF7A-FD4B-9338-9F13-F8B34C3623E2}"/>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2870;p64">
              <a:extLst>
                <a:ext uri="{FF2B5EF4-FFF2-40B4-BE49-F238E27FC236}">
                  <a16:creationId xmlns:a16="http://schemas.microsoft.com/office/drawing/2014/main" id="{C37BC489-9490-00B4-50FB-4D17BDC880CB}"/>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2871;p64">
              <a:extLst>
                <a:ext uri="{FF2B5EF4-FFF2-40B4-BE49-F238E27FC236}">
                  <a16:creationId xmlns:a16="http://schemas.microsoft.com/office/drawing/2014/main" id="{B0D808F2-28AD-C06F-6EC0-17E05CACA572}"/>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2872;p64">
              <a:extLst>
                <a:ext uri="{FF2B5EF4-FFF2-40B4-BE49-F238E27FC236}">
                  <a16:creationId xmlns:a16="http://schemas.microsoft.com/office/drawing/2014/main" id="{884A47DC-045D-217C-3597-D43ADBE0BC98}"/>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2873;p64">
              <a:extLst>
                <a:ext uri="{FF2B5EF4-FFF2-40B4-BE49-F238E27FC236}">
                  <a16:creationId xmlns:a16="http://schemas.microsoft.com/office/drawing/2014/main" id="{FCD489F2-ADE9-8DBE-A517-E1CD06DAA778}"/>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2874;p64">
              <a:extLst>
                <a:ext uri="{FF2B5EF4-FFF2-40B4-BE49-F238E27FC236}">
                  <a16:creationId xmlns:a16="http://schemas.microsoft.com/office/drawing/2014/main" id="{910D9B1B-36B0-320F-4758-5A2A88E4EA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2875;p64">
              <a:extLst>
                <a:ext uri="{FF2B5EF4-FFF2-40B4-BE49-F238E27FC236}">
                  <a16:creationId xmlns:a16="http://schemas.microsoft.com/office/drawing/2014/main" id="{16DE0AA0-C20F-1D56-94AF-40D0122528D2}"/>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2876;p64">
              <a:extLst>
                <a:ext uri="{FF2B5EF4-FFF2-40B4-BE49-F238E27FC236}">
                  <a16:creationId xmlns:a16="http://schemas.microsoft.com/office/drawing/2014/main" id="{55EBCBEA-BD55-43F1-5F32-87C08D95D6CD}"/>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2877;p64">
              <a:extLst>
                <a:ext uri="{FF2B5EF4-FFF2-40B4-BE49-F238E27FC236}">
                  <a16:creationId xmlns:a16="http://schemas.microsoft.com/office/drawing/2014/main" id="{558DC036-9D09-FAC8-24B8-7CDCE51329B4}"/>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2878;p64">
              <a:extLst>
                <a:ext uri="{FF2B5EF4-FFF2-40B4-BE49-F238E27FC236}">
                  <a16:creationId xmlns:a16="http://schemas.microsoft.com/office/drawing/2014/main" id="{C681D9A2-A6D6-A7C8-5787-77F0CD079EDA}"/>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2879;p64">
              <a:extLst>
                <a:ext uri="{FF2B5EF4-FFF2-40B4-BE49-F238E27FC236}">
                  <a16:creationId xmlns:a16="http://schemas.microsoft.com/office/drawing/2014/main" id="{46963A4F-100A-349E-E77B-90D12AA868AD}"/>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2880;p64">
              <a:extLst>
                <a:ext uri="{FF2B5EF4-FFF2-40B4-BE49-F238E27FC236}">
                  <a16:creationId xmlns:a16="http://schemas.microsoft.com/office/drawing/2014/main" id="{0D7F6AFB-79FC-732C-B626-A2CE5DA3AA31}"/>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2881;p64">
              <a:extLst>
                <a:ext uri="{FF2B5EF4-FFF2-40B4-BE49-F238E27FC236}">
                  <a16:creationId xmlns:a16="http://schemas.microsoft.com/office/drawing/2014/main" id="{FBE99470-8FEE-A3BE-9AF7-B48670376C3A}"/>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2882;p64">
              <a:extLst>
                <a:ext uri="{FF2B5EF4-FFF2-40B4-BE49-F238E27FC236}">
                  <a16:creationId xmlns:a16="http://schemas.microsoft.com/office/drawing/2014/main" id="{08393532-951E-7C39-978F-B002067FEE33}"/>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2883;p64">
              <a:extLst>
                <a:ext uri="{FF2B5EF4-FFF2-40B4-BE49-F238E27FC236}">
                  <a16:creationId xmlns:a16="http://schemas.microsoft.com/office/drawing/2014/main" id="{3CF86FBE-3AE2-9B73-33CB-195B18BFADF3}"/>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2884;p64">
              <a:extLst>
                <a:ext uri="{FF2B5EF4-FFF2-40B4-BE49-F238E27FC236}">
                  <a16:creationId xmlns:a16="http://schemas.microsoft.com/office/drawing/2014/main" id="{86C66C75-B463-75C8-8A64-61FED0889CA6}"/>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2885;p64">
              <a:extLst>
                <a:ext uri="{FF2B5EF4-FFF2-40B4-BE49-F238E27FC236}">
                  <a16:creationId xmlns:a16="http://schemas.microsoft.com/office/drawing/2014/main" id="{7440D01D-C38E-2EB2-FB19-4D25F054618B}"/>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2886;p64">
              <a:extLst>
                <a:ext uri="{FF2B5EF4-FFF2-40B4-BE49-F238E27FC236}">
                  <a16:creationId xmlns:a16="http://schemas.microsoft.com/office/drawing/2014/main" id="{A7682A43-ECA6-1933-55F2-7F4145F6D9E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2887;p64">
              <a:extLst>
                <a:ext uri="{FF2B5EF4-FFF2-40B4-BE49-F238E27FC236}">
                  <a16:creationId xmlns:a16="http://schemas.microsoft.com/office/drawing/2014/main" id="{1624D4B8-CABA-2F85-13A2-10E6615D1C95}"/>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2888;p64">
              <a:extLst>
                <a:ext uri="{FF2B5EF4-FFF2-40B4-BE49-F238E27FC236}">
                  <a16:creationId xmlns:a16="http://schemas.microsoft.com/office/drawing/2014/main" id="{7AD64850-0643-F75F-4051-28D83D946981}"/>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2889;p64">
              <a:extLst>
                <a:ext uri="{FF2B5EF4-FFF2-40B4-BE49-F238E27FC236}">
                  <a16:creationId xmlns:a16="http://schemas.microsoft.com/office/drawing/2014/main" id="{6F3FFC2A-54AC-E396-69E8-C1F7E20A7BD3}"/>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2890;p64">
              <a:extLst>
                <a:ext uri="{FF2B5EF4-FFF2-40B4-BE49-F238E27FC236}">
                  <a16:creationId xmlns:a16="http://schemas.microsoft.com/office/drawing/2014/main" id="{B4447745-9BDB-CA8D-EA4F-D4B162E1115D}"/>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2891;p64">
              <a:extLst>
                <a:ext uri="{FF2B5EF4-FFF2-40B4-BE49-F238E27FC236}">
                  <a16:creationId xmlns:a16="http://schemas.microsoft.com/office/drawing/2014/main" id="{0CA7B743-B544-8231-944B-CFEE06DC015F}"/>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2892;p64">
              <a:extLst>
                <a:ext uri="{FF2B5EF4-FFF2-40B4-BE49-F238E27FC236}">
                  <a16:creationId xmlns:a16="http://schemas.microsoft.com/office/drawing/2014/main" id="{BED38CF0-3646-C8BB-2E1E-336AEBBA03DC}"/>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2893;p64">
              <a:extLst>
                <a:ext uri="{FF2B5EF4-FFF2-40B4-BE49-F238E27FC236}">
                  <a16:creationId xmlns:a16="http://schemas.microsoft.com/office/drawing/2014/main" id="{894A5E45-4A0C-FFBF-15A6-57B69C5B47F6}"/>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2894;p64">
              <a:extLst>
                <a:ext uri="{FF2B5EF4-FFF2-40B4-BE49-F238E27FC236}">
                  <a16:creationId xmlns:a16="http://schemas.microsoft.com/office/drawing/2014/main" id="{0656DAC3-0D4B-D484-D8F7-C2ECDFA2BCFC}"/>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2895;p64">
              <a:extLst>
                <a:ext uri="{FF2B5EF4-FFF2-40B4-BE49-F238E27FC236}">
                  <a16:creationId xmlns:a16="http://schemas.microsoft.com/office/drawing/2014/main" id="{72C15E2C-F2F7-B5F7-43C3-C8AEBBE370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2896;p64">
              <a:extLst>
                <a:ext uri="{FF2B5EF4-FFF2-40B4-BE49-F238E27FC236}">
                  <a16:creationId xmlns:a16="http://schemas.microsoft.com/office/drawing/2014/main" id="{A0643FB4-DACA-9E42-15F0-243C935E82B4}"/>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2897;p64">
              <a:extLst>
                <a:ext uri="{FF2B5EF4-FFF2-40B4-BE49-F238E27FC236}">
                  <a16:creationId xmlns:a16="http://schemas.microsoft.com/office/drawing/2014/main" id="{7E82AC20-51FA-F223-DBB6-269519CBAA1D}"/>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2898;p64">
              <a:extLst>
                <a:ext uri="{FF2B5EF4-FFF2-40B4-BE49-F238E27FC236}">
                  <a16:creationId xmlns:a16="http://schemas.microsoft.com/office/drawing/2014/main" id="{079977BA-5225-941B-7B34-D22979779C5C}"/>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2899;p64">
              <a:extLst>
                <a:ext uri="{FF2B5EF4-FFF2-40B4-BE49-F238E27FC236}">
                  <a16:creationId xmlns:a16="http://schemas.microsoft.com/office/drawing/2014/main" id="{7795D475-7B46-D19F-6F8A-7F7146974B1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2900;p64">
              <a:extLst>
                <a:ext uri="{FF2B5EF4-FFF2-40B4-BE49-F238E27FC236}">
                  <a16:creationId xmlns:a16="http://schemas.microsoft.com/office/drawing/2014/main" id="{063C8066-5D8A-D390-8A91-060733882F7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2901;p64">
              <a:extLst>
                <a:ext uri="{FF2B5EF4-FFF2-40B4-BE49-F238E27FC236}">
                  <a16:creationId xmlns:a16="http://schemas.microsoft.com/office/drawing/2014/main" id="{61606F73-A134-81C9-D7D4-E49BFE1DD647}"/>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2902;p64">
              <a:extLst>
                <a:ext uri="{FF2B5EF4-FFF2-40B4-BE49-F238E27FC236}">
                  <a16:creationId xmlns:a16="http://schemas.microsoft.com/office/drawing/2014/main" id="{DDD273EA-A12D-9FA7-C2AB-B8934D3BDDD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2903;p64">
              <a:extLst>
                <a:ext uri="{FF2B5EF4-FFF2-40B4-BE49-F238E27FC236}">
                  <a16:creationId xmlns:a16="http://schemas.microsoft.com/office/drawing/2014/main" id="{1341337C-3522-764B-8B7A-67EE4F45B73B}"/>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2904;p64">
              <a:extLst>
                <a:ext uri="{FF2B5EF4-FFF2-40B4-BE49-F238E27FC236}">
                  <a16:creationId xmlns:a16="http://schemas.microsoft.com/office/drawing/2014/main" id="{6F8D0DFD-070A-12DB-F2FF-AD4AE7190313}"/>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2905;p64">
              <a:extLst>
                <a:ext uri="{FF2B5EF4-FFF2-40B4-BE49-F238E27FC236}">
                  <a16:creationId xmlns:a16="http://schemas.microsoft.com/office/drawing/2014/main" id="{5A6CFE2A-623D-BA92-B85A-D1164E95D326}"/>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2906;p64">
              <a:extLst>
                <a:ext uri="{FF2B5EF4-FFF2-40B4-BE49-F238E27FC236}">
                  <a16:creationId xmlns:a16="http://schemas.microsoft.com/office/drawing/2014/main" id="{501950C8-84E3-C9C3-2C30-9BC7D4474733}"/>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2907;p64">
              <a:extLst>
                <a:ext uri="{FF2B5EF4-FFF2-40B4-BE49-F238E27FC236}">
                  <a16:creationId xmlns:a16="http://schemas.microsoft.com/office/drawing/2014/main" id="{7C6B8667-C2DD-4445-8831-B54D963D37F3}"/>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2908;p64">
              <a:extLst>
                <a:ext uri="{FF2B5EF4-FFF2-40B4-BE49-F238E27FC236}">
                  <a16:creationId xmlns:a16="http://schemas.microsoft.com/office/drawing/2014/main" id="{B7754B74-B8BF-DCB5-C449-3BF659E22397}"/>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2909;p64">
              <a:extLst>
                <a:ext uri="{FF2B5EF4-FFF2-40B4-BE49-F238E27FC236}">
                  <a16:creationId xmlns:a16="http://schemas.microsoft.com/office/drawing/2014/main" id="{AEA8075F-3B19-123C-5938-4339466EA216}"/>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2910;p64">
              <a:extLst>
                <a:ext uri="{FF2B5EF4-FFF2-40B4-BE49-F238E27FC236}">
                  <a16:creationId xmlns:a16="http://schemas.microsoft.com/office/drawing/2014/main" id="{FF5AE6D4-3CFC-1E12-DF07-B6A7B3BA1029}"/>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2911;p64">
              <a:extLst>
                <a:ext uri="{FF2B5EF4-FFF2-40B4-BE49-F238E27FC236}">
                  <a16:creationId xmlns:a16="http://schemas.microsoft.com/office/drawing/2014/main" id="{71EE5E7E-1567-5E72-6032-6855074D9BE5}"/>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2912;p64">
              <a:extLst>
                <a:ext uri="{FF2B5EF4-FFF2-40B4-BE49-F238E27FC236}">
                  <a16:creationId xmlns:a16="http://schemas.microsoft.com/office/drawing/2014/main" id="{9A0C4EC5-C2D4-64DC-E2FD-71B7638D6AD9}"/>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2913;p64">
              <a:extLst>
                <a:ext uri="{FF2B5EF4-FFF2-40B4-BE49-F238E27FC236}">
                  <a16:creationId xmlns:a16="http://schemas.microsoft.com/office/drawing/2014/main" id="{1EF1B578-7088-3D5E-E59C-3EE33DA2937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2914;p64">
              <a:extLst>
                <a:ext uri="{FF2B5EF4-FFF2-40B4-BE49-F238E27FC236}">
                  <a16:creationId xmlns:a16="http://schemas.microsoft.com/office/drawing/2014/main" id="{1DD54A04-EE82-82D9-2E0F-F5ABF8D56EA9}"/>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2915;p64">
              <a:extLst>
                <a:ext uri="{FF2B5EF4-FFF2-40B4-BE49-F238E27FC236}">
                  <a16:creationId xmlns:a16="http://schemas.microsoft.com/office/drawing/2014/main" id="{0549A75B-F121-6741-0648-8C201EFCC022}"/>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2916;p64">
              <a:extLst>
                <a:ext uri="{FF2B5EF4-FFF2-40B4-BE49-F238E27FC236}">
                  <a16:creationId xmlns:a16="http://schemas.microsoft.com/office/drawing/2014/main" id="{99026B93-3284-C8F3-3B42-A2F2EB53661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2917;p64">
              <a:extLst>
                <a:ext uri="{FF2B5EF4-FFF2-40B4-BE49-F238E27FC236}">
                  <a16:creationId xmlns:a16="http://schemas.microsoft.com/office/drawing/2014/main" id="{067FF1A1-6D42-0277-FE6E-2B505399EC05}"/>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2918;p64">
              <a:extLst>
                <a:ext uri="{FF2B5EF4-FFF2-40B4-BE49-F238E27FC236}">
                  <a16:creationId xmlns:a16="http://schemas.microsoft.com/office/drawing/2014/main" id="{A6A91273-0B78-273A-F085-E45C2FBF78F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2919;p64">
              <a:extLst>
                <a:ext uri="{FF2B5EF4-FFF2-40B4-BE49-F238E27FC236}">
                  <a16:creationId xmlns:a16="http://schemas.microsoft.com/office/drawing/2014/main" id="{DAD88178-C028-D71B-E4EE-A66EB21FD681}"/>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2920;p64">
              <a:extLst>
                <a:ext uri="{FF2B5EF4-FFF2-40B4-BE49-F238E27FC236}">
                  <a16:creationId xmlns:a16="http://schemas.microsoft.com/office/drawing/2014/main" id="{DFC56CD7-D997-0CF0-20A7-A2094C7FF477}"/>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2921;p64">
              <a:extLst>
                <a:ext uri="{FF2B5EF4-FFF2-40B4-BE49-F238E27FC236}">
                  <a16:creationId xmlns:a16="http://schemas.microsoft.com/office/drawing/2014/main" id="{20094302-51E5-1580-8E1B-928C048BE8C5}"/>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2922;p64">
              <a:extLst>
                <a:ext uri="{FF2B5EF4-FFF2-40B4-BE49-F238E27FC236}">
                  <a16:creationId xmlns:a16="http://schemas.microsoft.com/office/drawing/2014/main" id="{F89E967D-7444-375C-1AA2-7B43E1F5096A}"/>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2923;p64">
              <a:extLst>
                <a:ext uri="{FF2B5EF4-FFF2-40B4-BE49-F238E27FC236}">
                  <a16:creationId xmlns:a16="http://schemas.microsoft.com/office/drawing/2014/main" id="{39935B5F-016C-ED5F-7C81-4503082F7F67}"/>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2924;p64">
              <a:extLst>
                <a:ext uri="{FF2B5EF4-FFF2-40B4-BE49-F238E27FC236}">
                  <a16:creationId xmlns:a16="http://schemas.microsoft.com/office/drawing/2014/main" id="{5FFCD650-140C-8907-151B-5934A518E10D}"/>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2925;p64">
              <a:extLst>
                <a:ext uri="{FF2B5EF4-FFF2-40B4-BE49-F238E27FC236}">
                  <a16:creationId xmlns:a16="http://schemas.microsoft.com/office/drawing/2014/main" id="{A8B0B774-38BC-7012-EE19-CA42A97C7F8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2926;p64">
              <a:extLst>
                <a:ext uri="{FF2B5EF4-FFF2-40B4-BE49-F238E27FC236}">
                  <a16:creationId xmlns:a16="http://schemas.microsoft.com/office/drawing/2014/main" id="{E6A4A87D-8DF9-34A9-8DD3-7F708A485C6F}"/>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2927;p64">
              <a:extLst>
                <a:ext uri="{FF2B5EF4-FFF2-40B4-BE49-F238E27FC236}">
                  <a16:creationId xmlns:a16="http://schemas.microsoft.com/office/drawing/2014/main" id="{FF36B9B6-2B10-7938-FD58-F877CE6BE73F}"/>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2928;p64">
              <a:extLst>
                <a:ext uri="{FF2B5EF4-FFF2-40B4-BE49-F238E27FC236}">
                  <a16:creationId xmlns:a16="http://schemas.microsoft.com/office/drawing/2014/main" id="{AACCD3CC-CB88-1F00-5C54-09DDAC2346D3}"/>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2929;p64">
              <a:extLst>
                <a:ext uri="{FF2B5EF4-FFF2-40B4-BE49-F238E27FC236}">
                  <a16:creationId xmlns:a16="http://schemas.microsoft.com/office/drawing/2014/main" id="{F3B9F1DE-4056-75BD-5F18-0E91F65295F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2930;p64">
              <a:extLst>
                <a:ext uri="{FF2B5EF4-FFF2-40B4-BE49-F238E27FC236}">
                  <a16:creationId xmlns:a16="http://schemas.microsoft.com/office/drawing/2014/main" id="{16120EB4-834B-CD02-08C4-6C0A725E8DD8}"/>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2931;p64">
              <a:extLst>
                <a:ext uri="{FF2B5EF4-FFF2-40B4-BE49-F238E27FC236}">
                  <a16:creationId xmlns:a16="http://schemas.microsoft.com/office/drawing/2014/main" id="{B4812390-33CA-C327-11D0-E3F9A8CBB665}"/>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2932;p64">
              <a:extLst>
                <a:ext uri="{FF2B5EF4-FFF2-40B4-BE49-F238E27FC236}">
                  <a16:creationId xmlns:a16="http://schemas.microsoft.com/office/drawing/2014/main" id="{1965D7DC-3D28-8499-E735-740965C6B652}"/>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2933;p64">
              <a:extLst>
                <a:ext uri="{FF2B5EF4-FFF2-40B4-BE49-F238E27FC236}">
                  <a16:creationId xmlns:a16="http://schemas.microsoft.com/office/drawing/2014/main" id="{D2C16F65-8D21-B906-AB6C-59986E97A035}"/>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2934;p64">
              <a:extLst>
                <a:ext uri="{FF2B5EF4-FFF2-40B4-BE49-F238E27FC236}">
                  <a16:creationId xmlns:a16="http://schemas.microsoft.com/office/drawing/2014/main" id="{345214AA-E330-83C6-C1C1-FB5EBFCB0AE0}"/>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2935;p64">
              <a:extLst>
                <a:ext uri="{FF2B5EF4-FFF2-40B4-BE49-F238E27FC236}">
                  <a16:creationId xmlns:a16="http://schemas.microsoft.com/office/drawing/2014/main" id="{E1A09F1C-0F41-8C47-0542-83E0C7D83D96}"/>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2936;p64">
              <a:extLst>
                <a:ext uri="{FF2B5EF4-FFF2-40B4-BE49-F238E27FC236}">
                  <a16:creationId xmlns:a16="http://schemas.microsoft.com/office/drawing/2014/main" id="{E6C79A38-5076-337E-AD82-C10A7D903A5D}"/>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2937;p64">
              <a:extLst>
                <a:ext uri="{FF2B5EF4-FFF2-40B4-BE49-F238E27FC236}">
                  <a16:creationId xmlns:a16="http://schemas.microsoft.com/office/drawing/2014/main" id="{C76CBD2A-2741-4C1C-2503-FF63D6D9A0C9}"/>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2938;p64">
              <a:extLst>
                <a:ext uri="{FF2B5EF4-FFF2-40B4-BE49-F238E27FC236}">
                  <a16:creationId xmlns:a16="http://schemas.microsoft.com/office/drawing/2014/main" id="{AF4236F1-6262-44F1-913D-A47AE184C5CF}"/>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2939;p64">
              <a:extLst>
                <a:ext uri="{FF2B5EF4-FFF2-40B4-BE49-F238E27FC236}">
                  <a16:creationId xmlns:a16="http://schemas.microsoft.com/office/drawing/2014/main" id="{F4E3FE65-3786-8B74-F0F4-5E15E1440C00}"/>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2940;p64">
              <a:extLst>
                <a:ext uri="{FF2B5EF4-FFF2-40B4-BE49-F238E27FC236}">
                  <a16:creationId xmlns:a16="http://schemas.microsoft.com/office/drawing/2014/main" id="{BFDC9C56-7604-4301-A978-BC28E0322427}"/>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2941;p64">
              <a:extLst>
                <a:ext uri="{FF2B5EF4-FFF2-40B4-BE49-F238E27FC236}">
                  <a16:creationId xmlns:a16="http://schemas.microsoft.com/office/drawing/2014/main" id="{AE48710C-0EE1-7B69-D96B-15D1F6783AD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2942;p64">
              <a:extLst>
                <a:ext uri="{FF2B5EF4-FFF2-40B4-BE49-F238E27FC236}">
                  <a16:creationId xmlns:a16="http://schemas.microsoft.com/office/drawing/2014/main" id="{4B049BFE-D14D-5E4C-DD6B-A49C907CB125}"/>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2943;p64">
              <a:extLst>
                <a:ext uri="{FF2B5EF4-FFF2-40B4-BE49-F238E27FC236}">
                  <a16:creationId xmlns:a16="http://schemas.microsoft.com/office/drawing/2014/main" id="{3D8DF00D-4D97-8170-3A29-47E587974FDC}"/>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2944;p64">
              <a:extLst>
                <a:ext uri="{FF2B5EF4-FFF2-40B4-BE49-F238E27FC236}">
                  <a16:creationId xmlns:a16="http://schemas.microsoft.com/office/drawing/2014/main" id="{1EDC15B8-F518-FCED-D251-7B1C9765C3A7}"/>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2945;p64">
              <a:extLst>
                <a:ext uri="{FF2B5EF4-FFF2-40B4-BE49-F238E27FC236}">
                  <a16:creationId xmlns:a16="http://schemas.microsoft.com/office/drawing/2014/main" id="{ED1210B7-D2AB-79EB-6FDA-0D19281EB4B3}"/>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2946;p64">
              <a:extLst>
                <a:ext uri="{FF2B5EF4-FFF2-40B4-BE49-F238E27FC236}">
                  <a16:creationId xmlns:a16="http://schemas.microsoft.com/office/drawing/2014/main" id="{4B838E8C-3193-A64C-4745-A6F3C82897D7}"/>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2947;p64">
              <a:extLst>
                <a:ext uri="{FF2B5EF4-FFF2-40B4-BE49-F238E27FC236}">
                  <a16:creationId xmlns:a16="http://schemas.microsoft.com/office/drawing/2014/main" id="{8115B02A-633C-A867-466B-9EB858FA6D1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2948;p64">
              <a:extLst>
                <a:ext uri="{FF2B5EF4-FFF2-40B4-BE49-F238E27FC236}">
                  <a16:creationId xmlns:a16="http://schemas.microsoft.com/office/drawing/2014/main" id="{7ADF72F3-3313-5ADE-46C9-C2B36ED4E900}"/>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2949;p64">
              <a:extLst>
                <a:ext uri="{FF2B5EF4-FFF2-40B4-BE49-F238E27FC236}">
                  <a16:creationId xmlns:a16="http://schemas.microsoft.com/office/drawing/2014/main" id="{33699563-9890-375B-9FED-28E8464C02AB}"/>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2950;p64">
              <a:extLst>
                <a:ext uri="{FF2B5EF4-FFF2-40B4-BE49-F238E27FC236}">
                  <a16:creationId xmlns:a16="http://schemas.microsoft.com/office/drawing/2014/main" id="{4C92CAC7-20D8-F69A-E66F-9BBAB71D82FE}"/>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2951;p64">
              <a:extLst>
                <a:ext uri="{FF2B5EF4-FFF2-40B4-BE49-F238E27FC236}">
                  <a16:creationId xmlns:a16="http://schemas.microsoft.com/office/drawing/2014/main" id="{7EBCD1C8-146A-9AA0-49B6-F7AC246AB7F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2952;p64">
              <a:extLst>
                <a:ext uri="{FF2B5EF4-FFF2-40B4-BE49-F238E27FC236}">
                  <a16:creationId xmlns:a16="http://schemas.microsoft.com/office/drawing/2014/main" id="{3A88BDB1-D109-5222-E238-D85BAC0FA1BD}"/>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2953;p64">
              <a:extLst>
                <a:ext uri="{FF2B5EF4-FFF2-40B4-BE49-F238E27FC236}">
                  <a16:creationId xmlns:a16="http://schemas.microsoft.com/office/drawing/2014/main" id="{CDC775D9-4A7F-D344-F1A8-268593810483}"/>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2954;p64">
              <a:extLst>
                <a:ext uri="{FF2B5EF4-FFF2-40B4-BE49-F238E27FC236}">
                  <a16:creationId xmlns:a16="http://schemas.microsoft.com/office/drawing/2014/main" id="{3D115BB0-03EA-FDFF-FDD2-18521918AC7C}"/>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2955;p64">
              <a:extLst>
                <a:ext uri="{FF2B5EF4-FFF2-40B4-BE49-F238E27FC236}">
                  <a16:creationId xmlns:a16="http://schemas.microsoft.com/office/drawing/2014/main" id="{1BFD9577-A180-8D7B-7271-65DDF8A673D4}"/>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2956;p64">
              <a:extLst>
                <a:ext uri="{FF2B5EF4-FFF2-40B4-BE49-F238E27FC236}">
                  <a16:creationId xmlns:a16="http://schemas.microsoft.com/office/drawing/2014/main" id="{CFBE3EB0-4156-A9EC-AD01-EE1E0FBC8AFE}"/>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2957;p64">
              <a:extLst>
                <a:ext uri="{FF2B5EF4-FFF2-40B4-BE49-F238E27FC236}">
                  <a16:creationId xmlns:a16="http://schemas.microsoft.com/office/drawing/2014/main" id="{4CFD555F-375B-4C61-F981-C504EA1E3458}"/>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2958;p64">
              <a:extLst>
                <a:ext uri="{FF2B5EF4-FFF2-40B4-BE49-F238E27FC236}">
                  <a16:creationId xmlns:a16="http://schemas.microsoft.com/office/drawing/2014/main" id="{D6813879-595B-3F96-9BDA-88072A68B539}"/>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2959;p64">
              <a:extLst>
                <a:ext uri="{FF2B5EF4-FFF2-40B4-BE49-F238E27FC236}">
                  <a16:creationId xmlns:a16="http://schemas.microsoft.com/office/drawing/2014/main" id="{69236DEB-7FBA-C417-6783-288026C9CC5D}"/>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2960;p64">
              <a:extLst>
                <a:ext uri="{FF2B5EF4-FFF2-40B4-BE49-F238E27FC236}">
                  <a16:creationId xmlns:a16="http://schemas.microsoft.com/office/drawing/2014/main" id="{412893FF-2788-05C0-F905-A369F2F1F8B7}"/>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2961;p64">
              <a:extLst>
                <a:ext uri="{FF2B5EF4-FFF2-40B4-BE49-F238E27FC236}">
                  <a16:creationId xmlns:a16="http://schemas.microsoft.com/office/drawing/2014/main" id="{922861F9-34A1-408D-74B9-76E59B36336D}"/>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2962;p64">
              <a:extLst>
                <a:ext uri="{FF2B5EF4-FFF2-40B4-BE49-F238E27FC236}">
                  <a16:creationId xmlns:a16="http://schemas.microsoft.com/office/drawing/2014/main" id="{25B174FC-36FD-63C5-248F-422443FE1BF5}"/>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2963;p64">
              <a:extLst>
                <a:ext uri="{FF2B5EF4-FFF2-40B4-BE49-F238E27FC236}">
                  <a16:creationId xmlns:a16="http://schemas.microsoft.com/office/drawing/2014/main" id="{C8163D9E-0D97-293A-F692-A52EAB792481}"/>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2964;p64">
              <a:extLst>
                <a:ext uri="{FF2B5EF4-FFF2-40B4-BE49-F238E27FC236}">
                  <a16:creationId xmlns:a16="http://schemas.microsoft.com/office/drawing/2014/main" id="{E4281AE6-7C36-BAAD-096D-40FB26C39543}"/>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2965;p64">
              <a:extLst>
                <a:ext uri="{FF2B5EF4-FFF2-40B4-BE49-F238E27FC236}">
                  <a16:creationId xmlns:a16="http://schemas.microsoft.com/office/drawing/2014/main" id="{6DE5A4C3-CA49-C6FA-F6BA-811F8DCE4D8D}"/>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2966;p64">
              <a:extLst>
                <a:ext uri="{FF2B5EF4-FFF2-40B4-BE49-F238E27FC236}">
                  <a16:creationId xmlns:a16="http://schemas.microsoft.com/office/drawing/2014/main" id="{95B525E7-D6A7-C087-0535-5660D512BD10}"/>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2967;p64">
              <a:extLst>
                <a:ext uri="{FF2B5EF4-FFF2-40B4-BE49-F238E27FC236}">
                  <a16:creationId xmlns:a16="http://schemas.microsoft.com/office/drawing/2014/main" id="{0E89DC7E-48D7-161C-F28B-4EAAB93A3F6A}"/>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2968;p64">
              <a:extLst>
                <a:ext uri="{FF2B5EF4-FFF2-40B4-BE49-F238E27FC236}">
                  <a16:creationId xmlns:a16="http://schemas.microsoft.com/office/drawing/2014/main" id="{7137232D-927B-2EB4-D960-31A89ED1362E}"/>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2969;p64">
              <a:extLst>
                <a:ext uri="{FF2B5EF4-FFF2-40B4-BE49-F238E27FC236}">
                  <a16:creationId xmlns:a16="http://schemas.microsoft.com/office/drawing/2014/main" id="{A310493E-C2BC-4FD6-0ED2-F036776D1304}"/>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2970;p64">
              <a:extLst>
                <a:ext uri="{FF2B5EF4-FFF2-40B4-BE49-F238E27FC236}">
                  <a16:creationId xmlns:a16="http://schemas.microsoft.com/office/drawing/2014/main" id="{F504AD60-F1A6-2528-554E-5434BA466658}"/>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2971;p64">
              <a:extLst>
                <a:ext uri="{FF2B5EF4-FFF2-40B4-BE49-F238E27FC236}">
                  <a16:creationId xmlns:a16="http://schemas.microsoft.com/office/drawing/2014/main" id="{BB261E17-7DC7-2F7D-BC89-1939CCDFBA4D}"/>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2972;p64">
              <a:extLst>
                <a:ext uri="{FF2B5EF4-FFF2-40B4-BE49-F238E27FC236}">
                  <a16:creationId xmlns:a16="http://schemas.microsoft.com/office/drawing/2014/main" id="{5C8A74B0-93A7-B7E9-5C88-AD0861022C22}"/>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2973;p64">
              <a:extLst>
                <a:ext uri="{FF2B5EF4-FFF2-40B4-BE49-F238E27FC236}">
                  <a16:creationId xmlns:a16="http://schemas.microsoft.com/office/drawing/2014/main" id="{465D8104-B0C0-BFBF-C718-16388A9CFA5A}"/>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2974;p64">
              <a:extLst>
                <a:ext uri="{FF2B5EF4-FFF2-40B4-BE49-F238E27FC236}">
                  <a16:creationId xmlns:a16="http://schemas.microsoft.com/office/drawing/2014/main" id="{54B04F53-FEA4-1BFB-19C2-67371333B7C0}"/>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2975;p64">
              <a:extLst>
                <a:ext uri="{FF2B5EF4-FFF2-40B4-BE49-F238E27FC236}">
                  <a16:creationId xmlns:a16="http://schemas.microsoft.com/office/drawing/2014/main" id="{13A6225E-A3F2-CFD2-0AD2-66A96CD037C6}"/>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2976;p64">
              <a:extLst>
                <a:ext uri="{FF2B5EF4-FFF2-40B4-BE49-F238E27FC236}">
                  <a16:creationId xmlns:a16="http://schemas.microsoft.com/office/drawing/2014/main" id="{63ADC631-2E26-7EB9-D27A-CDDABEBCAD7A}"/>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2977;p64">
              <a:extLst>
                <a:ext uri="{FF2B5EF4-FFF2-40B4-BE49-F238E27FC236}">
                  <a16:creationId xmlns:a16="http://schemas.microsoft.com/office/drawing/2014/main" id="{C5088D9E-9544-1E2A-41B7-6608EB8EF3B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2978;p64">
              <a:extLst>
                <a:ext uri="{FF2B5EF4-FFF2-40B4-BE49-F238E27FC236}">
                  <a16:creationId xmlns:a16="http://schemas.microsoft.com/office/drawing/2014/main" id="{D8C53229-6DF3-D00C-C93B-142D3E30B750}"/>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2979;p64">
              <a:extLst>
                <a:ext uri="{FF2B5EF4-FFF2-40B4-BE49-F238E27FC236}">
                  <a16:creationId xmlns:a16="http://schemas.microsoft.com/office/drawing/2014/main" id="{F751B30C-386C-A243-F400-82C7C6687D9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2980;p64">
              <a:extLst>
                <a:ext uri="{FF2B5EF4-FFF2-40B4-BE49-F238E27FC236}">
                  <a16:creationId xmlns:a16="http://schemas.microsoft.com/office/drawing/2014/main" id="{BF312771-F68C-CFEA-FA07-F0AA04D7F0A6}"/>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2981;p64">
              <a:extLst>
                <a:ext uri="{FF2B5EF4-FFF2-40B4-BE49-F238E27FC236}">
                  <a16:creationId xmlns:a16="http://schemas.microsoft.com/office/drawing/2014/main" id="{3C8A5DC0-B875-D565-01E1-DD2096C29B12}"/>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2982;p64">
              <a:extLst>
                <a:ext uri="{FF2B5EF4-FFF2-40B4-BE49-F238E27FC236}">
                  <a16:creationId xmlns:a16="http://schemas.microsoft.com/office/drawing/2014/main" id="{F5345F3A-E343-B158-542C-6649C01484B5}"/>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2983;p64">
              <a:extLst>
                <a:ext uri="{FF2B5EF4-FFF2-40B4-BE49-F238E27FC236}">
                  <a16:creationId xmlns:a16="http://schemas.microsoft.com/office/drawing/2014/main" id="{58C00B8F-C477-1212-FB2F-10F15960824B}"/>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2984;p64">
              <a:extLst>
                <a:ext uri="{FF2B5EF4-FFF2-40B4-BE49-F238E27FC236}">
                  <a16:creationId xmlns:a16="http://schemas.microsoft.com/office/drawing/2014/main" id="{C2684179-D70A-5A41-360F-291DA780C167}"/>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2985;p64">
              <a:extLst>
                <a:ext uri="{FF2B5EF4-FFF2-40B4-BE49-F238E27FC236}">
                  <a16:creationId xmlns:a16="http://schemas.microsoft.com/office/drawing/2014/main" id="{D6FC762D-0F3D-8D85-D1F2-96F50AE929BF}"/>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2986;p64">
              <a:extLst>
                <a:ext uri="{FF2B5EF4-FFF2-40B4-BE49-F238E27FC236}">
                  <a16:creationId xmlns:a16="http://schemas.microsoft.com/office/drawing/2014/main" id="{315E6C42-A413-84BC-4843-3BDE708E2757}"/>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2987;p64">
              <a:extLst>
                <a:ext uri="{FF2B5EF4-FFF2-40B4-BE49-F238E27FC236}">
                  <a16:creationId xmlns:a16="http://schemas.microsoft.com/office/drawing/2014/main" id="{93655C1D-63C3-F12C-A57B-3B9F10BBF100}"/>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2988;p64">
              <a:extLst>
                <a:ext uri="{FF2B5EF4-FFF2-40B4-BE49-F238E27FC236}">
                  <a16:creationId xmlns:a16="http://schemas.microsoft.com/office/drawing/2014/main" id="{49F9178C-D564-8885-9921-3A79E6DE969F}"/>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2989;p64">
              <a:extLst>
                <a:ext uri="{FF2B5EF4-FFF2-40B4-BE49-F238E27FC236}">
                  <a16:creationId xmlns:a16="http://schemas.microsoft.com/office/drawing/2014/main" id="{02E255A9-1169-76D1-B5CD-C3FA6C815D4C}"/>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2990;p64">
              <a:extLst>
                <a:ext uri="{FF2B5EF4-FFF2-40B4-BE49-F238E27FC236}">
                  <a16:creationId xmlns:a16="http://schemas.microsoft.com/office/drawing/2014/main" id="{B986FE66-B438-2230-7E04-CCCAE07E5524}"/>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2991;p64">
              <a:extLst>
                <a:ext uri="{FF2B5EF4-FFF2-40B4-BE49-F238E27FC236}">
                  <a16:creationId xmlns:a16="http://schemas.microsoft.com/office/drawing/2014/main" id="{DB6359E9-1AC3-4E71-D455-34E475208768}"/>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2992;p64">
              <a:extLst>
                <a:ext uri="{FF2B5EF4-FFF2-40B4-BE49-F238E27FC236}">
                  <a16:creationId xmlns:a16="http://schemas.microsoft.com/office/drawing/2014/main" id="{C197BE64-BD05-8B9F-49DB-65C86641AE87}"/>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2993;p64">
              <a:extLst>
                <a:ext uri="{FF2B5EF4-FFF2-40B4-BE49-F238E27FC236}">
                  <a16:creationId xmlns:a16="http://schemas.microsoft.com/office/drawing/2014/main" id="{8CB413A5-1687-E4B0-A984-64A6D05B669D}"/>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2994;p64">
              <a:extLst>
                <a:ext uri="{FF2B5EF4-FFF2-40B4-BE49-F238E27FC236}">
                  <a16:creationId xmlns:a16="http://schemas.microsoft.com/office/drawing/2014/main" id="{2B745790-6A59-9738-E21F-8053C771C1F2}"/>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2995;p64">
              <a:extLst>
                <a:ext uri="{FF2B5EF4-FFF2-40B4-BE49-F238E27FC236}">
                  <a16:creationId xmlns:a16="http://schemas.microsoft.com/office/drawing/2014/main" id="{451B654A-250E-8710-A7F0-BB3F196E84A3}"/>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2996;p64">
              <a:extLst>
                <a:ext uri="{FF2B5EF4-FFF2-40B4-BE49-F238E27FC236}">
                  <a16:creationId xmlns:a16="http://schemas.microsoft.com/office/drawing/2014/main" id="{32FC3B64-96A7-B1D2-8614-42EFA35648B0}"/>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2997;p64">
              <a:extLst>
                <a:ext uri="{FF2B5EF4-FFF2-40B4-BE49-F238E27FC236}">
                  <a16:creationId xmlns:a16="http://schemas.microsoft.com/office/drawing/2014/main" id="{0431A2E7-6874-F335-0A66-B577A224F6C8}"/>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2998;p64">
              <a:extLst>
                <a:ext uri="{FF2B5EF4-FFF2-40B4-BE49-F238E27FC236}">
                  <a16:creationId xmlns:a16="http://schemas.microsoft.com/office/drawing/2014/main" id="{0996C397-0796-272F-2773-CC3332F278DB}"/>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2999;p64">
              <a:extLst>
                <a:ext uri="{FF2B5EF4-FFF2-40B4-BE49-F238E27FC236}">
                  <a16:creationId xmlns:a16="http://schemas.microsoft.com/office/drawing/2014/main" id="{B339851B-6C2C-CF62-14D3-D66672D1FBE1}"/>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3000;p64">
              <a:extLst>
                <a:ext uri="{FF2B5EF4-FFF2-40B4-BE49-F238E27FC236}">
                  <a16:creationId xmlns:a16="http://schemas.microsoft.com/office/drawing/2014/main" id="{B389332C-0957-2C62-720D-2F97EE0BC971}"/>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3001;p64">
              <a:extLst>
                <a:ext uri="{FF2B5EF4-FFF2-40B4-BE49-F238E27FC236}">
                  <a16:creationId xmlns:a16="http://schemas.microsoft.com/office/drawing/2014/main" id="{73C1F7B1-9489-C5A6-87D0-B0AB367FA4CA}"/>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3002;p64">
              <a:extLst>
                <a:ext uri="{FF2B5EF4-FFF2-40B4-BE49-F238E27FC236}">
                  <a16:creationId xmlns:a16="http://schemas.microsoft.com/office/drawing/2014/main" id="{DA0699AD-CF38-19AD-EBB2-5B0856DB281C}"/>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3003;p64">
              <a:extLst>
                <a:ext uri="{FF2B5EF4-FFF2-40B4-BE49-F238E27FC236}">
                  <a16:creationId xmlns:a16="http://schemas.microsoft.com/office/drawing/2014/main" id="{FAA7E62C-166A-D467-009C-2D257ED9A6AD}"/>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3004;p64">
              <a:extLst>
                <a:ext uri="{FF2B5EF4-FFF2-40B4-BE49-F238E27FC236}">
                  <a16:creationId xmlns:a16="http://schemas.microsoft.com/office/drawing/2014/main" id="{D61EE96C-BAE8-8D8F-C610-3EA8C8FB8F60}"/>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3005;p64">
              <a:extLst>
                <a:ext uri="{FF2B5EF4-FFF2-40B4-BE49-F238E27FC236}">
                  <a16:creationId xmlns:a16="http://schemas.microsoft.com/office/drawing/2014/main" id="{F9E09BD3-EEA0-F024-A393-36982DD8336B}"/>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3006;p64">
              <a:extLst>
                <a:ext uri="{FF2B5EF4-FFF2-40B4-BE49-F238E27FC236}">
                  <a16:creationId xmlns:a16="http://schemas.microsoft.com/office/drawing/2014/main" id="{19CE1B51-594A-A818-7058-7CBE4BDB0E4D}"/>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3007;p64">
              <a:extLst>
                <a:ext uri="{FF2B5EF4-FFF2-40B4-BE49-F238E27FC236}">
                  <a16:creationId xmlns:a16="http://schemas.microsoft.com/office/drawing/2014/main" id="{A1D80371-C81E-B382-C408-F7F08E500C57}"/>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3008;p64">
              <a:extLst>
                <a:ext uri="{FF2B5EF4-FFF2-40B4-BE49-F238E27FC236}">
                  <a16:creationId xmlns:a16="http://schemas.microsoft.com/office/drawing/2014/main" id="{6F089EC6-53CF-F35B-12AB-EE0B893EB22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3009;p64">
              <a:extLst>
                <a:ext uri="{FF2B5EF4-FFF2-40B4-BE49-F238E27FC236}">
                  <a16:creationId xmlns:a16="http://schemas.microsoft.com/office/drawing/2014/main" id="{0516953B-73F6-7E41-2082-7666C36BDDCA}"/>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3010;p64">
              <a:extLst>
                <a:ext uri="{FF2B5EF4-FFF2-40B4-BE49-F238E27FC236}">
                  <a16:creationId xmlns:a16="http://schemas.microsoft.com/office/drawing/2014/main" id="{77EE1669-0588-9C7C-8B75-EBB6BA3BB363}"/>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3011;p64">
              <a:extLst>
                <a:ext uri="{FF2B5EF4-FFF2-40B4-BE49-F238E27FC236}">
                  <a16:creationId xmlns:a16="http://schemas.microsoft.com/office/drawing/2014/main" id="{6D9AF668-CB2C-9D94-61E1-074C341BF65A}"/>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3012;p64">
              <a:extLst>
                <a:ext uri="{FF2B5EF4-FFF2-40B4-BE49-F238E27FC236}">
                  <a16:creationId xmlns:a16="http://schemas.microsoft.com/office/drawing/2014/main" id="{4D2657B2-E642-F7DC-20B4-2C4AC39F548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3013;p64">
              <a:extLst>
                <a:ext uri="{FF2B5EF4-FFF2-40B4-BE49-F238E27FC236}">
                  <a16:creationId xmlns:a16="http://schemas.microsoft.com/office/drawing/2014/main" id="{BD47511B-1E72-C5E1-6BEA-B6D9D7F92E8C}"/>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3014;p64">
              <a:extLst>
                <a:ext uri="{FF2B5EF4-FFF2-40B4-BE49-F238E27FC236}">
                  <a16:creationId xmlns:a16="http://schemas.microsoft.com/office/drawing/2014/main" id="{05A65610-FB64-E290-FE7D-51876F074DC1}"/>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3015;p64">
              <a:extLst>
                <a:ext uri="{FF2B5EF4-FFF2-40B4-BE49-F238E27FC236}">
                  <a16:creationId xmlns:a16="http://schemas.microsoft.com/office/drawing/2014/main" id="{F8EA1013-B5F3-952E-3052-DC07677A5BBF}"/>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3016;p64">
              <a:extLst>
                <a:ext uri="{FF2B5EF4-FFF2-40B4-BE49-F238E27FC236}">
                  <a16:creationId xmlns:a16="http://schemas.microsoft.com/office/drawing/2014/main" id="{F633F35F-D3DA-0E0C-747D-793BD59DD0C8}"/>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3017;p64">
              <a:extLst>
                <a:ext uri="{FF2B5EF4-FFF2-40B4-BE49-F238E27FC236}">
                  <a16:creationId xmlns:a16="http://schemas.microsoft.com/office/drawing/2014/main" id="{34CAB487-3269-47B7-AC41-573C394C7C4E}"/>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3018;p64">
              <a:extLst>
                <a:ext uri="{FF2B5EF4-FFF2-40B4-BE49-F238E27FC236}">
                  <a16:creationId xmlns:a16="http://schemas.microsoft.com/office/drawing/2014/main" id="{C372A5EF-EE2A-2456-A6BB-9C859D26DB44}"/>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3019;p64">
              <a:extLst>
                <a:ext uri="{FF2B5EF4-FFF2-40B4-BE49-F238E27FC236}">
                  <a16:creationId xmlns:a16="http://schemas.microsoft.com/office/drawing/2014/main" id="{207633A9-23D9-8F0A-2595-C0CEB658696A}"/>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3020;p64">
              <a:extLst>
                <a:ext uri="{FF2B5EF4-FFF2-40B4-BE49-F238E27FC236}">
                  <a16:creationId xmlns:a16="http://schemas.microsoft.com/office/drawing/2014/main" id="{5F5FE364-B39F-3F4A-9273-25E8657F4619}"/>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3021;p64">
              <a:extLst>
                <a:ext uri="{FF2B5EF4-FFF2-40B4-BE49-F238E27FC236}">
                  <a16:creationId xmlns:a16="http://schemas.microsoft.com/office/drawing/2014/main" id="{8D5245A0-5746-BCC2-4249-87B0372AA861}"/>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3022;p64">
              <a:extLst>
                <a:ext uri="{FF2B5EF4-FFF2-40B4-BE49-F238E27FC236}">
                  <a16:creationId xmlns:a16="http://schemas.microsoft.com/office/drawing/2014/main" id="{CBC8B67D-984D-0E8E-E437-FA9A4DEAD9BA}"/>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3023;p64">
              <a:extLst>
                <a:ext uri="{FF2B5EF4-FFF2-40B4-BE49-F238E27FC236}">
                  <a16:creationId xmlns:a16="http://schemas.microsoft.com/office/drawing/2014/main" id="{83957AAD-3499-4284-46D4-4CD0B12BA162}"/>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3024;p64">
              <a:extLst>
                <a:ext uri="{FF2B5EF4-FFF2-40B4-BE49-F238E27FC236}">
                  <a16:creationId xmlns:a16="http://schemas.microsoft.com/office/drawing/2014/main" id="{AB3E557D-026F-76DA-26EB-7D678568A786}"/>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3025;p64">
              <a:extLst>
                <a:ext uri="{FF2B5EF4-FFF2-40B4-BE49-F238E27FC236}">
                  <a16:creationId xmlns:a16="http://schemas.microsoft.com/office/drawing/2014/main" id="{26F2C066-35A1-DD79-3EB3-18CA94B3C98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3026;p64">
              <a:extLst>
                <a:ext uri="{FF2B5EF4-FFF2-40B4-BE49-F238E27FC236}">
                  <a16:creationId xmlns:a16="http://schemas.microsoft.com/office/drawing/2014/main" id="{D4F8A4BE-BE67-6F66-4FF4-C81079D2B501}"/>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3027;p64">
              <a:extLst>
                <a:ext uri="{FF2B5EF4-FFF2-40B4-BE49-F238E27FC236}">
                  <a16:creationId xmlns:a16="http://schemas.microsoft.com/office/drawing/2014/main" id="{890B053A-79A2-59D3-0D3A-051708373454}"/>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3028;p64">
              <a:extLst>
                <a:ext uri="{FF2B5EF4-FFF2-40B4-BE49-F238E27FC236}">
                  <a16:creationId xmlns:a16="http://schemas.microsoft.com/office/drawing/2014/main" id="{BD4C2C52-F7B6-1638-93B4-DA99852A68A8}"/>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3029;p64">
              <a:extLst>
                <a:ext uri="{FF2B5EF4-FFF2-40B4-BE49-F238E27FC236}">
                  <a16:creationId xmlns:a16="http://schemas.microsoft.com/office/drawing/2014/main" id="{F9772880-1F8B-C650-D622-55B16DD673BE}"/>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3030;p64">
              <a:extLst>
                <a:ext uri="{FF2B5EF4-FFF2-40B4-BE49-F238E27FC236}">
                  <a16:creationId xmlns:a16="http://schemas.microsoft.com/office/drawing/2014/main" id="{FFCCD8B7-2FBE-AF23-C55B-E96BA5CCD375}"/>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3031;p64">
              <a:extLst>
                <a:ext uri="{FF2B5EF4-FFF2-40B4-BE49-F238E27FC236}">
                  <a16:creationId xmlns:a16="http://schemas.microsoft.com/office/drawing/2014/main" id="{FB73E617-7570-4FFC-EE62-542D156F4D4E}"/>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3032;p64">
              <a:extLst>
                <a:ext uri="{FF2B5EF4-FFF2-40B4-BE49-F238E27FC236}">
                  <a16:creationId xmlns:a16="http://schemas.microsoft.com/office/drawing/2014/main" id="{669614DE-E253-4B61-31A0-6CD8006C08FB}"/>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3033;p64">
              <a:extLst>
                <a:ext uri="{FF2B5EF4-FFF2-40B4-BE49-F238E27FC236}">
                  <a16:creationId xmlns:a16="http://schemas.microsoft.com/office/drawing/2014/main" id="{64554516-8945-A03A-AF4F-FE3335641891}"/>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3034;p64">
              <a:extLst>
                <a:ext uri="{FF2B5EF4-FFF2-40B4-BE49-F238E27FC236}">
                  <a16:creationId xmlns:a16="http://schemas.microsoft.com/office/drawing/2014/main" id="{A9CD36B2-CF58-5FC2-2077-60F81B73E3A0}"/>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3035;p64">
              <a:extLst>
                <a:ext uri="{FF2B5EF4-FFF2-40B4-BE49-F238E27FC236}">
                  <a16:creationId xmlns:a16="http://schemas.microsoft.com/office/drawing/2014/main" id="{16E9C3DD-99B6-B0A4-54BB-1966B5B21633}"/>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3036;p64">
              <a:extLst>
                <a:ext uri="{FF2B5EF4-FFF2-40B4-BE49-F238E27FC236}">
                  <a16:creationId xmlns:a16="http://schemas.microsoft.com/office/drawing/2014/main" id="{E26539FA-747F-0D38-6940-9331B699905A}"/>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3037;p64">
              <a:extLst>
                <a:ext uri="{FF2B5EF4-FFF2-40B4-BE49-F238E27FC236}">
                  <a16:creationId xmlns:a16="http://schemas.microsoft.com/office/drawing/2014/main" id="{FE3A7AAE-0495-7F23-AAF8-4FA1E8949117}"/>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3038;p64">
              <a:extLst>
                <a:ext uri="{FF2B5EF4-FFF2-40B4-BE49-F238E27FC236}">
                  <a16:creationId xmlns:a16="http://schemas.microsoft.com/office/drawing/2014/main" id="{5514F377-9050-4E80-D243-3506653133D5}"/>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3039;p64">
              <a:extLst>
                <a:ext uri="{FF2B5EF4-FFF2-40B4-BE49-F238E27FC236}">
                  <a16:creationId xmlns:a16="http://schemas.microsoft.com/office/drawing/2014/main" id="{D5F0BFA5-FDDC-1FD4-343A-770556558106}"/>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3040;p64">
              <a:extLst>
                <a:ext uri="{FF2B5EF4-FFF2-40B4-BE49-F238E27FC236}">
                  <a16:creationId xmlns:a16="http://schemas.microsoft.com/office/drawing/2014/main" id="{1760302A-2EFC-DCFB-72AB-F8633EE7AD57}"/>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3041;p64">
              <a:extLst>
                <a:ext uri="{FF2B5EF4-FFF2-40B4-BE49-F238E27FC236}">
                  <a16:creationId xmlns:a16="http://schemas.microsoft.com/office/drawing/2014/main" id="{FDDE08B9-EAB0-7561-AD50-8086839352E9}"/>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3042;p64">
              <a:extLst>
                <a:ext uri="{FF2B5EF4-FFF2-40B4-BE49-F238E27FC236}">
                  <a16:creationId xmlns:a16="http://schemas.microsoft.com/office/drawing/2014/main" id="{FFA3CA70-F82C-ABF3-05D0-409933AC4A1D}"/>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3043;p64">
              <a:extLst>
                <a:ext uri="{FF2B5EF4-FFF2-40B4-BE49-F238E27FC236}">
                  <a16:creationId xmlns:a16="http://schemas.microsoft.com/office/drawing/2014/main" id="{ACF26220-9519-FA91-3365-DA4332E35CE3}"/>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3044;p64">
              <a:extLst>
                <a:ext uri="{FF2B5EF4-FFF2-40B4-BE49-F238E27FC236}">
                  <a16:creationId xmlns:a16="http://schemas.microsoft.com/office/drawing/2014/main" id="{FC2BAC53-29A3-5EEB-5EBB-C984E0C39C2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3045;p64">
              <a:extLst>
                <a:ext uri="{FF2B5EF4-FFF2-40B4-BE49-F238E27FC236}">
                  <a16:creationId xmlns:a16="http://schemas.microsoft.com/office/drawing/2014/main" id="{7386E80B-3D40-F096-410D-A2C8A116AF18}"/>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3046;p64">
              <a:extLst>
                <a:ext uri="{FF2B5EF4-FFF2-40B4-BE49-F238E27FC236}">
                  <a16:creationId xmlns:a16="http://schemas.microsoft.com/office/drawing/2014/main" id="{AEE36A17-F537-EE20-1AA0-297BF7FC02AD}"/>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3047;p64">
              <a:extLst>
                <a:ext uri="{FF2B5EF4-FFF2-40B4-BE49-F238E27FC236}">
                  <a16:creationId xmlns:a16="http://schemas.microsoft.com/office/drawing/2014/main" id="{F501D01A-BCE0-5392-8A0D-413034B0AA8E}"/>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3048;p64">
              <a:extLst>
                <a:ext uri="{FF2B5EF4-FFF2-40B4-BE49-F238E27FC236}">
                  <a16:creationId xmlns:a16="http://schemas.microsoft.com/office/drawing/2014/main" id="{790F5387-30D6-9649-66F1-71BEBBB8620E}"/>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3049;p64">
              <a:extLst>
                <a:ext uri="{FF2B5EF4-FFF2-40B4-BE49-F238E27FC236}">
                  <a16:creationId xmlns:a16="http://schemas.microsoft.com/office/drawing/2014/main" id="{2CAE1AF9-BD9F-71AF-BFE9-6C3E94339482}"/>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3050;p64">
              <a:extLst>
                <a:ext uri="{FF2B5EF4-FFF2-40B4-BE49-F238E27FC236}">
                  <a16:creationId xmlns:a16="http://schemas.microsoft.com/office/drawing/2014/main" id="{0E0E7CB7-DC6A-D94D-BB50-DA124427AF1E}"/>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3051;p64">
              <a:extLst>
                <a:ext uri="{FF2B5EF4-FFF2-40B4-BE49-F238E27FC236}">
                  <a16:creationId xmlns:a16="http://schemas.microsoft.com/office/drawing/2014/main" id="{E31A904C-1770-729A-DD6D-5D7D58455A5E}"/>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3052;p64">
              <a:extLst>
                <a:ext uri="{FF2B5EF4-FFF2-40B4-BE49-F238E27FC236}">
                  <a16:creationId xmlns:a16="http://schemas.microsoft.com/office/drawing/2014/main" id="{9C20249C-F06C-2CF9-033C-2F333CAAEF22}"/>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3053;p64">
              <a:extLst>
                <a:ext uri="{FF2B5EF4-FFF2-40B4-BE49-F238E27FC236}">
                  <a16:creationId xmlns:a16="http://schemas.microsoft.com/office/drawing/2014/main" id="{FA0326F2-A6D9-A913-DA95-929D01CF8F6E}"/>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3054;p64">
              <a:extLst>
                <a:ext uri="{FF2B5EF4-FFF2-40B4-BE49-F238E27FC236}">
                  <a16:creationId xmlns:a16="http://schemas.microsoft.com/office/drawing/2014/main" id="{06F6782B-E0F0-505E-88B6-8A4A84515F76}"/>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3055;p64">
              <a:extLst>
                <a:ext uri="{FF2B5EF4-FFF2-40B4-BE49-F238E27FC236}">
                  <a16:creationId xmlns:a16="http://schemas.microsoft.com/office/drawing/2014/main" id="{813DD5F5-F02C-370A-BCB8-356EBDE0F30F}"/>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3056;p64">
              <a:extLst>
                <a:ext uri="{FF2B5EF4-FFF2-40B4-BE49-F238E27FC236}">
                  <a16:creationId xmlns:a16="http://schemas.microsoft.com/office/drawing/2014/main" id="{5661A07D-ED5A-D9A8-FDB2-76589CCE769B}"/>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3057;p64">
              <a:extLst>
                <a:ext uri="{FF2B5EF4-FFF2-40B4-BE49-F238E27FC236}">
                  <a16:creationId xmlns:a16="http://schemas.microsoft.com/office/drawing/2014/main" id="{B03BB47F-1372-7DC2-1D8D-46DD6BDC563D}"/>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3058;p64">
              <a:extLst>
                <a:ext uri="{FF2B5EF4-FFF2-40B4-BE49-F238E27FC236}">
                  <a16:creationId xmlns:a16="http://schemas.microsoft.com/office/drawing/2014/main" id="{1D6E7AD6-456F-181C-15C1-8CA85B821B10}"/>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3059;p64">
              <a:extLst>
                <a:ext uri="{FF2B5EF4-FFF2-40B4-BE49-F238E27FC236}">
                  <a16:creationId xmlns:a16="http://schemas.microsoft.com/office/drawing/2014/main" id="{7CDF8C50-FB25-39A0-E51A-96CD50E169E9}"/>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3060;p64">
              <a:extLst>
                <a:ext uri="{FF2B5EF4-FFF2-40B4-BE49-F238E27FC236}">
                  <a16:creationId xmlns:a16="http://schemas.microsoft.com/office/drawing/2014/main" id="{FA227E22-47D8-4A23-6D99-826F93AE3013}"/>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3061;p64">
              <a:extLst>
                <a:ext uri="{FF2B5EF4-FFF2-40B4-BE49-F238E27FC236}">
                  <a16:creationId xmlns:a16="http://schemas.microsoft.com/office/drawing/2014/main" id="{C2DACE8A-DAF8-F3B5-238D-0F14DAE5E084}"/>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3062;p64">
              <a:extLst>
                <a:ext uri="{FF2B5EF4-FFF2-40B4-BE49-F238E27FC236}">
                  <a16:creationId xmlns:a16="http://schemas.microsoft.com/office/drawing/2014/main" id="{929E607D-F12B-0EBB-B805-1D8504BAE3BF}"/>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3063;p64">
              <a:extLst>
                <a:ext uri="{FF2B5EF4-FFF2-40B4-BE49-F238E27FC236}">
                  <a16:creationId xmlns:a16="http://schemas.microsoft.com/office/drawing/2014/main" id="{56FA1BB3-D3CF-FCE5-F072-8283A6ABB6BF}"/>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3064;p64">
              <a:extLst>
                <a:ext uri="{FF2B5EF4-FFF2-40B4-BE49-F238E27FC236}">
                  <a16:creationId xmlns:a16="http://schemas.microsoft.com/office/drawing/2014/main" id="{6556B65C-3AA0-F8A4-D89E-9053043F1539}"/>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3065;p64">
              <a:extLst>
                <a:ext uri="{FF2B5EF4-FFF2-40B4-BE49-F238E27FC236}">
                  <a16:creationId xmlns:a16="http://schemas.microsoft.com/office/drawing/2014/main" id="{CB40D555-871E-1E23-E407-A5AF39959E73}"/>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3066;p64">
              <a:extLst>
                <a:ext uri="{FF2B5EF4-FFF2-40B4-BE49-F238E27FC236}">
                  <a16:creationId xmlns:a16="http://schemas.microsoft.com/office/drawing/2014/main" id="{C497C85F-DC47-17CF-E8C3-DF7E14389266}"/>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3067;p64">
              <a:extLst>
                <a:ext uri="{FF2B5EF4-FFF2-40B4-BE49-F238E27FC236}">
                  <a16:creationId xmlns:a16="http://schemas.microsoft.com/office/drawing/2014/main" id="{138E45A9-9791-B31F-2708-82D4B5B7B89C}"/>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3068;p64">
              <a:extLst>
                <a:ext uri="{FF2B5EF4-FFF2-40B4-BE49-F238E27FC236}">
                  <a16:creationId xmlns:a16="http://schemas.microsoft.com/office/drawing/2014/main" id="{B0C638BD-C779-5C51-8156-65D5C32D3371}"/>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3069;p64">
              <a:extLst>
                <a:ext uri="{FF2B5EF4-FFF2-40B4-BE49-F238E27FC236}">
                  <a16:creationId xmlns:a16="http://schemas.microsoft.com/office/drawing/2014/main" id="{525A56B4-02E9-13EF-6F8E-464C3ED14FA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3070;p64">
              <a:extLst>
                <a:ext uri="{FF2B5EF4-FFF2-40B4-BE49-F238E27FC236}">
                  <a16:creationId xmlns:a16="http://schemas.microsoft.com/office/drawing/2014/main" id="{F49ACBC5-5523-BE3E-724C-D66131F28E5A}"/>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3071;p64">
              <a:extLst>
                <a:ext uri="{FF2B5EF4-FFF2-40B4-BE49-F238E27FC236}">
                  <a16:creationId xmlns:a16="http://schemas.microsoft.com/office/drawing/2014/main" id="{D2EDBE53-6912-A4A3-7A89-4D3092883DD4}"/>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3072;p64">
              <a:extLst>
                <a:ext uri="{FF2B5EF4-FFF2-40B4-BE49-F238E27FC236}">
                  <a16:creationId xmlns:a16="http://schemas.microsoft.com/office/drawing/2014/main" id="{A7F553A2-F97E-0F21-EBFE-4B0F7429B9B9}"/>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3073;p64">
              <a:extLst>
                <a:ext uri="{FF2B5EF4-FFF2-40B4-BE49-F238E27FC236}">
                  <a16:creationId xmlns:a16="http://schemas.microsoft.com/office/drawing/2014/main" id="{5AC3E3B7-6550-7932-6257-CA20B2DD02A0}"/>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3074;p64">
              <a:extLst>
                <a:ext uri="{FF2B5EF4-FFF2-40B4-BE49-F238E27FC236}">
                  <a16:creationId xmlns:a16="http://schemas.microsoft.com/office/drawing/2014/main" id="{8DADB132-8670-5753-D260-C3B3EC9554E8}"/>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3075;p64">
              <a:extLst>
                <a:ext uri="{FF2B5EF4-FFF2-40B4-BE49-F238E27FC236}">
                  <a16:creationId xmlns:a16="http://schemas.microsoft.com/office/drawing/2014/main" id="{DD3B4FE7-4F79-92D8-2439-37E403FB3008}"/>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3076;p64">
              <a:extLst>
                <a:ext uri="{FF2B5EF4-FFF2-40B4-BE49-F238E27FC236}">
                  <a16:creationId xmlns:a16="http://schemas.microsoft.com/office/drawing/2014/main" id="{330FFB0C-D2DA-1F3D-C07D-C5D44A6D037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3077;p64">
              <a:extLst>
                <a:ext uri="{FF2B5EF4-FFF2-40B4-BE49-F238E27FC236}">
                  <a16:creationId xmlns:a16="http://schemas.microsoft.com/office/drawing/2014/main" id="{BCA8BE39-80D2-B579-B7A1-2FC7593F7AAB}"/>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3078;p64">
              <a:extLst>
                <a:ext uri="{FF2B5EF4-FFF2-40B4-BE49-F238E27FC236}">
                  <a16:creationId xmlns:a16="http://schemas.microsoft.com/office/drawing/2014/main" id="{06ADABBB-B6AD-3F9F-261B-28CBAE4096F1}"/>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3079;p64">
              <a:extLst>
                <a:ext uri="{FF2B5EF4-FFF2-40B4-BE49-F238E27FC236}">
                  <a16:creationId xmlns:a16="http://schemas.microsoft.com/office/drawing/2014/main" id="{BACDFD3B-4232-DEC9-EDEE-1D5AB9440BE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3080;p64">
              <a:extLst>
                <a:ext uri="{FF2B5EF4-FFF2-40B4-BE49-F238E27FC236}">
                  <a16:creationId xmlns:a16="http://schemas.microsoft.com/office/drawing/2014/main" id="{180E0A29-30AA-9413-DB8A-00952219570A}"/>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3081;p64">
              <a:extLst>
                <a:ext uri="{FF2B5EF4-FFF2-40B4-BE49-F238E27FC236}">
                  <a16:creationId xmlns:a16="http://schemas.microsoft.com/office/drawing/2014/main" id="{12EAE750-F574-5E90-8329-E15FFE4E4CCD}"/>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3082;p64">
              <a:extLst>
                <a:ext uri="{FF2B5EF4-FFF2-40B4-BE49-F238E27FC236}">
                  <a16:creationId xmlns:a16="http://schemas.microsoft.com/office/drawing/2014/main" id="{8A80D82F-7FDA-DE90-604F-F5DD0993716D}"/>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3083;p64">
              <a:extLst>
                <a:ext uri="{FF2B5EF4-FFF2-40B4-BE49-F238E27FC236}">
                  <a16:creationId xmlns:a16="http://schemas.microsoft.com/office/drawing/2014/main" id="{F69D412E-638D-35E2-4559-16CB7FEF65ED}"/>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3084;p64">
              <a:extLst>
                <a:ext uri="{FF2B5EF4-FFF2-40B4-BE49-F238E27FC236}">
                  <a16:creationId xmlns:a16="http://schemas.microsoft.com/office/drawing/2014/main" id="{E11EF179-EE1C-D998-9486-877A2F0F362A}"/>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3085;p64">
              <a:extLst>
                <a:ext uri="{FF2B5EF4-FFF2-40B4-BE49-F238E27FC236}">
                  <a16:creationId xmlns:a16="http://schemas.microsoft.com/office/drawing/2014/main" id="{687D25D2-5949-8710-3C72-67DB628FB7EF}"/>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3086;p64">
              <a:extLst>
                <a:ext uri="{FF2B5EF4-FFF2-40B4-BE49-F238E27FC236}">
                  <a16:creationId xmlns:a16="http://schemas.microsoft.com/office/drawing/2014/main" id="{AEA448D1-A977-06F1-B012-6A0FCBBDDE4C}"/>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3087;p64">
              <a:extLst>
                <a:ext uri="{FF2B5EF4-FFF2-40B4-BE49-F238E27FC236}">
                  <a16:creationId xmlns:a16="http://schemas.microsoft.com/office/drawing/2014/main" id="{A5E009B4-68D6-AE22-2445-788F23F1D8FF}"/>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3088;p64">
              <a:extLst>
                <a:ext uri="{FF2B5EF4-FFF2-40B4-BE49-F238E27FC236}">
                  <a16:creationId xmlns:a16="http://schemas.microsoft.com/office/drawing/2014/main" id="{14F178A8-9E12-56DF-0F71-205487F79648}"/>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3089;p64">
              <a:extLst>
                <a:ext uri="{FF2B5EF4-FFF2-40B4-BE49-F238E27FC236}">
                  <a16:creationId xmlns:a16="http://schemas.microsoft.com/office/drawing/2014/main" id="{3E751729-ADA7-302C-CEBC-9E3752BA5998}"/>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3090;p64">
              <a:extLst>
                <a:ext uri="{FF2B5EF4-FFF2-40B4-BE49-F238E27FC236}">
                  <a16:creationId xmlns:a16="http://schemas.microsoft.com/office/drawing/2014/main" id="{B28C95F0-67BF-BAD6-3B1E-DBCD8DFF584B}"/>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3091;p64">
              <a:extLst>
                <a:ext uri="{FF2B5EF4-FFF2-40B4-BE49-F238E27FC236}">
                  <a16:creationId xmlns:a16="http://schemas.microsoft.com/office/drawing/2014/main" id="{3FEDBB9E-64B8-FAD5-8F15-CCA87BCAF676}"/>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3092;p64">
              <a:extLst>
                <a:ext uri="{FF2B5EF4-FFF2-40B4-BE49-F238E27FC236}">
                  <a16:creationId xmlns:a16="http://schemas.microsoft.com/office/drawing/2014/main" id="{D10058E7-BDC6-2B56-93CC-01EF91131FBB}"/>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3093;p64">
              <a:extLst>
                <a:ext uri="{FF2B5EF4-FFF2-40B4-BE49-F238E27FC236}">
                  <a16:creationId xmlns:a16="http://schemas.microsoft.com/office/drawing/2014/main" id="{EAADC047-3A2B-EB12-B592-C219C6EE573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3094;p64">
              <a:extLst>
                <a:ext uri="{FF2B5EF4-FFF2-40B4-BE49-F238E27FC236}">
                  <a16:creationId xmlns:a16="http://schemas.microsoft.com/office/drawing/2014/main" id="{3A952C5B-B74D-2847-4AC8-9D3C43A7E9D4}"/>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3095;p64">
              <a:extLst>
                <a:ext uri="{FF2B5EF4-FFF2-40B4-BE49-F238E27FC236}">
                  <a16:creationId xmlns:a16="http://schemas.microsoft.com/office/drawing/2014/main" id="{5336BA7F-C7C3-9126-7467-65909B037ED5}"/>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3096;p64">
              <a:extLst>
                <a:ext uri="{FF2B5EF4-FFF2-40B4-BE49-F238E27FC236}">
                  <a16:creationId xmlns:a16="http://schemas.microsoft.com/office/drawing/2014/main" id="{965FAF36-3B51-02F1-FA0D-4B7B551C67B3}"/>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3097;p64">
              <a:extLst>
                <a:ext uri="{FF2B5EF4-FFF2-40B4-BE49-F238E27FC236}">
                  <a16:creationId xmlns:a16="http://schemas.microsoft.com/office/drawing/2014/main" id="{E38F0D0A-F629-C0AE-D49B-9A13885FA5E1}"/>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3098;p64">
              <a:extLst>
                <a:ext uri="{FF2B5EF4-FFF2-40B4-BE49-F238E27FC236}">
                  <a16:creationId xmlns:a16="http://schemas.microsoft.com/office/drawing/2014/main" id="{2A35B2EF-33F9-0E08-9958-D4469C425485}"/>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3099;p64">
              <a:extLst>
                <a:ext uri="{FF2B5EF4-FFF2-40B4-BE49-F238E27FC236}">
                  <a16:creationId xmlns:a16="http://schemas.microsoft.com/office/drawing/2014/main" id="{0A3BDB2E-D695-57B2-F040-CC53914CF37F}"/>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3100;p64">
              <a:extLst>
                <a:ext uri="{FF2B5EF4-FFF2-40B4-BE49-F238E27FC236}">
                  <a16:creationId xmlns:a16="http://schemas.microsoft.com/office/drawing/2014/main" id="{76370F7C-79DC-4EFE-8504-48253B464E8E}"/>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3101;p64">
              <a:extLst>
                <a:ext uri="{FF2B5EF4-FFF2-40B4-BE49-F238E27FC236}">
                  <a16:creationId xmlns:a16="http://schemas.microsoft.com/office/drawing/2014/main" id="{2C26A396-7016-C5B8-8705-5440C5350CFA}"/>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3102;p64">
              <a:extLst>
                <a:ext uri="{FF2B5EF4-FFF2-40B4-BE49-F238E27FC236}">
                  <a16:creationId xmlns:a16="http://schemas.microsoft.com/office/drawing/2014/main" id="{C39E2B58-8DA4-0132-6F2D-1D8035AFE580}"/>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3103;p64">
              <a:extLst>
                <a:ext uri="{FF2B5EF4-FFF2-40B4-BE49-F238E27FC236}">
                  <a16:creationId xmlns:a16="http://schemas.microsoft.com/office/drawing/2014/main" id="{9BCA105B-655A-1132-10FA-33E34D25A989}"/>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3104;p64">
              <a:extLst>
                <a:ext uri="{FF2B5EF4-FFF2-40B4-BE49-F238E27FC236}">
                  <a16:creationId xmlns:a16="http://schemas.microsoft.com/office/drawing/2014/main" id="{7EE66471-3788-61E6-8701-ABCC80528C3D}"/>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3105;p64">
              <a:extLst>
                <a:ext uri="{FF2B5EF4-FFF2-40B4-BE49-F238E27FC236}">
                  <a16:creationId xmlns:a16="http://schemas.microsoft.com/office/drawing/2014/main" id="{91B6CE53-6DAA-2169-DBB5-EA56242D857C}"/>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3106;p64">
              <a:extLst>
                <a:ext uri="{FF2B5EF4-FFF2-40B4-BE49-F238E27FC236}">
                  <a16:creationId xmlns:a16="http://schemas.microsoft.com/office/drawing/2014/main" id="{D004A28D-41F1-0A87-9A18-D793DB9578E4}"/>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3107;p64">
              <a:extLst>
                <a:ext uri="{FF2B5EF4-FFF2-40B4-BE49-F238E27FC236}">
                  <a16:creationId xmlns:a16="http://schemas.microsoft.com/office/drawing/2014/main" id="{6E1FF4B9-25DA-199D-E04C-A2AC038E1C6F}"/>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3108;p64">
              <a:extLst>
                <a:ext uri="{FF2B5EF4-FFF2-40B4-BE49-F238E27FC236}">
                  <a16:creationId xmlns:a16="http://schemas.microsoft.com/office/drawing/2014/main" id="{7589EEE4-4FEB-F332-E2EA-9F21D0373F5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3109;p64">
              <a:extLst>
                <a:ext uri="{FF2B5EF4-FFF2-40B4-BE49-F238E27FC236}">
                  <a16:creationId xmlns:a16="http://schemas.microsoft.com/office/drawing/2014/main" id="{89637109-9590-E388-CA73-6E520E24002A}"/>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3110;p64">
              <a:extLst>
                <a:ext uri="{FF2B5EF4-FFF2-40B4-BE49-F238E27FC236}">
                  <a16:creationId xmlns:a16="http://schemas.microsoft.com/office/drawing/2014/main" id="{9E5CECC9-B522-7B08-B596-A6EC0D2C8D61}"/>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3111;p64">
              <a:extLst>
                <a:ext uri="{FF2B5EF4-FFF2-40B4-BE49-F238E27FC236}">
                  <a16:creationId xmlns:a16="http://schemas.microsoft.com/office/drawing/2014/main" id="{1472E483-2ECE-8095-E290-6EE21772E97F}"/>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3112;p64">
              <a:extLst>
                <a:ext uri="{FF2B5EF4-FFF2-40B4-BE49-F238E27FC236}">
                  <a16:creationId xmlns:a16="http://schemas.microsoft.com/office/drawing/2014/main" id="{483CBF5D-B53B-E9F2-24C7-93194C1C2F0E}"/>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3113;p64">
              <a:extLst>
                <a:ext uri="{FF2B5EF4-FFF2-40B4-BE49-F238E27FC236}">
                  <a16:creationId xmlns:a16="http://schemas.microsoft.com/office/drawing/2014/main" id="{E5F06522-322D-22E2-D44A-48D5351562DE}"/>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3114;p64">
              <a:extLst>
                <a:ext uri="{FF2B5EF4-FFF2-40B4-BE49-F238E27FC236}">
                  <a16:creationId xmlns:a16="http://schemas.microsoft.com/office/drawing/2014/main" id="{A2C2395B-46E1-46EC-0AC3-D1C069C857AD}"/>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3115;p64">
              <a:extLst>
                <a:ext uri="{FF2B5EF4-FFF2-40B4-BE49-F238E27FC236}">
                  <a16:creationId xmlns:a16="http://schemas.microsoft.com/office/drawing/2014/main" id="{85F03CFF-04C7-0EDE-7F0C-035F98F566BB}"/>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3116;p64">
              <a:extLst>
                <a:ext uri="{FF2B5EF4-FFF2-40B4-BE49-F238E27FC236}">
                  <a16:creationId xmlns:a16="http://schemas.microsoft.com/office/drawing/2014/main" id="{DAB9CDC0-03CC-DA67-AE42-E8C0E61D1C1B}"/>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3117;p64">
              <a:extLst>
                <a:ext uri="{FF2B5EF4-FFF2-40B4-BE49-F238E27FC236}">
                  <a16:creationId xmlns:a16="http://schemas.microsoft.com/office/drawing/2014/main" id="{F5EDE96B-CEB3-3162-1B4E-EEE760676FD9}"/>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3118;p64">
              <a:extLst>
                <a:ext uri="{FF2B5EF4-FFF2-40B4-BE49-F238E27FC236}">
                  <a16:creationId xmlns:a16="http://schemas.microsoft.com/office/drawing/2014/main" id="{FE5076BE-BA90-F4B9-C552-BA797A6E5B94}"/>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3119;p64">
              <a:extLst>
                <a:ext uri="{FF2B5EF4-FFF2-40B4-BE49-F238E27FC236}">
                  <a16:creationId xmlns:a16="http://schemas.microsoft.com/office/drawing/2014/main" id="{FFA9F006-7809-8399-1B2A-D31DED10FDE5}"/>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3120;p64">
              <a:extLst>
                <a:ext uri="{FF2B5EF4-FFF2-40B4-BE49-F238E27FC236}">
                  <a16:creationId xmlns:a16="http://schemas.microsoft.com/office/drawing/2014/main" id="{11BD386C-6DAC-A887-388F-32A60049DD40}"/>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3121;p64">
              <a:extLst>
                <a:ext uri="{FF2B5EF4-FFF2-40B4-BE49-F238E27FC236}">
                  <a16:creationId xmlns:a16="http://schemas.microsoft.com/office/drawing/2014/main" id="{049ECD70-9CCF-833A-A218-D9B8383606D3}"/>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3122;p64">
              <a:extLst>
                <a:ext uri="{FF2B5EF4-FFF2-40B4-BE49-F238E27FC236}">
                  <a16:creationId xmlns:a16="http://schemas.microsoft.com/office/drawing/2014/main" id="{C1DAA538-BA1F-8DCA-01AF-CC06BE4775B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3123;p64">
              <a:extLst>
                <a:ext uri="{FF2B5EF4-FFF2-40B4-BE49-F238E27FC236}">
                  <a16:creationId xmlns:a16="http://schemas.microsoft.com/office/drawing/2014/main" id="{3369A1EB-92F5-D4C4-21CB-9FE6954BC5ED}"/>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3124;p64">
              <a:extLst>
                <a:ext uri="{FF2B5EF4-FFF2-40B4-BE49-F238E27FC236}">
                  <a16:creationId xmlns:a16="http://schemas.microsoft.com/office/drawing/2014/main" id="{1A76ACE6-3957-4572-5F40-62E97D0C700D}"/>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3125;p64">
              <a:extLst>
                <a:ext uri="{FF2B5EF4-FFF2-40B4-BE49-F238E27FC236}">
                  <a16:creationId xmlns:a16="http://schemas.microsoft.com/office/drawing/2014/main" id="{9CB8971C-DFE1-3FFC-D4FC-9305F632EA98}"/>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3126;p64">
              <a:extLst>
                <a:ext uri="{FF2B5EF4-FFF2-40B4-BE49-F238E27FC236}">
                  <a16:creationId xmlns:a16="http://schemas.microsoft.com/office/drawing/2014/main" id="{E2630C1A-AA62-3D17-9508-2715F37C6E95}"/>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3127;p64">
              <a:extLst>
                <a:ext uri="{FF2B5EF4-FFF2-40B4-BE49-F238E27FC236}">
                  <a16:creationId xmlns:a16="http://schemas.microsoft.com/office/drawing/2014/main" id="{64A30E4C-664A-2D81-E12A-AEC0B9BC3D68}"/>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3128;p64">
              <a:extLst>
                <a:ext uri="{FF2B5EF4-FFF2-40B4-BE49-F238E27FC236}">
                  <a16:creationId xmlns:a16="http://schemas.microsoft.com/office/drawing/2014/main" id="{8DAAA8BA-4E74-DF68-1ECC-81D484E15EA8}"/>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3129;p64">
              <a:extLst>
                <a:ext uri="{FF2B5EF4-FFF2-40B4-BE49-F238E27FC236}">
                  <a16:creationId xmlns:a16="http://schemas.microsoft.com/office/drawing/2014/main" id="{8BC3EF39-3ECB-55BB-9EE2-7C1B816E7D23}"/>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3130;p64">
              <a:extLst>
                <a:ext uri="{FF2B5EF4-FFF2-40B4-BE49-F238E27FC236}">
                  <a16:creationId xmlns:a16="http://schemas.microsoft.com/office/drawing/2014/main" id="{1C82FFBB-A102-1B75-66DD-0D574FAF1490}"/>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3131;p64">
              <a:extLst>
                <a:ext uri="{FF2B5EF4-FFF2-40B4-BE49-F238E27FC236}">
                  <a16:creationId xmlns:a16="http://schemas.microsoft.com/office/drawing/2014/main" id="{41F5D645-DD37-C3E9-2F12-E86A702ADBF4}"/>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3132;p64">
              <a:extLst>
                <a:ext uri="{FF2B5EF4-FFF2-40B4-BE49-F238E27FC236}">
                  <a16:creationId xmlns:a16="http://schemas.microsoft.com/office/drawing/2014/main" id="{688B0482-7A80-5C49-CAA2-49A22708D0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3133;p64">
              <a:extLst>
                <a:ext uri="{FF2B5EF4-FFF2-40B4-BE49-F238E27FC236}">
                  <a16:creationId xmlns:a16="http://schemas.microsoft.com/office/drawing/2014/main" id="{7420AE62-DC6C-DF88-9E86-42C38A8C4F78}"/>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3134;p64">
              <a:extLst>
                <a:ext uri="{FF2B5EF4-FFF2-40B4-BE49-F238E27FC236}">
                  <a16:creationId xmlns:a16="http://schemas.microsoft.com/office/drawing/2014/main" id="{78B0B485-E0CA-7FA8-9907-8C224A554A46}"/>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3135;p64">
              <a:extLst>
                <a:ext uri="{FF2B5EF4-FFF2-40B4-BE49-F238E27FC236}">
                  <a16:creationId xmlns:a16="http://schemas.microsoft.com/office/drawing/2014/main" id="{1CCE7F56-3AFB-88C8-7CF9-51A1CEFE86D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3136;p64">
              <a:extLst>
                <a:ext uri="{FF2B5EF4-FFF2-40B4-BE49-F238E27FC236}">
                  <a16:creationId xmlns:a16="http://schemas.microsoft.com/office/drawing/2014/main" id="{1E5D5408-78B9-5B17-AD1E-324FDFE06E0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3137;p64">
              <a:extLst>
                <a:ext uri="{FF2B5EF4-FFF2-40B4-BE49-F238E27FC236}">
                  <a16:creationId xmlns:a16="http://schemas.microsoft.com/office/drawing/2014/main" id="{DB5423D2-515A-6A83-2228-780977F73C60}"/>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3138;p64">
              <a:extLst>
                <a:ext uri="{FF2B5EF4-FFF2-40B4-BE49-F238E27FC236}">
                  <a16:creationId xmlns:a16="http://schemas.microsoft.com/office/drawing/2014/main" id="{4211E5B1-3BA9-CDAF-C5F2-62EC38FC40DC}"/>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3139;p64">
              <a:extLst>
                <a:ext uri="{FF2B5EF4-FFF2-40B4-BE49-F238E27FC236}">
                  <a16:creationId xmlns:a16="http://schemas.microsoft.com/office/drawing/2014/main" id="{95294B03-7BA1-45C2-A4F4-99CE2D8C8565}"/>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3140;p64">
              <a:extLst>
                <a:ext uri="{FF2B5EF4-FFF2-40B4-BE49-F238E27FC236}">
                  <a16:creationId xmlns:a16="http://schemas.microsoft.com/office/drawing/2014/main" id="{F6175D28-7C4B-48E3-E3C6-331A7301EAA7}"/>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3141;p64">
              <a:extLst>
                <a:ext uri="{FF2B5EF4-FFF2-40B4-BE49-F238E27FC236}">
                  <a16:creationId xmlns:a16="http://schemas.microsoft.com/office/drawing/2014/main" id="{152739CF-D6A9-B099-58A2-9C0D12E55A34}"/>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3142;p64">
              <a:extLst>
                <a:ext uri="{FF2B5EF4-FFF2-40B4-BE49-F238E27FC236}">
                  <a16:creationId xmlns:a16="http://schemas.microsoft.com/office/drawing/2014/main" id="{20F4CDC0-6076-4DFD-A79A-643C3D8EDFFE}"/>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3143;p64">
              <a:extLst>
                <a:ext uri="{FF2B5EF4-FFF2-40B4-BE49-F238E27FC236}">
                  <a16:creationId xmlns:a16="http://schemas.microsoft.com/office/drawing/2014/main" id="{F5AC2330-8776-C6B8-7631-1E9ED7FDF54A}"/>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3144;p64">
              <a:extLst>
                <a:ext uri="{FF2B5EF4-FFF2-40B4-BE49-F238E27FC236}">
                  <a16:creationId xmlns:a16="http://schemas.microsoft.com/office/drawing/2014/main" id="{2C8F797D-F6BC-1858-4F30-78C6F304FED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3145;p64">
              <a:extLst>
                <a:ext uri="{FF2B5EF4-FFF2-40B4-BE49-F238E27FC236}">
                  <a16:creationId xmlns:a16="http://schemas.microsoft.com/office/drawing/2014/main" id="{B41ABB07-9B6C-1A1B-21E8-AFACFE77B0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3146;p64">
              <a:extLst>
                <a:ext uri="{FF2B5EF4-FFF2-40B4-BE49-F238E27FC236}">
                  <a16:creationId xmlns:a16="http://schemas.microsoft.com/office/drawing/2014/main" id="{BF30FFC0-D11E-0BD1-2B33-C88D2910EF63}"/>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3147;p64">
              <a:extLst>
                <a:ext uri="{FF2B5EF4-FFF2-40B4-BE49-F238E27FC236}">
                  <a16:creationId xmlns:a16="http://schemas.microsoft.com/office/drawing/2014/main" id="{5A110767-59DA-301F-DE0C-832784E07DB3}"/>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3148;p64">
              <a:extLst>
                <a:ext uri="{FF2B5EF4-FFF2-40B4-BE49-F238E27FC236}">
                  <a16:creationId xmlns:a16="http://schemas.microsoft.com/office/drawing/2014/main" id="{15D0E35D-6611-1AD1-66FC-F3FC6BFCA2AA}"/>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3149;p64">
              <a:extLst>
                <a:ext uri="{FF2B5EF4-FFF2-40B4-BE49-F238E27FC236}">
                  <a16:creationId xmlns:a16="http://schemas.microsoft.com/office/drawing/2014/main" id="{0CCABF53-B640-60DF-6DAD-E185E5A5F8D8}"/>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3150;p64">
              <a:extLst>
                <a:ext uri="{FF2B5EF4-FFF2-40B4-BE49-F238E27FC236}">
                  <a16:creationId xmlns:a16="http://schemas.microsoft.com/office/drawing/2014/main" id="{54D85BD4-D227-8B35-97CC-43DE9AB0FCA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3151;p64">
              <a:extLst>
                <a:ext uri="{FF2B5EF4-FFF2-40B4-BE49-F238E27FC236}">
                  <a16:creationId xmlns:a16="http://schemas.microsoft.com/office/drawing/2014/main" id="{05DBAEA5-93F9-7FD5-9AF1-F893E64C7DBD}"/>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3152;p64">
              <a:extLst>
                <a:ext uri="{FF2B5EF4-FFF2-40B4-BE49-F238E27FC236}">
                  <a16:creationId xmlns:a16="http://schemas.microsoft.com/office/drawing/2014/main" id="{A07B0EDB-7DCB-4895-A152-0ADB4B38B3B3}"/>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3153;p64">
              <a:extLst>
                <a:ext uri="{FF2B5EF4-FFF2-40B4-BE49-F238E27FC236}">
                  <a16:creationId xmlns:a16="http://schemas.microsoft.com/office/drawing/2014/main" id="{F86624D5-39EF-E494-B58E-7F3DA04AFE94}"/>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3154;p64">
              <a:extLst>
                <a:ext uri="{FF2B5EF4-FFF2-40B4-BE49-F238E27FC236}">
                  <a16:creationId xmlns:a16="http://schemas.microsoft.com/office/drawing/2014/main" id="{668AB995-10FA-3B30-80FF-50E3CDDE8BD8}"/>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3155;p64">
              <a:extLst>
                <a:ext uri="{FF2B5EF4-FFF2-40B4-BE49-F238E27FC236}">
                  <a16:creationId xmlns:a16="http://schemas.microsoft.com/office/drawing/2014/main" id="{761CB63F-99D4-1224-E9D5-6E2095E00FCF}"/>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3156;p64">
              <a:extLst>
                <a:ext uri="{FF2B5EF4-FFF2-40B4-BE49-F238E27FC236}">
                  <a16:creationId xmlns:a16="http://schemas.microsoft.com/office/drawing/2014/main" id="{A3E93E5B-C743-11B9-9870-B5205C92A892}"/>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3157;p64">
              <a:extLst>
                <a:ext uri="{FF2B5EF4-FFF2-40B4-BE49-F238E27FC236}">
                  <a16:creationId xmlns:a16="http://schemas.microsoft.com/office/drawing/2014/main" id="{1AE5F936-0F2A-FBB6-4D7A-960A27169D1A}"/>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3158;p64">
              <a:extLst>
                <a:ext uri="{FF2B5EF4-FFF2-40B4-BE49-F238E27FC236}">
                  <a16:creationId xmlns:a16="http://schemas.microsoft.com/office/drawing/2014/main" id="{90BFEBE0-5584-00BD-D750-0F8F3032AFA0}"/>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3159;p64">
              <a:extLst>
                <a:ext uri="{FF2B5EF4-FFF2-40B4-BE49-F238E27FC236}">
                  <a16:creationId xmlns:a16="http://schemas.microsoft.com/office/drawing/2014/main" id="{45C82E7A-9133-53CF-900F-6DB2D2F6D8EC}"/>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3160;p64">
              <a:extLst>
                <a:ext uri="{FF2B5EF4-FFF2-40B4-BE49-F238E27FC236}">
                  <a16:creationId xmlns:a16="http://schemas.microsoft.com/office/drawing/2014/main" id="{041422E1-7414-C7A7-6979-6EBD128951E1}"/>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3161;p64">
              <a:extLst>
                <a:ext uri="{FF2B5EF4-FFF2-40B4-BE49-F238E27FC236}">
                  <a16:creationId xmlns:a16="http://schemas.microsoft.com/office/drawing/2014/main" id="{993B6869-F0A1-8449-62AB-A72C81D55026}"/>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3162;p64">
              <a:extLst>
                <a:ext uri="{FF2B5EF4-FFF2-40B4-BE49-F238E27FC236}">
                  <a16:creationId xmlns:a16="http://schemas.microsoft.com/office/drawing/2014/main" id="{1DD27B7F-7D2B-C70F-08D9-8F4BD28FB9D1}"/>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3163;p64">
              <a:extLst>
                <a:ext uri="{FF2B5EF4-FFF2-40B4-BE49-F238E27FC236}">
                  <a16:creationId xmlns:a16="http://schemas.microsoft.com/office/drawing/2014/main" id="{862D1189-C17F-87C6-2EF2-9E38C718F041}"/>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3164;p64">
              <a:extLst>
                <a:ext uri="{FF2B5EF4-FFF2-40B4-BE49-F238E27FC236}">
                  <a16:creationId xmlns:a16="http://schemas.microsoft.com/office/drawing/2014/main" id="{81B76FBA-600E-1CEC-1FA8-629D8EB001D3}"/>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3165;p64">
              <a:extLst>
                <a:ext uri="{FF2B5EF4-FFF2-40B4-BE49-F238E27FC236}">
                  <a16:creationId xmlns:a16="http://schemas.microsoft.com/office/drawing/2014/main" id="{4112C20E-BCB8-E4BA-AD02-2C8D6614BA6D}"/>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3166;p64">
              <a:extLst>
                <a:ext uri="{FF2B5EF4-FFF2-40B4-BE49-F238E27FC236}">
                  <a16:creationId xmlns:a16="http://schemas.microsoft.com/office/drawing/2014/main" id="{3A8BDFFC-5650-593F-784D-188BAE465757}"/>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3167;p64">
              <a:extLst>
                <a:ext uri="{FF2B5EF4-FFF2-40B4-BE49-F238E27FC236}">
                  <a16:creationId xmlns:a16="http://schemas.microsoft.com/office/drawing/2014/main" id="{FAD03659-E7B0-9B21-DCFF-16774BFFD6B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3168;p64">
              <a:extLst>
                <a:ext uri="{FF2B5EF4-FFF2-40B4-BE49-F238E27FC236}">
                  <a16:creationId xmlns:a16="http://schemas.microsoft.com/office/drawing/2014/main" id="{FAF7621F-090D-E37A-3ED9-B9F90493F5A5}"/>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3169;p64">
              <a:extLst>
                <a:ext uri="{FF2B5EF4-FFF2-40B4-BE49-F238E27FC236}">
                  <a16:creationId xmlns:a16="http://schemas.microsoft.com/office/drawing/2014/main" id="{D887724E-5993-7CB9-7173-719D6E0E6BAC}"/>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3170;p64">
              <a:extLst>
                <a:ext uri="{FF2B5EF4-FFF2-40B4-BE49-F238E27FC236}">
                  <a16:creationId xmlns:a16="http://schemas.microsoft.com/office/drawing/2014/main" id="{F22D87BB-9C9A-FB98-C59B-4B911E8700F9}"/>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3171;p64">
              <a:extLst>
                <a:ext uri="{FF2B5EF4-FFF2-40B4-BE49-F238E27FC236}">
                  <a16:creationId xmlns:a16="http://schemas.microsoft.com/office/drawing/2014/main" id="{740CF048-B814-CB99-C661-8F4B85625311}"/>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3172;p64">
              <a:extLst>
                <a:ext uri="{FF2B5EF4-FFF2-40B4-BE49-F238E27FC236}">
                  <a16:creationId xmlns:a16="http://schemas.microsoft.com/office/drawing/2014/main" id="{F95E8F01-2CBC-B1AF-84F6-960C2F7D260A}"/>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3173;p64">
              <a:extLst>
                <a:ext uri="{FF2B5EF4-FFF2-40B4-BE49-F238E27FC236}">
                  <a16:creationId xmlns:a16="http://schemas.microsoft.com/office/drawing/2014/main" id="{51AA8710-94F2-554F-C379-3E76F68D2397}"/>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3174;p64">
              <a:extLst>
                <a:ext uri="{FF2B5EF4-FFF2-40B4-BE49-F238E27FC236}">
                  <a16:creationId xmlns:a16="http://schemas.microsoft.com/office/drawing/2014/main" id="{466B4E1D-371B-EAD2-CEFB-2FB35CB330DC}"/>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3175;p64">
              <a:extLst>
                <a:ext uri="{FF2B5EF4-FFF2-40B4-BE49-F238E27FC236}">
                  <a16:creationId xmlns:a16="http://schemas.microsoft.com/office/drawing/2014/main" id="{7BDE5D80-A1F8-3ABD-1F7F-34DF2BD620D8}"/>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3176;p64">
              <a:extLst>
                <a:ext uri="{FF2B5EF4-FFF2-40B4-BE49-F238E27FC236}">
                  <a16:creationId xmlns:a16="http://schemas.microsoft.com/office/drawing/2014/main" id="{FE75AD11-2AAF-EA79-9519-CF232B300730}"/>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3177;p64">
              <a:extLst>
                <a:ext uri="{FF2B5EF4-FFF2-40B4-BE49-F238E27FC236}">
                  <a16:creationId xmlns:a16="http://schemas.microsoft.com/office/drawing/2014/main" id="{120497C4-F966-9ED3-571F-F6E8DF5347BF}"/>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3178;p64">
              <a:extLst>
                <a:ext uri="{FF2B5EF4-FFF2-40B4-BE49-F238E27FC236}">
                  <a16:creationId xmlns:a16="http://schemas.microsoft.com/office/drawing/2014/main" id="{EB71DBA0-9491-8BD7-85A0-2C7DC83D0600}"/>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3179;p64">
              <a:extLst>
                <a:ext uri="{FF2B5EF4-FFF2-40B4-BE49-F238E27FC236}">
                  <a16:creationId xmlns:a16="http://schemas.microsoft.com/office/drawing/2014/main" id="{7761ED4E-F7AC-EEF0-58A1-03CCB1D8ADA3}"/>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3180;p64">
              <a:extLst>
                <a:ext uri="{FF2B5EF4-FFF2-40B4-BE49-F238E27FC236}">
                  <a16:creationId xmlns:a16="http://schemas.microsoft.com/office/drawing/2014/main" id="{13A52784-B06C-8131-A94B-DF7E497BFF4E}"/>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3181;p64">
              <a:extLst>
                <a:ext uri="{FF2B5EF4-FFF2-40B4-BE49-F238E27FC236}">
                  <a16:creationId xmlns:a16="http://schemas.microsoft.com/office/drawing/2014/main" id="{4B5EF354-4821-FCD9-F462-84600FAE38CC}"/>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3182;p64">
              <a:extLst>
                <a:ext uri="{FF2B5EF4-FFF2-40B4-BE49-F238E27FC236}">
                  <a16:creationId xmlns:a16="http://schemas.microsoft.com/office/drawing/2014/main" id="{912E3ABD-15D8-DB94-1D61-0C108A12B815}"/>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3183;p64">
              <a:extLst>
                <a:ext uri="{FF2B5EF4-FFF2-40B4-BE49-F238E27FC236}">
                  <a16:creationId xmlns:a16="http://schemas.microsoft.com/office/drawing/2014/main" id="{4122D415-A298-DA06-677C-5EEDDDB7AE1E}"/>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3184;p64">
              <a:extLst>
                <a:ext uri="{FF2B5EF4-FFF2-40B4-BE49-F238E27FC236}">
                  <a16:creationId xmlns:a16="http://schemas.microsoft.com/office/drawing/2014/main" id="{3F43BE05-ADD2-11F8-A91B-2CBC3B18488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3185;p64">
              <a:extLst>
                <a:ext uri="{FF2B5EF4-FFF2-40B4-BE49-F238E27FC236}">
                  <a16:creationId xmlns:a16="http://schemas.microsoft.com/office/drawing/2014/main" id="{9A41EAD1-124B-6D48-8279-27FBD243D7B8}"/>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3186;p64">
              <a:extLst>
                <a:ext uri="{FF2B5EF4-FFF2-40B4-BE49-F238E27FC236}">
                  <a16:creationId xmlns:a16="http://schemas.microsoft.com/office/drawing/2014/main" id="{9D98614F-068E-AD3E-A00F-69C765CE3FF2}"/>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3187;p64">
              <a:extLst>
                <a:ext uri="{FF2B5EF4-FFF2-40B4-BE49-F238E27FC236}">
                  <a16:creationId xmlns:a16="http://schemas.microsoft.com/office/drawing/2014/main" id="{E1C96288-231E-F853-C9F5-B6923B9451AD}"/>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3188;p64">
              <a:extLst>
                <a:ext uri="{FF2B5EF4-FFF2-40B4-BE49-F238E27FC236}">
                  <a16:creationId xmlns:a16="http://schemas.microsoft.com/office/drawing/2014/main" id="{581D31D6-C1DD-F36F-CC73-8F0303704C25}"/>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3189;p64">
              <a:extLst>
                <a:ext uri="{FF2B5EF4-FFF2-40B4-BE49-F238E27FC236}">
                  <a16:creationId xmlns:a16="http://schemas.microsoft.com/office/drawing/2014/main" id="{5E92420D-1BA4-1424-3BC3-3D2F6AE4F06F}"/>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3190;p64">
              <a:extLst>
                <a:ext uri="{FF2B5EF4-FFF2-40B4-BE49-F238E27FC236}">
                  <a16:creationId xmlns:a16="http://schemas.microsoft.com/office/drawing/2014/main" id="{43D4CE7D-A293-D2B4-87EA-4DEBF3D56D69}"/>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3191;p64">
              <a:extLst>
                <a:ext uri="{FF2B5EF4-FFF2-40B4-BE49-F238E27FC236}">
                  <a16:creationId xmlns:a16="http://schemas.microsoft.com/office/drawing/2014/main" id="{985FCAA7-A14A-DA14-B0A9-C34C1A846C47}"/>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3192;p64">
              <a:extLst>
                <a:ext uri="{FF2B5EF4-FFF2-40B4-BE49-F238E27FC236}">
                  <a16:creationId xmlns:a16="http://schemas.microsoft.com/office/drawing/2014/main" id="{845085E7-EB90-F959-8CF0-AFB53FD383B9}"/>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3193;p64">
              <a:extLst>
                <a:ext uri="{FF2B5EF4-FFF2-40B4-BE49-F238E27FC236}">
                  <a16:creationId xmlns:a16="http://schemas.microsoft.com/office/drawing/2014/main" id="{A23D08F9-9130-253F-80DF-26903585C8B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3194;p64">
              <a:extLst>
                <a:ext uri="{FF2B5EF4-FFF2-40B4-BE49-F238E27FC236}">
                  <a16:creationId xmlns:a16="http://schemas.microsoft.com/office/drawing/2014/main" id="{B0F13146-AB02-9556-01C2-40A8A1B89078}"/>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3195;p64">
              <a:extLst>
                <a:ext uri="{FF2B5EF4-FFF2-40B4-BE49-F238E27FC236}">
                  <a16:creationId xmlns:a16="http://schemas.microsoft.com/office/drawing/2014/main" id="{2855ABFA-56D2-6520-E5E5-442E5CC2AD04}"/>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3196;p64">
              <a:extLst>
                <a:ext uri="{FF2B5EF4-FFF2-40B4-BE49-F238E27FC236}">
                  <a16:creationId xmlns:a16="http://schemas.microsoft.com/office/drawing/2014/main" id="{F388FC10-5D13-B451-ED4F-FCF000B50D00}"/>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3197;p64">
              <a:extLst>
                <a:ext uri="{FF2B5EF4-FFF2-40B4-BE49-F238E27FC236}">
                  <a16:creationId xmlns:a16="http://schemas.microsoft.com/office/drawing/2014/main" id="{06FCB839-4B70-7D9C-8B7C-E9D3DF229EE6}"/>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3198;p64">
              <a:extLst>
                <a:ext uri="{FF2B5EF4-FFF2-40B4-BE49-F238E27FC236}">
                  <a16:creationId xmlns:a16="http://schemas.microsoft.com/office/drawing/2014/main" id="{D6C84BDC-5C51-CBD5-DF61-94C63032EAB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3199;p64">
              <a:extLst>
                <a:ext uri="{FF2B5EF4-FFF2-40B4-BE49-F238E27FC236}">
                  <a16:creationId xmlns:a16="http://schemas.microsoft.com/office/drawing/2014/main" id="{1D3B624F-028E-212B-4D6F-E069276147E6}"/>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3200;p64">
              <a:extLst>
                <a:ext uri="{FF2B5EF4-FFF2-40B4-BE49-F238E27FC236}">
                  <a16:creationId xmlns:a16="http://schemas.microsoft.com/office/drawing/2014/main" id="{47097DCB-C632-CDD6-094F-CF688CBAD417}"/>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3201;p64">
              <a:extLst>
                <a:ext uri="{FF2B5EF4-FFF2-40B4-BE49-F238E27FC236}">
                  <a16:creationId xmlns:a16="http://schemas.microsoft.com/office/drawing/2014/main" id="{2759137E-C409-12E6-DCEE-D8429E342E41}"/>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3202;p64">
              <a:extLst>
                <a:ext uri="{FF2B5EF4-FFF2-40B4-BE49-F238E27FC236}">
                  <a16:creationId xmlns:a16="http://schemas.microsoft.com/office/drawing/2014/main" id="{EE9D55EA-EA16-E93D-3288-67FA76014DF9}"/>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3203;p64">
              <a:extLst>
                <a:ext uri="{FF2B5EF4-FFF2-40B4-BE49-F238E27FC236}">
                  <a16:creationId xmlns:a16="http://schemas.microsoft.com/office/drawing/2014/main" id="{F88893A5-5F48-4200-20FF-6EDC463E84EB}"/>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3204;p64">
              <a:extLst>
                <a:ext uri="{FF2B5EF4-FFF2-40B4-BE49-F238E27FC236}">
                  <a16:creationId xmlns:a16="http://schemas.microsoft.com/office/drawing/2014/main" id="{DDACA57B-49CC-A311-A498-9FE3217AE008}"/>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3205;p64">
              <a:extLst>
                <a:ext uri="{FF2B5EF4-FFF2-40B4-BE49-F238E27FC236}">
                  <a16:creationId xmlns:a16="http://schemas.microsoft.com/office/drawing/2014/main" id="{AE37E183-67F3-3897-2CF5-2B973667E5D9}"/>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3206;p64">
              <a:extLst>
                <a:ext uri="{FF2B5EF4-FFF2-40B4-BE49-F238E27FC236}">
                  <a16:creationId xmlns:a16="http://schemas.microsoft.com/office/drawing/2014/main" id="{C50CD8A6-2997-039F-A9CD-4619C4D4403A}"/>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3207;p64">
              <a:extLst>
                <a:ext uri="{FF2B5EF4-FFF2-40B4-BE49-F238E27FC236}">
                  <a16:creationId xmlns:a16="http://schemas.microsoft.com/office/drawing/2014/main" id="{378CDA9D-5319-D8CE-14DA-778821F4F74F}"/>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3208;p64">
              <a:extLst>
                <a:ext uri="{FF2B5EF4-FFF2-40B4-BE49-F238E27FC236}">
                  <a16:creationId xmlns:a16="http://schemas.microsoft.com/office/drawing/2014/main" id="{EE1175F8-01D4-3EFF-C89A-EBAA36218CBE}"/>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3209;p64">
              <a:extLst>
                <a:ext uri="{FF2B5EF4-FFF2-40B4-BE49-F238E27FC236}">
                  <a16:creationId xmlns:a16="http://schemas.microsoft.com/office/drawing/2014/main" id="{924A7878-859D-F649-A181-CA82DC727CD8}"/>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3210;p64">
              <a:extLst>
                <a:ext uri="{FF2B5EF4-FFF2-40B4-BE49-F238E27FC236}">
                  <a16:creationId xmlns:a16="http://schemas.microsoft.com/office/drawing/2014/main" id="{390AC7C5-D545-2FA0-1F97-4EBE665ECF7C}"/>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3211;p64">
              <a:extLst>
                <a:ext uri="{FF2B5EF4-FFF2-40B4-BE49-F238E27FC236}">
                  <a16:creationId xmlns:a16="http://schemas.microsoft.com/office/drawing/2014/main" id="{51C515A0-D361-C579-BCF5-CE6C7BD94B0F}"/>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3212;p64">
              <a:extLst>
                <a:ext uri="{FF2B5EF4-FFF2-40B4-BE49-F238E27FC236}">
                  <a16:creationId xmlns:a16="http://schemas.microsoft.com/office/drawing/2014/main" id="{473A2E38-0BFB-81B5-A663-E172DEA7A576}"/>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3213;p64">
              <a:extLst>
                <a:ext uri="{FF2B5EF4-FFF2-40B4-BE49-F238E27FC236}">
                  <a16:creationId xmlns:a16="http://schemas.microsoft.com/office/drawing/2014/main" id="{AF1646C5-BE76-4EC6-85C1-9E48CF3C6427}"/>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3214;p64">
              <a:extLst>
                <a:ext uri="{FF2B5EF4-FFF2-40B4-BE49-F238E27FC236}">
                  <a16:creationId xmlns:a16="http://schemas.microsoft.com/office/drawing/2014/main" id="{7C4E002D-E5A7-39B9-CEF3-3DCAA38E03D6}"/>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3215;p64">
              <a:extLst>
                <a:ext uri="{FF2B5EF4-FFF2-40B4-BE49-F238E27FC236}">
                  <a16:creationId xmlns:a16="http://schemas.microsoft.com/office/drawing/2014/main" id="{07E3AC55-9D83-9ECC-F7D2-8B65ADB7F3FD}"/>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3216;p64">
              <a:extLst>
                <a:ext uri="{FF2B5EF4-FFF2-40B4-BE49-F238E27FC236}">
                  <a16:creationId xmlns:a16="http://schemas.microsoft.com/office/drawing/2014/main" id="{80AA4468-FB23-E046-9CAA-9BC97653587E}"/>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3217;p64">
              <a:extLst>
                <a:ext uri="{FF2B5EF4-FFF2-40B4-BE49-F238E27FC236}">
                  <a16:creationId xmlns:a16="http://schemas.microsoft.com/office/drawing/2014/main" id="{0CA95D38-9CEA-3EF5-6DA6-9A8021BEA9BB}"/>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3218;p64">
              <a:extLst>
                <a:ext uri="{FF2B5EF4-FFF2-40B4-BE49-F238E27FC236}">
                  <a16:creationId xmlns:a16="http://schemas.microsoft.com/office/drawing/2014/main" id="{8E579E6C-67CF-BE2E-70F4-25D6CD714000}"/>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3219;p64">
              <a:extLst>
                <a:ext uri="{FF2B5EF4-FFF2-40B4-BE49-F238E27FC236}">
                  <a16:creationId xmlns:a16="http://schemas.microsoft.com/office/drawing/2014/main" id="{A1D0B0F7-3D2C-C9CB-20B3-9C4DBDE4ECEC}"/>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3220;p64">
              <a:extLst>
                <a:ext uri="{FF2B5EF4-FFF2-40B4-BE49-F238E27FC236}">
                  <a16:creationId xmlns:a16="http://schemas.microsoft.com/office/drawing/2014/main" id="{19C9AF79-29BF-AE53-F843-277E12B34FD6}"/>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3221;p64">
              <a:extLst>
                <a:ext uri="{FF2B5EF4-FFF2-40B4-BE49-F238E27FC236}">
                  <a16:creationId xmlns:a16="http://schemas.microsoft.com/office/drawing/2014/main" id="{5D70F4E6-18A5-78EF-8734-7DE1A53C3AF6}"/>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3222;p64">
              <a:extLst>
                <a:ext uri="{FF2B5EF4-FFF2-40B4-BE49-F238E27FC236}">
                  <a16:creationId xmlns:a16="http://schemas.microsoft.com/office/drawing/2014/main" id="{5833BBD4-C823-84FE-7E11-B26864A07164}"/>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3223;p64">
              <a:extLst>
                <a:ext uri="{FF2B5EF4-FFF2-40B4-BE49-F238E27FC236}">
                  <a16:creationId xmlns:a16="http://schemas.microsoft.com/office/drawing/2014/main" id="{7F2631FA-DD49-375B-0698-04BBE608329A}"/>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3224;p64">
              <a:extLst>
                <a:ext uri="{FF2B5EF4-FFF2-40B4-BE49-F238E27FC236}">
                  <a16:creationId xmlns:a16="http://schemas.microsoft.com/office/drawing/2014/main" id="{846ED581-0012-1898-5695-DDC992C87C4B}"/>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3225;p64">
              <a:extLst>
                <a:ext uri="{FF2B5EF4-FFF2-40B4-BE49-F238E27FC236}">
                  <a16:creationId xmlns:a16="http://schemas.microsoft.com/office/drawing/2014/main" id="{2B887B3C-8CEA-2489-81BB-76D44B47196C}"/>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3226;p64">
              <a:extLst>
                <a:ext uri="{FF2B5EF4-FFF2-40B4-BE49-F238E27FC236}">
                  <a16:creationId xmlns:a16="http://schemas.microsoft.com/office/drawing/2014/main" id="{E1FCBD59-2F16-755C-2906-72DCA09305F9}"/>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3227;p64">
              <a:extLst>
                <a:ext uri="{FF2B5EF4-FFF2-40B4-BE49-F238E27FC236}">
                  <a16:creationId xmlns:a16="http://schemas.microsoft.com/office/drawing/2014/main" id="{8968030E-E80B-59F2-E0C7-043E630C2330}"/>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3228;p64">
              <a:extLst>
                <a:ext uri="{FF2B5EF4-FFF2-40B4-BE49-F238E27FC236}">
                  <a16:creationId xmlns:a16="http://schemas.microsoft.com/office/drawing/2014/main" id="{750F225A-5E4A-9627-0ABC-482039AC3AD4}"/>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3229;p64">
              <a:extLst>
                <a:ext uri="{FF2B5EF4-FFF2-40B4-BE49-F238E27FC236}">
                  <a16:creationId xmlns:a16="http://schemas.microsoft.com/office/drawing/2014/main" id="{3E6B2123-6D4D-BEAD-0842-472976D48BD0}"/>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3230;p64">
              <a:extLst>
                <a:ext uri="{FF2B5EF4-FFF2-40B4-BE49-F238E27FC236}">
                  <a16:creationId xmlns:a16="http://schemas.microsoft.com/office/drawing/2014/main" id="{2268D69F-B040-8E90-2133-EF90EC6DE2C8}"/>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3231;p64">
              <a:extLst>
                <a:ext uri="{FF2B5EF4-FFF2-40B4-BE49-F238E27FC236}">
                  <a16:creationId xmlns:a16="http://schemas.microsoft.com/office/drawing/2014/main" id="{04E4443E-ADB3-0186-C3D5-696953A95E61}"/>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3232;p64">
              <a:extLst>
                <a:ext uri="{FF2B5EF4-FFF2-40B4-BE49-F238E27FC236}">
                  <a16:creationId xmlns:a16="http://schemas.microsoft.com/office/drawing/2014/main" id="{DE114605-72E5-4CAC-0AF7-E00B29F3FBDD}"/>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3233;p64">
              <a:extLst>
                <a:ext uri="{FF2B5EF4-FFF2-40B4-BE49-F238E27FC236}">
                  <a16:creationId xmlns:a16="http://schemas.microsoft.com/office/drawing/2014/main" id="{2AC1A5D3-BD2E-4FD7-2FC6-9BE793B20EDC}"/>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3234;p64">
              <a:extLst>
                <a:ext uri="{FF2B5EF4-FFF2-40B4-BE49-F238E27FC236}">
                  <a16:creationId xmlns:a16="http://schemas.microsoft.com/office/drawing/2014/main" id="{AA15DA3F-BC2E-5AE6-D6EC-84F4616D3C22}"/>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3235;p64">
              <a:extLst>
                <a:ext uri="{FF2B5EF4-FFF2-40B4-BE49-F238E27FC236}">
                  <a16:creationId xmlns:a16="http://schemas.microsoft.com/office/drawing/2014/main" id="{D8E4AABF-2661-E5CA-7FF9-A34FDD97CB39}"/>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3236;p64">
              <a:extLst>
                <a:ext uri="{FF2B5EF4-FFF2-40B4-BE49-F238E27FC236}">
                  <a16:creationId xmlns:a16="http://schemas.microsoft.com/office/drawing/2014/main" id="{923E3386-E62A-1E4A-A4C5-2DE4337F2DD2}"/>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3237;p64">
              <a:extLst>
                <a:ext uri="{FF2B5EF4-FFF2-40B4-BE49-F238E27FC236}">
                  <a16:creationId xmlns:a16="http://schemas.microsoft.com/office/drawing/2014/main" id="{2A4841D3-5FEC-93D4-9FE4-0527A2413933}"/>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3238;p64">
              <a:extLst>
                <a:ext uri="{FF2B5EF4-FFF2-40B4-BE49-F238E27FC236}">
                  <a16:creationId xmlns:a16="http://schemas.microsoft.com/office/drawing/2014/main" id="{36601128-06C1-5F49-18BA-3C4020C0129D}"/>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3239;p64">
              <a:extLst>
                <a:ext uri="{FF2B5EF4-FFF2-40B4-BE49-F238E27FC236}">
                  <a16:creationId xmlns:a16="http://schemas.microsoft.com/office/drawing/2014/main" id="{DBB08384-D86A-AC0B-DC68-0C62513FCA63}"/>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3240;p64">
              <a:extLst>
                <a:ext uri="{FF2B5EF4-FFF2-40B4-BE49-F238E27FC236}">
                  <a16:creationId xmlns:a16="http://schemas.microsoft.com/office/drawing/2014/main" id="{8BB4F099-872D-DC7D-6C68-CA797215792D}"/>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3241;p64">
              <a:extLst>
                <a:ext uri="{FF2B5EF4-FFF2-40B4-BE49-F238E27FC236}">
                  <a16:creationId xmlns:a16="http://schemas.microsoft.com/office/drawing/2014/main" id="{AE81CDAC-A4E2-1752-8FC0-AA2FBAA61027}"/>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3242;p64">
              <a:extLst>
                <a:ext uri="{FF2B5EF4-FFF2-40B4-BE49-F238E27FC236}">
                  <a16:creationId xmlns:a16="http://schemas.microsoft.com/office/drawing/2014/main" id="{6F76ED0D-4D2E-CB6A-91E0-137A55162870}"/>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3243;p64">
              <a:extLst>
                <a:ext uri="{FF2B5EF4-FFF2-40B4-BE49-F238E27FC236}">
                  <a16:creationId xmlns:a16="http://schemas.microsoft.com/office/drawing/2014/main" id="{3A02662C-7762-7321-C741-83EE91EC5DAF}"/>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3244;p64">
              <a:extLst>
                <a:ext uri="{FF2B5EF4-FFF2-40B4-BE49-F238E27FC236}">
                  <a16:creationId xmlns:a16="http://schemas.microsoft.com/office/drawing/2014/main" id="{E4605578-5AF4-D0FB-4C92-0654E3AF9B84}"/>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3245;p64">
              <a:extLst>
                <a:ext uri="{FF2B5EF4-FFF2-40B4-BE49-F238E27FC236}">
                  <a16:creationId xmlns:a16="http://schemas.microsoft.com/office/drawing/2014/main" id="{BCBB0FE3-386A-4316-3FAC-0D5B08359EF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3246;p64">
              <a:extLst>
                <a:ext uri="{FF2B5EF4-FFF2-40B4-BE49-F238E27FC236}">
                  <a16:creationId xmlns:a16="http://schemas.microsoft.com/office/drawing/2014/main" id="{E0619436-80D7-99A2-D345-2FF71F7F4FE9}"/>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3247;p64">
              <a:extLst>
                <a:ext uri="{FF2B5EF4-FFF2-40B4-BE49-F238E27FC236}">
                  <a16:creationId xmlns:a16="http://schemas.microsoft.com/office/drawing/2014/main" id="{8DEA1AB5-F353-AA0A-7A02-06AF346F3879}"/>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3248;p64">
              <a:extLst>
                <a:ext uri="{FF2B5EF4-FFF2-40B4-BE49-F238E27FC236}">
                  <a16:creationId xmlns:a16="http://schemas.microsoft.com/office/drawing/2014/main" id="{AA3E2AB5-9408-50AD-0F4D-675CA7ADB878}"/>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3249;p64">
              <a:extLst>
                <a:ext uri="{FF2B5EF4-FFF2-40B4-BE49-F238E27FC236}">
                  <a16:creationId xmlns:a16="http://schemas.microsoft.com/office/drawing/2014/main" id="{A41D97AA-F81B-F203-4821-6A5F47366E7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3250;p64">
              <a:extLst>
                <a:ext uri="{FF2B5EF4-FFF2-40B4-BE49-F238E27FC236}">
                  <a16:creationId xmlns:a16="http://schemas.microsoft.com/office/drawing/2014/main" id="{C26EBFC9-9005-3BEF-101A-227AD2606A9D}"/>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3251;p64">
              <a:extLst>
                <a:ext uri="{FF2B5EF4-FFF2-40B4-BE49-F238E27FC236}">
                  <a16:creationId xmlns:a16="http://schemas.microsoft.com/office/drawing/2014/main" id="{1DA84D44-F1D7-10CA-BD00-C56FA10CB1F0}"/>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3252;p64">
              <a:extLst>
                <a:ext uri="{FF2B5EF4-FFF2-40B4-BE49-F238E27FC236}">
                  <a16:creationId xmlns:a16="http://schemas.microsoft.com/office/drawing/2014/main" id="{310DBAEC-CAB8-6101-35EB-3602DD367F01}"/>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3253;p64">
              <a:extLst>
                <a:ext uri="{FF2B5EF4-FFF2-40B4-BE49-F238E27FC236}">
                  <a16:creationId xmlns:a16="http://schemas.microsoft.com/office/drawing/2014/main" id="{0F50E18E-33C9-7EC2-C199-C75C14F12D3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3254;p64">
              <a:extLst>
                <a:ext uri="{FF2B5EF4-FFF2-40B4-BE49-F238E27FC236}">
                  <a16:creationId xmlns:a16="http://schemas.microsoft.com/office/drawing/2014/main" id="{79B55AF9-865A-8B14-F32A-9F8404D572B0}"/>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3255;p64">
              <a:extLst>
                <a:ext uri="{FF2B5EF4-FFF2-40B4-BE49-F238E27FC236}">
                  <a16:creationId xmlns:a16="http://schemas.microsoft.com/office/drawing/2014/main" id="{A18F8498-DACD-E5A3-688F-8AFE8EEA2E9C}"/>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3256;p64">
              <a:extLst>
                <a:ext uri="{FF2B5EF4-FFF2-40B4-BE49-F238E27FC236}">
                  <a16:creationId xmlns:a16="http://schemas.microsoft.com/office/drawing/2014/main" id="{C79B4376-BA44-86B8-85D0-1AFDC6946E51}"/>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3257;p64">
              <a:extLst>
                <a:ext uri="{FF2B5EF4-FFF2-40B4-BE49-F238E27FC236}">
                  <a16:creationId xmlns:a16="http://schemas.microsoft.com/office/drawing/2014/main" id="{377F884F-62F3-4226-5081-3365F1EEE055}"/>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3258;p64">
              <a:extLst>
                <a:ext uri="{FF2B5EF4-FFF2-40B4-BE49-F238E27FC236}">
                  <a16:creationId xmlns:a16="http://schemas.microsoft.com/office/drawing/2014/main" id="{52FE84C8-A394-F874-A0ED-A89C3767CC6E}"/>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3259;p64">
              <a:extLst>
                <a:ext uri="{FF2B5EF4-FFF2-40B4-BE49-F238E27FC236}">
                  <a16:creationId xmlns:a16="http://schemas.microsoft.com/office/drawing/2014/main" id="{0063C5F1-1D85-2835-8DA4-DEC6328CDB3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3260;p64">
              <a:extLst>
                <a:ext uri="{FF2B5EF4-FFF2-40B4-BE49-F238E27FC236}">
                  <a16:creationId xmlns:a16="http://schemas.microsoft.com/office/drawing/2014/main" id="{E54BB69D-9212-1188-717F-CB6BE496A4FA}"/>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3261;p64">
              <a:extLst>
                <a:ext uri="{FF2B5EF4-FFF2-40B4-BE49-F238E27FC236}">
                  <a16:creationId xmlns:a16="http://schemas.microsoft.com/office/drawing/2014/main" id="{0EEBEB19-753D-9817-C6C4-4375B1207E3E}"/>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3262;p64">
              <a:extLst>
                <a:ext uri="{FF2B5EF4-FFF2-40B4-BE49-F238E27FC236}">
                  <a16:creationId xmlns:a16="http://schemas.microsoft.com/office/drawing/2014/main" id="{7F7C0153-350D-3D34-0951-46B4B1F0BE9A}"/>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3263;p64">
              <a:extLst>
                <a:ext uri="{FF2B5EF4-FFF2-40B4-BE49-F238E27FC236}">
                  <a16:creationId xmlns:a16="http://schemas.microsoft.com/office/drawing/2014/main" id="{C6973339-6FAC-79BB-6AEC-6C12D1EAEA08}"/>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3264;p64">
              <a:extLst>
                <a:ext uri="{FF2B5EF4-FFF2-40B4-BE49-F238E27FC236}">
                  <a16:creationId xmlns:a16="http://schemas.microsoft.com/office/drawing/2014/main" id="{466DD2FC-6C78-AE33-7B02-094C301DA495}"/>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3265;p64">
              <a:extLst>
                <a:ext uri="{FF2B5EF4-FFF2-40B4-BE49-F238E27FC236}">
                  <a16:creationId xmlns:a16="http://schemas.microsoft.com/office/drawing/2014/main" id="{31778B6C-D128-8D96-8D74-50D7CAA0EACD}"/>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3266;p64">
              <a:extLst>
                <a:ext uri="{FF2B5EF4-FFF2-40B4-BE49-F238E27FC236}">
                  <a16:creationId xmlns:a16="http://schemas.microsoft.com/office/drawing/2014/main" id="{3B418E18-21EE-151E-05F2-3CD60FDADBAB}"/>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3267;p64">
              <a:extLst>
                <a:ext uri="{FF2B5EF4-FFF2-40B4-BE49-F238E27FC236}">
                  <a16:creationId xmlns:a16="http://schemas.microsoft.com/office/drawing/2014/main" id="{46B43BBD-5AFF-1D83-F97D-00A0CD3E232B}"/>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3268;p64">
              <a:extLst>
                <a:ext uri="{FF2B5EF4-FFF2-40B4-BE49-F238E27FC236}">
                  <a16:creationId xmlns:a16="http://schemas.microsoft.com/office/drawing/2014/main" id="{D6980740-27BE-248E-535C-8F17780AF966}"/>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3269;p64">
              <a:extLst>
                <a:ext uri="{FF2B5EF4-FFF2-40B4-BE49-F238E27FC236}">
                  <a16:creationId xmlns:a16="http://schemas.microsoft.com/office/drawing/2014/main" id="{906F0D15-0571-14E3-AFA8-B395D90F9A52}"/>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3270;p64">
              <a:extLst>
                <a:ext uri="{FF2B5EF4-FFF2-40B4-BE49-F238E27FC236}">
                  <a16:creationId xmlns:a16="http://schemas.microsoft.com/office/drawing/2014/main" id="{7A2B6DA5-2C3D-1223-4D48-3A39CE09FB77}"/>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3271;p64">
              <a:extLst>
                <a:ext uri="{FF2B5EF4-FFF2-40B4-BE49-F238E27FC236}">
                  <a16:creationId xmlns:a16="http://schemas.microsoft.com/office/drawing/2014/main" id="{ED2792C9-F230-521D-7667-9294F7FE9E83}"/>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3272;p64">
              <a:extLst>
                <a:ext uri="{FF2B5EF4-FFF2-40B4-BE49-F238E27FC236}">
                  <a16:creationId xmlns:a16="http://schemas.microsoft.com/office/drawing/2014/main" id="{985EA86B-5FB5-949E-90D8-0199BC8F224B}"/>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3273;p64">
              <a:extLst>
                <a:ext uri="{FF2B5EF4-FFF2-40B4-BE49-F238E27FC236}">
                  <a16:creationId xmlns:a16="http://schemas.microsoft.com/office/drawing/2014/main" id="{1B4A00B0-FFAF-B964-D6F1-9FEFCD716528}"/>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3274;p64">
              <a:extLst>
                <a:ext uri="{FF2B5EF4-FFF2-40B4-BE49-F238E27FC236}">
                  <a16:creationId xmlns:a16="http://schemas.microsoft.com/office/drawing/2014/main" id="{400C34B6-8230-29C3-08CA-739DE7F61F3A}"/>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3275;p64">
              <a:extLst>
                <a:ext uri="{FF2B5EF4-FFF2-40B4-BE49-F238E27FC236}">
                  <a16:creationId xmlns:a16="http://schemas.microsoft.com/office/drawing/2014/main" id="{6F7D98B1-D531-1062-9156-55520511CCC3}"/>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3276;p64">
              <a:extLst>
                <a:ext uri="{FF2B5EF4-FFF2-40B4-BE49-F238E27FC236}">
                  <a16:creationId xmlns:a16="http://schemas.microsoft.com/office/drawing/2014/main" id="{1472BBD0-B71E-48E8-FB2A-EB856AC4BC30}"/>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3277;p64">
              <a:extLst>
                <a:ext uri="{FF2B5EF4-FFF2-40B4-BE49-F238E27FC236}">
                  <a16:creationId xmlns:a16="http://schemas.microsoft.com/office/drawing/2014/main" id="{0E93E866-4900-8066-631C-2CA272576CC3}"/>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3278;p64">
              <a:extLst>
                <a:ext uri="{FF2B5EF4-FFF2-40B4-BE49-F238E27FC236}">
                  <a16:creationId xmlns:a16="http://schemas.microsoft.com/office/drawing/2014/main" id="{1FFEB8E5-16B6-AF96-4F6C-7537CA0D1513}"/>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3279;p64">
              <a:extLst>
                <a:ext uri="{FF2B5EF4-FFF2-40B4-BE49-F238E27FC236}">
                  <a16:creationId xmlns:a16="http://schemas.microsoft.com/office/drawing/2014/main" id="{076EDE4F-E2DC-16B2-E521-B4BF1ADE7BA8}"/>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3280;p64">
              <a:extLst>
                <a:ext uri="{FF2B5EF4-FFF2-40B4-BE49-F238E27FC236}">
                  <a16:creationId xmlns:a16="http://schemas.microsoft.com/office/drawing/2014/main" id="{0C238ED1-0FAC-EB36-23D5-77A5C82407CF}"/>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3281;p64">
              <a:extLst>
                <a:ext uri="{FF2B5EF4-FFF2-40B4-BE49-F238E27FC236}">
                  <a16:creationId xmlns:a16="http://schemas.microsoft.com/office/drawing/2014/main" id="{50F46228-0BF3-B071-9031-27F849A0B42D}"/>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3282;p64">
              <a:extLst>
                <a:ext uri="{FF2B5EF4-FFF2-40B4-BE49-F238E27FC236}">
                  <a16:creationId xmlns:a16="http://schemas.microsoft.com/office/drawing/2014/main" id="{8881EEC9-F571-27D9-FD7A-0B24907536F3}"/>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3283;p64">
              <a:extLst>
                <a:ext uri="{FF2B5EF4-FFF2-40B4-BE49-F238E27FC236}">
                  <a16:creationId xmlns:a16="http://schemas.microsoft.com/office/drawing/2014/main" id="{C6845CCC-BFD9-015C-08B6-54E19BB00EAE}"/>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3284;p64">
              <a:extLst>
                <a:ext uri="{FF2B5EF4-FFF2-40B4-BE49-F238E27FC236}">
                  <a16:creationId xmlns:a16="http://schemas.microsoft.com/office/drawing/2014/main" id="{9E49172E-E4BA-785E-5277-E679B19589B5}"/>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3285;p64">
              <a:extLst>
                <a:ext uri="{FF2B5EF4-FFF2-40B4-BE49-F238E27FC236}">
                  <a16:creationId xmlns:a16="http://schemas.microsoft.com/office/drawing/2014/main" id="{A6AFC295-DF0C-8509-4015-C8D7ACE0BC1C}"/>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3286;p64">
              <a:extLst>
                <a:ext uri="{FF2B5EF4-FFF2-40B4-BE49-F238E27FC236}">
                  <a16:creationId xmlns:a16="http://schemas.microsoft.com/office/drawing/2014/main" id="{C463F81D-58E1-B79F-80EE-FF7384841AE6}"/>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3287;p64">
              <a:extLst>
                <a:ext uri="{FF2B5EF4-FFF2-40B4-BE49-F238E27FC236}">
                  <a16:creationId xmlns:a16="http://schemas.microsoft.com/office/drawing/2014/main" id="{B458CA83-950F-519B-6D81-D09C961D192E}"/>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3288;p64">
              <a:extLst>
                <a:ext uri="{FF2B5EF4-FFF2-40B4-BE49-F238E27FC236}">
                  <a16:creationId xmlns:a16="http://schemas.microsoft.com/office/drawing/2014/main" id="{B9171789-D917-F59E-9F4B-C0B9F744A39D}"/>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3289;p64">
              <a:extLst>
                <a:ext uri="{FF2B5EF4-FFF2-40B4-BE49-F238E27FC236}">
                  <a16:creationId xmlns:a16="http://schemas.microsoft.com/office/drawing/2014/main" id="{059605AC-F02A-E44F-F316-524889152817}"/>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3290;p64">
              <a:extLst>
                <a:ext uri="{FF2B5EF4-FFF2-40B4-BE49-F238E27FC236}">
                  <a16:creationId xmlns:a16="http://schemas.microsoft.com/office/drawing/2014/main" id="{111EABAD-ED79-ECD0-039C-6B5433A0BCB3}"/>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3291;p64">
              <a:extLst>
                <a:ext uri="{FF2B5EF4-FFF2-40B4-BE49-F238E27FC236}">
                  <a16:creationId xmlns:a16="http://schemas.microsoft.com/office/drawing/2014/main" id="{18D17389-F265-2271-FDB2-2073EC3CDCAA}"/>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3292;p64">
              <a:extLst>
                <a:ext uri="{FF2B5EF4-FFF2-40B4-BE49-F238E27FC236}">
                  <a16:creationId xmlns:a16="http://schemas.microsoft.com/office/drawing/2014/main" id="{0ABFA4B8-E549-CFDD-7810-ABA0DD0E12DF}"/>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3293;p64">
              <a:extLst>
                <a:ext uri="{FF2B5EF4-FFF2-40B4-BE49-F238E27FC236}">
                  <a16:creationId xmlns:a16="http://schemas.microsoft.com/office/drawing/2014/main" id="{DE4351BE-12B7-BEDE-EE13-0B490A190EEC}"/>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3294;p64">
              <a:extLst>
                <a:ext uri="{FF2B5EF4-FFF2-40B4-BE49-F238E27FC236}">
                  <a16:creationId xmlns:a16="http://schemas.microsoft.com/office/drawing/2014/main" id="{5B1165C9-D33A-4C61-22C1-CDAD85BB5A54}"/>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3295;p64">
              <a:extLst>
                <a:ext uri="{FF2B5EF4-FFF2-40B4-BE49-F238E27FC236}">
                  <a16:creationId xmlns:a16="http://schemas.microsoft.com/office/drawing/2014/main" id="{5F4515DB-6B7C-AA83-C1FB-84AA27539670}"/>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3296;p64">
              <a:extLst>
                <a:ext uri="{FF2B5EF4-FFF2-40B4-BE49-F238E27FC236}">
                  <a16:creationId xmlns:a16="http://schemas.microsoft.com/office/drawing/2014/main" id="{A7D91AE5-54FC-433B-C2B4-7F23453DE927}"/>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3297;p64">
              <a:extLst>
                <a:ext uri="{FF2B5EF4-FFF2-40B4-BE49-F238E27FC236}">
                  <a16:creationId xmlns:a16="http://schemas.microsoft.com/office/drawing/2014/main" id="{7DCF89BE-6415-BDC9-440C-B468291D1B2E}"/>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3298;p64">
              <a:extLst>
                <a:ext uri="{FF2B5EF4-FFF2-40B4-BE49-F238E27FC236}">
                  <a16:creationId xmlns:a16="http://schemas.microsoft.com/office/drawing/2014/main" id="{F4F24790-36A1-CAD0-42BB-7153A9D22D46}"/>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3299;p64">
              <a:extLst>
                <a:ext uri="{FF2B5EF4-FFF2-40B4-BE49-F238E27FC236}">
                  <a16:creationId xmlns:a16="http://schemas.microsoft.com/office/drawing/2014/main" id="{1D762822-6EF9-7B1F-EAE1-9E8B56C59AE5}"/>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3300;p64">
              <a:extLst>
                <a:ext uri="{FF2B5EF4-FFF2-40B4-BE49-F238E27FC236}">
                  <a16:creationId xmlns:a16="http://schemas.microsoft.com/office/drawing/2014/main" id="{1DFC3F3E-D6B0-EB1D-34E4-AF1AFF9DD612}"/>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3301;p64">
              <a:extLst>
                <a:ext uri="{FF2B5EF4-FFF2-40B4-BE49-F238E27FC236}">
                  <a16:creationId xmlns:a16="http://schemas.microsoft.com/office/drawing/2014/main" id="{1C70DF23-D864-5D66-FBCA-F319041B1134}"/>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3302;p64">
              <a:extLst>
                <a:ext uri="{FF2B5EF4-FFF2-40B4-BE49-F238E27FC236}">
                  <a16:creationId xmlns:a16="http://schemas.microsoft.com/office/drawing/2014/main" id="{446CE50A-948F-BA34-3B87-302A91A04C37}"/>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3303;p64">
              <a:extLst>
                <a:ext uri="{FF2B5EF4-FFF2-40B4-BE49-F238E27FC236}">
                  <a16:creationId xmlns:a16="http://schemas.microsoft.com/office/drawing/2014/main" id="{39DFCB33-BD76-93B7-728F-EF4BE40FB594}"/>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3304;p64">
              <a:extLst>
                <a:ext uri="{FF2B5EF4-FFF2-40B4-BE49-F238E27FC236}">
                  <a16:creationId xmlns:a16="http://schemas.microsoft.com/office/drawing/2014/main" id="{3D2C8592-5C51-30C1-E022-065839E96C44}"/>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3305;p64">
              <a:extLst>
                <a:ext uri="{FF2B5EF4-FFF2-40B4-BE49-F238E27FC236}">
                  <a16:creationId xmlns:a16="http://schemas.microsoft.com/office/drawing/2014/main" id="{29E724AC-E72D-F381-C7AC-A68E21F0796B}"/>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3306;p64">
              <a:extLst>
                <a:ext uri="{FF2B5EF4-FFF2-40B4-BE49-F238E27FC236}">
                  <a16:creationId xmlns:a16="http://schemas.microsoft.com/office/drawing/2014/main" id="{D2CE8AEC-A977-3E11-56C7-0BD323D918D0}"/>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3307;p64">
              <a:extLst>
                <a:ext uri="{FF2B5EF4-FFF2-40B4-BE49-F238E27FC236}">
                  <a16:creationId xmlns:a16="http://schemas.microsoft.com/office/drawing/2014/main" id="{E16B902B-7FAF-EEA3-4E44-E88A80901C9E}"/>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3308;p64">
              <a:extLst>
                <a:ext uri="{FF2B5EF4-FFF2-40B4-BE49-F238E27FC236}">
                  <a16:creationId xmlns:a16="http://schemas.microsoft.com/office/drawing/2014/main" id="{5ECA7FDA-0EDD-7A6C-791A-B7231DEA8DBB}"/>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3309;p64">
              <a:extLst>
                <a:ext uri="{FF2B5EF4-FFF2-40B4-BE49-F238E27FC236}">
                  <a16:creationId xmlns:a16="http://schemas.microsoft.com/office/drawing/2014/main" id="{5127D9A9-CA91-5DD3-BB2B-C516DDFDE481}"/>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3310;p64">
              <a:extLst>
                <a:ext uri="{FF2B5EF4-FFF2-40B4-BE49-F238E27FC236}">
                  <a16:creationId xmlns:a16="http://schemas.microsoft.com/office/drawing/2014/main" id="{4B48F498-2670-E7A8-97DC-20E00220B20C}"/>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3311;p64">
              <a:extLst>
                <a:ext uri="{FF2B5EF4-FFF2-40B4-BE49-F238E27FC236}">
                  <a16:creationId xmlns:a16="http://schemas.microsoft.com/office/drawing/2014/main" id="{32244486-EE7B-A622-DBB2-839ED09E000B}"/>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3312;p64">
              <a:extLst>
                <a:ext uri="{FF2B5EF4-FFF2-40B4-BE49-F238E27FC236}">
                  <a16:creationId xmlns:a16="http://schemas.microsoft.com/office/drawing/2014/main" id="{A9CDFFF7-A96D-0F27-DAE9-C76553993224}"/>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3313;p64">
              <a:extLst>
                <a:ext uri="{FF2B5EF4-FFF2-40B4-BE49-F238E27FC236}">
                  <a16:creationId xmlns:a16="http://schemas.microsoft.com/office/drawing/2014/main" id="{B6F65FED-4320-B942-1894-C8F9D18C8BC1}"/>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3314;p64">
              <a:extLst>
                <a:ext uri="{FF2B5EF4-FFF2-40B4-BE49-F238E27FC236}">
                  <a16:creationId xmlns:a16="http://schemas.microsoft.com/office/drawing/2014/main" id="{0E5E2589-E4B7-6152-9248-DE2634A9C265}"/>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3315;p64">
              <a:extLst>
                <a:ext uri="{FF2B5EF4-FFF2-40B4-BE49-F238E27FC236}">
                  <a16:creationId xmlns:a16="http://schemas.microsoft.com/office/drawing/2014/main" id="{35A56CF8-111A-C29C-8111-726B8A0AA052}"/>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3316;p64">
              <a:extLst>
                <a:ext uri="{FF2B5EF4-FFF2-40B4-BE49-F238E27FC236}">
                  <a16:creationId xmlns:a16="http://schemas.microsoft.com/office/drawing/2014/main" id="{73CD5C55-E4F5-7670-106F-DC21636EDD3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3317;p64">
              <a:extLst>
                <a:ext uri="{FF2B5EF4-FFF2-40B4-BE49-F238E27FC236}">
                  <a16:creationId xmlns:a16="http://schemas.microsoft.com/office/drawing/2014/main" id="{FE25A0F5-CAED-0C63-BE54-8220F6D51AC2}"/>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3318;p64">
              <a:extLst>
                <a:ext uri="{FF2B5EF4-FFF2-40B4-BE49-F238E27FC236}">
                  <a16:creationId xmlns:a16="http://schemas.microsoft.com/office/drawing/2014/main" id="{B24731A4-B620-49C1-96E9-6AAC905934F2}"/>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3319;p64">
              <a:extLst>
                <a:ext uri="{FF2B5EF4-FFF2-40B4-BE49-F238E27FC236}">
                  <a16:creationId xmlns:a16="http://schemas.microsoft.com/office/drawing/2014/main" id="{FF912DC5-55FA-82F1-4047-06B59FAF6C28}"/>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3320;p64">
              <a:extLst>
                <a:ext uri="{FF2B5EF4-FFF2-40B4-BE49-F238E27FC236}">
                  <a16:creationId xmlns:a16="http://schemas.microsoft.com/office/drawing/2014/main" id="{1D14BCDF-1ACC-1236-781A-AC9317C6FD8E}"/>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3321;p64">
              <a:extLst>
                <a:ext uri="{FF2B5EF4-FFF2-40B4-BE49-F238E27FC236}">
                  <a16:creationId xmlns:a16="http://schemas.microsoft.com/office/drawing/2014/main" id="{65087243-8364-3D7B-9843-61DC06DEF580}"/>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3322;p64">
              <a:extLst>
                <a:ext uri="{FF2B5EF4-FFF2-40B4-BE49-F238E27FC236}">
                  <a16:creationId xmlns:a16="http://schemas.microsoft.com/office/drawing/2014/main" id="{39928DE6-6BA2-6965-A4F4-8FCC5088767D}"/>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3323;p64">
              <a:extLst>
                <a:ext uri="{FF2B5EF4-FFF2-40B4-BE49-F238E27FC236}">
                  <a16:creationId xmlns:a16="http://schemas.microsoft.com/office/drawing/2014/main" id="{5FFBD44E-6A5D-260E-AB05-1FBB4D4E0FF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3324;p64">
              <a:extLst>
                <a:ext uri="{FF2B5EF4-FFF2-40B4-BE49-F238E27FC236}">
                  <a16:creationId xmlns:a16="http://schemas.microsoft.com/office/drawing/2014/main" id="{E4ECD5F8-C454-29F5-349C-CD72F25DE59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3325;p64">
              <a:extLst>
                <a:ext uri="{FF2B5EF4-FFF2-40B4-BE49-F238E27FC236}">
                  <a16:creationId xmlns:a16="http://schemas.microsoft.com/office/drawing/2014/main" id="{FB5BB843-EB3F-4877-89B3-88A735036408}"/>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3326;p64">
              <a:extLst>
                <a:ext uri="{FF2B5EF4-FFF2-40B4-BE49-F238E27FC236}">
                  <a16:creationId xmlns:a16="http://schemas.microsoft.com/office/drawing/2014/main" id="{C0E95ED6-7E3B-2581-4A3E-95FF35D76B99}"/>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3327;p64">
              <a:extLst>
                <a:ext uri="{FF2B5EF4-FFF2-40B4-BE49-F238E27FC236}">
                  <a16:creationId xmlns:a16="http://schemas.microsoft.com/office/drawing/2014/main" id="{B7AF3C2B-BEFB-E624-621C-BC64AAC82476}"/>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3328;p64">
              <a:extLst>
                <a:ext uri="{FF2B5EF4-FFF2-40B4-BE49-F238E27FC236}">
                  <a16:creationId xmlns:a16="http://schemas.microsoft.com/office/drawing/2014/main" id="{877F95DE-4A3A-D90E-5023-D58ACD3C20B0}"/>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3329;p64">
              <a:extLst>
                <a:ext uri="{FF2B5EF4-FFF2-40B4-BE49-F238E27FC236}">
                  <a16:creationId xmlns:a16="http://schemas.microsoft.com/office/drawing/2014/main" id="{B5C163EC-0B9E-4F51-15B3-E187F4BD8CEC}"/>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3330;p64">
              <a:extLst>
                <a:ext uri="{FF2B5EF4-FFF2-40B4-BE49-F238E27FC236}">
                  <a16:creationId xmlns:a16="http://schemas.microsoft.com/office/drawing/2014/main" id="{F75F8C2E-2692-0687-30D0-60FF7790FE8F}"/>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3331;p64">
              <a:extLst>
                <a:ext uri="{FF2B5EF4-FFF2-40B4-BE49-F238E27FC236}">
                  <a16:creationId xmlns:a16="http://schemas.microsoft.com/office/drawing/2014/main" id="{A285DDAD-DA60-273D-925C-3B710F92DD93}"/>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3332;p64">
              <a:extLst>
                <a:ext uri="{FF2B5EF4-FFF2-40B4-BE49-F238E27FC236}">
                  <a16:creationId xmlns:a16="http://schemas.microsoft.com/office/drawing/2014/main" id="{60F94597-D4F5-F6CB-BC25-1D6C429666EE}"/>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3333;p64">
              <a:extLst>
                <a:ext uri="{FF2B5EF4-FFF2-40B4-BE49-F238E27FC236}">
                  <a16:creationId xmlns:a16="http://schemas.microsoft.com/office/drawing/2014/main" id="{A0A6045C-76BD-3F7C-A5C6-A08D040EE2B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3334;p64">
              <a:extLst>
                <a:ext uri="{FF2B5EF4-FFF2-40B4-BE49-F238E27FC236}">
                  <a16:creationId xmlns:a16="http://schemas.microsoft.com/office/drawing/2014/main" id="{1D233BCD-3556-D377-C1C4-77A6146D6432}"/>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3335;p64">
              <a:extLst>
                <a:ext uri="{FF2B5EF4-FFF2-40B4-BE49-F238E27FC236}">
                  <a16:creationId xmlns:a16="http://schemas.microsoft.com/office/drawing/2014/main" id="{91DDA5A8-8E8E-E429-279A-AC2BC231C093}"/>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3336;p64">
              <a:extLst>
                <a:ext uri="{FF2B5EF4-FFF2-40B4-BE49-F238E27FC236}">
                  <a16:creationId xmlns:a16="http://schemas.microsoft.com/office/drawing/2014/main" id="{1484ADE4-E8B8-C7BE-C1C0-AA65CDE31549}"/>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3337;p64">
              <a:extLst>
                <a:ext uri="{FF2B5EF4-FFF2-40B4-BE49-F238E27FC236}">
                  <a16:creationId xmlns:a16="http://schemas.microsoft.com/office/drawing/2014/main" id="{E260CD1B-BF54-981F-049B-70630D0061AE}"/>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3338;p64">
              <a:extLst>
                <a:ext uri="{FF2B5EF4-FFF2-40B4-BE49-F238E27FC236}">
                  <a16:creationId xmlns:a16="http://schemas.microsoft.com/office/drawing/2014/main" id="{84C4767C-B6EF-0160-E98B-9F4EC8CDC0F2}"/>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3339;p64">
              <a:extLst>
                <a:ext uri="{FF2B5EF4-FFF2-40B4-BE49-F238E27FC236}">
                  <a16:creationId xmlns:a16="http://schemas.microsoft.com/office/drawing/2014/main" id="{E52BF6CF-C569-9C6F-949F-7D5DB768FD91}"/>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3340;p64">
              <a:extLst>
                <a:ext uri="{FF2B5EF4-FFF2-40B4-BE49-F238E27FC236}">
                  <a16:creationId xmlns:a16="http://schemas.microsoft.com/office/drawing/2014/main" id="{3C9C1FB4-DFF0-1794-07A7-42A0B9DD7A01}"/>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3341;p64">
              <a:extLst>
                <a:ext uri="{FF2B5EF4-FFF2-40B4-BE49-F238E27FC236}">
                  <a16:creationId xmlns:a16="http://schemas.microsoft.com/office/drawing/2014/main" id="{1E396889-59E7-7FC9-4B0C-8384601143A6}"/>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3342;p64">
              <a:extLst>
                <a:ext uri="{FF2B5EF4-FFF2-40B4-BE49-F238E27FC236}">
                  <a16:creationId xmlns:a16="http://schemas.microsoft.com/office/drawing/2014/main" id="{69BAA153-5A5B-CC1C-2734-1123AC5EC7DB}"/>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3343;p64">
              <a:extLst>
                <a:ext uri="{FF2B5EF4-FFF2-40B4-BE49-F238E27FC236}">
                  <a16:creationId xmlns:a16="http://schemas.microsoft.com/office/drawing/2014/main" id="{4568A2B4-98A1-D2CF-762E-E273643ABCF4}"/>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3344;p64">
              <a:extLst>
                <a:ext uri="{FF2B5EF4-FFF2-40B4-BE49-F238E27FC236}">
                  <a16:creationId xmlns:a16="http://schemas.microsoft.com/office/drawing/2014/main" id="{9245FD9E-40BB-08C3-5BFF-D277D3F216EE}"/>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3345;p64">
              <a:extLst>
                <a:ext uri="{FF2B5EF4-FFF2-40B4-BE49-F238E27FC236}">
                  <a16:creationId xmlns:a16="http://schemas.microsoft.com/office/drawing/2014/main" id="{424CBD0B-4C20-D867-9291-82D4161702B0}"/>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3346;p64">
              <a:extLst>
                <a:ext uri="{FF2B5EF4-FFF2-40B4-BE49-F238E27FC236}">
                  <a16:creationId xmlns:a16="http://schemas.microsoft.com/office/drawing/2014/main" id="{E7A7EA5F-FE9D-0C27-BC51-5767950B7BD1}"/>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3347;p64">
              <a:extLst>
                <a:ext uri="{FF2B5EF4-FFF2-40B4-BE49-F238E27FC236}">
                  <a16:creationId xmlns:a16="http://schemas.microsoft.com/office/drawing/2014/main" id="{C0137548-7BC6-C75A-1906-D780C9C3898E}"/>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3348;p64">
              <a:extLst>
                <a:ext uri="{FF2B5EF4-FFF2-40B4-BE49-F238E27FC236}">
                  <a16:creationId xmlns:a16="http://schemas.microsoft.com/office/drawing/2014/main" id="{16D752F7-4894-3A4B-A389-D115FA392890}"/>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3349;p64">
              <a:extLst>
                <a:ext uri="{FF2B5EF4-FFF2-40B4-BE49-F238E27FC236}">
                  <a16:creationId xmlns:a16="http://schemas.microsoft.com/office/drawing/2014/main" id="{55E79F16-5FA8-D6B1-7FAB-880BB1CF1338}"/>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3350;p64">
              <a:extLst>
                <a:ext uri="{FF2B5EF4-FFF2-40B4-BE49-F238E27FC236}">
                  <a16:creationId xmlns:a16="http://schemas.microsoft.com/office/drawing/2014/main" id="{270155F6-1E1D-1CD9-F128-0E9F8041BB1B}"/>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3351;p64">
              <a:extLst>
                <a:ext uri="{FF2B5EF4-FFF2-40B4-BE49-F238E27FC236}">
                  <a16:creationId xmlns:a16="http://schemas.microsoft.com/office/drawing/2014/main" id="{33D39A39-E2BA-945A-F2AD-E727161B8A32}"/>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3352;p64">
              <a:extLst>
                <a:ext uri="{FF2B5EF4-FFF2-40B4-BE49-F238E27FC236}">
                  <a16:creationId xmlns:a16="http://schemas.microsoft.com/office/drawing/2014/main" id="{83DFF5EC-0F4C-0D49-44C4-951E62F523B8}"/>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3353;p64">
              <a:extLst>
                <a:ext uri="{FF2B5EF4-FFF2-40B4-BE49-F238E27FC236}">
                  <a16:creationId xmlns:a16="http://schemas.microsoft.com/office/drawing/2014/main" id="{65C337FC-4991-2491-6B57-6ABD4DC94FE0}"/>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3354;p64">
              <a:extLst>
                <a:ext uri="{FF2B5EF4-FFF2-40B4-BE49-F238E27FC236}">
                  <a16:creationId xmlns:a16="http://schemas.microsoft.com/office/drawing/2014/main" id="{2FA05C1E-8756-DE90-16D6-AF20DC08F8CB}"/>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3355;p64">
              <a:extLst>
                <a:ext uri="{FF2B5EF4-FFF2-40B4-BE49-F238E27FC236}">
                  <a16:creationId xmlns:a16="http://schemas.microsoft.com/office/drawing/2014/main" id="{252454A9-6DDD-5FF5-8992-E3B21882EC17}"/>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3356;p64">
              <a:extLst>
                <a:ext uri="{FF2B5EF4-FFF2-40B4-BE49-F238E27FC236}">
                  <a16:creationId xmlns:a16="http://schemas.microsoft.com/office/drawing/2014/main" id="{B80AA813-7AC5-F8C7-B5D0-17B6AE1BE11E}"/>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3357;p64">
              <a:extLst>
                <a:ext uri="{FF2B5EF4-FFF2-40B4-BE49-F238E27FC236}">
                  <a16:creationId xmlns:a16="http://schemas.microsoft.com/office/drawing/2014/main" id="{1206EFFB-3934-4588-9FAB-81328AD345F7}"/>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3358;p64">
              <a:extLst>
                <a:ext uri="{FF2B5EF4-FFF2-40B4-BE49-F238E27FC236}">
                  <a16:creationId xmlns:a16="http://schemas.microsoft.com/office/drawing/2014/main" id="{E1405238-F582-5667-3BD9-63CE89B2EB12}"/>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3359;p64">
              <a:extLst>
                <a:ext uri="{FF2B5EF4-FFF2-40B4-BE49-F238E27FC236}">
                  <a16:creationId xmlns:a16="http://schemas.microsoft.com/office/drawing/2014/main" id="{D97DF0A3-90D4-FCFB-E2CE-EA328EC0BE70}"/>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3360;p64">
              <a:extLst>
                <a:ext uri="{FF2B5EF4-FFF2-40B4-BE49-F238E27FC236}">
                  <a16:creationId xmlns:a16="http://schemas.microsoft.com/office/drawing/2014/main" id="{5E3D3BE1-01B8-320B-97F1-CAE84A50FC0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3361;p64">
              <a:extLst>
                <a:ext uri="{FF2B5EF4-FFF2-40B4-BE49-F238E27FC236}">
                  <a16:creationId xmlns:a16="http://schemas.microsoft.com/office/drawing/2014/main" id="{9D606C30-FD10-E6D2-7D84-933ACBB03A88}"/>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3362;p64">
              <a:extLst>
                <a:ext uri="{FF2B5EF4-FFF2-40B4-BE49-F238E27FC236}">
                  <a16:creationId xmlns:a16="http://schemas.microsoft.com/office/drawing/2014/main" id="{08D94542-7315-885E-4E3F-3812C36701CB}"/>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3363;p64">
              <a:extLst>
                <a:ext uri="{FF2B5EF4-FFF2-40B4-BE49-F238E27FC236}">
                  <a16:creationId xmlns:a16="http://schemas.microsoft.com/office/drawing/2014/main" id="{5211ACDF-F3E6-443F-1F39-2B587610594F}"/>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3364;p64">
              <a:extLst>
                <a:ext uri="{FF2B5EF4-FFF2-40B4-BE49-F238E27FC236}">
                  <a16:creationId xmlns:a16="http://schemas.microsoft.com/office/drawing/2014/main" id="{3E966F3B-20C9-BF32-9B9A-9C2518DAFE93}"/>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3365;p64">
              <a:extLst>
                <a:ext uri="{FF2B5EF4-FFF2-40B4-BE49-F238E27FC236}">
                  <a16:creationId xmlns:a16="http://schemas.microsoft.com/office/drawing/2014/main" id="{48E08B77-724E-7080-3CA0-21B412E8BF19}"/>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3366;p64">
              <a:extLst>
                <a:ext uri="{FF2B5EF4-FFF2-40B4-BE49-F238E27FC236}">
                  <a16:creationId xmlns:a16="http://schemas.microsoft.com/office/drawing/2014/main" id="{F62FD4AD-5F74-45FD-2D54-38B4579F6C53}"/>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3367;p64">
              <a:extLst>
                <a:ext uri="{FF2B5EF4-FFF2-40B4-BE49-F238E27FC236}">
                  <a16:creationId xmlns:a16="http://schemas.microsoft.com/office/drawing/2014/main" id="{739DDD8B-C393-BD33-D16C-36FEB7DFEA38}"/>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3368;p64">
              <a:extLst>
                <a:ext uri="{FF2B5EF4-FFF2-40B4-BE49-F238E27FC236}">
                  <a16:creationId xmlns:a16="http://schemas.microsoft.com/office/drawing/2014/main" id="{70F672FC-953C-B5B2-E04A-1E4637F4E5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3369;p64">
              <a:extLst>
                <a:ext uri="{FF2B5EF4-FFF2-40B4-BE49-F238E27FC236}">
                  <a16:creationId xmlns:a16="http://schemas.microsoft.com/office/drawing/2014/main" id="{49314106-E1D5-A9CA-3975-6BE82A4C726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3370;p64">
              <a:extLst>
                <a:ext uri="{FF2B5EF4-FFF2-40B4-BE49-F238E27FC236}">
                  <a16:creationId xmlns:a16="http://schemas.microsoft.com/office/drawing/2014/main" id="{1297C77A-4662-49E9-49F8-A1B3E73B8E87}"/>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3371;p64">
              <a:extLst>
                <a:ext uri="{FF2B5EF4-FFF2-40B4-BE49-F238E27FC236}">
                  <a16:creationId xmlns:a16="http://schemas.microsoft.com/office/drawing/2014/main" id="{54DFCF8D-5EB9-5DC8-AD72-47E929C7275F}"/>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3372;p64">
              <a:extLst>
                <a:ext uri="{FF2B5EF4-FFF2-40B4-BE49-F238E27FC236}">
                  <a16:creationId xmlns:a16="http://schemas.microsoft.com/office/drawing/2014/main" id="{608E8C0E-3372-9C99-3D5B-127E699C4FA8}"/>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3373;p64">
              <a:extLst>
                <a:ext uri="{FF2B5EF4-FFF2-40B4-BE49-F238E27FC236}">
                  <a16:creationId xmlns:a16="http://schemas.microsoft.com/office/drawing/2014/main" id="{EB461B7A-994B-1560-39A0-D9B31F3146E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3374;p64">
              <a:extLst>
                <a:ext uri="{FF2B5EF4-FFF2-40B4-BE49-F238E27FC236}">
                  <a16:creationId xmlns:a16="http://schemas.microsoft.com/office/drawing/2014/main" id="{B980AF2C-7AB0-5E12-23D9-B7EABE89A7EE}"/>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3375;p64">
              <a:extLst>
                <a:ext uri="{FF2B5EF4-FFF2-40B4-BE49-F238E27FC236}">
                  <a16:creationId xmlns:a16="http://schemas.microsoft.com/office/drawing/2014/main" id="{89D17E00-22F7-A16D-3FAD-B4B7E65B43FE}"/>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3376;p64">
              <a:extLst>
                <a:ext uri="{FF2B5EF4-FFF2-40B4-BE49-F238E27FC236}">
                  <a16:creationId xmlns:a16="http://schemas.microsoft.com/office/drawing/2014/main" id="{E2DF69A0-CE8C-6DC6-53A8-9B3CA659785E}"/>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3377;p64">
              <a:extLst>
                <a:ext uri="{FF2B5EF4-FFF2-40B4-BE49-F238E27FC236}">
                  <a16:creationId xmlns:a16="http://schemas.microsoft.com/office/drawing/2014/main" id="{FC262401-B3E0-1D85-BD07-3964CC4EFE51}"/>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3378;p64">
              <a:extLst>
                <a:ext uri="{FF2B5EF4-FFF2-40B4-BE49-F238E27FC236}">
                  <a16:creationId xmlns:a16="http://schemas.microsoft.com/office/drawing/2014/main" id="{19545CB6-2620-0370-1633-99C76C9892BE}"/>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3379;p64">
              <a:extLst>
                <a:ext uri="{FF2B5EF4-FFF2-40B4-BE49-F238E27FC236}">
                  <a16:creationId xmlns:a16="http://schemas.microsoft.com/office/drawing/2014/main" id="{95069851-E4E2-EB46-976F-5422386A140F}"/>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3380;p64">
              <a:extLst>
                <a:ext uri="{FF2B5EF4-FFF2-40B4-BE49-F238E27FC236}">
                  <a16:creationId xmlns:a16="http://schemas.microsoft.com/office/drawing/2014/main" id="{52F145F1-E933-B855-0DC4-4BA4156CC178}"/>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3381;p64">
              <a:extLst>
                <a:ext uri="{FF2B5EF4-FFF2-40B4-BE49-F238E27FC236}">
                  <a16:creationId xmlns:a16="http://schemas.microsoft.com/office/drawing/2014/main" id="{5905B3EF-504F-2A13-94FD-41070FB342F8}"/>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3382;p64">
              <a:extLst>
                <a:ext uri="{FF2B5EF4-FFF2-40B4-BE49-F238E27FC236}">
                  <a16:creationId xmlns:a16="http://schemas.microsoft.com/office/drawing/2014/main" id="{A6BC11D4-52A4-2986-9A36-518A80337387}"/>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3383;p64">
              <a:extLst>
                <a:ext uri="{FF2B5EF4-FFF2-40B4-BE49-F238E27FC236}">
                  <a16:creationId xmlns:a16="http://schemas.microsoft.com/office/drawing/2014/main" id="{1D41A05C-73B7-1ADD-7100-3247906811A3}"/>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3384;p64">
              <a:extLst>
                <a:ext uri="{FF2B5EF4-FFF2-40B4-BE49-F238E27FC236}">
                  <a16:creationId xmlns:a16="http://schemas.microsoft.com/office/drawing/2014/main" id="{78C4DCBB-2DC3-F668-F67F-BAE8DB37A8F6}"/>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3385;p64">
              <a:extLst>
                <a:ext uri="{FF2B5EF4-FFF2-40B4-BE49-F238E27FC236}">
                  <a16:creationId xmlns:a16="http://schemas.microsoft.com/office/drawing/2014/main" id="{B74587A9-D85E-D886-37B3-86EDB321E37B}"/>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3386;p64">
              <a:extLst>
                <a:ext uri="{FF2B5EF4-FFF2-40B4-BE49-F238E27FC236}">
                  <a16:creationId xmlns:a16="http://schemas.microsoft.com/office/drawing/2014/main" id="{A5670721-80B6-2571-1A8B-F0152B985CF2}"/>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3387;p64">
              <a:extLst>
                <a:ext uri="{FF2B5EF4-FFF2-40B4-BE49-F238E27FC236}">
                  <a16:creationId xmlns:a16="http://schemas.microsoft.com/office/drawing/2014/main" id="{A27DCC72-E176-8F08-289D-6273369AFA18}"/>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3388;p64">
              <a:extLst>
                <a:ext uri="{FF2B5EF4-FFF2-40B4-BE49-F238E27FC236}">
                  <a16:creationId xmlns:a16="http://schemas.microsoft.com/office/drawing/2014/main" id="{66157B04-0D6F-5B98-6B91-D1CD500C5613}"/>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3389;p64">
              <a:extLst>
                <a:ext uri="{FF2B5EF4-FFF2-40B4-BE49-F238E27FC236}">
                  <a16:creationId xmlns:a16="http://schemas.microsoft.com/office/drawing/2014/main" id="{450F049C-6693-A6C4-DF45-A0F645730E41}"/>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3390;p64">
              <a:extLst>
                <a:ext uri="{FF2B5EF4-FFF2-40B4-BE49-F238E27FC236}">
                  <a16:creationId xmlns:a16="http://schemas.microsoft.com/office/drawing/2014/main" id="{F6A200A5-154C-7596-0F32-0A3EF639AD13}"/>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3391;p64">
              <a:extLst>
                <a:ext uri="{FF2B5EF4-FFF2-40B4-BE49-F238E27FC236}">
                  <a16:creationId xmlns:a16="http://schemas.microsoft.com/office/drawing/2014/main" id="{A2FB9818-8C0D-A28E-77FD-53DF76CD1A3C}"/>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3392;p64">
              <a:extLst>
                <a:ext uri="{FF2B5EF4-FFF2-40B4-BE49-F238E27FC236}">
                  <a16:creationId xmlns:a16="http://schemas.microsoft.com/office/drawing/2014/main" id="{2044C945-E469-BF62-E1B4-FC7B2E23F0D4}"/>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3393;p64">
              <a:extLst>
                <a:ext uri="{FF2B5EF4-FFF2-40B4-BE49-F238E27FC236}">
                  <a16:creationId xmlns:a16="http://schemas.microsoft.com/office/drawing/2014/main" id="{A96E5BC2-F245-033F-F074-7D92CC4E678F}"/>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3394;p64">
              <a:extLst>
                <a:ext uri="{FF2B5EF4-FFF2-40B4-BE49-F238E27FC236}">
                  <a16:creationId xmlns:a16="http://schemas.microsoft.com/office/drawing/2014/main" id="{F58707F4-DFFD-82F1-2EA1-E6A7764199CF}"/>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3395;p64">
              <a:extLst>
                <a:ext uri="{FF2B5EF4-FFF2-40B4-BE49-F238E27FC236}">
                  <a16:creationId xmlns:a16="http://schemas.microsoft.com/office/drawing/2014/main" id="{46ED2267-A586-03ED-D943-0019A9C52ADA}"/>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3396;p64">
              <a:extLst>
                <a:ext uri="{FF2B5EF4-FFF2-40B4-BE49-F238E27FC236}">
                  <a16:creationId xmlns:a16="http://schemas.microsoft.com/office/drawing/2014/main" id="{24883F56-4120-0DA4-89C2-EA2B839E2E97}"/>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3397;p64">
              <a:extLst>
                <a:ext uri="{FF2B5EF4-FFF2-40B4-BE49-F238E27FC236}">
                  <a16:creationId xmlns:a16="http://schemas.microsoft.com/office/drawing/2014/main" id="{65AA048F-20B4-D4A6-8313-33962C5DEBC8}"/>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3398;p64">
              <a:extLst>
                <a:ext uri="{FF2B5EF4-FFF2-40B4-BE49-F238E27FC236}">
                  <a16:creationId xmlns:a16="http://schemas.microsoft.com/office/drawing/2014/main" id="{00DDE69D-B81C-1FD3-4EC0-6E5F56941C8B}"/>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3399;p64">
              <a:extLst>
                <a:ext uri="{FF2B5EF4-FFF2-40B4-BE49-F238E27FC236}">
                  <a16:creationId xmlns:a16="http://schemas.microsoft.com/office/drawing/2014/main" id="{6425F229-03D6-A393-AF88-C6966213A634}"/>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3400;p64">
              <a:extLst>
                <a:ext uri="{FF2B5EF4-FFF2-40B4-BE49-F238E27FC236}">
                  <a16:creationId xmlns:a16="http://schemas.microsoft.com/office/drawing/2014/main" id="{8567AAE3-B7CE-BAF1-BDDA-CD628DE0E300}"/>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3401;p64">
              <a:extLst>
                <a:ext uri="{FF2B5EF4-FFF2-40B4-BE49-F238E27FC236}">
                  <a16:creationId xmlns:a16="http://schemas.microsoft.com/office/drawing/2014/main" id="{19D0973E-4C39-365F-DB3B-DBC40C904C44}"/>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3402;p64">
              <a:extLst>
                <a:ext uri="{FF2B5EF4-FFF2-40B4-BE49-F238E27FC236}">
                  <a16:creationId xmlns:a16="http://schemas.microsoft.com/office/drawing/2014/main" id="{78E0CF0D-77A3-EB25-768B-2BF8012321F8}"/>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3403;p64">
              <a:extLst>
                <a:ext uri="{FF2B5EF4-FFF2-40B4-BE49-F238E27FC236}">
                  <a16:creationId xmlns:a16="http://schemas.microsoft.com/office/drawing/2014/main" id="{3E7E291C-A4C7-37FB-A5B4-C4632346D7AF}"/>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3404;p64">
              <a:extLst>
                <a:ext uri="{FF2B5EF4-FFF2-40B4-BE49-F238E27FC236}">
                  <a16:creationId xmlns:a16="http://schemas.microsoft.com/office/drawing/2014/main" id="{851A9450-00E9-65F4-497B-385911868063}"/>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3405;p64">
              <a:extLst>
                <a:ext uri="{FF2B5EF4-FFF2-40B4-BE49-F238E27FC236}">
                  <a16:creationId xmlns:a16="http://schemas.microsoft.com/office/drawing/2014/main" id="{379713E0-EC0E-57B7-DC74-BCAC946EB463}"/>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3406;p64">
              <a:extLst>
                <a:ext uri="{FF2B5EF4-FFF2-40B4-BE49-F238E27FC236}">
                  <a16:creationId xmlns:a16="http://schemas.microsoft.com/office/drawing/2014/main" id="{0122EEDD-0702-C28E-03D3-D7426DE6D0C1}"/>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3407;p64">
              <a:extLst>
                <a:ext uri="{FF2B5EF4-FFF2-40B4-BE49-F238E27FC236}">
                  <a16:creationId xmlns:a16="http://schemas.microsoft.com/office/drawing/2014/main" id="{E55A525D-A66F-C5D3-D0A3-22E30EBC114A}"/>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3408;p64">
              <a:extLst>
                <a:ext uri="{FF2B5EF4-FFF2-40B4-BE49-F238E27FC236}">
                  <a16:creationId xmlns:a16="http://schemas.microsoft.com/office/drawing/2014/main" id="{95584643-2235-1006-030A-0477655D9631}"/>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3409;p64">
              <a:extLst>
                <a:ext uri="{FF2B5EF4-FFF2-40B4-BE49-F238E27FC236}">
                  <a16:creationId xmlns:a16="http://schemas.microsoft.com/office/drawing/2014/main" id="{A6DF8E5F-2EC5-9C90-E38D-D4BF530169F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3410;p64">
              <a:extLst>
                <a:ext uri="{FF2B5EF4-FFF2-40B4-BE49-F238E27FC236}">
                  <a16:creationId xmlns:a16="http://schemas.microsoft.com/office/drawing/2014/main" id="{73330D22-F137-FC57-209C-00DB7761E37B}"/>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3411;p64">
              <a:extLst>
                <a:ext uri="{FF2B5EF4-FFF2-40B4-BE49-F238E27FC236}">
                  <a16:creationId xmlns:a16="http://schemas.microsoft.com/office/drawing/2014/main" id="{4936FCED-F300-2DCF-76A3-5A4002414A1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3412;p64">
              <a:extLst>
                <a:ext uri="{FF2B5EF4-FFF2-40B4-BE49-F238E27FC236}">
                  <a16:creationId xmlns:a16="http://schemas.microsoft.com/office/drawing/2014/main" id="{99FA051F-CD91-F70F-9C73-128C9132AB1F}"/>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3413;p64">
              <a:extLst>
                <a:ext uri="{FF2B5EF4-FFF2-40B4-BE49-F238E27FC236}">
                  <a16:creationId xmlns:a16="http://schemas.microsoft.com/office/drawing/2014/main" id="{8415743A-18D7-D194-243C-2E27D06A41F5}"/>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3414;p64">
              <a:extLst>
                <a:ext uri="{FF2B5EF4-FFF2-40B4-BE49-F238E27FC236}">
                  <a16:creationId xmlns:a16="http://schemas.microsoft.com/office/drawing/2014/main" id="{591411AE-FD06-52EF-AA25-6042E5E9334A}"/>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3415;p64">
              <a:extLst>
                <a:ext uri="{FF2B5EF4-FFF2-40B4-BE49-F238E27FC236}">
                  <a16:creationId xmlns:a16="http://schemas.microsoft.com/office/drawing/2014/main" id="{DE6E203A-D03F-58C9-5427-C63356EE3226}"/>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3416;p64">
              <a:extLst>
                <a:ext uri="{FF2B5EF4-FFF2-40B4-BE49-F238E27FC236}">
                  <a16:creationId xmlns:a16="http://schemas.microsoft.com/office/drawing/2014/main" id="{78B8FD40-1ABA-C40C-155E-5D717235EBE8}"/>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3417;p64">
              <a:extLst>
                <a:ext uri="{FF2B5EF4-FFF2-40B4-BE49-F238E27FC236}">
                  <a16:creationId xmlns:a16="http://schemas.microsoft.com/office/drawing/2014/main" id="{62C80344-4920-BBD2-03B7-4DE4257B511E}"/>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3418;p64">
              <a:extLst>
                <a:ext uri="{FF2B5EF4-FFF2-40B4-BE49-F238E27FC236}">
                  <a16:creationId xmlns:a16="http://schemas.microsoft.com/office/drawing/2014/main" id="{B7543437-DFCB-8DBB-3BE1-837597948815}"/>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3419;p64">
              <a:extLst>
                <a:ext uri="{FF2B5EF4-FFF2-40B4-BE49-F238E27FC236}">
                  <a16:creationId xmlns:a16="http://schemas.microsoft.com/office/drawing/2014/main" id="{A6655917-F8DD-1D23-F9FD-9591927A5C71}"/>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3420;p64">
              <a:extLst>
                <a:ext uri="{FF2B5EF4-FFF2-40B4-BE49-F238E27FC236}">
                  <a16:creationId xmlns:a16="http://schemas.microsoft.com/office/drawing/2014/main" id="{7A7DE043-7EA0-E4CD-B986-9B0BF3402AFB}"/>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3421;p64">
              <a:extLst>
                <a:ext uri="{FF2B5EF4-FFF2-40B4-BE49-F238E27FC236}">
                  <a16:creationId xmlns:a16="http://schemas.microsoft.com/office/drawing/2014/main" id="{6BA027A5-3845-CA4F-61BE-70E71409F5E8}"/>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3422;p64">
              <a:extLst>
                <a:ext uri="{FF2B5EF4-FFF2-40B4-BE49-F238E27FC236}">
                  <a16:creationId xmlns:a16="http://schemas.microsoft.com/office/drawing/2014/main" id="{6A9A5BA6-6914-DD09-AD67-B9FE69F47EB7}"/>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3423;p64">
              <a:extLst>
                <a:ext uri="{FF2B5EF4-FFF2-40B4-BE49-F238E27FC236}">
                  <a16:creationId xmlns:a16="http://schemas.microsoft.com/office/drawing/2014/main" id="{CB5509AD-9747-3E9F-2C02-62AF90538E83}"/>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3424;p64">
              <a:extLst>
                <a:ext uri="{FF2B5EF4-FFF2-40B4-BE49-F238E27FC236}">
                  <a16:creationId xmlns:a16="http://schemas.microsoft.com/office/drawing/2014/main" id="{48C10783-4F75-2553-EFB9-E089170E7310}"/>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3425;p64">
              <a:extLst>
                <a:ext uri="{FF2B5EF4-FFF2-40B4-BE49-F238E27FC236}">
                  <a16:creationId xmlns:a16="http://schemas.microsoft.com/office/drawing/2014/main" id="{97811DA0-564F-14A8-D73C-426692682F8E}"/>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3426;p64">
              <a:extLst>
                <a:ext uri="{FF2B5EF4-FFF2-40B4-BE49-F238E27FC236}">
                  <a16:creationId xmlns:a16="http://schemas.microsoft.com/office/drawing/2014/main" id="{CFB2F2A4-5FD1-A883-3672-54D0924604F9}"/>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3427;p64">
              <a:extLst>
                <a:ext uri="{FF2B5EF4-FFF2-40B4-BE49-F238E27FC236}">
                  <a16:creationId xmlns:a16="http://schemas.microsoft.com/office/drawing/2014/main" id="{8314A3E2-2637-7B1C-CD95-8BEF5BC7A1F9}"/>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3428;p64">
              <a:extLst>
                <a:ext uri="{FF2B5EF4-FFF2-40B4-BE49-F238E27FC236}">
                  <a16:creationId xmlns:a16="http://schemas.microsoft.com/office/drawing/2014/main" id="{C60C50C0-FBB1-D989-3CAB-4A547362677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3429;p64">
              <a:extLst>
                <a:ext uri="{FF2B5EF4-FFF2-40B4-BE49-F238E27FC236}">
                  <a16:creationId xmlns:a16="http://schemas.microsoft.com/office/drawing/2014/main" id="{12F7FDCA-EBD1-F3A5-5A95-F5A4640B926D}"/>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3430;p64">
              <a:extLst>
                <a:ext uri="{FF2B5EF4-FFF2-40B4-BE49-F238E27FC236}">
                  <a16:creationId xmlns:a16="http://schemas.microsoft.com/office/drawing/2014/main" id="{39E07FAA-7B5C-C80B-0915-F656E305D19A}"/>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3431;p64">
              <a:extLst>
                <a:ext uri="{FF2B5EF4-FFF2-40B4-BE49-F238E27FC236}">
                  <a16:creationId xmlns:a16="http://schemas.microsoft.com/office/drawing/2014/main" id="{ACBDC405-607B-8C4C-8104-C2A078D1684C}"/>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3432;p64">
              <a:extLst>
                <a:ext uri="{FF2B5EF4-FFF2-40B4-BE49-F238E27FC236}">
                  <a16:creationId xmlns:a16="http://schemas.microsoft.com/office/drawing/2014/main" id="{FF781554-2BD3-DC73-5FAB-66E15083BB3C}"/>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3433;p64">
              <a:extLst>
                <a:ext uri="{FF2B5EF4-FFF2-40B4-BE49-F238E27FC236}">
                  <a16:creationId xmlns:a16="http://schemas.microsoft.com/office/drawing/2014/main" id="{9F2E2EF4-FEE9-E794-A0AA-F0E6713FC109}"/>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3434;p64">
              <a:extLst>
                <a:ext uri="{FF2B5EF4-FFF2-40B4-BE49-F238E27FC236}">
                  <a16:creationId xmlns:a16="http://schemas.microsoft.com/office/drawing/2014/main" id="{8B5A9EC8-7359-5B7E-611A-09FB3616E1A6}"/>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3435;p64">
              <a:extLst>
                <a:ext uri="{FF2B5EF4-FFF2-40B4-BE49-F238E27FC236}">
                  <a16:creationId xmlns:a16="http://schemas.microsoft.com/office/drawing/2014/main" id="{9436AD1F-A138-5E76-DA94-5B40F3815D2D}"/>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3436;p64">
              <a:extLst>
                <a:ext uri="{FF2B5EF4-FFF2-40B4-BE49-F238E27FC236}">
                  <a16:creationId xmlns:a16="http://schemas.microsoft.com/office/drawing/2014/main" id="{1EC4D7A4-7BD6-BA1C-6593-94672CEB31F4}"/>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3437;p64">
              <a:extLst>
                <a:ext uri="{FF2B5EF4-FFF2-40B4-BE49-F238E27FC236}">
                  <a16:creationId xmlns:a16="http://schemas.microsoft.com/office/drawing/2014/main" id="{E7E1A86A-8433-42D5-A612-81062AD0A56F}"/>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3438;p64">
              <a:extLst>
                <a:ext uri="{FF2B5EF4-FFF2-40B4-BE49-F238E27FC236}">
                  <a16:creationId xmlns:a16="http://schemas.microsoft.com/office/drawing/2014/main" id="{864B1574-D3AE-CB35-E846-1E0C9ED67EDC}"/>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3439;p64">
              <a:extLst>
                <a:ext uri="{FF2B5EF4-FFF2-40B4-BE49-F238E27FC236}">
                  <a16:creationId xmlns:a16="http://schemas.microsoft.com/office/drawing/2014/main" id="{3F74B643-9133-DEF7-BB41-0D3D9811719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3440;p64">
              <a:extLst>
                <a:ext uri="{FF2B5EF4-FFF2-40B4-BE49-F238E27FC236}">
                  <a16:creationId xmlns:a16="http://schemas.microsoft.com/office/drawing/2014/main" id="{C1AADD9B-25C0-03E5-22E0-E50F3E60D732}"/>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3441;p64">
              <a:extLst>
                <a:ext uri="{FF2B5EF4-FFF2-40B4-BE49-F238E27FC236}">
                  <a16:creationId xmlns:a16="http://schemas.microsoft.com/office/drawing/2014/main" id="{4D80B7BA-7B47-F5D2-587A-FB02D4AA5C8E}"/>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3442;p64">
              <a:extLst>
                <a:ext uri="{FF2B5EF4-FFF2-40B4-BE49-F238E27FC236}">
                  <a16:creationId xmlns:a16="http://schemas.microsoft.com/office/drawing/2014/main" id="{C72293E1-71D4-707C-6795-950FA547D962}"/>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3443;p64">
              <a:extLst>
                <a:ext uri="{FF2B5EF4-FFF2-40B4-BE49-F238E27FC236}">
                  <a16:creationId xmlns:a16="http://schemas.microsoft.com/office/drawing/2014/main" id="{CE998E6C-B096-4AFF-72DD-CFA45F267F1A}"/>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3444;p64">
              <a:extLst>
                <a:ext uri="{FF2B5EF4-FFF2-40B4-BE49-F238E27FC236}">
                  <a16:creationId xmlns:a16="http://schemas.microsoft.com/office/drawing/2014/main" id="{26BF0F7D-6B73-C92A-49D3-F5F439EA79DE}"/>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3445;p64">
              <a:extLst>
                <a:ext uri="{FF2B5EF4-FFF2-40B4-BE49-F238E27FC236}">
                  <a16:creationId xmlns:a16="http://schemas.microsoft.com/office/drawing/2014/main" id="{AA020C59-BF23-DDEC-65E6-817EE0B87880}"/>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3446;p64">
              <a:extLst>
                <a:ext uri="{FF2B5EF4-FFF2-40B4-BE49-F238E27FC236}">
                  <a16:creationId xmlns:a16="http://schemas.microsoft.com/office/drawing/2014/main" id="{19C9A938-3EAC-A8D8-B21C-9CFF0E500D0A}"/>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3447;p64">
              <a:extLst>
                <a:ext uri="{FF2B5EF4-FFF2-40B4-BE49-F238E27FC236}">
                  <a16:creationId xmlns:a16="http://schemas.microsoft.com/office/drawing/2014/main" id="{FD4CE9F8-F37E-82F8-1D2D-22119EC44B83}"/>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3448;p64">
              <a:extLst>
                <a:ext uri="{FF2B5EF4-FFF2-40B4-BE49-F238E27FC236}">
                  <a16:creationId xmlns:a16="http://schemas.microsoft.com/office/drawing/2014/main" id="{50E34C6D-1EB4-5FB9-A4F2-01FBFD6C3F13}"/>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3449;p64">
              <a:extLst>
                <a:ext uri="{FF2B5EF4-FFF2-40B4-BE49-F238E27FC236}">
                  <a16:creationId xmlns:a16="http://schemas.microsoft.com/office/drawing/2014/main" id="{0D0DB313-EBF0-51B9-1F87-022CF1506D1C}"/>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3450;p64">
              <a:extLst>
                <a:ext uri="{FF2B5EF4-FFF2-40B4-BE49-F238E27FC236}">
                  <a16:creationId xmlns:a16="http://schemas.microsoft.com/office/drawing/2014/main" id="{A525A016-31B6-CDF9-BE3C-1247BAF80598}"/>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3451;p64">
              <a:extLst>
                <a:ext uri="{FF2B5EF4-FFF2-40B4-BE49-F238E27FC236}">
                  <a16:creationId xmlns:a16="http://schemas.microsoft.com/office/drawing/2014/main" id="{DB939012-4E94-F09D-7FD4-5E0ED5288840}"/>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3452;p64">
              <a:extLst>
                <a:ext uri="{FF2B5EF4-FFF2-40B4-BE49-F238E27FC236}">
                  <a16:creationId xmlns:a16="http://schemas.microsoft.com/office/drawing/2014/main" id="{92AADC50-BD8F-86F7-815C-0A6E9EA15778}"/>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3453;p64">
              <a:extLst>
                <a:ext uri="{FF2B5EF4-FFF2-40B4-BE49-F238E27FC236}">
                  <a16:creationId xmlns:a16="http://schemas.microsoft.com/office/drawing/2014/main" id="{C287499B-F78E-9932-45AC-6CFEE121A816}"/>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3454;p64">
              <a:extLst>
                <a:ext uri="{FF2B5EF4-FFF2-40B4-BE49-F238E27FC236}">
                  <a16:creationId xmlns:a16="http://schemas.microsoft.com/office/drawing/2014/main" id="{582215A8-BA24-812F-F354-3D66AF7A232B}"/>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3455;p64">
              <a:extLst>
                <a:ext uri="{FF2B5EF4-FFF2-40B4-BE49-F238E27FC236}">
                  <a16:creationId xmlns:a16="http://schemas.microsoft.com/office/drawing/2014/main" id="{C86C6E87-BE0E-A737-BBD0-33D125DF24E3}"/>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3456;p64">
              <a:extLst>
                <a:ext uri="{FF2B5EF4-FFF2-40B4-BE49-F238E27FC236}">
                  <a16:creationId xmlns:a16="http://schemas.microsoft.com/office/drawing/2014/main" id="{8EF03C8E-FE3D-7919-F5B3-2CA7E9099A80}"/>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3457;p64">
              <a:extLst>
                <a:ext uri="{FF2B5EF4-FFF2-40B4-BE49-F238E27FC236}">
                  <a16:creationId xmlns:a16="http://schemas.microsoft.com/office/drawing/2014/main" id="{EC5F1CE7-9BF5-8FE2-3A94-AB953853AD95}"/>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3458;p64">
              <a:extLst>
                <a:ext uri="{FF2B5EF4-FFF2-40B4-BE49-F238E27FC236}">
                  <a16:creationId xmlns:a16="http://schemas.microsoft.com/office/drawing/2014/main" id="{B5E35716-3716-52C7-A276-565F326640F2}"/>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3459;p64">
              <a:extLst>
                <a:ext uri="{FF2B5EF4-FFF2-40B4-BE49-F238E27FC236}">
                  <a16:creationId xmlns:a16="http://schemas.microsoft.com/office/drawing/2014/main" id="{C6003DAC-ACE4-5461-C50C-DA720F532F1E}"/>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3460;p64">
              <a:extLst>
                <a:ext uri="{FF2B5EF4-FFF2-40B4-BE49-F238E27FC236}">
                  <a16:creationId xmlns:a16="http://schemas.microsoft.com/office/drawing/2014/main" id="{507E0B97-F308-19A1-9F4F-EED17AE28DB5}"/>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3461;p64">
              <a:extLst>
                <a:ext uri="{FF2B5EF4-FFF2-40B4-BE49-F238E27FC236}">
                  <a16:creationId xmlns:a16="http://schemas.microsoft.com/office/drawing/2014/main" id="{638A6F54-B602-765F-13B7-2787BC6AFC4B}"/>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3462;p64">
              <a:extLst>
                <a:ext uri="{FF2B5EF4-FFF2-40B4-BE49-F238E27FC236}">
                  <a16:creationId xmlns:a16="http://schemas.microsoft.com/office/drawing/2014/main" id="{73136F32-7FE6-1EA0-44C9-1F05AC9EDB51}"/>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3463;p64">
              <a:extLst>
                <a:ext uri="{FF2B5EF4-FFF2-40B4-BE49-F238E27FC236}">
                  <a16:creationId xmlns:a16="http://schemas.microsoft.com/office/drawing/2014/main" id="{04A988C9-34D8-E994-20B0-1BDDF92AEF45}"/>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3464;p64">
              <a:extLst>
                <a:ext uri="{FF2B5EF4-FFF2-40B4-BE49-F238E27FC236}">
                  <a16:creationId xmlns:a16="http://schemas.microsoft.com/office/drawing/2014/main" id="{1C15613F-584E-FE2E-2A7A-1770650E93C6}"/>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3465;p64">
              <a:extLst>
                <a:ext uri="{FF2B5EF4-FFF2-40B4-BE49-F238E27FC236}">
                  <a16:creationId xmlns:a16="http://schemas.microsoft.com/office/drawing/2014/main" id="{11FD686A-5B6C-14BF-3D9B-888F85A6FB5B}"/>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3466;p64">
              <a:extLst>
                <a:ext uri="{FF2B5EF4-FFF2-40B4-BE49-F238E27FC236}">
                  <a16:creationId xmlns:a16="http://schemas.microsoft.com/office/drawing/2014/main" id="{520427BA-3D55-F983-FF83-B6B5ADF39CAF}"/>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3467;p64">
              <a:extLst>
                <a:ext uri="{FF2B5EF4-FFF2-40B4-BE49-F238E27FC236}">
                  <a16:creationId xmlns:a16="http://schemas.microsoft.com/office/drawing/2014/main" id="{77660617-2CA0-3FFA-C13E-64467181EBC0}"/>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3468;p64">
              <a:extLst>
                <a:ext uri="{FF2B5EF4-FFF2-40B4-BE49-F238E27FC236}">
                  <a16:creationId xmlns:a16="http://schemas.microsoft.com/office/drawing/2014/main" id="{6D2CFCCA-6E82-0985-9F52-3E1B43D3E94E}"/>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3469;p64">
              <a:extLst>
                <a:ext uri="{FF2B5EF4-FFF2-40B4-BE49-F238E27FC236}">
                  <a16:creationId xmlns:a16="http://schemas.microsoft.com/office/drawing/2014/main" id="{82B5F6F4-DCC9-01B5-9C7D-EE418373D87E}"/>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3470;p64">
              <a:extLst>
                <a:ext uri="{FF2B5EF4-FFF2-40B4-BE49-F238E27FC236}">
                  <a16:creationId xmlns:a16="http://schemas.microsoft.com/office/drawing/2014/main" id="{4C927B1F-3888-380B-8BA3-303D467149A8}"/>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3471;p64">
              <a:extLst>
                <a:ext uri="{FF2B5EF4-FFF2-40B4-BE49-F238E27FC236}">
                  <a16:creationId xmlns:a16="http://schemas.microsoft.com/office/drawing/2014/main" id="{197DD29A-2E26-22ED-B837-E19DA078A1F5}"/>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3472;p64">
              <a:extLst>
                <a:ext uri="{FF2B5EF4-FFF2-40B4-BE49-F238E27FC236}">
                  <a16:creationId xmlns:a16="http://schemas.microsoft.com/office/drawing/2014/main" id="{1E061710-7558-0C93-DE01-EA90585FB907}"/>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3473;p64">
              <a:extLst>
                <a:ext uri="{FF2B5EF4-FFF2-40B4-BE49-F238E27FC236}">
                  <a16:creationId xmlns:a16="http://schemas.microsoft.com/office/drawing/2014/main" id="{6C99CEC9-0047-2060-3C3A-58F2377FA33E}"/>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3474;p64">
              <a:extLst>
                <a:ext uri="{FF2B5EF4-FFF2-40B4-BE49-F238E27FC236}">
                  <a16:creationId xmlns:a16="http://schemas.microsoft.com/office/drawing/2014/main" id="{D3462792-DCB8-2B28-171E-B0CBEB6E53B5}"/>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3475;p64">
              <a:extLst>
                <a:ext uri="{FF2B5EF4-FFF2-40B4-BE49-F238E27FC236}">
                  <a16:creationId xmlns:a16="http://schemas.microsoft.com/office/drawing/2014/main" id="{3A976BAC-4AAE-5147-F3E4-7CBF922D8031}"/>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3476;p64">
              <a:extLst>
                <a:ext uri="{FF2B5EF4-FFF2-40B4-BE49-F238E27FC236}">
                  <a16:creationId xmlns:a16="http://schemas.microsoft.com/office/drawing/2014/main" id="{4B372785-C3ED-0545-DA5F-6A2BC975E05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3477;p64">
              <a:extLst>
                <a:ext uri="{FF2B5EF4-FFF2-40B4-BE49-F238E27FC236}">
                  <a16:creationId xmlns:a16="http://schemas.microsoft.com/office/drawing/2014/main" id="{34D9FCBA-3C99-3EAD-4A51-8D80FC8CD941}"/>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3478;p64">
              <a:extLst>
                <a:ext uri="{FF2B5EF4-FFF2-40B4-BE49-F238E27FC236}">
                  <a16:creationId xmlns:a16="http://schemas.microsoft.com/office/drawing/2014/main" id="{E30F9F86-0122-F616-7119-A38D89A3007B}"/>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3479;p64">
              <a:extLst>
                <a:ext uri="{FF2B5EF4-FFF2-40B4-BE49-F238E27FC236}">
                  <a16:creationId xmlns:a16="http://schemas.microsoft.com/office/drawing/2014/main" id="{140FCA0E-4482-0496-9DA9-6EA8A595C710}"/>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3480;p64">
              <a:extLst>
                <a:ext uri="{FF2B5EF4-FFF2-40B4-BE49-F238E27FC236}">
                  <a16:creationId xmlns:a16="http://schemas.microsoft.com/office/drawing/2014/main" id="{B6EB1675-ECAA-8E46-9C55-F6D555542915}"/>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3481;p64">
              <a:extLst>
                <a:ext uri="{FF2B5EF4-FFF2-40B4-BE49-F238E27FC236}">
                  <a16:creationId xmlns:a16="http://schemas.microsoft.com/office/drawing/2014/main" id="{A017324A-2757-E7A7-F1CB-027533AF302D}"/>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3482;p64">
              <a:extLst>
                <a:ext uri="{FF2B5EF4-FFF2-40B4-BE49-F238E27FC236}">
                  <a16:creationId xmlns:a16="http://schemas.microsoft.com/office/drawing/2014/main" id="{4C124A60-CC4A-AC39-4A7D-23A44B77C178}"/>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3483;p64">
              <a:extLst>
                <a:ext uri="{FF2B5EF4-FFF2-40B4-BE49-F238E27FC236}">
                  <a16:creationId xmlns:a16="http://schemas.microsoft.com/office/drawing/2014/main" id="{1CD408CA-7B9E-34BA-7A33-793AE26110D5}"/>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3484;p64">
              <a:extLst>
                <a:ext uri="{FF2B5EF4-FFF2-40B4-BE49-F238E27FC236}">
                  <a16:creationId xmlns:a16="http://schemas.microsoft.com/office/drawing/2014/main" id="{69DE9819-D3EE-AE84-8496-1FC024F83B01}"/>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3485;p64">
              <a:extLst>
                <a:ext uri="{FF2B5EF4-FFF2-40B4-BE49-F238E27FC236}">
                  <a16:creationId xmlns:a16="http://schemas.microsoft.com/office/drawing/2014/main" id="{A22E3A4F-FE19-09A5-32DA-0985B0C49B58}"/>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3486;p64">
              <a:extLst>
                <a:ext uri="{FF2B5EF4-FFF2-40B4-BE49-F238E27FC236}">
                  <a16:creationId xmlns:a16="http://schemas.microsoft.com/office/drawing/2014/main" id="{66AB0694-09D5-84B2-B183-B347FE0F4336}"/>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3487;p64">
              <a:extLst>
                <a:ext uri="{FF2B5EF4-FFF2-40B4-BE49-F238E27FC236}">
                  <a16:creationId xmlns:a16="http://schemas.microsoft.com/office/drawing/2014/main" id="{44888DC7-4B8D-16A2-ABCE-799EAC0357D6}"/>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3488;p64">
              <a:extLst>
                <a:ext uri="{FF2B5EF4-FFF2-40B4-BE49-F238E27FC236}">
                  <a16:creationId xmlns:a16="http://schemas.microsoft.com/office/drawing/2014/main" id="{2477891A-0881-4B27-E669-9851DE6BD73C}"/>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3489;p64">
              <a:extLst>
                <a:ext uri="{FF2B5EF4-FFF2-40B4-BE49-F238E27FC236}">
                  <a16:creationId xmlns:a16="http://schemas.microsoft.com/office/drawing/2014/main" id="{1623D781-8BA1-0F40-DF08-05FB31F0BFEE}"/>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3490;p64">
              <a:extLst>
                <a:ext uri="{FF2B5EF4-FFF2-40B4-BE49-F238E27FC236}">
                  <a16:creationId xmlns:a16="http://schemas.microsoft.com/office/drawing/2014/main" id="{69A14EB8-A5A2-97CC-09E6-D666220463BA}"/>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3491;p64">
              <a:extLst>
                <a:ext uri="{FF2B5EF4-FFF2-40B4-BE49-F238E27FC236}">
                  <a16:creationId xmlns:a16="http://schemas.microsoft.com/office/drawing/2014/main" id="{24EDC421-27FC-044A-1A5E-AA9C5B359A3C}"/>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3492;p64">
              <a:extLst>
                <a:ext uri="{FF2B5EF4-FFF2-40B4-BE49-F238E27FC236}">
                  <a16:creationId xmlns:a16="http://schemas.microsoft.com/office/drawing/2014/main" id="{036CF323-3088-D1DB-C77F-6F1354520CBB}"/>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3493;p64">
              <a:extLst>
                <a:ext uri="{FF2B5EF4-FFF2-40B4-BE49-F238E27FC236}">
                  <a16:creationId xmlns:a16="http://schemas.microsoft.com/office/drawing/2014/main" id="{95A45FF0-0B13-18A2-6696-2C59298562AA}"/>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3494;p64">
              <a:extLst>
                <a:ext uri="{FF2B5EF4-FFF2-40B4-BE49-F238E27FC236}">
                  <a16:creationId xmlns:a16="http://schemas.microsoft.com/office/drawing/2014/main" id="{0FD477AC-037F-DB58-8E66-5451CDFB63F4}"/>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3495;p64">
              <a:extLst>
                <a:ext uri="{FF2B5EF4-FFF2-40B4-BE49-F238E27FC236}">
                  <a16:creationId xmlns:a16="http://schemas.microsoft.com/office/drawing/2014/main" id="{7C13526D-6FDC-189F-FC85-6C88189B726B}"/>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3496;p64">
              <a:extLst>
                <a:ext uri="{FF2B5EF4-FFF2-40B4-BE49-F238E27FC236}">
                  <a16:creationId xmlns:a16="http://schemas.microsoft.com/office/drawing/2014/main" id="{0994D4C8-4964-86D4-6A44-ECC27695D514}"/>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3497;p64">
              <a:extLst>
                <a:ext uri="{FF2B5EF4-FFF2-40B4-BE49-F238E27FC236}">
                  <a16:creationId xmlns:a16="http://schemas.microsoft.com/office/drawing/2014/main" id="{B3499357-6BF8-6D64-7BE7-82926BCD0787}"/>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3498;p64">
              <a:extLst>
                <a:ext uri="{FF2B5EF4-FFF2-40B4-BE49-F238E27FC236}">
                  <a16:creationId xmlns:a16="http://schemas.microsoft.com/office/drawing/2014/main" id="{D6B3ED63-A9F9-0C14-F51B-26D574F9C080}"/>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3499;p64">
              <a:extLst>
                <a:ext uri="{FF2B5EF4-FFF2-40B4-BE49-F238E27FC236}">
                  <a16:creationId xmlns:a16="http://schemas.microsoft.com/office/drawing/2014/main" id="{8A8E9F8A-A7F3-389E-3EBE-F69A9108BBD3}"/>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3500;p64">
              <a:extLst>
                <a:ext uri="{FF2B5EF4-FFF2-40B4-BE49-F238E27FC236}">
                  <a16:creationId xmlns:a16="http://schemas.microsoft.com/office/drawing/2014/main" id="{65354D3C-F5B5-6CEF-CE16-51B75EF016BB}"/>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3501;p64">
              <a:extLst>
                <a:ext uri="{FF2B5EF4-FFF2-40B4-BE49-F238E27FC236}">
                  <a16:creationId xmlns:a16="http://schemas.microsoft.com/office/drawing/2014/main" id="{DDA9D7CA-710F-E2E4-29F5-753CA5655EFB}"/>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3502;p64">
              <a:extLst>
                <a:ext uri="{FF2B5EF4-FFF2-40B4-BE49-F238E27FC236}">
                  <a16:creationId xmlns:a16="http://schemas.microsoft.com/office/drawing/2014/main" id="{1ED7A15D-136F-2D88-2D0F-1F24C7B9CECB}"/>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3503;p64">
              <a:extLst>
                <a:ext uri="{FF2B5EF4-FFF2-40B4-BE49-F238E27FC236}">
                  <a16:creationId xmlns:a16="http://schemas.microsoft.com/office/drawing/2014/main" id="{E4EFEB4D-41E1-6B06-3DA5-98317E3FDA5D}"/>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3504;p64">
              <a:extLst>
                <a:ext uri="{FF2B5EF4-FFF2-40B4-BE49-F238E27FC236}">
                  <a16:creationId xmlns:a16="http://schemas.microsoft.com/office/drawing/2014/main" id="{92639E94-3D9A-6B04-912D-898A281281DE}"/>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3505;p64">
              <a:extLst>
                <a:ext uri="{FF2B5EF4-FFF2-40B4-BE49-F238E27FC236}">
                  <a16:creationId xmlns:a16="http://schemas.microsoft.com/office/drawing/2014/main" id="{722A75CB-1373-3FD7-5B46-57FDBF9111B3}"/>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3506;p64">
              <a:extLst>
                <a:ext uri="{FF2B5EF4-FFF2-40B4-BE49-F238E27FC236}">
                  <a16:creationId xmlns:a16="http://schemas.microsoft.com/office/drawing/2014/main" id="{7D687DD6-7355-2A47-C086-B8E9812EF4A2}"/>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3507;p64">
              <a:extLst>
                <a:ext uri="{FF2B5EF4-FFF2-40B4-BE49-F238E27FC236}">
                  <a16:creationId xmlns:a16="http://schemas.microsoft.com/office/drawing/2014/main" id="{4839D789-2F68-273D-4CCA-F301AA78B668}"/>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3508;p64">
              <a:extLst>
                <a:ext uri="{FF2B5EF4-FFF2-40B4-BE49-F238E27FC236}">
                  <a16:creationId xmlns:a16="http://schemas.microsoft.com/office/drawing/2014/main" id="{58E5E22C-9FE7-BC19-24D6-C9212C97068C}"/>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3509;p64">
              <a:extLst>
                <a:ext uri="{FF2B5EF4-FFF2-40B4-BE49-F238E27FC236}">
                  <a16:creationId xmlns:a16="http://schemas.microsoft.com/office/drawing/2014/main" id="{A4161951-5CA9-BB09-CAD5-148BCAEB8EEE}"/>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3510;p64">
              <a:extLst>
                <a:ext uri="{FF2B5EF4-FFF2-40B4-BE49-F238E27FC236}">
                  <a16:creationId xmlns:a16="http://schemas.microsoft.com/office/drawing/2014/main" id="{2C80ADFD-8A32-0277-66E4-BDAA60D80A49}"/>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3511;p64">
              <a:extLst>
                <a:ext uri="{FF2B5EF4-FFF2-40B4-BE49-F238E27FC236}">
                  <a16:creationId xmlns:a16="http://schemas.microsoft.com/office/drawing/2014/main" id="{A62CD89D-F619-E36B-19B5-5D2C2265A765}"/>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3512;p64">
              <a:extLst>
                <a:ext uri="{FF2B5EF4-FFF2-40B4-BE49-F238E27FC236}">
                  <a16:creationId xmlns:a16="http://schemas.microsoft.com/office/drawing/2014/main" id="{7C782111-3A4F-8C05-4B03-359F216B01A7}"/>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3513;p64">
              <a:extLst>
                <a:ext uri="{FF2B5EF4-FFF2-40B4-BE49-F238E27FC236}">
                  <a16:creationId xmlns:a16="http://schemas.microsoft.com/office/drawing/2014/main" id="{E9BCB860-DA33-EEA3-1E94-4F3495FE96FD}"/>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3514;p64">
              <a:extLst>
                <a:ext uri="{FF2B5EF4-FFF2-40B4-BE49-F238E27FC236}">
                  <a16:creationId xmlns:a16="http://schemas.microsoft.com/office/drawing/2014/main" id="{DF3561A7-D4C1-BFA7-4CDE-60E38767AC6B}"/>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3515;p64">
              <a:extLst>
                <a:ext uri="{FF2B5EF4-FFF2-40B4-BE49-F238E27FC236}">
                  <a16:creationId xmlns:a16="http://schemas.microsoft.com/office/drawing/2014/main" id="{2C9A8707-13D2-93CD-7DD8-7476586F181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3516;p64">
              <a:extLst>
                <a:ext uri="{FF2B5EF4-FFF2-40B4-BE49-F238E27FC236}">
                  <a16:creationId xmlns:a16="http://schemas.microsoft.com/office/drawing/2014/main" id="{8289A281-1B37-844C-E5E1-6B61DA73C300}"/>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3517;p64">
              <a:extLst>
                <a:ext uri="{FF2B5EF4-FFF2-40B4-BE49-F238E27FC236}">
                  <a16:creationId xmlns:a16="http://schemas.microsoft.com/office/drawing/2014/main" id="{DC4CF35A-491D-C4E1-AE7D-B9FB490FE0C1}"/>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3518;p64">
              <a:extLst>
                <a:ext uri="{FF2B5EF4-FFF2-40B4-BE49-F238E27FC236}">
                  <a16:creationId xmlns:a16="http://schemas.microsoft.com/office/drawing/2014/main" id="{F178F1B2-45F7-00B6-82E1-1CAD7B5A2667}"/>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3519;p64">
              <a:extLst>
                <a:ext uri="{FF2B5EF4-FFF2-40B4-BE49-F238E27FC236}">
                  <a16:creationId xmlns:a16="http://schemas.microsoft.com/office/drawing/2014/main" id="{AE15A578-86CA-E89F-13AF-EC06EAE24B5C}"/>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3520;p64">
              <a:extLst>
                <a:ext uri="{FF2B5EF4-FFF2-40B4-BE49-F238E27FC236}">
                  <a16:creationId xmlns:a16="http://schemas.microsoft.com/office/drawing/2014/main" id="{C3BB8402-A0F1-38CF-63C1-2829DAD52CCD}"/>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3521;p64">
              <a:extLst>
                <a:ext uri="{FF2B5EF4-FFF2-40B4-BE49-F238E27FC236}">
                  <a16:creationId xmlns:a16="http://schemas.microsoft.com/office/drawing/2014/main" id="{032D93BE-C50E-7935-10DB-83529B2581C4}"/>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3522;p64">
              <a:extLst>
                <a:ext uri="{FF2B5EF4-FFF2-40B4-BE49-F238E27FC236}">
                  <a16:creationId xmlns:a16="http://schemas.microsoft.com/office/drawing/2014/main" id="{BAEAEA3E-214A-071D-0A19-FC237E45FDD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3523;p64">
              <a:extLst>
                <a:ext uri="{FF2B5EF4-FFF2-40B4-BE49-F238E27FC236}">
                  <a16:creationId xmlns:a16="http://schemas.microsoft.com/office/drawing/2014/main" id="{C51EF578-B374-E097-E904-149E7427803B}"/>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3524;p64">
              <a:extLst>
                <a:ext uri="{FF2B5EF4-FFF2-40B4-BE49-F238E27FC236}">
                  <a16:creationId xmlns:a16="http://schemas.microsoft.com/office/drawing/2014/main" id="{900FDDCA-E560-109D-2ACE-A541DA2850CA}"/>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3525;p64">
              <a:extLst>
                <a:ext uri="{FF2B5EF4-FFF2-40B4-BE49-F238E27FC236}">
                  <a16:creationId xmlns:a16="http://schemas.microsoft.com/office/drawing/2014/main" id="{C49B49D8-F162-707C-2638-B156035FB95F}"/>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3526;p64">
              <a:extLst>
                <a:ext uri="{FF2B5EF4-FFF2-40B4-BE49-F238E27FC236}">
                  <a16:creationId xmlns:a16="http://schemas.microsoft.com/office/drawing/2014/main" id="{8DA10BD8-37C7-9D41-2916-6C47E754F2D4}"/>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3527;p64">
              <a:extLst>
                <a:ext uri="{FF2B5EF4-FFF2-40B4-BE49-F238E27FC236}">
                  <a16:creationId xmlns:a16="http://schemas.microsoft.com/office/drawing/2014/main" id="{3D153DB2-3A87-96F2-8DE6-8214BC7894B6}"/>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3528;p64">
              <a:extLst>
                <a:ext uri="{FF2B5EF4-FFF2-40B4-BE49-F238E27FC236}">
                  <a16:creationId xmlns:a16="http://schemas.microsoft.com/office/drawing/2014/main" id="{408CDDA8-0FEC-B216-5F79-B95C492F2CDB}"/>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3529;p64">
              <a:extLst>
                <a:ext uri="{FF2B5EF4-FFF2-40B4-BE49-F238E27FC236}">
                  <a16:creationId xmlns:a16="http://schemas.microsoft.com/office/drawing/2014/main" id="{D59815DF-C496-174D-AE03-B0C32AFAD372}"/>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3530;p64">
              <a:extLst>
                <a:ext uri="{FF2B5EF4-FFF2-40B4-BE49-F238E27FC236}">
                  <a16:creationId xmlns:a16="http://schemas.microsoft.com/office/drawing/2014/main" id="{BF5D8DBB-E591-5C82-CBEC-A9953FB6327C}"/>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3531;p64">
              <a:extLst>
                <a:ext uri="{FF2B5EF4-FFF2-40B4-BE49-F238E27FC236}">
                  <a16:creationId xmlns:a16="http://schemas.microsoft.com/office/drawing/2014/main" id="{CCD8BA6A-3258-FBED-100A-A9DD91366A25}"/>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3532;p64">
              <a:extLst>
                <a:ext uri="{FF2B5EF4-FFF2-40B4-BE49-F238E27FC236}">
                  <a16:creationId xmlns:a16="http://schemas.microsoft.com/office/drawing/2014/main" id="{73708FD0-B4C5-30F0-E2C8-D34129AB5C12}"/>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3533;p64">
              <a:extLst>
                <a:ext uri="{FF2B5EF4-FFF2-40B4-BE49-F238E27FC236}">
                  <a16:creationId xmlns:a16="http://schemas.microsoft.com/office/drawing/2014/main" id="{6E0E0B6B-DDB1-BFA6-F293-3254F112B29C}"/>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3534;p64">
              <a:extLst>
                <a:ext uri="{FF2B5EF4-FFF2-40B4-BE49-F238E27FC236}">
                  <a16:creationId xmlns:a16="http://schemas.microsoft.com/office/drawing/2014/main" id="{180E7752-A0FD-CC78-22A9-24BD8A7619F1}"/>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3535;p64">
              <a:extLst>
                <a:ext uri="{FF2B5EF4-FFF2-40B4-BE49-F238E27FC236}">
                  <a16:creationId xmlns:a16="http://schemas.microsoft.com/office/drawing/2014/main" id="{40C8BF57-AE68-0820-68E2-2F4F3DE20765}"/>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3536;p64">
              <a:extLst>
                <a:ext uri="{FF2B5EF4-FFF2-40B4-BE49-F238E27FC236}">
                  <a16:creationId xmlns:a16="http://schemas.microsoft.com/office/drawing/2014/main" id="{D62BCDF2-C79F-0315-A40C-0EAB65B79893}"/>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3537;p64">
              <a:extLst>
                <a:ext uri="{FF2B5EF4-FFF2-40B4-BE49-F238E27FC236}">
                  <a16:creationId xmlns:a16="http://schemas.microsoft.com/office/drawing/2014/main" id="{29A54B2D-3BBC-D119-D31D-8CDE2DADBEBF}"/>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3538;p64">
              <a:extLst>
                <a:ext uri="{FF2B5EF4-FFF2-40B4-BE49-F238E27FC236}">
                  <a16:creationId xmlns:a16="http://schemas.microsoft.com/office/drawing/2014/main" id="{6F9A7F1C-FD7F-3BB7-33C2-C542315C0E4B}"/>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3539;p64">
              <a:extLst>
                <a:ext uri="{FF2B5EF4-FFF2-40B4-BE49-F238E27FC236}">
                  <a16:creationId xmlns:a16="http://schemas.microsoft.com/office/drawing/2014/main" id="{10A904A5-69E3-6AE3-A982-778D850965B5}"/>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3540;p64">
              <a:extLst>
                <a:ext uri="{FF2B5EF4-FFF2-40B4-BE49-F238E27FC236}">
                  <a16:creationId xmlns:a16="http://schemas.microsoft.com/office/drawing/2014/main" id="{C7548045-2234-3216-11A6-9ABB183C3300}"/>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3541;p64">
              <a:extLst>
                <a:ext uri="{FF2B5EF4-FFF2-40B4-BE49-F238E27FC236}">
                  <a16:creationId xmlns:a16="http://schemas.microsoft.com/office/drawing/2014/main" id="{C9A32CEB-5D3C-3B09-73AA-FD4E4C0B668A}"/>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3542;p64">
              <a:extLst>
                <a:ext uri="{FF2B5EF4-FFF2-40B4-BE49-F238E27FC236}">
                  <a16:creationId xmlns:a16="http://schemas.microsoft.com/office/drawing/2014/main" id="{3608BB50-48A8-1F31-3001-0464B1D24F45}"/>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3543;p64">
              <a:extLst>
                <a:ext uri="{FF2B5EF4-FFF2-40B4-BE49-F238E27FC236}">
                  <a16:creationId xmlns:a16="http://schemas.microsoft.com/office/drawing/2014/main" id="{86FC7295-2898-9571-5768-41ABE0D7143C}"/>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3544;p64">
              <a:extLst>
                <a:ext uri="{FF2B5EF4-FFF2-40B4-BE49-F238E27FC236}">
                  <a16:creationId xmlns:a16="http://schemas.microsoft.com/office/drawing/2014/main" id="{DE04E9DB-9CF2-6FF4-93ED-CF2E78880B26}"/>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3545;p64">
              <a:extLst>
                <a:ext uri="{FF2B5EF4-FFF2-40B4-BE49-F238E27FC236}">
                  <a16:creationId xmlns:a16="http://schemas.microsoft.com/office/drawing/2014/main" id="{6D14D052-6CF4-C1FE-BA00-13556F0702AC}"/>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3546;p64">
              <a:extLst>
                <a:ext uri="{FF2B5EF4-FFF2-40B4-BE49-F238E27FC236}">
                  <a16:creationId xmlns:a16="http://schemas.microsoft.com/office/drawing/2014/main" id="{6C123751-2FA3-9B47-2DAB-CC21D91CBA1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3547;p64">
              <a:extLst>
                <a:ext uri="{FF2B5EF4-FFF2-40B4-BE49-F238E27FC236}">
                  <a16:creationId xmlns:a16="http://schemas.microsoft.com/office/drawing/2014/main" id="{DCB964A0-63D9-2DD8-2911-1F70BAE8DA88}"/>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3548;p64">
              <a:extLst>
                <a:ext uri="{FF2B5EF4-FFF2-40B4-BE49-F238E27FC236}">
                  <a16:creationId xmlns:a16="http://schemas.microsoft.com/office/drawing/2014/main" id="{9EA06BD9-0C93-1AF5-43B5-85DCE0139150}"/>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3549;p64">
              <a:extLst>
                <a:ext uri="{FF2B5EF4-FFF2-40B4-BE49-F238E27FC236}">
                  <a16:creationId xmlns:a16="http://schemas.microsoft.com/office/drawing/2014/main" id="{3BB74269-F2C4-C175-C49D-8A25F1775F56}"/>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3550;p64">
              <a:extLst>
                <a:ext uri="{FF2B5EF4-FFF2-40B4-BE49-F238E27FC236}">
                  <a16:creationId xmlns:a16="http://schemas.microsoft.com/office/drawing/2014/main" id="{8B381452-FA9E-6A98-77CF-946CC9BA1C5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3551;p64">
              <a:extLst>
                <a:ext uri="{FF2B5EF4-FFF2-40B4-BE49-F238E27FC236}">
                  <a16:creationId xmlns:a16="http://schemas.microsoft.com/office/drawing/2014/main" id="{D4FB0E99-E989-2D39-2D51-B7ACEDE60BA3}"/>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3552;p64">
              <a:extLst>
                <a:ext uri="{FF2B5EF4-FFF2-40B4-BE49-F238E27FC236}">
                  <a16:creationId xmlns:a16="http://schemas.microsoft.com/office/drawing/2014/main" id="{69EB3FEC-A85B-3391-199A-F16361FEC7D3}"/>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3553;p64">
              <a:extLst>
                <a:ext uri="{FF2B5EF4-FFF2-40B4-BE49-F238E27FC236}">
                  <a16:creationId xmlns:a16="http://schemas.microsoft.com/office/drawing/2014/main" id="{E207ED37-45B7-41FF-AB9E-81B57D0BDA79}"/>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3554;p64">
              <a:extLst>
                <a:ext uri="{FF2B5EF4-FFF2-40B4-BE49-F238E27FC236}">
                  <a16:creationId xmlns:a16="http://schemas.microsoft.com/office/drawing/2014/main" id="{B02AD6F8-43F0-FF4D-10C9-139F153FD4AC}"/>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3555;p64">
              <a:extLst>
                <a:ext uri="{FF2B5EF4-FFF2-40B4-BE49-F238E27FC236}">
                  <a16:creationId xmlns:a16="http://schemas.microsoft.com/office/drawing/2014/main" id="{F36F8F97-2C1A-7989-AB89-3C26E6FDF8BA}"/>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3556;p64">
              <a:extLst>
                <a:ext uri="{FF2B5EF4-FFF2-40B4-BE49-F238E27FC236}">
                  <a16:creationId xmlns:a16="http://schemas.microsoft.com/office/drawing/2014/main" id="{B1D3E189-D78D-EDF1-C6EA-226C0379E7B8}"/>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3557;p64">
              <a:extLst>
                <a:ext uri="{FF2B5EF4-FFF2-40B4-BE49-F238E27FC236}">
                  <a16:creationId xmlns:a16="http://schemas.microsoft.com/office/drawing/2014/main" id="{B342513D-BB7F-98BA-9EBC-D8C2F5A64E5D}"/>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3558;p64">
              <a:extLst>
                <a:ext uri="{FF2B5EF4-FFF2-40B4-BE49-F238E27FC236}">
                  <a16:creationId xmlns:a16="http://schemas.microsoft.com/office/drawing/2014/main" id="{1461AAB1-A2DC-547E-EEF3-173171549F9B}"/>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3559;p64">
              <a:extLst>
                <a:ext uri="{FF2B5EF4-FFF2-40B4-BE49-F238E27FC236}">
                  <a16:creationId xmlns:a16="http://schemas.microsoft.com/office/drawing/2014/main" id="{EF865DD4-E3E9-699F-C93E-B2D405DC04DC}"/>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3560;p64">
              <a:extLst>
                <a:ext uri="{FF2B5EF4-FFF2-40B4-BE49-F238E27FC236}">
                  <a16:creationId xmlns:a16="http://schemas.microsoft.com/office/drawing/2014/main" id="{EEFE3A39-F537-0E03-56D5-FFD54AB1E755}"/>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3561;p64">
              <a:extLst>
                <a:ext uri="{FF2B5EF4-FFF2-40B4-BE49-F238E27FC236}">
                  <a16:creationId xmlns:a16="http://schemas.microsoft.com/office/drawing/2014/main" id="{806C80B6-8328-587A-BF2D-2BA74EA37A1F}"/>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3562;p64">
              <a:extLst>
                <a:ext uri="{FF2B5EF4-FFF2-40B4-BE49-F238E27FC236}">
                  <a16:creationId xmlns:a16="http://schemas.microsoft.com/office/drawing/2014/main" id="{79B38137-1227-1135-A628-643CFD200CD9}"/>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3563;p64">
              <a:extLst>
                <a:ext uri="{FF2B5EF4-FFF2-40B4-BE49-F238E27FC236}">
                  <a16:creationId xmlns:a16="http://schemas.microsoft.com/office/drawing/2014/main" id="{32ED6799-F875-BE89-5254-30BC53B36BD6}"/>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3564;p64">
              <a:extLst>
                <a:ext uri="{FF2B5EF4-FFF2-40B4-BE49-F238E27FC236}">
                  <a16:creationId xmlns:a16="http://schemas.microsoft.com/office/drawing/2014/main" id="{2564E381-7165-C132-AABD-4E76CB4ABC55}"/>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3565;p64">
              <a:extLst>
                <a:ext uri="{FF2B5EF4-FFF2-40B4-BE49-F238E27FC236}">
                  <a16:creationId xmlns:a16="http://schemas.microsoft.com/office/drawing/2014/main" id="{E2DFD5B7-882D-4CAF-483B-90599CF2EFFD}"/>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3566;p64">
              <a:extLst>
                <a:ext uri="{FF2B5EF4-FFF2-40B4-BE49-F238E27FC236}">
                  <a16:creationId xmlns:a16="http://schemas.microsoft.com/office/drawing/2014/main" id="{8B22D64B-4D9B-DF0C-13AB-837C6875D413}"/>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3567;p64">
              <a:extLst>
                <a:ext uri="{FF2B5EF4-FFF2-40B4-BE49-F238E27FC236}">
                  <a16:creationId xmlns:a16="http://schemas.microsoft.com/office/drawing/2014/main" id="{DEE23282-1BCD-DC6E-113C-FBEDF608E17D}"/>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3568;p64">
              <a:extLst>
                <a:ext uri="{FF2B5EF4-FFF2-40B4-BE49-F238E27FC236}">
                  <a16:creationId xmlns:a16="http://schemas.microsoft.com/office/drawing/2014/main" id="{8ABD31DF-292D-1285-7BE3-80EEA54E4C4B}"/>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3569;p64">
              <a:extLst>
                <a:ext uri="{FF2B5EF4-FFF2-40B4-BE49-F238E27FC236}">
                  <a16:creationId xmlns:a16="http://schemas.microsoft.com/office/drawing/2014/main" id="{17836C25-1926-7530-AF99-396B287509A0}"/>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3570;p64">
              <a:extLst>
                <a:ext uri="{FF2B5EF4-FFF2-40B4-BE49-F238E27FC236}">
                  <a16:creationId xmlns:a16="http://schemas.microsoft.com/office/drawing/2014/main" id="{D247F7B3-5C95-1D45-96A6-D00F584E67D5}"/>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3571;p64">
              <a:extLst>
                <a:ext uri="{FF2B5EF4-FFF2-40B4-BE49-F238E27FC236}">
                  <a16:creationId xmlns:a16="http://schemas.microsoft.com/office/drawing/2014/main" id="{B3E1D903-F143-D482-4721-E213929B27A4}"/>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3572;p64">
              <a:extLst>
                <a:ext uri="{FF2B5EF4-FFF2-40B4-BE49-F238E27FC236}">
                  <a16:creationId xmlns:a16="http://schemas.microsoft.com/office/drawing/2014/main" id="{661D95A9-9F9A-4489-23F6-92279ABC4F1B}"/>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3573;p64">
              <a:extLst>
                <a:ext uri="{FF2B5EF4-FFF2-40B4-BE49-F238E27FC236}">
                  <a16:creationId xmlns:a16="http://schemas.microsoft.com/office/drawing/2014/main" id="{6AB03303-69A1-D1DB-B7FA-3AC1BE73B185}"/>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3574;p64">
              <a:extLst>
                <a:ext uri="{FF2B5EF4-FFF2-40B4-BE49-F238E27FC236}">
                  <a16:creationId xmlns:a16="http://schemas.microsoft.com/office/drawing/2014/main" id="{4697575F-10A5-1F9E-FA67-574D659D2BBD}"/>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3575;p64">
              <a:extLst>
                <a:ext uri="{FF2B5EF4-FFF2-40B4-BE49-F238E27FC236}">
                  <a16:creationId xmlns:a16="http://schemas.microsoft.com/office/drawing/2014/main" id="{7580F9CB-810C-8358-4FD3-F480286964DB}"/>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3576;p64">
              <a:extLst>
                <a:ext uri="{FF2B5EF4-FFF2-40B4-BE49-F238E27FC236}">
                  <a16:creationId xmlns:a16="http://schemas.microsoft.com/office/drawing/2014/main" id="{C0F074AC-D58F-35D3-EC42-6DE08EC25B7B}"/>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3577;p64">
              <a:extLst>
                <a:ext uri="{FF2B5EF4-FFF2-40B4-BE49-F238E27FC236}">
                  <a16:creationId xmlns:a16="http://schemas.microsoft.com/office/drawing/2014/main" id="{2CD92B00-DECB-2C0E-F695-0F836B364992}"/>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3578;p64">
              <a:extLst>
                <a:ext uri="{FF2B5EF4-FFF2-40B4-BE49-F238E27FC236}">
                  <a16:creationId xmlns:a16="http://schemas.microsoft.com/office/drawing/2014/main" id="{2888A458-2C96-774C-240F-3529C3B2AAA7}"/>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3579;p64">
              <a:extLst>
                <a:ext uri="{FF2B5EF4-FFF2-40B4-BE49-F238E27FC236}">
                  <a16:creationId xmlns:a16="http://schemas.microsoft.com/office/drawing/2014/main" id="{FDB3ED74-F381-6D3E-1AE7-2E6B05AA6EF2}"/>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3580;p64">
              <a:extLst>
                <a:ext uri="{FF2B5EF4-FFF2-40B4-BE49-F238E27FC236}">
                  <a16:creationId xmlns:a16="http://schemas.microsoft.com/office/drawing/2014/main" id="{4B4F4EDB-D794-0C17-72DC-6E9F4AF5FCD4}"/>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3581;p64">
              <a:extLst>
                <a:ext uri="{FF2B5EF4-FFF2-40B4-BE49-F238E27FC236}">
                  <a16:creationId xmlns:a16="http://schemas.microsoft.com/office/drawing/2014/main" id="{B838D3BC-DEB2-7C82-410F-97BB832FB456}"/>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3582;p64">
              <a:extLst>
                <a:ext uri="{FF2B5EF4-FFF2-40B4-BE49-F238E27FC236}">
                  <a16:creationId xmlns:a16="http://schemas.microsoft.com/office/drawing/2014/main" id="{DAB9EE05-5197-A9CA-1032-36BD0841BE52}"/>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3583;p64">
              <a:extLst>
                <a:ext uri="{FF2B5EF4-FFF2-40B4-BE49-F238E27FC236}">
                  <a16:creationId xmlns:a16="http://schemas.microsoft.com/office/drawing/2014/main" id="{FD6A56F3-B009-01B5-A135-900EC36E2C19}"/>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3584;p64">
              <a:extLst>
                <a:ext uri="{FF2B5EF4-FFF2-40B4-BE49-F238E27FC236}">
                  <a16:creationId xmlns:a16="http://schemas.microsoft.com/office/drawing/2014/main" id="{59CAAFEE-B685-5D4C-20D1-C97C05BADDA4}"/>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3585;p64">
              <a:extLst>
                <a:ext uri="{FF2B5EF4-FFF2-40B4-BE49-F238E27FC236}">
                  <a16:creationId xmlns:a16="http://schemas.microsoft.com/office/drawing/2014/main" id="{F1FAF129-693D-B44B-B388-ABC04048BF17}"/>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3586;p64">
              <a:extLst>
                <a:ext uri="{FF2B5EF4-FFF2-40B4-BE49-F238E27FC236}">
                  <a16:creationId xmlns:a16="http://schemas.microsoft.com/office/drawing/2014/main" id="{3D3DA1E9-7CFD-D236-F840-2C541591CFB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3587;p64">
              <a:extLst>
                <a:ext uri="{FF2B5EF4-FFF2-40B4-BE49-F238E27FC236}">
                  <a16:creationId xmlns:a16="http://schemas.microsoft.com/office/drawing/2014/main" id="{58D07B6A-B47F-7A50-29BE-9B1815AC11DC}"/>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3588;p64">
              <a:extLst>
                <a:ext uri="{FF2B5EF4-FFF2-40B4-BE49-F238E27FC236}">
                  <a16:creationId xmlns:a16="http://schemas.microsoft.com/office/drawing/2014/main" id="{56ED7EC0-266A-C574-C467-D93E7A02CD6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3589;p64">
              <a:extLst>
                <a:ext uri="{FF2B5EF4-FFF2-40B4-BE49-F238E27FC236}">
                  <a16:creationId xmlns:a16="http://schemas.microsoft.com/office/drawing/2014/main" id="{F6972890-DF9F-51A0-96A2-063C054B285A}"/>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3590;p64">
              <a:extLst>
                <a:ext uri="{FF2B5EF4-FFF2-40B4-BE49-F238E27FC236}">
                  <a16:creationId xmlns:a16="http://schemas.microsoft.com/office/drawing/2014/main" id="{F80B1EA8-A23E-B665-272B-994EC3829F33}"/>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3591;p64">
              <a:extLst>
                <a:ext uri="{FF2B5EF4-FFF2-40B4-BE49-F238E27FC236}">
                  <a16:creationId xmlns:a16="http://schemas.microsoft.com/office/drawing/2014/main" id="{54DBEC0A-F99A-09BA-431D-D701F081B8B6}"/>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3592;p64">
              <a:extLst>
                <a:ext uri="{FF2B5EF4-FFF2-40B4-BE49-F238E27FC236}">
                  <a16:creationId xmlns:a16="http://schemas.microsoft.com/office/drawing/2014/main" id="{5A3F2798-BEDA-4BFF-A1F0-E748C07A5650}"/>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3593;p64">
              <a:extLst>
                <a:ext uri="{FF2B5EF4-FFF2-40B4-BE49-F238E27FC236}">
                  <a16:creationId xmlns:a16="http://schemas.microsoft.com/office/drawing/2014/main" id="{12C993A0-8725-3514-ABE7-DC1288A4AA08}"/>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3594;p64">
              <a:extLst>
                <a:ext uri="{FF2B5EF4-FFF2-40B4-BE49-F238E27FC236}">
                  <a16:creationId xmlns:a16="http://schemas.microsoft.com/office/drawing/2014/main" id="{11171D96-B3AE-9389-5B30-328B3E700804}"/>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3595;p64">
              <a:extLst>
                <a:ext uri="{FF2B5EF4-FFF2-40B4-BE49-F238E27FC236}">
                  <a16:creationId xmlns:a16="http://schemas.microsoft.com/office/drawing/2014/main" id="{0EC6F007-EEDC-ED22-62EC-B8E407627A8A}"/>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3596;p64">
              <a:extLst>
                <a:ext uri="{FF2B5EF4-FFF2-40B4-BE49-F238E27FC236}">
                  <a16:creationId xmlns:a16="http://schemas.microsoft.com/office/drawing/2014/main" id="{113E11DA-A5D7-D96A-EF12-E4EFA9ACD50B}"/>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3597;p64">
              <a:extLst>
                <a:ext uri="{FF2B5EF4-FFF2-40B4-BE49-F238E27FC236}">
                  <a16:creationId xmlns:a16="http://schemas.microsoft.com/office/drawing/2014/main" id="{88DDE0CF-ED9E-CDC4-4CAF-0FDF197A9FF9}"/>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3598;p64">
              <a:extLst>
                <a:ext uri="{FF2B5EF4-FFF2-40B4-BE49-F238E27FC236}">
                  <a16:creationId xmlns:a16="http://schemas.microsoft.com/office/drawing/2014/main" id="{15D27A55-555E-1462-7660-F7449B2C0254}"/>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3599;p64">
              <a:extLst>
                <a:ext uri="{FF2B5EF4-FFF2-40B4-BE49-F238E27FC236}">
                  <a16:creationId xmlns:a16="http://schemas.microsoft.com/office/drawing/2014/main" id="{650FF045-D027-FA23-F9B5-5685C4508131}"/>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3600;p64">
              <a:extLst>
                <a:ext uri="{FF2B5EF4-FFF2-40B4-BE49-F238E27FC236}">
                  <a16:creationId xmlns:a16="http://schemas.microsoft.com/office/drawing/2014/main" id="{0135D7D5-83BD-C7D5-BFDC-104D5F69A853}"/>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3601;p64">
              <a:extLst>
                <a:ext uri="{FF2B5EF4-FFF2-40B4-BE49-F238E27FC236}">
                  <a16:creationId xmlns:a16="http://schemas.microsoft.com/office/drawing/2014/main" id="{ACD8F214-6AD8-70CD-9628-303E5F526F58}"/>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3602;p64">
              <a:extLst>
                <a:ext uri="{FF2B5EF4-FFF2-40B4-BE49-F238E27FC236}">
                  <a16:creationId xmlns:a16="http://schemas.microsoft.com/office/drawing/2014/main" id="{75A57E5C-96D3-D8A8-DDDA-5092E6D70C99}"/>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3603;p64">
              <a:extLst>
                <a:ext uri="{FF2B5EF4-FFF2-40B4-BE49-F238E27FC236}">
                  <a16:creationId xmlns:a16="http://schemas.microsoft.com/office/drawing/2014/main" id="{46C154D2-8E40-C6A6-AEAE-5215E3373B02}"/>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3604;p64">
              <a:extLst>
                <a:ext uri="{FF2B5EF4-FFF2-40B4-BE49-F238E27FC236}">
                  <a16:creationId xmlns:a16="http://schemas.microsoft.com/office/drawing/2014/main" id="{B940952D-280B-B9F3-CF48-0C6D2DCEDF5D}"/>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3605;p64">
              <a:extLst>
                <a:ext uri="{FF2B5EF4-FFF2-40B4-BE49-F238E27FC236}">
                  <a16:creationId xmlns:a16="http://schemas.microsoft.com/office/drawing/2014/main" id="{CDED1A9A-DBBC-4322-DCD4-FAC203F4A74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3606;p64">
              <a:extLst>
                <a:ext uri="{FF2B5EF4-FFF2-40B4-BE49-F238E27FC236}">
                  <a16:creationId xmlns:a16="http://schemas.microsoft.com/office/drawing/2014/main" id="{6EEDC588-1641-8F90-9830-D9FCCEA0B1F0}"/>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3607;p64">
              <a:extLst>
                <a:ext uri="{FF2B5EF4-FFF2-40B4-BE49-F238E27FC236}">
                  <a16:creationId xmlns:a16="http://schemas.microsoft.com/office/drawing/2014/main" id="{A056FF27-8A61-9346-335D-3CE05AC238E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3608;p64">
              <a:extLst>
                <a:ext uri="{FF2B5EF4-FFF2-40B4-BE49-F238E27FC236}">
                  <a16:creationId xmlns:a16="http://schemas.microsoft.com/office/drawing/2014/main" id="{57D7F231-76F6-6266-6D6C-B5B01FFEC24F}"/>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3609;p64">
              <a:extLst>
                <a:ext uri="{FF2B5EF4-FFF2-40B4-BE49-F238E27FC236}">
                  <a16:creationId xmlns:a16="http://schemas.microsoft.com/office/drawing/2014/main" id="{344B7161-3D7E-19CF-049F-ADB9A1C4F3CD}"/>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3610;p64">
              <a:extLst>
                <a:ext uri="{FF2B5EF4-FFF2-40B4-BE49-F238E27FC236}">
                  <a16:creationId xmlns:a16="http://schemas.microsoft.com/office/drawing/2014/main" id="{7C4C620D-9D15-A361-C2C8-F0EE7D2A8C27}"/>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3611;p64">
              <a:extLst>
                <a:ext uri="{FF2B5EF4-FFF2-40B4-BE49-F238E27FC236}">
                  <a16:creationId xmlns:a16="http://schemas.microsoft.com/office/drawing/2014/main" id="{603F1431-BA52-B0DE-6696-FF3D7FDA3E54}"/>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3612;p64">
              <a:extLst>
                <a:ext uri="{FF2B5EF4-FFF2-40B4-BE49-F238E27FC236}">
                  <a16:creationId xmlns:a16="http://schemas.microsoft.com/office/drawing/2014/main" id="{082DCD0B-4F18-DEB0-F91D-8DB121D6672F}"/>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3613;p64">
              <a:extLst>
                <a:ext uri="{FF2B5EF4-FFF2-40B4-BE49-F238E27FC236}">
                  <a16:creationId xmlns:a16="http://schemas.microsoft.com/office/drawing/2014/main" id="{58460C91-564A-9C68-A451-FC255B3FE8B6}"/>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3614;p64">
              <a:extLst>
                <a:ext uri="{FF2B5EF4-FFF2-40B4-BE49-F238E27FC236}">
                  <a16:creationId xmlns:a16="http://schemas.microsoft.com/office/drawing/2014/main" id="{716FAEFB-19A7-8916-F5CF-5496B132FC6E}"/>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3615;p64">
              <a:extLst>
                <a:ext uri="{FF2B5EF4-FFF2-40B4-BE49-F238E27FC236}">
                  <a16:creationId xmlns:a16="http://schemas.microsoft.com/office/drawing/2014/main" id="{E7A79A37-FA58-4748-4876-26AFAF455D81}"/>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3616;p64">
              <a:extLst>
                <a:ext uri="{FF2B5EF4-FFF2-40B4-BE49-F238E27FC236}">
                  <a16:creationId xmlns:a16="http://schemas.microsoft.com/office/drawing/2014/main" id="{FD7767FE-13B3-8A65-89F9-381DF8C8C6F9}"/>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3617;p64">
              <a:extLst>
                <a:ext uri="{FF2B5EF4-FFF2-40B4-BE49-F238E27FC236}">
                  <a16:creationId xmlns:a16="http://schemas.microsoft.com/office/drawing/2014/main" id="{25C55B7B-A5C2-F127-1DC5-1F55D3346FAF}"/>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3618;p64">
              <a:extLst>
                <a:ext uri="{FF2B5EF4-FFF2-40B4-BE49-F238E27FC236}">
                  <a16:creationId xmlns:a16="http://schemas.microsoft.com/office/drawing/2014/main" id="{1F3DB155-D218-6B94-B463-350CFF525E17}"/>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3619;p64">
              <a:extLst>
                <a:ext uri="{FF2B5EF4-FFF2-40B4-BE49-F238E27FC236}">
                  <a16:creationId xmlns:a16="http://schemas.microsoft.com/office/drawing/2014/main" id="{AAC60567-51B3-8F01-E6B8-D8F962A540D1}"/>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3620;p64">
              <a:extLst>
                <a:ext uri="{FF2B5EF4-FFF2-40B4-BE49-F238E27FC236}">
                  <a16:creationId xmlns:a16="http://schemas.microsoft.com/office/drawing/2014/main" id="{ECF27E6A-C9C0-2A33-1E61-EDD63A995B3E}"/>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3621;p64">
              <a:extLst>
                <a:ext uri="{FF2B5EF4-FFF2-40B4-BE49-F238E27FC236}">
                  <a16:creationId xmlns:a16="http://schemas.microsoft.com/office/drawing/2014/main" id="{C7248771-F872-29AC-FAB2-86CB9D37AC4B}"/>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3622;p64">
              <a:extLst>
                <a:ext uri="{FF2B5EF4-FFF2-40B4-BE49-F238E27FC236}">
                  <a16:creationId xmlns:a16="http://schemas.microsoft.com/office/drawing/2014/main" id="{0BCC84C6-CC3F-503C-E16A-4B31B075B405}"/>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3623;p64">
              <a:extLst>
                <a:ext uri="{FF2B5EF4-FFF2-40B4-BE49-F238E27FC236}">
                  <a16:creationId xmlns:a16="http://schemas.microsoft.com/office/drawing/2014/main" id="{794CA618-809E-0D4C-3C0D-A110A888AD12}"/>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3624;p64">
              <a:extLst>
                <a:ext uri="{FF2B5EF4-FFF2-40B4-BE49-F238E27FC236}">
                  <a16:creationId xmlns:a16="http://schemas.microsoft.com/office/drawing/2014/main" id="{66F30A43-D5F6-9CF5-A05E-233C3E9B26B9}"/>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3625;p64">
              <a:extLst>
                <a:ext uri="{FF2B5EF4-FFF2-40B4-BE49-F238E27FC236}">
                  <a16:creationId xmlns:a16="http://schemas.microsoft.com/office/drawing/2014/main" id="{9110DBFC-A0C0-D21F-CE2D-D013BDF5FDD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3626;p64">
              <a:extLst>
                <a:ext uri="{FF2B5EF4-FFF2-40B4-BE49-F238E27FC236}">
                  <a16:creationId xmlns:a16="http://schemas.microsoft.com/office/drawing/2014/main" id="{A2DE68F4-9EF3-3500-6108-CF5C95784B99}"/>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3627;p64">
              <a:extLst>
                <a:ext uri="{FF2B5EF4-FFF2-40B4-BE49-F238E27FC236}">
                  <a16:creationId xmlns:a16="http://schemas.microsoft.com/office/drawing/2014/main" id="{0F56AB73-350C-5DFB-CB97-874BCC29C190}"/>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3628;p64">
              <a:extLst>
                <a:ext uri="{FF2B5EF4-FFF2-40B4-BE49-F238E27FC236}">
                  <a16:creationId xmlns:a16="http://schemas.microsoft.com/office/drawing/2014/main" id="{B7F44E8D-BF47-ADE1-F7CD-72FAC1326E71}"/>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3629;p64">
              <a:extLst>
                <a:ext uri="{FF2B5EF4-FFF2-40B4-BE49-F238E27FC236}">
                  <a16:creationId xmlns:a16="http://schemas.microsoft.com/office/drawing/2014/main" id="{21CCD599-FF90-61D6-0F72-C9BA59D37FA4}"/>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3630;p64">
              <a:extLst>
                <a:ext uri="{FF2B5EF4-FFF2-40B4-BE49-F238E27FC236}">
                  <a16:creationId xmlns:a16="http://schemas.microsoft.com/office/drawing/2014/main" id="{12EAF638-A75A-61F0-FB19-39BE9EDBBD78}"/>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3631;p64">
              <a:extLst>
                <a:ext uri="{FF2B5EF4-FFF2-40B4-BE49-F238E27FC236}">
                  <a16:creationId xmlns:a16="http://schemas.microsoft.com/office/drawing/2014/main" id="{EDC7DDBF-608F-518C-4654-AB9561433F2B}"/>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3632;p64">
              <a:extLst>
                <a:ext uri="{FF2B5EF4-FFF2-40B4-BE49-F238E27FC236}">
                  <a16:creationId xmlns:a16="http://schemas.microsoft.com/office/drawing/2014/main" id="{A01351AB-5FC3-3CEB-6052-D236EB8326F0}"/>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3633;p64">
              <a:extLst>
                <a:ext uri="{FF2B5EF4-FFF2-40B4-BE49-F238E27FC236}">
                  <a16:creationId xmlns:a16="http://schemas.microsoft.com/office/drawing/2014/main" id="{A5828640-6F18-F325-88CC-2E72ABECB360}"/>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3634;p64">
              <a:extLst>
                <a:ext uri="{FF2B5EF4-FFF2-40B4-BE49-F238E27FC236}">
                  <a16:creationId xmlns:a16="http://schemas.microsoft.com/office/drawing/2014/main" id="{AC9076CD-AE92-DACD-4373-DF3F55C6DF1A}"/>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3635;p64">
              <a:extLst>
                <a:ext uri="{FF2B5EF4-FFF2-40B4-BE49-F238E27FC236}">
                  <a16:creationId xmlns:a16="http://schemas.microsoft.com/office/drawing/2014/main" id="{E9746FFF-FD04-6E30-D2B9-7D9F253B81F2}"/>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3636;p64">
              <a:extLst>
                <a:ext uri="{FF2B5EF4-FFF2-40B4-BE49-F238E27FC236}">
                  <a16:creationId xmlns:a16="http://schemas.microsoft.com/office/drawing/2014/main" id="{5E3EE3DA-10DE-EE23-4046-844BBADD5E0E}"/>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3637;p64">
              <a:extLst>
                <a:ext uri="{FF2B5EF4-FFF2-40B4-BE49-F238E27FC236}">
                  <a16:creationId xmlns:a16="http://schemas.microsoft.com/office/drawing/2014/main" id="{8FF40146-7BC8-3F1E-B2E7-E209280FA165}"/>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3638;p64">
              <a:extLst>
                <a:ext uri="{FF2B5EF4-FFF2-40B4-BE49-F238E27FC236}">
                  <a16:creationId xmlns:a16="http://schemas.microsoft.com/office/drawing/2014/main" id="{AB31CF91-3C36-8B83-C546-4B5E34BAC052}"/>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3639;p64">
              <a:extLst>
                <a:ext uri="{FF2B5EF4-FFF2-40B4-BE49-F238E27FC236}">
                  <a16:creationId xmlns:a16="http://schemas.microsoft.com/office/drawing/2014/main" id="{043147D6-1453-56F5-D57B-53354C545E43}"/>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3640;p64">
              <a:extLst>
                <a:ext uri="{FF2B5EF4-FFF2-40B4-BE49-F238E27FC236}">
                  <a16:creationId xmlns:a16="http://schemas.microsoft.com/office/drawing/2014/main" id="{C3B12E5C-45A5-ED26-78DD-D674F962F86F}"/>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3641;p64">
              <a:extLst>
                <a:ext uri="{FF2B5EF4-FFF2-40B4-BE49-F238E27FC236}">
                  <a16:creationId xmlns:a16="http://schemas.microsoft.com/office/drawing/2014/main" id="{F86E3D6D-BD05-0AD0-6962-1E2B0CFD49C0}"/>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3642;p64">
              <a:extLst>
                <a:ext uri="{FF2B5EF4-FFF2-40B4-BE49-F238E27FC236}">
                  <a16:creationId xmlns:a16="http://schemas.microsoft.com/office/drawing/2014/main" id="{1222B6A6-B417-CF8F-AD6A-6735EF9B2A7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3643;p64">
              <a:extLst>
                <a:ext uri="{FF2B5EF4-FFF2-40B4-BE49-F238E27FC236}">
                  <a16:creationId xmlns:a16="http://schemas.microsoft.com/office/drawing/2014/main" id="{C93B0DCB-AF50-3042-8A04-FF960AB5BC73}"/>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3644;p64">
              <a:extLst>
                <a:ext uri="{FF2B5EF4-FFF2-40B4-BE49-F238E27FC236}">
                  <a16:creationId xmlns:a16="http://schemas.microsoft.com/office/drawing/2014/main" id="{47631CA9-EF4E-EAE2-8D2F-0B723C73FBD8}"/>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3645;p64">
              <a:extLst>
                <a:ext uri="{FF2B5EF4-FFF2-40B4-BE49-F238E27FC236}">
                  <a16:creationId xmlns:a16="http://schemas.microsoft.com/office/drawing/2014/main" id="{FDE3E77E-57C7-F773-45E0-73667C457914}"/>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3646;p64">
              <a:extLst>
                <a:ext uri="{FF2B5EF4-FFF2-40B4-BE49-F238E27FC236}">
                  <a16:creationId xmlns:a16="http://schemas.microsoft.com/office/drawing/2014/main" id="{EEDF28A5-45BC-3058-48FA-5494A78D612D}"/>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3647;p64">
              <a:extLst>
                <a:ext uri="{FF2B5EF4-FFF2-40B4-BE49-F238E27FC236}">
                  <a16:creationId xmlns:a16="http://schemas.microsoft.com/office/drawing/2014/main" id="{3D472440-0849-A0F5-D4EA-B83F55EA1A0E}"/>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3648;p64">
              <a:extLst>
                <a:ext uri="{FF2B5EF4-FFF2-40B4-BE49-F238E27FC236}">
                  <a16:creationId xmlns:a16="http://schemas.microsoft.com/office/drawing/2014/main" id="{1D075CC3-7851-82CE-72E3-D08F3916EAC8}"/>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3649;p64">
              <a:extLst>
                <a:ext uri="{FF2B5EF4-FFF2-40B4-BE49-F238E27FC236}">
                  <a16:creationId xmlns:a16="http://schemas.microsoft.com/office/drawing/2014/main" id="{C38970F4-19AE-7B42-B134-6FCF8F139CA5}"/>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3650;p64">
              <a:extLst>
                <a:ext uri="{FF2B5EF4-FFF2-40B4-BE49-F238E27FC236}">
                  <a16:creationId xmlns:a16="http://schemas.microsoft.com/office/drawing/2014/main" id="{37FC9915-E9FD-E9DD-D2E9-539140D7D14E}"/>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3651;p64">
              <a:extLst>
                <a:ext uri="{FF2B5EF4-FFF2-40B4-BE49-F238E27FC236}">
                  <a16:creationId xmlns:a16="http://schemas.microsoft.com/office/drawing/2014/main" id="{788AE499-FB3A-E2F5-2498-B2247EC6C30E}"/>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3652;p64">
              <a:extLst>
                <a:ext uri="{FF2B5EF4-FFF2-40B4-BE49-F238E27FC236}">
                  <a16:creationId xmlns:a16="http://schemas.microsoft.com/office/drawing/2014/main" id="{39224C68-BB0E-35DE-1D2A-C0C5288047E5}"/>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3653;p64">
              <a:extLst>
                <a:ext uri="{FF2B5EF4-FFF2-40B4-BE49-F238E27FC236}">
                  <a16:creationId xmlns:a16="http://schemas.microsoft.com/office/drawing/2014/main" id="{D4288C17-722A-9B7B-BA63-28D31A6EF51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3654;p64">
              <a:extLst>
                <a:ext uri="{FF2B5EF4-FFF2-40B4-BE49-F238E27FC236}">
                  <a16:creationId xmlns:a16="http://schemas.microsoft.com/office/drawing/2014/main" id="{01D1201E-E84E-4A04-EB14-0920532DCBCA}"/>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3655;p64">
              <a:extLst>
                <a:ext uri="{FF2B5EF4-FFF2-40B4-BE49-F238E27FC236}">
                  <a16:creationId xmlns:a16="http://schemas.microsoft.com/office/drawing/2014/main" id="{4621E8E1-2BCF-7A00-EC08-9A85EEBB86F8}"/>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3656;p64">
              <a:extLst>
                <a:ext uri="{FF2B5EF4-FFF2-40B4-BE49-F238E27FC236}">
                  <a16:creationId xmlns:a16="http://schemas.microsoft.com/office/drawing/2014/main" id="{9A54542B-A827-EBE1-3768-76D3851E1818}"/>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3657;p64">
              <a:extLst>
                <a:ext uri="{FF2B5EF4-FFF2-40B4-BE49-F238E27FC236}">
                  <a16:creationId xmlns:a16="http://schemas.microsoft.com/office/drawing/2014/main" id="{84C1A46C-DF8E-E41D-3C48-2C41691DDB92}"/>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3658;p64">
              <a:extLst>
                <a:ext uri="{FF2B5EF4-FFF2-40B4-BE49-F238E27FC236}">
                  <a16:creationId xmlns:a16="http://schemas.microsoft.com/office/drawing/2014/main" id="{0CFFCBF0-245C-5A5B-5040-38C0B57D7ECB}"/>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3659;p64">
              <a:extLst>
                <a:ext uri="{FF2B5EF4-FFF2-40B4-BE49-F238E27FC236}">
                  <a16:creationId xmlns:a16="http://schemas.microsoft.com/office/drawing/2014/main" id="{A839542F-B300-183C-6727-BF3850EE0FD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3660;p64">
              <a:extLst>
                <a:ext uri="{FF2B5EF4-FFF2-40B4-BE49-F238E27FC236}">
                  <a16:creationId xmlns:a16="http://schemas.microsoft.com/office/drawing/2014/main" id="{4302275C-B20F-2AD6-A1E2-EC142AAEF4D6}"/>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3661;p64">
              <a:extLst>
                <a:ext uri="{FF2B5EF4-FFF2-40B4-BE49-F238E27FC236}">
                  <a16:creationId xmlns:a16="http://schemas.microsoft.com/office/drawing/2014/main" id="{1D24B9C7-BF2F-4CF8-8E6A-07048CE5B08B}"/>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3662;p64">
              <a:extLst>
                <a:ext uri="{FF2B5EF4-FFF2-40B4-BE49-F238E27FC236}">
                  <a16:creationId xmlns:a16="http://schemas.microsoft.com/office/drawing/2014/main" id="{3EA878C1-9C57-1AF1-9E36-7CD6E819DBAD}"/>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3663;p64">
              <a:extLst>
                <a:ext uri="{FF2B5EF4-FFF2-40B4-BE49-F238E27FC236}">
                  <a16:creationId xmlns:a16="http://schemas.microsoft.com/office/drawing/2014/main" id="{731F2C0F-DF50-20FF-8828-B111F1CE5633}"/>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3664;p64">
              <a:extLst>
                <a:ext uri="{FF2B5EF4-FFF2-40B4-BE49-F238E27FC236}">
                  <a16:creationId xmlns:a16="http://schemas.microsoft.com/office/drawing/2014/main" id="{9122F193-E047-8C51-B8A2-8DACA20A294F}"/>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3665;p64">
              <a:extLst>
                <a:ext uri="{FF2B5EF4-FFF2-40B4-BE49-F238E27FC236}">
                  <a16:creationId xmlns:a16="http://schemas.microsoft.com/office/drawing/2014/main" id="{025B4DCF-9434-AE3E-6600-017161005807}"/>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3666;p64">
              <a:extLst>
                <a:ext uri="{FF2B5EF4-FFF2-40B4-BE49-F238E27FC236}">
                  <a16:creationId xmlns:a16="http://schemas.microsoft.com/office/drawing/2014/main" id="{CD424956-8C06-EAF7-8FCE-52B41D4EBF0E}"/>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3667;p64">
              <a:extLst>
                <a:ext uri="{FF2B5EF4-FFF2-40B4-BE49-F238E27FC236}">
                  <a16:creationId xmlns:a16="http://schemas.microsoft.com/office/drawing/2014/main" id="{4C580856-FF9F-71BA-EA8E-990CC660050A}"/>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3668;p64">
              <a:extLst>
                <a:ext uri="{FF2B5EF4-FFF2-40B4-BE49-F238E27FC236}">
                  <a16:creationId xmlns:a16="http://schemas.microsoft.com/office/drawing/2014/main" id="{228486CD-91CC-B2BF-B0F4-8ABFB35DADD9}"/>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3669;p64">
              <a:extLst>
                <a:ext uri="{FF2B5EF4-FFF2-40B4-BE49-F238E27FC236}">
                  <a16:creationId xmlns:a16="http://schemas.microsoft.com/office/drawing/2014/main" id="{936C4E81-6F4B-323B-0DBF-1FA9F9377521}"/>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3670;p64">
              <a:extLst>
                <a:ext uri="{FF2B5EF4-FFF2-40B4-BE49-F238E27FC236}">
                  <a16:creationId xmlns:a16="http://schemas.microsoft.com/office/drawing/2014/main" id="{8E2832D8-66AD-44BE-420C-E8E42904A3E7}"/>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3671;p64">
              <a:extLst>
                <a:ext uri="{FF2B5EF4-FFF2-40B4-BE49-F238E27FC236}">
                  <a16:creationId xmlns:a16="http://schemas.microsoft.com/office/drawing/2014/main" id="{6391B6D4-4BEE-161B-4015-4569E7D4B8EA}"/>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3672;p64">
              <a:extLst>
                <a:ext uri="{FF2B5EF4-FFF2-40B4-BE49-F238E27FC236}">
                  <a16:creationId xmlns:a16="http://schemas.microsoft.com/office/drawing/2014/main" id="{A441BC1D-3D85-FCCD-BB7E-11A8EB7AC8AE}"/>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3673;p64">
              <a:extLst>
                <a:ext uri="{FF2B5EF4-FFF2-40B4-BE49-F238E27FC236}">
                  <a16:creationId xmlns:a16="http://schemas.microsoft.com/office/drawing/2014/main" id="{F5DB199D-FF39-D13F-659E-D2ACC945BF7B}"/>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3674;p64">
              <a:extLst>
                <a:ext uri="{FF2B5EF4-FFF2-40B4-BE49-F238E27FC236}">
                  <a16:creationId xmlns:a16="http://schemas.microsoft.com/office/drawing/2014/main" id="{4AC7105D-DDCB-D0F8-7C0F-40BA44F0AEBE}"/>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3675;p64">
              <a:extLst>
                <a:ext uri="{FF2B5EF4-FFF2-40B4-BE49-F238E27FC236}">
                  <a16:creationId xmlns:a16="http://schemas.microsoft.com/office/drawing/2014/main" id="{488C70D6-54E2-E8A9-55D0-1CCC5EA69ED3}"/>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3676;p64">
              <a:extLst>
                <a:ext uri="{FF2B5EF4-FFF2-40B4-BE49-F238E27FC236}">
                  <a16:creationId xmlns:a16="http://schemas.microsoft.com/office/drawing/2014/main" id="{4F12FBC8-F5C6-87CC-EE43-4C8EA9E5E1FE}"/>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3677;p64">
              <a:extLst>
                <a:ext uri="{FF2B5EF4-FFF2-40B4-BE49-F238E27FC236}">
                  <a16:creationId xmlns:a16="http://schemas.microsoft.com/office/drawing/2014/main" id="{713D2242-EC43-BB59-C57C-FF17B2F2CD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3678;p64">
              <a:extLst>
                <a:ext uri="{FF2B5EF4-FFF2-40B4-BE49-F238E27FC236}">
                  <a16:creationId xmlns:a16="http://schemas.microsoft.com/office/drawing/2014/main" id="{B8D09B9A-3F94-7155-9F04-93EB829BF928}"/>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3679;p64">
              <a:extLst>
                <a:ext uri="{FF2B5EF4-FFF2-40B4-BE49-F238E27FC236}">
                  <a16:creationId xmlns:a16="http://schemas.microsoft.com/office/drawing/2014/main" id="{8CD84FA5-5C4F-BC8E-9514-746427A83BFE}"/>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3680;p64">
              <a:extLst>
                <a:ext uri="{FF2B5EF4-FFF2-40B4-BE49-F238E27FC236}">
                  <a16:creationId xmlns:a16="http://schemas.microsoft.com/office/drawing/2014/main" id="{A71C8785-7C93-1321-A605-3A13DB3C642B}"/>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3681;p64">
              <a:extLst>
                <a:ext uri="{FF2B5EF4-FFF2-40B4-BE49-F238E27FC236}">
                  <a16:creationId xmlns:a16="http://schemas.microsoft.com/office/drawing/2014/main" id="{1AB54C26-D70C-513C-0985-7F941126ED25}"/>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3682;p64">
              <a:extLst>
                <a:ext uri="{FF2B5EF4-FFF2-40B4-BE49-F238E27FC236}">
                  <a16:creationId xmlns:a16="http://schemas.microsoft.com/office/drawing/2014/main" id="{7CC51C97-8E5B-E219-A2AC-513915A8E32D}"/>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3683;p64">
              <a:extLst>
                <a:ext uri="{FF2B5EF4-FFF2-40B4-BE49-F238E27FC236}">
                  <a16:creationId xmlns:a16="http://schemas.microsoft.com/office/drawing/2014/main" id="{AF761E7D-8D1E-BE0C-FF68-3EC9B3978A72}"/>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3684;p64">
              <a:extLst>
                <a:ext uri="{FF2B5EF4-FFF2-40B4-BE49-F238E27FC236}">
                  <a16:creationId xmlns:a16="http://schemas.microsoft.com/office/drawing/2014/main" id="{71B89B38-13B1-2594-6726-6E1183164CE6}"/>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3685;p64">
              <a:extLst>
                <a:ext uri="{FF2B5EF4-FFF2-40B4-BE49-F238E27FC236}">
                  <a16:creationId xmlns:a16="http://schemas.microsoft.com/office/drawing/2014/main" id="{B41A0027-BCC2-E49E-BEE5-354714958E06}"/>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3686;p64">
              <a:extLst>
                <a:ext uri="{FF2B5EF4-FFF2-40B4-BE49-F238E27FC236}">
                  <a16:creationId xmlns:a16="http://schemas.microsoft.com/office/drawing/2014/main" id="{94EDBEFA-CFE6-339E-1591-C29FB54170BA}"/>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3687;p64">
              <a:extLst>
                <a:ext uri="{FF2B5EF4-FFF2-40B4-BE49-F238E27FC236}">
                  <a16:creationId xmlns:a16="http://schemas.microsoft.com/office/drawing/2014/main" id="{C4CE3E12-DA18-010D-301E-F8C157C28A9E}"/>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3688;p64">
              <a:extLst>
                <a:ext uri="{FF2B5EF4-FFF2-40B4-BE49-F238E27FC236}">
                  <a16:creationId xmlns:a16="http://schemas.microsoft.com/office/drawing/2014/main" id="{3FE2EDE4-3DAB-939F-8F30-6D7995991A7C}"/>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3689;p64">
              <a:extLst>
                <a:ext uri="{FF2B5EF4-FFF2-40B4-BE49-F238E27FC236}">
                  <a16:creationId xmlns:a16="http://schemas.microsoft.com/office/drawing/2014/main" id="{0C52DBEB-1D14-9204-F89F-0F0EDEB137D9}"/>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3690;p64">
              <a:extLst>
                <a:ext uri="{FF2B5EF4-FFF2-40B4-BE49-F238E27FC236}">
                  <a16:creationId xmlns:a16="http://schemas.microsoft.com/office/drawing/2014/main" id="{F7B5295C-0FCC-8144-0455-C95064FF435E}"/>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3691;p64">
              <a:extLst>
                <a:ext uri="{FF2B5EF4-FFF2-40B4-BE49-F238E27FC236}">
                  <a16:creationId xmlns:a16="http://schemas.microsoft.com/office/drawing/2014/main" id="{A1239E7F-CF6F-23C6-08E3-4B5185A82790}"/>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3692;p64">
              <a:extLst>
                <a:ext uri="{FF2B5EF4-FFF2-40B4-BE49-F238E27FC236}">
                  <a16:creationId xmlns:a16="http://schemas.microsoft.com/office/drawing/2014/main" id="{BFB11F3A-A00A-62BA-29B3-1EF67FAB870D}"/>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3693;p64">
              <a:extLst>
                <a:ext uri="{FF2B5EF4-FFF2-40B4-BE49-F238E27FC236}">
                  <a16:creationId xmlns:a16="http://schemas.microsoft.com/office/drawing/2014/main" id="{C4F691FB-137D-C5C8-6991-44A5A6DC5EAC}"/>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3694;p64">
              <a:extLst>
                <a:ext uri="{FF2B5EF4-FFF2-40B4-BE49-F238E27FC236}">
                  <a16:creationId xmlns:a16="http://schemas.microsoft.com/office/drawing/2014/main" id="{E2F42E89-9F2B-2059-6070-8B712F8D91EA}"/>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3695;p64">
              <a:extLst>
                <a:ext uri="{FF2B5EF4-FFF2-40B4-BE49-F238E27FC236}">
                  <a16:creationId xmlns:a16="http://schemas.microsoft.com/office/drawing/2014/main" id="{F0137FAD-534E-C009-6EF1-3F3854B32633}"/>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3696;p64">
              <a:extLst>
                <a:ext uri="{FF2B5EF4-FFF2-40B4-BE49-F238E27FC236}">
                  <a16:creationId xmlns:a16="http://schemas.microsoft.com/office/drawing/2014/main" id="{603DC08E-5779-AB74-4E49-770333988327}"/>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3697;p64">
              <a:extLst>
                <a:ext uri="{FF2B5EF4-FFF2-40B4-BE49-F238E27FC236}">
                  <a16:creationId xmlns:a16="http://schemas.microsoft.com/office/drawing/2014/main" id="{3F71628B-B3C5-AE30-27B6-193C5034BBCB}"/>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3698;p64">
              <a:extLst>
                <a:ext uri="{FF2B5EF4-FFF2-40B4-BE49-F238E27FC236}">
                  <a16:creationId xmlns:a16="http://schemas.microsoft.com/office/drawing/2014/main" id="{7217C3E1-4154-F121-6947-A8ECC5445CE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3699;p64">
              <a:extLst>
                <a:ext uri="{FF2B5EF4-FFF2-40B4-BE49-F238E27FC236}">
                  <a16:creationId xmlns:a16="http://schemas.microsoft.com/office/drawing/2014/main" id="{88CFB0EE-2A1A-CDEF-CB2B-08A78B295FE4}"/>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3700;p64">
              <a:extLst>
                <a:ext uri="{FF2B5EF4-FFF2-40B4-BE49-F238E27FC236}">
                  <a16:creationId xmlns:a16="http://schemas.microsoft.com/office/drawing/2014/main" id="{3EE2A43C-B88D-F134-F198-2E9F3D7C3283}"/>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3701;p64">
              <a:extLst>
                <a:ext uri="{FF2B5EF4-FFF2-40B4-BE49-F238E27FC236}">
                  <a16:creationId xmlns:a16="http://schemas.microsoft.com/office/drawing/2014/main" id="{A55A7148-B88D-68C8-90BF-332F260A5202}"/>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3702;p64">
              <a:extLst>
                <a:ext uri="{FF2B5EF4-FFF2-40B4-BE49-F238E27FC236}">
                  <a16:creationId xmlns:a16="http://schemas.microsoft.com/office/drawing/2014/main" id="{A547D3D1-EE2E-F66E-A09F-3F5C9B032909}"/>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3703;p64">
              <a:extLst>
                <a:ext uri="{FF2B5EF4-FFF2-40B4-BE49-F238E27FC236}">
                  <a16:creationId xmlns:a16="http://schemas.microsoft.com/office/drawing/2014/main" id="{020DF48B-FD5B-64E9-B0D1-6EE968DBC487}"/>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3704;p64">
              <a:extLst>
                <a:ext uri="{FF2B5EF4-FFF2-40B4-BE49-F238E27FC236}">
                  <a16:creationId xmlns:a16="http://schemas.microsoft.com/office/drawing/2014/main" id="{4CFEFE01-68A8-5F04-D44E-F8629FB70AEC}"/>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3705;p64">
              <a:extLst>
                <a:ext uri="{FF2B5EF4-FFF2-40B4-BE49-F238E27FC236}">
                  <a16:creationId xmlns:a16="http://schemas.microsoft.com/office/drawing/2014/main" id="{DD3E9022-D68A-3A41-85E1-9DA44169584D}"/>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3706;p64">
              <a:extLst>
                <a:ext uri="{FF2B5EF4-FFF2-40B4-BE49-F238E27FC236}">
                  <a16:creationId xmlns:a16="http://schemas.microsoft.com/office/drawing/2014/main" id="{CFEC2A9F-6A5B-45B7-F4A8-C9644FD9276F}"/>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3707;p64">
              <a:extLst>
                <a:ext uri="{FF2B5EF4-FFF2-40B4-BE49-F238E27FC236}">
                  <a16:creationId xmlns:a16="http://schemas.microsoft.com/office/drawing/2014/main" id="{DACB9236-BFE6-F6A1-C0FD-1EB480CD27E8}"/>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3708;p64">
              <a:extLst>
                <a:ext uri="{FF2B5EF4-FFF2-40B4-BE49-F238E27FC236}">
                  <a16:creationId xmlns:a16="http://schemas.microsoft.com/office/drawing/2014/main" id="{512AEB57-83A1-EA74-ADB9-E764F226A538}"/>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3709;p64">
              <a:extLst>
                <a:ext uri="{FF2B5EF4-FFF2-40B4-BE49-F238E27FC236}">
                  <a16:creationId xmlns:a16="http://schemas.microsoft.com/office/drawing/2014/main" id="{3F957171-C3BA-F34C-D5F5-9A33153B1BCA}"/>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3710;p64">
              <a:extLst>
                <a:ext uri="{FF2B5EF4-FFF2-40B4-BE49-F238E27FC236}">
                  <a16:creationId xmlns:a16="http://schemas.microsoft.com/office/drawing/2014/main" id="{538A6374-12A3-7191-9A75-380D4729DDEA}"/>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3711;p64">
              <a:extLst>
                <a:ext uri="{FF2B5EF4-FFF2-40B4-BE49-F238E27FC236}">
                  <a16:creationId xmlns:a16="http://schemas.microsoft.com/office/drawing/2014/main" id="{947AC079-AA3E-927E-89C3-5D723BB22B71}"/>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3712;p64">
              <a:extLst>
                <a:ext uri="{FF2B5EF4-FFF2-40B4-BE49-F238E27FC236}">
                  <a16:creationId xmlns:a16="http://schemas.microsoft.com/office/drawing/2014/main" id="{27A7159A-6768-B8C7-DE06-7D8B2C735D2E}"/>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3713;p64">
              <a:extLst>
                <a:ext uri="{FF2B5EF4-FFF2-40B4-BE49-F238E27FC236}">
                  <a16:creationId xmlns:a16="http://schemas.microsoft.com/office/drawing/2014/main" id="{E2473A51-8AD4-CE68-0403-EAE1D6E244A5}"/>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3714;p64">
              <a:extLst>
                <a:ext uri="{FF2B5EF4-FFF2-40B4-BE49-F238E27FC236}">
                  <a16:creationId xmlns:a16="http://schemas.microsoft.com/office/drawing/2014/main" id="{AC26AF27-A0D0-ABA1-434C-35DC84BA5729}"/>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3715;p64">
              <a:extLst>
                <a:ext uri="{FF2B5EF4-FFF2-40B4-BE49-F238E27FC236}">
                  <a16:creationId xmlns:a16="http://schemas.microsoft.com/office/drawing/2014/main" id="{04307BBC-DC61-1DC4-382F-4FED09002273}"/>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3716;p64">
              <a:extLst>
                <a:ext uri="{FF2B5EF4-FFF2-40B4-BE49-F238E27FC236}">
                  <a16:creationId xmlns:a16="http://schemas.microsoft.com/office/drawing/2014/main" id="{7542BC73-0454-9A11-227E-D064A525D8E4}"/>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3717;p64">
              <a:extLst>
                <a:ext uri="{FF2B5EF4-FFF2-40B4-BE49-F238E27FC236}">
                  <a16:creationId xmlns:a16="http://schemas.microsoft.com/office/drawing/2014/main" id="{6ECA13F0-6F52-F759-517D-183A3CD167D3}"/>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3718;p64">
              <a:extLst>
                <a:ext uri="{FF2B5EF4-FFF2-40B4-BE49-F238E27FC236}">
                  <a16:creationId xmlns:a16="http://schemas.microsoft.com/office/drawing/2014/main" id="{3836D01C-C776-3B68-70E6-62B40F05A4F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3719;p64">
              <a:extLst>
                <a:ext uri="{FF2B5EF4-FFF2-40B4-BE49-F238E27FC236}">
                  <a16:creationId xmlns:a16="http://schemas.microsoft.com/office/drawing/2014/main" id="{2519E204-85AE-CF76-72A4-FCC4BD911FB0}"/>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3720;p64">
              <a:extLst>
                <a:ext uri="{FF2B5EF4-FFF2-40B4-BE49-F238E27FC236}">
                  <a16:creationId xmlns:a16="http://schemas.microsoft.com/office/drawing/2014/main" id="{0C34E48C-7763-32CE-4B0A-02FCF7A4CB49}"/>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3721;p64">
              <a:extLst>
                <a:ext uri="{FF2B5EF4-FFF2-40B4-BE49-F238E27FC236}">
                  <a16:creationId xmlns:a16="http://schemas.microsoft.com/office/drawing/2014/main" id="{08424557-2554-C2B8-1C9A-D9244507AB92}"/>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3722;p64">
              <a:extLst>
                <a:ext uri="{FF2B5EF4-FFF2-40B4-BE49-F238E27FC236}">
                  <a16:creationId xmlns:a16="http://schemas.microsoft.com/office/drawing/2014/main" id="{1DCF1961-E135-6345-9722-6399F10510AC}"/>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3723;p64">
              <a:extLst>
                <a:ext uri="{FF2B5EF4-FFF2-40B4-BE49-F238E27FC236}">
                  <a16:creationId xmlns:a16="http://schemas.microsoft.com/office/drawing/2014/main" id="{6C263B71-220D-F51F-CB01-7D6D2C8D27D3}"/>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3724;p64">
              <a:extLst>
                <a:ext uri="{FF2B5EF4-FFF2-40B4-BE49-F238E27FC236}">
                  <a16:creationId xmlns:a16="http://schemas.microsoft.com/office/drawing/2014/main" id="{301E5F66-0A7A-F35D-4D16-6B699133F512}"/>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3725;p64">
              <a:extLst>
                <a:ext uri="{FF2B5EF4-FFF2-40B4-BE49-F238E27FC236}">
                  <a16:creationId xmlns:a16="http://schemas.microsoft.com/office/drawing/2014/main" id="{EFC66B52-0166-2D99-64E7-B60BB94D1611}"/>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3726;p64">
              <a:extLst>
                <a:ext uri="{FF2B5EF4-FFF2-40B4-BE49-F238E27FC236}">
                  <a16:creationId xmlns:a16="http://schemas.microsoft.com/office/drawing/2014/main" id="{3AFF016B-6C0D-22D2-E203-73DF45B0D66B}"/>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3727;p64">
              <a:extLst>
                <a:ext uri="{FF2B5EF4-FFF2-40B4-BE49-F238E27FC236}">
                  <a16:creationId xmlns:a16="http://schemas.microsoft.com/office/drawing/2014/main" id="{7ABEC48F-703E-9811-4641-2A4AFCE1BA9B}"/>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3728;p64">
              <a:extLst>
                <a:ext uri="{FF2B5EF4-FFF2-40B4-BE49-F238E27FC236}">
                  <a16:creationId xmlns:a16="http://schemas.microsoft.com/office/drawing/2014/main" id="{333C07E6-0F59-C8B6-04C9-FD93B9CBBC38}"/>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3729;p64">
              <a:extLst>
                <a:ext uri="{FF2B5EF4-FFF2-40B4-BE49-F238E27FC236}">
                  <a16:creationId xmlns:a16="http://schemas.microsoft.com/office/drawing/2014/main" id="{B18DE33F-890B-F078-6EED-AC509FEF8551}"/>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3730;p64">
              <a:extLst>
                <a:ext uri="{FF2B5EF4-FFF2-40B4-BE49-F238E27FC236}">
                  <a16:creationId xmlns:a16="http://schemas.microsoft.com/office/drawing/2014/main" id="{BFF7A1ED-06D4-C06D-AE1B-1422B69B203B}"/>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3731;p64">
              <a:extLst>
                <a:ext uri="{FF2B5EF4-FFF2-40B4-BE49-F238E27FC236}">
                  <a16:creationId xmlns:a16="http://schemas.microsoft.com/office/drawing/2014/main" id="{D71AE7DD-FFB5-8DB8-E810-BD4F4279DD5F}"/>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3732;p64">
              <a:extLst>
                <a:ext uri="{FF2B5EF4-FFF2-40B4-BE49-F238E27FC236}">
                  <a16:creationId xmlns:a16="http://schemas.microsoft.com/office/drawing/2014/main" id="{EA82B429-4455-0FFF-D8D8-D566FF84EE21}"/>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3733;p64">
              <a:extLst>
                <a:ext uri="{FF2B5EF4-FFF2-40B4-BE49-F238E27FC236}">
                  <a16:creationId xmlns:a16="http://schemas.microsoft.com/office/drawing/2014/main" id="{63739314-071C-CBBA-E072-66577E2085BF}"/>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3734;p64">
              <a:extLst>
                <a:ext uri="{FF2B5EF4-FFF2-40B4-BE49-F238E27FC236}">
                  <a16:creationId xmlns:a16="http://schemas.microsoft.com/office/drawing/2014/main" id="{19E51EBF-0C27-A01D-2991-092D7CEF5EAB}"/>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3735;p64">
              <a:extLst>
                <a:ext uri="{FF2B5EF4-FFF2-40B4-BE49-F238E27FC236}">
                  <a16:creationId xmlns:a16="http://schemas.microsoft.com/office/drawing/2014/main" id="{F157A1C5-FBBC-4026-D37C-5F0EDE3FBF88}"/>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3736;p64">
              <a:extLst>
                <a:ext uri="{FF2B5EF4-FFF2-40B4-BE49-F238E27FC236}">
                  <a16:creationId xmlns:a16="http://schemas.microsoft.com/office/drawing/2014/main" id="{A5DB847E-0A81-7BFD-6E58-2256A0DB0CBF}"/>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3737;p64">
              <a:extLst>
                <a:ext uri="{FF2B5EF4-FFF2-40B4-BE49-F238E27FC236}">
                  <a16:creationId xmlns:a16="http://schemas.microsoft.com/office/drawing/2014/main" id="{1AB09BD4-4479-A5CF-D1BF-54542EAD6488}"/>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3738;p64">
              <a:extLst>
                <a:ext uri="{FF2B5EF4-FFF2-40B4-BE49-F238E27FC236}">
                  <a16:creationId xmlns:a16="http://schemas.microsoft.com/office/drawing/2014/main" id="{272D4DDF-53C0-237C-A66F-60C3C60FA6C8}"/>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3739;p64">
              <a:extLst>
                <a:ext uri="{FF2B5EF4-FFF2-40B4-BE49-F238E27FC236}">
                  <a16:creationId xmlns:a16="http://schemas.microsoft.com/office/drawing/2014/main" id="{883B0D98-4A61-0C97-A02F-C16FCA275A2C}"/>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3740;p64">
              <a:extLst>
                <a:ext uri="{FF2B5EF4-FFF2-40B4-BE49-F238E27FC236}">
                  <a16:creationId xmlns:a16="http://schemas.microsoft.com/office/drawing/2014/main" id="{B01D168B-D371-1069-13C6-4390BAD3E8E0}"/>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3741;p64">
              <a:extLst>
                <a:ext uri="{FF2B5EF4-FFF2-40B4-BE49-F238E27FC236}">
                  <a16:creationId xmlns:a16="http://schemas.microsoft.com/office/drawing/2014/main" id="{F4436A74-4DB5-8331-8980-94BB560288B7}"/>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3742;p64">
              <a:extLst>
                <a:ext uri="{FF2B5EF4-FFF2-40B4-BE49-F238E27FC236}">
                  <a16:creationId xmlns:a16="http://schemas.microsoft.com/office/drawing/2014/main" id="{52845410-3435-8AEC-B67A-54178BF29C22}"/>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3743;p64">
              <a:extLst>
                <a:ext uri="{FF2B5EF4-FFF2-40B4-BE49-F238E27FC236}">
                  <a16:creationId xmlns:a16="http://schemas.microsoft.com/office/drawing/2014/main" id="{520BFF26-48DE-AFBD-8BEF-22A3E7983B5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3744;p64">
              <a:extLst>
                <a:ext uri="{FF2B5EF4-FFF2-40B4-BE49-F238E27FC236}">
                  <a16:creationId xmlns:a16="http://schemas.microsoft.com/office/drawing/2014/main" id="{23C38A2F-A9CB-A29D-A3F8-889D7DF48F39}"/>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3745;p64">
              <a:extLst>
                <a:ext uri="{FF2B5EF4-FFF2-40B4-BE49-F238E27FC236}">
                  <a16:creationId xmlns:a16="http://schemas.microsoft.com/office/drawing/2014/main" id="{6AAD719C-A09A-28FE-F3AF-527DEB6F239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3746;p64">
              <a:extLst>
                <a:ext uri="{FF2B5EF4-FFF2-40B4-BE49-F238E27FC236}">
                  <a16:creationId xmlns:a16="http://schemas.microsoft.com/office/drawing/2014/main" id="{0B498855-B8BF-FB5C-D8A6-169D8D3F18AC}"/>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3747;p64">
              <a:extLst>
                <a:ext uri="{FF2B5EF4-FFF2-40B4-BE49-F238E27FC236}">
                  <a16:creationId xmlns:a16="http://schemas.microsoft.com/office/drawing/2014/main" id="{7DD0990D-2889-C814-0C3C-4ECF04022587}"/>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3748;p64">
              <a:extLst>
                <a:ext uri="{FF2B5EF4-FFF2-40B4-BE49-F238E27FC236}">
                  <a16:creationId xmlns:a16="http://schemas.microsoft.com/office/drawing/2014/main" id="{E00C2454-9929-3BB1-F07D-153512DD70AF}"/>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3749;p64">
              <a:extLst>
                <a:ext uri="{FF2B5EF4-FFF2-40B4-BE49-F238E27FC236}">
                  <a16:creationId xmlns:a16="http://schemas.microsoft.com/office/drawing/2014/main" id="{D1D6EA6B-FA6B-6D0B-524B-A9205001DBBA}"/>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3750;p64">
              <a:extLst>
                <a:ext uri="{FF2B5EF4-FFF2-40B4-BE49-F238E27FC236}">
                  <a16:creationId xmlns:a16="http://schemas.microsoft.com/office/drawing/2014/main" id="{3C7AE2BE-B6AE-5917-63D1-D709BCE0A564}"/>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3751;p64">
              <a:extLst>
                <a:ext uri="{FF2B5EF4-FFF2-40B4-BE49-F238E27FC236}">
                  <a16:creationId xmlns:a16="http://schemas.microsoft.com/office/drawing/2014/main" id="{6321E508-BE90-7225-6AF5-02E8338B9350}"/>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3752;p64">
              <a:extLst>
                <a:ext uri="{FF2B5EF4-FFF2-40B4-BE49-F238E27FC236}">
                  <a16:creationId xmlns:a16="http://schemas.microsoft.com/office/drawing/2014/main" id="{E13EECE7-63C2-2682-5563-71D9D673354B}"/>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3753;p64">
              <a:extLst>
                <a:ext uri="{FF2B5EF4-FFF2-40B4-BE49-F238E27FC236}">
                  <a16:creationId xmlns:a16="http://schemas.microsoft.com/office/drawing/2014/main" id="{E8030F28-E790-B625-A2DC-515855E498D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3754;p64">
              <a:extLst>
                <a:ext uri="{FF2B5EF4-FFF2-40B4-BE49-F238E27FC236}">
                  <a16:creationId xmlns:a16="http://schemas.microsoft.com/office/drawing/2014/main" id="{0A5397E2-C20B-AD2E-0419-876C38548C3E}"/>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3755;p64">
              <a:extLst>
                <a:ext uri="{FF2B5EF4-FFF2-40B4-BE49-F238E27FC236}">
                  <a16:creationId xmlns:a16="http://schemas.microsoft.com/office/drawing/2014/main" id="{5664D1A9-FE2F-EB1F-06CB-CD81F0A698FC}"/>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3756;p64">
              <a:extLst>
                <a:ext uri="{FF2B5EF4-FFF2-40B4-BE49-F238E27FC236}">
                  <a16:creationId xmlns:a16="http://schemas.microsoft.com/office/drawing/2014/main" id="{ED0B1240-022F-775D-F650-97B9280A9C14}"/>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3757;p64">
              <a:extLst>
                <a:ext uri="{FF2B5EF4-FFF2-40B4-BE49-F238E27FC236}">
                  <a16:creationId xmlns:a16="http://schemas.microsoft.com/office/drawing/2014/main" id="{D266E866-5078-9D02-DF7C-0607CEEC19C0}"/>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3758;p64">
              <a:extLst>
                <a:ext uri="{FF2B5EF4-FFF2-40B4-BE49-F238E27FC236}">
                  <a16:creationId xmlns:a16="http://schemas.microsoft.com/office/drawing/2014/main" id="{9A30EFBB-754C-2955-7894-FA4DB756D724}"/>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3759;p64">
              <a:extLst>
                <a:ext uri="{FF2B5EF4-FFF2-40B4-BE49-F238E27FC236}">
                  <a16:creationId xmlns:a16="http://schemas.microsoft.com/office/drawing/2014/main" id="{B393765C-253B-6628-7BC3-9FFADB0A3AE6}"/>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3760;p64">
              <a:extLst>
                <a:ext uri="{FF2B5EF4-FFF2-40B4-BE49-F238E27FC236}">
                  <a16:creationId xmlns:a16="http://schemas.microsoft.com/office/drawing/2014/main" id="{99AEC170-265C-3A89-4F73-889E7888E497}"/>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3761;p64">
              <a:extLst>
                <a:ext uri="{FF2B5EF4-FFF2-40B4-BE49-F238E27FC236}">
                  <a16:creationId xmlns:a16="http://schemas.microsoft.com/office/drawing/2014/main" id="{34D8ADC8-E6DB-E631-D0EA-92FE0E0CF692}"/>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3762;p64">
              <a:extLst>
                <a:ext uri="{FF2B5EF4-FFF2-40B4-BE49-F238E27FC236}">
                  <a16:creationId xmlns:a16="http://schemas.microsoft.com/office/drawing/2014/main" id="{9F8E4F6C-847C-EEC3-6255-BC564D4101E2}"/>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3763;p64">
              <a:extLst>
                <a:ext uri="{FF2B5EF4-FFF2-40B4-BE49-F238E27FC236}">
                  <a16:creationId xmlns:a16="http://schemas.microsoft.com/office/drawing/2014/main" id="{359B7E2A-5CDF-C6A8-DFBD-C05F28929FE1}"/>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3764;p64">
              <a:extLst>
                <a:ext uri="{FF2B5EF4-FFF2-40B4-BE49-F238E27FC236}">
                  <a16:creationId xmlns:a16="http://schemas.microsoft.com/office/drawing/2014/main" id="{0211C7FB-E61A-6FDF-5AE5-7A952CA57719}"/>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3765;p64">
              <a:extLst>
                <a:ext uri="{FF2B5EF4-FFF2-40B4-BE49-F238E27FC236}">
                  <a16:creationId xmlns:a16="http://schemas.microsoft.com/office/drawing/2014/main" id="{DB96BD97-0698-0AB9-190B-69AD1F6909C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3766;p64">
              <a:extLst>
                <a:ext uri="{FF2B5EF4-FFF2-40B4-BE49-F238E27FC236}">
                  <a16:creationId xmlns:a16="http://schemas.microsoft.com/office/drawing/2014/main" id="{CB7B61C0-ED97-D991-7CDC-EF5186689AD4}"/>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3767;p64">
              <a:extLst>
                <a:ext uri="{FF2B5EF4-FFF2-40B4-BE49-F238E27FC236}">
                  <a16:creationId xmlns:a16="http://schemas.microsoft.com/office/drawing/2014/main" id="{0901E7C7-54D9-9BA4-5477-110668BB0D6C}"/>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3768;p64">
              <a:extLst>
                <a:ext uri="{FF2B5EF4-FFF2-40B4-BE49-F238E27FC236}">
                  <a16:creationId xmlns:a16="http://schemas.microsoft.com/office/drawing/2014/main" id="{8C619165-6555-EAE9-DD1A-9A814DDCDC0F}"/>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3769;p64">
              <a:extLst>
                <a:ext uri="{FF2B5EF4-FFF2-40B4-BE49-F238E27FC236}">
                  <a16:creationId xmlns:a16="http://schemas.microsoft.com/office/drawing/2014/main" id="{913BD2BA-614F-9142-F599-7E7ABC8754D2}"/>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3770;p64">
              <a:extLst>
                <a:ext uri="{FF2B5EF4-FFF2-40B4-BE49-F238E27FC236}">
                  <a16:creationId xmlns:a16="http://schemas.microsoft.com/office/drawing/2014/main" id="{EE1780D3-C784-91B1-97F5-2F41D9D2AE49}"/>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3771;p64">
              <a:extLst>
                <a:ext uri="{FF2B5EF4-FFF2-40B4-BE49-F238E27FC236}">
                  <a16:creationId xmlns:a16="http://schemas.microsoft.com/office/drawing/2014/main" id="{7A8AA09C-13C6-B4A6-0794-39CF2B659034}"/>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3772;p64">
              <a:extLst>
                <a:ext uri="{FF2B5EF4-FFF2-40B4-BE49-F238E27FC236}">
                  <a16:creationId xmlns:a16="http://schemas.microsoft.com/office/drawing/2014/main" id="{68FAF292-B4D0-A817-5D75-7E461B5ECFA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3773;p64">
              <a:extLst>
                <a:ext uri="{FF2B5EF4-FFF2-40B4-BE49-F238E27FC236}">
                  <a16:creationId xmlns:a16="http://schemas.microsoft.com/office/drawing/2014/main" id="{9CA5DCD9-5CD4-EA8D-BFCA-F127FF9AB92A}"/>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3774;p64">
              <a:extLst>
                <a:ext uri="{FF2B5EF4-FFF2-40B4-BE49-F238E27FC236}">
                  <a16:creationId xmlns:a16="http://schemas.microsoft.com/office/drawing/2014/main" id="{98F61E23-A2FF-EC17-5C04-195C5AD8DBF7}"/>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3775;p64">
              <a:extLst>
                <a:ext uri="{FF2B5EF4-FFF2-40B4-BE49-F238E27FC236}">
                  <a16:creationId xmlns:a16="http://schemas.microsoft.com/office/drawing/2014/main" id="{64EB68F3-4011-F104-EAFA-C796592B24AD}"/>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3776;p64">
              <a:extLst>
                <a:ext uri="{FF2B5EF4-FFF2-40B4-BE49-F238E27FC236}">
                  <a16:creationId xmlns:a16="http://schemas.microsoft.com/office/drawing/2014/main" id="{919CC055-7E36-40D6-1A4C-953906D1C55A}"/>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3777;p64">
              <a:extLst>
                <a:ext uri="{FF2B5EF4-FFF2-40B4-BE49-F238E27FC236}">
                  <a16:creationId xmlns:a16="http://schemas.microsoft.com/office/drawing/2014/main" id="{30915C65-C83B-1E15-0533-EDD2383FBF31}"/>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3778;p64">
              <a:extLst>
                <a:ext uri="{FF2B5EF4-FFF2-40B4-BE49-F238E27FC236}">
                  <a16:creationId xmlns:a16="http://schemas.microsoft.com/office/drawing/2014/main" id="{F065C254-3A23-30E5-61F4-D348C3BD2D58}"/>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3779;p64">
              <a:extLst>
                <a:ext uri="{FF2B5EF4-FFF2-40B4-BE49-F238E27FC236}">
                  <a16:creationId xmlns:a16="http://schemas.microsoft.com/office/drawing/2014/main" id="{D49B758E-1A15-4929-818D-C423D3BA589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3780;p64">
              <a:extLst>
                <a:ext uri="{FF2B5EF4-FFF2-40B4-BE49-F238E27FC236}">
                  <a16:creationId xmlns:a16="http://schemas.microsoft.com/office/drawing/2014/main" id="{EDD81813-13B6-BBEF-DB72-A96EF8D2094A}"/>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3781;p64">
              <a:extLst>
                <a:ext uri="{FF2B5EF4-FFF2-40B4-BE49-F238E27FC236}">
                  <a16:creationId xmlns:a16="http://schemas.microsoft.com/office/drawing/2014/main" id="{7A1276DB-AF91-FBB9-92A3-5B31495C9020}"/>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3782;p64">
              <a:extLst>
                <a:ext uri="{FF2B5EF4-FFF2-40B4-BE49-F238E27FC236}">
                  <a16:creationId xmlns:a16="http://schemas.microsoft.com/office/drawing/2014/main" id="{6976A2FD-B53F-B64E-B137-38A072BDCC9F}"/>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3783;p64">
              <a:extLst>
                <a:ext uri="{FF2B5EF4-FFF2-40B4-BE49-F238E27FC236}">
                  <a16:creationId xmlns:a16="http://schemas.microsoft.com/office/drawing/2014/main" id="{D5373D91-0FDE-2F71-B0AF-BA3CCBA48F75}"/>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3784;p64">
              <a:extLst>
                <a:ext uri="{FF2B5EF4-FFF2-40B4-BE49-F238E27FC236}">
                  <a16:creationId xmlns:a16="http://schemas.microsoft.com/office/drawing/2014/main" id="{8404DE7E-EA8E-DA30-E228-B6542D01DE82}"/>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3785;p64">
              <a:extLst>
                <a:ext uri="{FF2B5EF4-FFF2-40B4-BE49-F238E27FC236}">
                  <a16:creationId xmlns:a16="http://schemas.microsoft.com/office/drawing/2014/main" id="{F0C07A95-E3E5-B8B2-660E-8C5AA9D87C5C}"/>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3786;p64">
              <a:extLst>
                <a:ext uri="{FF2B5EF4-FFF2-40B4-BE49-F238E27FC236}">
                  <a16:creationId xmlns:a16="http://schemas.microsoft.com/office/drawing/2014/main" id="{BBC136CC-D375-BC7B-39BE-F2623FF7A5B8}"/>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3787;p64">
              <a:extLst>
                <a:ext uri="{FF2B5EF4-FFF2-40B4-BE49-F238E27FC236}">
                  <a16:creationId xmlns:a16="http://schemas.microsoft.com/office/drawing/2014/main" id="{CE618EDD-C402-4726-28FC-12CEFAA27562}"/>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3788;p64">
              <a:extLst>
                <a:ext uri="{FF2B5EF4-FFF2-40B4-BE49-F238E27FC236}">
                  <a16:creationId xmlns:a16="http://schemas.microsoft.com/office/drawing/2014/main" id="{D29F1A65-C23F-3CEE-9733-EA144F85514A}"/>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3789;p64">
              <a:extLst>
                <a:ext uri="{FF2B5EF4-FFF2-40B4-BE49-F238E27FC236}">
                  <a16:creationId xmlns:a16="http://schemas.microsoft.com/office/drawing/2014/main" id="{0E40A843-B3DB-7AE1-A278-FC64A88FBB58}"/>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3790;p64">
              <a:extLst>
                <a:ext uri="{FF2B5EF4-FFF2-40B4-BE49-F238E27FC236}">
                  <a16:creationId xmlns:a16="http://schemas.microsoft.com/office/drawing/2014/main" id="{09479455-2BBC-B3A9-196B-A9EDA864A3E8}"/>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3791;p64">
              <a:extLst>
                <a:ext uri="{FF2B5EF4-FFF2-40B4-BE49-F238E27FC236}">
                  <a16:creationId xmlns:a16="http://schemas.microsoft.com/office/drawing/2014/main" id="{9910A770-D5AC-4769-87F1-65CD960E3B57}"/>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3792;p64">
              <a:extLst>
                <a:ext uri="{FF2B5EF4-FFF2-40B4-BE49-F238E27FC236}">
                  <a16:creationId xmlns:a16="http://schemas.microsoft.com/office/drawing/2014/main" id="{FAD6AE85-D20D-80E3-C064-F184FCD3C876}"/>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3793;p64">
              <a:extLst>
                <a:ext uri="{FF2B5EF4-FFF2-40B4-BE49-F238E27FC236}">
                  <a16:creationId xmlns:a16="http://schemas.microsoft.com/office/drawing/2014/main" id="{106554A5-99A6-1B69-2986-ACE0A251907C}"/>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3794;p64">
              <a:extLst>
                <a:ext uri="{FF2B5EF4-FFF2-40B4-BE49-F238E27FC236}">
                  <a16:creationId xmlns:a16="http://schemas.microsoft.com/office/drawing/2014/main" id="{81C554E4-8D14-C87D-1C0E-45C589246191}"/>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3795;p64">
              <a:extLst>
                <a:ext uri="{FF2B5EF4-FFF2-40B4-BE49-F238E27FC236}">
                  <a16:creationId xmlns:a16="http://schemas.microsoft.com/office/drawing/2014/main" id="{5E911867-FA4D-5971-4DC3-BF8FABEFF434}"/>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3796;p64">
              <a:extLst>
                <a:ext uri="{FF2B5EF4-FFF2-40B4-BE49-F238E27FC236}">
                  <a16:creationId xmlns:a16="http://schemas.microsoft.com/office/drawing/2014/main" id="{7C1C84A5-EE4D-35FF-6631-BADAA97B200E}"/>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3797;p64">
              <a:extLst>
                <a:ext uri="{FF2B5EF4-FFF2-40B4-BE49-F238E27FC236}">
                  <a16:creationId xmlns:a16="http://schemas.microsoft.com/office/drawing/2014/main" id="{7F69FA8D-E004-BFC6-1B73-22E4EC789E39}"/>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3798;p64">
              <a:extLst>
                <a:ext uri="{FF2B5EF4-FFF2-40B4-BE49-F238E27FC236}">
                  <a16:creationId xmlns:a16="http://schemas.microsoft.com/office/drawing/2014/main" id="{76A3723B-9B98-513B-9CDC-7B68B84229F5}"/>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3799;p64">
              <a:extLst>
                <a:ext uri="{FF2B5EF4-FFF2-40B4-BE49-F238E27FC236}">
                  <a16:creationId xmlns:a16="http://schemas.microsoft.com/office/drawing/2014/main" id="{BF5377E1-C6A2-2279-3C5B-1476470D5431}"/>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3800;p64">
              <a:extLst>
                <a:ext uri="{FF2B5EF4-FFF2-40B4-BE49-F238E27FC236}">
                  <a16:creationId xmlns:a16="http://schemas.microsoft.com/office/drawing/2014/main" id="{2602BFF7-1312-4727-9BB8-339ECCF426CF}"/>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3801;p64">
              <a:extLst>
                <a:ext uri="{FF2B5EF4-FFF2-40B4-BE49-F238E27FC236}">
                  <a16:creationId xmlns:a16="http://schemas.microsoft.com/office/drawing/2014/main" id="{F770D6F3-EAA8-8AB1-0A89-578421688622}"/>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3802;p64">
              <a:extLst>
                <a:ext uri="{FF2B5EF4-FFF2-40B4-BE49-F238E27FC236}">
                  <a16:creationId xmlns:a16="http://schemas.microsoft.com/office/drawing/2014/main" id="{B7C04165-828E-FD6C-B7A7-7B7424D5C4E9}"/>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3803;p64">
              <a:extLst>
                <a:ext uri="{FF2B5EF4-FFF2-40B4-BE49-F238E27FC236}">
                  <a16:creationId xmlns:a16="http://schemas.microsoft.com/office/drawing/2014/main" id="{C434C49B-369B-5764-8ABB-657A07AC60D7}"/>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3804;p64">
              <a:extLst>
                <a:ext uri="{FF2B5EF4-FFF2-40B4-BE49-F238E27FC236}">
                  <a16:creationId xmlns:a16="http://schemas.microsoft.com/office/drawing/2014/main" id="{5DE9BC49-EDA2-69E8-4E3C-1C9F7A79944E}"/>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3805;p64">
              <a:extLst>
                <a:ext uri="{FF2B5EF4-FFF2-40B4-BE49-F238E27FC236}">
                  <a16:creationId xmlns:a16="http://schemas.microsoft.com/office/drawing/2014/main" id="{2C03D130-8837-D518-E673-D98D8538EDEC}"/>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3806;p64">
              <a:extLst>
                <a:ext uri="{FF2B5EF4-FFF2-40B4-BE49-F238E27FC236}">
                  <a16:creationId xmlns:a16="http://schemas.microsoft.com/office/drawing/2014/main" id="{D200D1E3-AA79-D630-8036-93E80E64B8B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3807;p64">
              <a:extLst>
                <a:ext uri="{FF2B5EF4-FFF2-40B4-BE49-F238E27FC236}">
                  <a16:creationId xmlns:a16="http://schemas.microsoft.com/office/drawing/2014/main" id="{1693411E-7E03-25C6-61C0-BE7CBB7397DF}"/>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3808;p64">
              <a:extLst>
                <a:ext uri="{FF2B5EF4-FFF2-40B4-BE49-F238E27FC236}">
                  <a16:creationId xmlns:a16="http://schemas.microsoft.com/office/drawing/2014/main" id="{9B42A268-C499-B3F5-84F6-6BF2F28753E6}"/>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3809;p64">
              <a:extLst>
                <a:ext uri="{FF2B5EF4-FFF2-40B4-BE49-F238E27FC236}">
                  <a16:creationId xmlns:a16="http://schemas.microsoft.com/office/drawing/2014/main" id="{BCC62D8E-D03C-FE22-2A45-DDDCFA77C37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3810;p64">
              <a:extLst>
                <a:ext uri="{FF2B5EF4-FFF2-40B4-BE49-F238E27FC236}">
                  <a16:creationId xmlns:a16="http://schemas.microsoft.com/office/drawing/2014/main" id="{7C925D62-5E7E-EBD3-7793-177B93B8D545}"/>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3811;p64">
              <a:extLst>
                <a:ext uri="{FF2B5EF4-FFF2-40B4-BE49-F238E27FC236}">
                  <a16:creationId xmlns:a16="http://schemas.microsoft.com/office/drawing/2014/main" id="{3B95EDF6-49E4-BBBF-D308-F3286641BE18}"/>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3812;p64">
              <a:extLst>
                <a:ext uri="{FF2B5EF4-FFF2-40B4-BE49-F238E27FC236}">
                  <a16:creationId xmlns:a16="http://schemas.microsoft.com/office/drawing/2014/main" id="{1F255303-354A-E9E2-04A4-59EB37EF7C3C}"/>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3813;p64">
              <a:extLst>
                <a:ext uri="{FF2B5EF4-FFF2-40B4-BE49-F238E27FC236}">
                  <a16:creationId xmlns:a16="http://schemas.microsoft.com/office/drawing/2014/main" id="{B92D2521-D8BA-AC82-5476-A1F4C459EBEA}"/>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3814;p64">
              <a:extLst>
                <a:ext uri="{FF2B5EF4-FFF2-40B4-BE49-F238E27FC236}">
                  <a16:creationId xmlns:a16="http://schemas.microsoft.com/office/drawing/2014/main" id="{365A005B-AEA0-9738-DEE5-2C7B454CE941}"/>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3815;p64">
              <a:extLst>
                <a:ext uri="{FF2B5EF4-FFF2-40B4-BE49-F238E27FC236}">
                  <a16:creationId xmlns:a16="http://schemas.microsoft.com/office/drawing/2014/main" id="{77E43FDC-D475-665A-5E6E-929034EB6E62}"/>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3816;p64">
              <a:extLst>
                <a:ext uri="{FF2B5EF4-FFF2-40B4-BE49-F238E27FC236}">
                  <a16:creationId xmlns:a16="http://schemas.microsoft.com/office/drawing/2014/main" id="{234103B9-1623-1180-57A6-E1C602E8870A}"/>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3817;p64">
              <a:extLst>
                <a:ext uri="{FF2B5EF4-FFF2-40B4-BE49-F238E27FC236}">
                  <a16:creationId xmlns:a16="http://schemas.microsoft.com/office/drawing/2014/main" id="{44F63CB9-351A-CB34-2F1B-5CCD32C31EC6}"/>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3818;p64">
              <a:extLst>
                <a:ext uri="{FF2B5EF4-FFF2-40B4-BE49-F238E27FC236}">
                  <a16:creationId xmlns:a16="http://schemas.microsoft.com/office/drawing/2014/main" id="{5EC80F4A-BA0C-D529-D7BD-BED387DEF46D}"/>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3819;p64">
              <a:extLst>
                <a:ext uri="{FF2B5EF4-FFF2-40B4-BE49-F238E27FC236}">
                  <a16:creationId xmlns:a16="http://schemas.microsoft.com/office/drawing/2014/main" id="{763A3141-D803-1D8F-A564-6EEA7A0DC5BA}"/>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3820;p64">
              <a:extLst>
                <a:ext uri="{FF2B5EF4-FFF2-40B4-BE49-F238E27FC236}">
                  <a16:creationId xmlns:a16="http://schemas.microsoft.com/office/drawing/2014/main" id="{C162438B-D72A-ABB7-7C74-D5EC47C7614B}"/>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3821;p64">
              <a:extLst>
                <a:ext uri="{FF2B5EF4-FFF2-40B4-BE49-F238E27FC236}">
                  <a16:creationId xmlns:a16="http://schemas.microsoft.com/office/drawing/2014/main" id="{D34FB651-29CE-C512-DE8E-503111A9E85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3822;p64">
              <a:extLst>
                <a:ext uri="{FF2B5EF4-FFF2-40B4-BE49-F238E27FC236}">
                  <a16:creationId xmlns:a16="http://schemas.microsoft.com/office/drawing/2014/main" id="{472CFCEA-B2BE-E5C6-BD4F-780903BF81A3}"/>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3823;p64">
              <a:extLst>
                <a:ext uri="{FF2B5EF4-FFF2-40B4-BE49-F238E27FC236}">
                  <a16:creationId xmlns:a16="http://schemas.microsoft.com/office/drawing/2014/main" id="{45756341-D87D-9FBC-B7DF-94036C06B982}"/>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3824;p64">
              <a:extLst>
                <a:ext uri="{FF2B5EF4-FFF2-40B4-BE49-F238E27FC236}">
                  <a16:creationId xmlns:a16="http://schemas.microsoft.com/office/drawing/2014/main" id="{AF6F0B39-47A5-7DC8-280B-E6D8626C2BB6}"/>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3825;p64">
              <a:extLst>
                <a:ext uri="{FF2B5EF4-FFF2-40B4-BE49-F238E27FC236}">
                  <a16:creationId xmlns:a16="http://schemas.microsoft.com/office/drawing/2014/main" id="{01F6DE55-E4A2-95BA-856C-84D7A3E33426}"/>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3826;p64">
              <a:extLst>
                <a:ext uri="{FF2B5EF4-FFF2-40B4-BE49-F238E27FC236}">
                  <a16:creationId xmlns:a16="http://schemas.microsoft.com/office/drawing/2014/main" id="{0C6E65A7-5B14-CD7A-4865-8CA39D579A7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3827;p64">
              <a:extLst>
                <a:ext uri="{FF2B5EF4-FFF2-40B4-BE49-F238E27FC236}">
                  <a16:creationId xmlns:a16="http://schemas.microsoft.com/office/drawing/2014/main" id="{29D61843-CE09-B1B9-29F8-551DFF8453DA}"/>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3828;p64">
              <a:extLst>
                <a:ext uri="{FF2B5EF4-FFF2-40B4-BE49-F238E27FC236}">
                  <a16:creationId xmlns:a16="http://schemas.microsoft.com/office/drawing/2014/main" id="{23DE530D-140D-78F7-43FC-F210A3E26920}"/>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3829;p64">
              <a:extLst>
                <a:ext uri="{FF2B5EF4-FFF2-40B4-BE49-F238E27FC236}">
                  <a16:creationId xmlns:a16="http://schemas.microsoft.com/office/drawing/2014/main" id="{5C579933-3C19-88AC-37A9-767421132E69}"/>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3830;p64">
              <a:extLst>
                <a:ext uri="{FF2B5EF4-FFF2-40B4-BE49-F238E27FC236}">
                  <a16:creationId xmlns:a16="http://schemas.microsoft.com/office/drawing/2014/main" id="{0590747D-CCF2-B380-5412-A57606CC1388}"/>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3831;p64">
              <a:extLst>
                <a:ext uri="{FF2B5EF4-FFF2-40B4-BE49-F238E27FC236}">
                  <a16:creationId xmlns:a16="http://schemas.microsoft.com/office/drawing/2014/main" id="{FE772589-8378-90DE-9388-3DA8609F27A5}"/>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3832;p64">
              <a:extLst>
                <a:ext uri="{FF2B5EF4-FFF2-40B4-BE49-F238E27FC236}">
                  <a16:creationId xmlns:a16="http://schemas.microsoft.com/office/drawing/2014/main" id="{12ACA67F-75C7-1FCF-B2C9-964AB39EEA4B}"/>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3833;p64">
              <a:extLst>
                <a:ext uri="{FF2B5EF4-FFF2-40B4-BE49-F238E27FC236}">
                  <a16:creationId xmlns:a16="http://schemas.microsoft.com/office/drawing/2014/main" id="{00DFBA03-B97A-035E-AEC1-933CA49AB442}"/>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3834;p64">
              <a:extLst>
                <a:ext uri="{FF2B5EF4-FFF2-40B4-BE49-F238E27FC236}">
                  <a16:creationId xmlns:a16="http://schemas.microsoft.com/office/drawing/2014/main" id="{3AA9D1EE-4DD4-AE1C-9633-5BC85560EDA2}"/>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3835;p64">
              <a:extLst>
                <a:ext uri="{FF2B5EF4-FFF2-40B4-BE49-F238E27FC236}">
                  <a16:creationId xmlns:a16="http://schemas.microsoft.com/office/drawing/2014/main" id="{6AED8C69-49A5-6E4A-863F-6FA20978D046}"/>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3836;p64">
              <a:extLst>
                <a:ext uri="{FF2B5EF4-FFF2-40B4-BE49-F238E27FC236}">
                  <a16:creationId xmlns:a16="http://schemas.microsoft.com/office/drawing/2014/main" id="{D7AD4168-8F5B-7515-072D-936F64D27FD8}"/>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3837;p64">
              <a:extLst>
                <a:ext uri="{FF2B5EF4-FFF2-40B4-BE49-F238E27FC236}">
                  <a16:creationId xmlns:a16="http://schemas.microsoft.com/office/drawing/2014/main" id="{0394C860-3478-2795-9A7A-D012241AFA1D}"/>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3838;p64">
              <a:extLst>
                <a:ext uri="{FF2B5EF4-FFF2-40B4-BE49-F238E27FC236}">
                  <a16:creationId xmlns:a16="http://schemas.microsoft.com/office/drawing/2014/main" id="{3EDFA548-3415-E5F4-D72D-C3E25F13582E}"/>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3839;p64">
              <a:extLst>
                <a:ext uri="{FF2B5EF4-FFF2-40B4-BE49-F238E27FC236}">
                  <a16:creationId xmlns:a16="http://schemas.microsoft.com/office/drawing/2014/main" id="{72BE6854-E68E-4E66-5BD5-11BEE9B27F02}"/>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3840;p64">
              <a:extLst>
                <a:ext uri="{FF2B5EF4-FFF2-40B4-BE49-F238E27FC236}">
                  <a16:creationId xmlns:a16="http://schemas.microsoft.com/office/drawing/2014/main" id="{381D05EC-2EA9-D711-C380-DED1D7CE5DA5}"/>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3841;p64">
              <a:extLst>
                <a:ext uri="{FF2B5EF4-FFF2-40B4-BE49-F238E27FC236}">
                  <a16:creationId xmlns:a16="http://schemas.microsoft.com/office/drawing/2014/main" id="{2C2558FD-B740-80E3-A631-83B9F9AAE1F0}"/>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3842;p64">
              <a:extLst>
                <a:ext uri="{FF2B5EF4-FFF2-40B4-BE49-F238E27FC236}">
                  <a16:creationId xmlns:a16="http://schemas.microsoft.com/office/drawing/2014/main" id="{D14E4D1D-BC72-C170-ACFA-3B5A191EDC2C}"/>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3843;p64">
              <a:extLst>
                <a:ext uri="{FF2B5EF4-FFF2-40B4-BE49-F238E27FC236}">
                  <a16:creationId xmlns:a16="http://schemas.microsoft.com/office/drawing/2014/main" id="{6DBFD2EB-70CE-B100-6567-4AA55AB947EB}"/>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3844;p64">
              <a:extLst>
                <a:ext uri="{FF2B5EF4-FFF2-40B4-BE49-F238E27FC236}">
                  <a16:creationId xmlns:a16="http://schemas.microsoft.com/office/drawing/2014/main" id="{1D5565E9-DEBC-23C4-000E-046DEF762A67}"/>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3845;p64">
              <a:extLst>
                <a:ext uri="{FF2B5EF4-FFF2-40B4-BE49-F238E27FC236}">
                  <a16:creationId xmlns:a16="http://schemas.microsoft.com/office/drawing/2014/main" id="{D70AD834-2BCA-41E6-DCE4-7AA6ADAEF9F3}"/>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3846;p64">
              <a:extLst>
                <a:ext uri="{FF2B5EF4-FFF2-40B4-BE49-F238E27FC236}">
                  <a16:creationId xmlns:a16="http://schemas.microsoft.com/office/drawing/2014/main" id="{014040B3-5F77-A275-3428-E1249A5571A0}"/>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3847;p64">
              <a:extLst>
                <a:ext uri="{FF2B5EF4-FFF2-40B4-BE49-F238E27FC236}">
                  <a16:creationId xmlns:a16="http://schemas.microsoft.com/office/drawing/2014/main" id="{94CFEF95-1AC7-636A-00A1-BF614649D040}"/>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3848;p64">
              <a:extLst>
                <a:ext uri="{FF2B5EF4-FFF2-40B4-BE49-F238E27FC236}">
                  <a16:creationId xmlns:a16="http://schemas.microsoft.com/office/drawing/2014/main" id="{90E2120B-F3CD-C013-9480-D5408B79AED0}"/>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3849;p64">
              <a:extLst>
                <a:ext uri="{FF2B5EF4-FFF2-40B4-BE49-F238E27FC236}">
                  <a16:creationId xmlns:a16="http://schemas.microsoft.com/office/drawing/2014/main" id="{933F138F-0A1B-D554-E3BD-1C5C1D0D6DB8}"/>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3850;p64">
              <a:extLst>
                <a:ext uri="{FF2B5EF4-FFF2-40B4-BE49-F238E27FC236}">
                  <a16:creationId xmlns:a16="http://schemas.microsoft.com/office/drawing/2014/main" id="{661083E4-F544-79E7-3BE2-C3A6FB4D0806}"/>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3851;p64">
              <a:extLst>
                <a:ext uri="{FF2B5EF4-FFF2-40B4-BE49-F238E27FC236}">
                  <a16:creationId xmlns:a16="http://schemas.microsoft.com/office/drawing/2014/main" id="{9C1AD80C-18DF-8594-AAAB-5747BF6FFB23}"/>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3852;p64">
              <a:extLst>
                <a:ext uri="{FF2B5EF4-FFF2-40B4-BE49-F238E27FC236}">
                  <a16:creationId xmlns:a16="http://schemas.microsoft.com/office/drawing/2014/main" id="{9F503DC5-FE0F-52FD-8070-5F2CA8DC4761}"/>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3853;p64">
              <a:extLst>
                <a:ext uri="{FF2B5EF4-FFF2-40B4-BE49-F238E27FC236}">
                  <a16:creationId xmlns:a16="http://schemas.microsoft.com/office/drawing/2014/main" id="{62B7E8B6-7189-BE77-562F-0CC154367C18}"/>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3854;p64">
              <a:extLst>
                <a:ext uri="{FF2B5EF4-FFF2-40B4-BE49-F238E27FC236}">
                  <a16:creationId xmlns:a16="http://schemas.microsoft.com/office/drawing/2014/main" id="{3CB2E0CC-2D67-31FC-C6E2-0A5E737B8686}"/>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3855;p64">
              <a:extLst>
                <a:ext uri="{FF2B5EF4-FFF2-40B4-BE49-F238E27FC236}">
                  <a16:creationId xmlns:a16="http://schemas.microsoft.com/office/drawing/2014/main" id="{B69D0D62-AA03-21D7-4BC4-1EC6947C40D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3856;p64">
              <a:extLst>
                <a:ext uri="{FF2B5EF4-FFF2-40B4-BE49-F238E27FC236}">
                  <a16:creationId xmlns:a16="http://schemas.microsoft.com/office/drawing/2014/main" id="{6E3CB11B-836B-4BAB-6104-8D0DB7992C72}"/>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3857;p64">
              <a:extLst>
                <a:ext uri="{FF2B5EF4-FFF2-40B4-BE49-F238E27FC236}">
                  <a16:creationId xmlns:a16="http://schemas.microsoft.com/office/drawing/2014/main" id="{698955CB-BCD3-BBC7-9DB3-8B5467B1B8FE}"/>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3858;p64">
              <a:extLst>
                <a:ext uri="{FF2B5EF4-FFF2-40B4-BE49-F238E27FC236}">
                  <a16:creationId xmlns:a16="http://schemas.microsoft.com/office/drawing/2014/main" id="{9324B4CE-09CE-A375-1A42-04F04B756C3B}"/>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3859;p64">
              <a:extLst>
                <a:ext uri="{FF2B5EF4-FFF2-40B4-BE49-F238E27FC236}">
                  <a16:creationId xmlns:a16="http://schemas.microsoft.com/office/drawing/2014/main" id="{F53116FA-C155-1BE1-BD43-8C457AEB8988}"/>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3860;p64">
              <a:extLst>
                <a:ext uri="{FF2B5EF4-FFF2-40B4-BE49-F238E27FC236}">
                  <a16:creationId xmlns:a16="http://schemas.microsoft.com/office/drawing/2014/main" id="{BE79A45C-2D30-8789-0B44-4673C01A88F2}"/>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3861;p64">
              <a:extLst>
                <a:ext uri="{FF2B5EF4-FFF2-40B4-BE49-F238E27FC236}">
                  <a16:creationId xmlns:a16="http://schemas.microsoft.com/office/drawing/2014/main" id="{198CDCC0-367D-393F-94EE-543CBCC37EC5}"/>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3862;p64">
              <a:extLst>
                <a:ext uri="{FF2B5EF4-FFF2-40B4-BE49-F238E27FC236}">
                  <a16:creationId xmlns:a16="http://schemas.microsoft.com/office/drawing/2014/main" id="{EAE0D02E-F1EE-297F-F75A-18983EA4FB49}"/>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3863;p64">
              <a:extLst>
                <a:ext uri="{FF2B5EF4-FFF2-40B4-BE49-F238E27FC236}">
                  <a16:creationId xmlns:a16="http://schemas.microsoft.com/office/drawing/2014/main" id="{9145A190-7DD0-E24F-4221-F41506ED3E70}"/>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3864;p64">
              <a:extLst>
                <a:ext uri="{FF2B5EF4-FFF2-40B4-BE49-F238E27FC236}">
                  <a16:creationId xmlns:a16="http://schemas.microsoft.com/office/drawing/2014/main" id="{5D688E85-69CD-D9A4-AF02-609AA054024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3865;p64">
              <a:extLst>
                <a:ext uri="{FF2B5EF4-FFF2-40B4-BE49-F238E27FC236}">
                  <a16:creationId xmlns:a16="http://schemas.microsoft.com/office/drawing/2014/main" id="{D468CCEE-C356-4F4E-4D1F-25B1DAB5C6AE}"/>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3866;p64">
              <a:extLst>
                <a:ext uri="{FF2B5EF4-FFF2-40B4-BE49-F238E27FC236}">
                  <a16:creationId xmlns:a16="http://schemas.microsoft.com/office/drawing/2014/main" id="{6F716106-C5D6-2753-44F0-DD443676A7B3}"/>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3867;p64">
              <a:extLst>
                <a:ext uri="{FF2B5EF4-FFF2-40B4-BE49-F238E27FC236}">
                  <a16:creationId xmlns:a16="http://schemas.microsoft.com/office/drawing/2014/main" id="{8B02D147-5F0B-C7D0-127D-7D85E1C7B403}"/>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3868;p64">
              <a:extLst>
                <a:ext uri="{FF2B5EF4-FFF2-40B4-BE49-F238E27FC236}">
                  <a16:creationId xmlns:a16="http://schemas.microsoft.com/office/drawing/2014/main" id="{386A4A4C-AE42-B5B2-E30A-BA00E9F5B580}"/>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3869;p64">
              <a:extLst>
                <a:ext uri="{FF2B5EF4-FFF2-40B4-BE49-F238E27FC236}">
                  <a16:creationId xmlns:a16="http://schemas.microsoft.com/office/drawing/2014/main" id="{F049784C-D1F9-0C88-39D7-07C9BA97726B}"/>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3870;p64">
              <a:extLst>
                <a:ext uri="{FF2B5EF4-FFF2-40B4-BE49-F238E27FC236}">
                  <a16:creationId xmlns:a16="http://schemas.microsoft.com/office/drawing/2014/main" id="{8ECB30C9-F71A-7290-ACFD-2E191D8A883C}"/>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3871;p64">
              <a:extLst>
                <a:ext uri="{FF2B5EF4-FFF2-40B4-BE49-F238E27FC236}">
                  <a16:creationId xmlns:a16="http://schemas.microsoft.com/office/drawing/2014/main" id="{D25117A6-C073-F121-D6C2-79498A97EA3C}"/>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3872;p64">
              <a:extLst>
                <a:ext uri="{FF2B5EF4-FFF2-40B4-BE49-F238E27FC236}">
                  <a16:creationId xmlns:a16="http://schemas.microsoft.com/office/drawing/2014/main" id="{8DB4F28C-D630-F974-981A-323167405290}"/>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3873;p64">
              <a:extLst>
                <a:ext uri="{FF2B5EF4-FFF2-40B4-BE49-F238E27FC236}">
                  <a16:creationId xmlns:a16="http://schemas.microsoft.com/office/drawing/2014/main" id="{89CDA4D1-AF17-908B-D000-2B4E0BB6469B}"/>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3874;p64">
              <a:extLst>
                <a:ext uri="{FF2B5EF4-FFF2-40B4-BE49-F238E27FC236}">
                  <a16:creationId xmlns:a16="http://schemas.microsoft.com/office/drawing/2014/main" id="{AC7DE37F-FE03-3B89-5614-AB602A59E993}"/>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3875;p64">
              <a:extLst>
                <a:ext uri="{FF2B5EF4-FFF2-40B4-BE49-F238E27FC236}">
                  <a16:creationId xmlns:a16="http://schemas.microsoft.com/office/drawing/2014/main" id="{ECDF9134-B342-9C47-D68E-9048DFC3A08C}"/>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3876;p64">
              <a:extLst>
                <a:ext uri="{FF2B5EF4-FFF2-40B4-BE49-F238E27FC236}">
                  <a16:creationId xmlns:a16="http://schemas.microsoft.com/office/drawing/2014/main" id="{A6B0D231-CBB5-FC27-2CD7-719569883428}"/>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3877;p64">
              <a:extLst>
                <a:ext uri="{FF2B5EF4-FFF2-40B4-BE49-F238E27FC236}">
                  <a16:creationId xmlns:a16="http://schemas.microsoft.com/office/drawing/2014/main" id="{A08FDF2F-0A85-E2B7-AA07-B6C6BBEB657B}"/>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3878;p64">
              <a:extLst>
                <a:ext uri="{FF2B5EF4-FFF2-40B4-BE49-F238E27FC236}">
                  <a16:creationId xmlns:a16="http://schemas.microsoft.com/office/drawing/2014/main" id="{0BBD0514-FA4E-9ABF-8ECC-EAC292F87383}"/>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3879;p64">
              <a:extLst>
                <a:ext uri="{FF2B5EF4-FFF2-40B4-BE49-F238E27FC236}">
                  <a16:creationId xmlns:a16="http://schemas.microsoft.com/office/drawing/2014/main" id="{8259DFD9-EC21-D50E-A6B3-98A6D50C477D}"/>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3880;p64">
              <a:extLst>
                <a:ext uri="{FF2B5EF4-FFF2-40B4-BE49-F238E27FC236}">
                  <a16:creationId xmlns:a16="http://schemas.microsoft.com/office/drawing/2014/main" id="{3AEECD78-9685-C218-3308-5B8DA151CC9A}"/>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3881;p64">
              <a:extLst>
                <a:ext uri="{FF2B5EF4-FFF2-40B4-BE49-F238E27FC236}">
                  <a16:creationId xmlns:a16="http://schemas.microsoft.com/office/drawing/2014/main" id="{B088773A-4D32-EEC8-086B-66D45160FCDF}"/>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3882;p64">
              <a:extLst>
                <a:ext uri="{FF2B5EF4-FFF2-40B4-BE49-F238E27FC236}">
                  <a16:creationId xmlns:a16="http://schemas.microsoft.com/office/drawing/2014/main" id="{D9B5AB56-0D31-F766-9CF4-8C033864A054}"/>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3883;p64">
              <a:extLst>
                <a:ext uri="{FF2B5EF4-FFF2-40B4-BE49-F238E27FC236}">
                  <a16:creationId xmlns:a16="http://schemas.microsoft.com/office/drawing/2014/main" id="{65A3E02B-D3FF-BAF9-0156-C7399C4D9AEB}"/>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3884;p64">
              <a:extLst>
                <a:ext uri="{FF2B5EF4-FFF2-40B4-BE49-F238E27FC236}">
                  <a16:creationId xmlns:a16="http://schemas.microsoft.com/office/drawing/2014/main" id="{AC4A2379-40DD-F02B-7D21-8E9196D02F81}"/>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3885;p64">
              <a:extLst>
                <a:ext uri="{FF2B5EF4-FFF2-40B4-BE49-F238E27FC236}">
                  <a16:creationId xmlns:a16="http://schemas.microsoft.com/office/drawing/2014/main" id="{8075F7A3-585A-9A82-0E92-E0DBDCAFDFFC}"/>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3886;p64">
              <a:extLst>
                <a:ext uri="{FF2B5EF4-FFF2-40B4-BE49-F238E27FC236}">
                  <a16:creationId xmlns:a16="http://schemas.microsoft.com/office/drawing/2014/main" id="{1B19B201-EF6E-4705-BC4D-3A4B6D1A4C01}"/>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3887;p64">
              <a:extLst>
                <a:ext uri="{FF2B5EF4-FFF2-40B4-BE49-F238E27FC236}">
                  <a16:creationId xmlns:a16="http://schemas.microsoft.com/office/drawing/2014/main" id="{149B16D5-B257-5FE7-ED78-C91EF2B486C8}"/>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3888;p64">
              <a:extLst>
                <a:ext uri="{FF2B5EF4-FFF2-40B4-BE49-F238E27FC236}">
                  <a16:creationId xmlns:a16="http://schemas.microsoft.com/office/drawing/2014/main" id="{40A8B98F-2DF7-D0A9-9CF3-CA3A0AAB5735}"/>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3889;p64">
              <a:extLst>
                <a:ext uri="{FF2B5EF4-FFF2-40B4-BE49-F238E27FC236}">
                  <a16:creationId xmlns:a16="http://schemas.microsoft.com/office/drawing/2014/main" id="{40B0B3EC-ED06-7F4E-9DCA-9215420E7841}"/>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3890;p64">
              <a:extLst>
                <a:ext uri="{FF2B5EF4-FFF2-40B4-BE49-F238E27FC236}">
                  <a16:creationId xmlns:a16="http://schemas.microsoft.com/office/drawing/2014/main" id="{0524D60A-30E0-3DB1-2847-3FEE05DE6484}"/>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3891;p64">
              <a:extLst>
                <a:ext uri="{FF2B5EF4-FFF2-40B4-BE49-F238E27FC236}">
                  <a16:creationId xmlns:a16="http://schemas.microsoft.com/office/drawing/2014/main" id="{30FB28E7-E9EB-C802-0F10-450A57923F8F}"/>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3892;p64">
              <a:extLst>
                <a:ext uri="{FF2B5EF4-FFF2-40B4-BE49-F238E27FC236}">
                  <a16:creationId xmlns:a16="http://schemas.microsoft.com/office/drawing/2014/main" id="{D6BF9BFC-BF9E-71BF-D520-B4F73FD3BC3C}"/>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3893;p64">
              <a:extLst>
                <a:ext uri="{FF2B5EF4-FFF2-40B4-BE49-F238E27FC236}">
                  <a16:creationId xmlns:a16="http://schemas.microsoft.com/office/drawing/2014/main" id="{CF5FFB65-3DB1-4A08-F193-D6869A4D7E9E}"/>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3894;p64">
              <a:extLst>
                <a:ext uri="{FF2B5EF4-FFF2-40B4-BE49-F238E27FC236}">
                  <a16:creationId xmlns:a16="http://schemas.microsoft.com/office/drawing/2014/main" id="{C7032E49-FD97-C56E-ECA9-AAFDEA8D94A2}"/>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3895;p64">
              <a:extLst>
                <a:ext uri="{FF2B5EF4-FFF2-40B4-BE49-F238E27FC236}">
                  <a16:creationId xmlns:a16="http://schemas.microsoft.com/office/drawing/2014/main" id="{41813BD1-73B1-1EC6-02BB-F6F47D1B04CF}"/>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3896;p64">
              <a:extLst>
                <a:ext uri="{FF2B5EF4-FFF2-40B4-BE49-F238E27FC236}">
                  <a16:creationId xmlns:a16="http://schemas.microsoft.com/office/drawing/2014/main" id="{8C090048-9557-1666-6AC9-C8079582741B}"/>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3897;p64">
              <a:extLst>
                <a:ext uri="{FF2B5EF4-FFF2-40B4-BE49-F238E27FC236}">
                  <a16:creationId xmlns:a16="http://schemas.microsoft.com/office/drawing/2014/main" id="{7A0C2C5F-6BF9-310C-65C7-4606363497AD}"/>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3898;p64">
              <a:extLst>
                <a:ext uri="{FF2B5EF4-FFF2-40B4-BE49-F238E27FC236}">
                  <a16:creationId xmlns:a16="http://schemas.microsoft.com/office/drawing/2014/main" id="{E7C4A842-37F0-C477-7285-0D7045B40FB9}"/>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3899;p64">
              <a:extLst>
                <a:ext uri="{FF2B5EF4-FFF2-40B4-BE49-F238E27FC236}">
                  <a16:creationId xmlns:a16="http://schemas.microsoft.com/office/drawing/2014/main" id="{3F0789CF-E6CF-F4AB-1409-CABBD427C344}"/>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3900;p64">
              <a:extLst>
                <a:ext uri="{FF2B5EF4-FFF2-40B4-BE49-F238E27FC236}">
                  <a16:creationId xmlns:a16="http://schemas.microsoft.com/office/drawing/2014/main" id="{0BD5F99D-8DBB-6FAE-2B4B-13188321435B}"/>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3901;p64">
              <a:extLst>
                <a:ext uri="{FF2B5EF4-FFF2-40B4-BE49-F238E27FC236}">
                  <a16:creationId xmlns:a16="http://schemas.microsoft.com/office/drawing/2014/main" id="{20638FB5-EBF9-2A2D-169E-485E3CA556B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3902;p64">
              <a:extLst>
                <a:ext uri="{FF2B5EF4-FFF2-40B4-BE49-F238E27FC236}">
                  <a16:creationId xmlns:a16="http://schemas.microsoft.com/office/drawing/2014/main" id="{B9C90D66-C755-E870-88C7-D31C774B2596}"/>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3903;p64">
              <a:extLst>
                <a:ext uri="{FF2B5EF4-FFF2-40B4-BE49-F238E27FC236}">
                  <a16:creationId xmlns:a16="http://schemas.microsoft.com/office/drawing/2014/main" id="{921BF3CC-3B56-F734-62D0-C4E2AD6A016B}"/>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3904;p64">
              <a:extLst>
                <a:ext uri="{FF2B5EF4-FFF2-40B4-BE49-F238E27FC236}">
                  <a16:creationId xmlns:a16="http://schemas.microsoft.com/office/drawing/2014/main" id="{6F0BB8FC-F889-EBD6-2484-BF14BC3A86C9}"/>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3905;p64">
              <a:extLst>
                <a:ext uri="{FF2B5EF4-FFF2-40B4-BE49-F238E27FC236}">
                  <a16:creationId xmlns:a16="http://schemas.microsoft.com/office/drawing/2014/main" id="{59BD7106-9AE0-0920-D28B-3EB234CCCA63}"/>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3906;p64">
              <a:extLst>
                <a:ext uri="{FF2B5EF4-FFF2-40B4-BE49-F238E27FC236}">
                  <a16:creationId xmlns:a16="http://schemas.microsoft.com/office/drawing/2014/main" id="{C9182544-9948-F2D6-029E-07CE0A6B7059}"/>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3907;p64">
              <a:extLst>
                <a:ext uri="{FF2B5EF4-FFF2-40B4-BE49-F238E27FC236}">
                  <a16:creationId xmlns:a16="http://schemas.microsoft.com/office/drawing/2014/main" id="{520FEBCD-CA5D-57B8-BC0A-2B095572C0CC}"/>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3908;p64">
              <a:extLst>
                <a:ext uri="{FF2B5EF4-FFF2-40B4-BE49-F238E27FC236}">
                  <a16:creationId xmlns:a16="http://schemas.microsoft.com/office/drawing/2014/main" id="{AE64262B-D677-B333-5AF3-A73B4067FDA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3909;p64">
              <a:extLst>
                <a:ext uri="{FF2B5EF4-FFF2-40B4-BE49-F238E27FC236}">
                  <a16:creationId xmlns:a16="http://schemas.microsoft.com/office/drawing/2014/main" id="{24EA1901-4054-F4AA-7C20-2DA1E0F51786}"/>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3910;p64">
              <a:extLst>
                <a:ext uri="{FF2B5EF4-FFF2-40B4-BE49-F238E27FC236}">
                  <a16:creationId xmlns:a16="http://schemas.microsoft.com/office/drawing/2014/main" id="{515E66F2-09CD-2865-41C0-4A4242B2017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3911;p64">
              <a:extLst>
                <a:ext uri="{FF2B5EF4-FFF2-40B4-BE49-F238E27FC236}">
                  <a16:creationId xmlns:a16="http://schemas.microsoft.com/office/drawing/2014/main" id="{8A590A87-16AE-AE5C-25F2-AA5456F5DDEC}"/>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3912;p64">
              <a:extLst>
                <a:ext uri="{FF2B5EF4-FFF2-40B4-BE49-F238E27FC236}">
                  <a16:creationId xmlns:a16="http://schemas.microsoft.com/office/drawing/2014/main" id="{4DE5AD5D-5330-7CEF-D622-5C0D620CDF45}"/>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3913;p64">
              <a:extLst>
                <a:ext uri="{FF2B5EF4-FFF2-40B4-BE49-F238E27FC236}">
                  <a16:creationId xmlns:a16="http://schemas.microsoft.com/office/drawing/2014/main" id="{07B03EFF-BDEB-6D14-1F57-D0A737F7A0DF}"/>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3914;p64">
              <a:extLst>
                <a:ext uri="{FF2B5EF4-FFF2-40B4-BE49-F238E27FC236}">
                  <a16:creationId xmlns:a16="http://schemas.microsoft.com/office/drawing/2014/main" id="{A1E0BC89-6902-C717-DB9B-0B9D0DE1A7BB}"/>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3915;p64">
              <a:extLst>
                <a:ext uri="{FF2B5EF4-FFF2-40B4-BE49-F238E27FC236}">
                  <a16:creationId xmlns:a16="http://schemas.microsoft.com/office/drawing/2014/main" id="{CFFE9E36-254A-76C1-88A7-68F79AA25D67}"/>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3916;p64">
              <a:extLst>
                <a:ext uri="{FF2B5EF4-FFF2-40B4-BE49-F238E27FC236}">
                  <a16:creationId xmlns:a16="http://schemas.microsoft.com/office/drawing/2014/main" id="{A0FFE1D4-C558-7028-8A2A-382B81284F12}"/>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3917;p64">
              <a:extLst>
                <a:ext uri="{FF2B5EF4-FFF2-40B4-BE49-F238E27FC236}">
                  <a16:creationId xmlns:a16="http://schemas.microsoft.com/office/drawing/2014/main" id="{7CB654F4-BB8D-363F-9FD7-8823DE0A90FF}"/>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3918;p64">
              <a:extLst>
                <a:ext uri="{FF2B5EF4-FFF2-40B4-BE49-F238E27FC236}">
                  <a16:creationId xmlns:a16="http://schemas.microsoft.com/office/drawing/2014/main" id="{8E5F6610-E571-89D2-EA4D-84C67D07009D}"/>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3919;p64">
              <a:extLst>
                <a:ext uri="{FF2B5EF4-FFF2-40B4-BE49-F238E27FC236}">
                  <a16:creationId xmlns:a16="http://schemas.microsoft.com/office/drawing/2014/main" id="{02378BA6-1B85-F6D8-89E1-C58136207E86}"/>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3920;p64">
              <a:extLst>
                <a:ext uri="{FF2B5EF4-FFF2-40B4-BE49-F238E27FC236}">
                  <a16:creationId xmlns:a16="http://schemas.microsoft.com/office/drawing/2014/main" id="{BAD9A5A9-0109-1694-4D5E-ABC3853403E4}"/>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3921;p64">
              <a:extLst>
                <a:ext uri="{FF2B5EF4-FFF2-40B4-BE49-F238E27FC236}">
                  <a16:creationId xmlns:a16="http://schemas.microsoft.com/office/drawing/2014/main" id="{E35219C3-D7E2-4DDC-1547-AEF87F27EE4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3922;p64">
              <a:extLst>
                <a:ext uri="{FF2B5EF4-FFF2-40B4-BE49-F238E27FC236}">
                  <a16:creationId xmlns:a16="http://schemas.microsoft.com/office/drawing/2014/main" id="{8BCCAF28-5FFD-2169-52E0-C652372524BA}"/>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3923;p64">
              <a:extLst>
                <a:ext uri="{FF2B5EF4-FFF2-40B4-BE49-F238E27FC236}">
                  <a16:creationId xmlns:a16="http://schemas.microsoft.com/office/drawing/2014/main" id="{1CC665FD-F2AE-BB1D-50A5-2B497277A433}"/>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3924;p64">
              <a:extLst>
                <a:ext uri="{FF2B5EF4-FFF2-40B4-BE49-F238E27FC236}">
                  <a16:creationId xmlns:a16="http://schemas.microsoft.com/office/drawing/2014/main" id="{225528EF-D7C9-13F6-9E5F-47B2B6354366}"/>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3925;p64">
              <a:extLst>
                <a:ext uri="{FF2B5EF4-FFF2-40B4-BE49-F238E27FC236}">
                  <a16:creationId xmlns:a16="http://schemas.microsoft.com/office/drawing/2014/main" id="{BD24813E-11ED-1B30-964C-7B77215CE8BA}"/>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3926;p64">
              <a:extLst>
                <a:ext uri="{FF2B5EF4-FFF2-40B4-BE49-F238E27FC236}">
                  <a16:creationId xmlns:a16="http://schemas.microsoft.com/office/drawing/2014/main" id="{C06469D7-4BAA-BBC8-0665-E06C0E890C14}"/>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3927;p64">
              <a:extLst>
                <a:ext uri="{FF2B5EF4-FFF2-40B4-BE49-F238E27FC236}">
                  <a16:creationId xmlns:a16="http://schemas.microsoft.com/office/drawing/2014/main" id="{52CFF980-0DE7-DA57-DF48-4FA06ED875F9}"/>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3928;p64">
              <a:extLst>
                <a:ext uri="{FF2B5EF4-FFF2-40B4-BE49-F238E27FC236}">
                  <a16:creationId xmlns:a16="http://schemas.microsoft.com/office/drawing/2014/main" id="{5F67B7E2-1A27-81BE-A53A-6DC1E8F99292}"/>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3929;p64">
              <a:extLst>
                <a:ext uri="{FF2B5EF4-FFF2-40B4-BE49-F238E27FC236}">
                  <a16:creationId xmlns:a16="http://schemas.microsoft.com/office/drawing/2014/main" id="{3D06F755-1B04-E5F0-5A71-6D2EAB1A7D25}"/>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3930;p64">
              <a:extLst>
                <a:ext uri="{FF2B5EF4-FFF2-40B4-BE49-F238E27FC236}">
                  <a16:creationId xmlns:a16="http://schemas.microsoft.com/office/drawing/2014/main" id="{0F76C4FE-4050-7E74-8E29-B31371682AF9}"/>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3931;p64">
              <a:extLst>
                <a:ext uri="{FF2B5EF4-FFF2-40B4-BE49-F238E27FC236}">
                  <a16:creationId xmlns:a16="http://schemas.microsoft.com/office/drawing/2014/main" id="{8CBCD778-C7EF-1005-4517-3CBF31D12CA7}"/>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3932;p64">
              <a:extLst>
                <a:ext uri="{FF2B5EF4-FFF2-40B4-BE49-F238E27FC236}">
                  <a16:creationId xmlns:a16="http://schemas.microsoft.com/office/drawing/2014/main" id="{28CFB6A3-6372-CD91-D589-36167A94FE7C}"/>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3933;p64">
              <a:extLst>
                <a:ext uri="{FF2B5EF4-FFF2-40B4-BE49-F238E27FC236}">
                  <a16:creationId xmlns:a16="http://schemas.microsoft.com/office/drawing/2014/main" id="{B97E7EBB-83D3-CBFC-04CE-7D5802D70933}"/>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3934;p64">
              <a:extLst>
                <a:ext uri="{FF2B5EF4-FFF2-40B4-BE49-F238E27FC236}">
                  <a16:creationId xmlns:a16="http://schemas.microsoft.com/office/drawing/2014/main" id="{6D14A9A7-2ABC-A0D3-2338-A67349210C0B}"/>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3935;p64">
              <a:extLst>
                <a:ext uri="{FF2B5EF4-FFF2-40B4-BE49-F238E27FC236}">
                  <a16:creationId xmlns:a16="http://schemas.microsoft.com/office/drawing/2014/main" id="{0D7B96E8-F6CC-B027-7335-8A1507CA1F0B}"/>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3936;p64">
              <a:extLst>
                <a:ext uri="{FF2B5EF4-FFF2-40B4-BE49-F238E27FC236}">
                  <a16:creationId xmlns:a16="http://schemas.microsoft.com/office/drawing/2014/main" id="{D861B880-6BFD-9511-C00B-FF47B37027E5}"/>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3937;p64">
              <a:extLst>
                <a:ext uri="{FF2B5EF4-FFF2-40B4-BE49-F238E27FC236}">
                  <a16:creationId xmlns:a16="http://schemas.microsoft.com/office/drawing/2014/main" id="{818590D3-0EE3-5EC0-4A17-4E609A27283A}"/>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3938;p64">
              <a:extLst>
                <a:ext uri="{FF2B5EF4-FFF2-40B4-BE49-F238E27FC236}">
                  <a16:creationId xmlns:a16="http://schemas.microsoft.com/office/drawing/2014/main" id="{90B09457-44E7-473F-6EF4-677CD0994710}"/>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3939;p64">
              <a:extLst>
                <a:ext uri="{FF2B5EF4-FFF2-40B4-BE49-F238E27FC236}">
                  <a16:creationId xmlns:a16="http://schemas.microsoft.com/office/drawing/2014/main" id="{A63701EE-9309-7AB5-BF4B-58D8D7384D63}"/>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3940;p64">
              <a:extLst>
                <a:ext uri="{FF2B5EF4-FFF2-40B4-BE49-F238E27FC236}">
                  <a16:creationId xmlns:a16="http://schemas.microsoft.com/office/drawing/2014/main" id="{4762386F-FF6F-D598-A2CC-662B1963309B}"/>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3941;p64">
              <a:extLst>
                <a:ext uri="{FF2B5EF4-FFF2-40B4-BE49-F238E27FC236}">
                  <a16:creationId xmlns:a16="http://schemas.microsoft.com/office/drawing/2014/main" id="{AF9FE6CD-B457-CCE6-8B24-A23B2D8F3E5F}"/>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3942;p64">
              <a:extLst>
                <a:ext uri="{FF2B5EF4-FFF2-40B4-BE49-F238E27FC236}">
                  <a16:creationId xmlns:a16="http://schemas.microsoft.com/office/drawing/2014/main" id="{5514DE05-49BD-632C-4B08-D8B959420A79}"/>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3943;p64">
              <a:extLst>
                <a:ext uri="{FF2B5EF4-FFF2-40B4-BE49-F238E27FC236}">
                  <a16:creationId xmlns:a16="http://schemas.microsoft.com/office/drawing/2014/main" id="{70D13283-F527-9A13-AF3A-CD4021112DEE}"/>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3944;p64">
              <a:extLst>
                <a:ext uri="{FF2B5EF4-FFF2-40B4-BE49-F238E27FC236}">
                  <a16:creationId xmlns:a16="http://schemas.microsoft.com/office/drawing/2014/main" id="{9176BFB5-1ECB-678B-7E4B-5335E1CF8B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3945;p64">
              <a:extLst>
                <a:ext uri="{FF2B5EF4-FFF2-40B4-BE49-F238E27FC236}">
                  <a16:creationId xmlns:a16="http://schemas.microsoft.com/office/drawing/2014/main" id="{40D66815-C47E-53B3-4EB6-AF997AD4546E}"/>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3946;p64">
              <a:extLst>
                <a:ext uri="{FF2B5EF4-FFF2-40B4-BE49-F238E27FC236}">
                  <a16:creationId xmlns:a16="http://schemas.microsoft.com/office/drawing/2014/main" id="{3EE935AE-D9E3-8497-04C9-146B02A3FA0C}"/>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3947;p64">
              <a:extLst>
                <a:ext uri="{FF2B5EF4-FFF2-40B4-BE49-F238E27FC236}">
                  <a16:creationId xmlns:a16="http://schemas.microsoft.com/office/drawing/2014/main" id="{A90CC8C5-C93C-EF43-C128-E7FC452BF36F}"/>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3948;p64">
              <a:extLst>
                <a:ext uri="{FF2B5EF4-FFF2-40B4-BE49-F238E27FC236}">
                  <a16:creationId xmlns:a16="http://schemas.microsoft.com/office/drawing/2014/main" id="{7AAD1167-7205-F64D-3D08-439293C552C4}"/>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3949;p64">
              <a:extLst>
                <a:ext uri="{FF2B5EF4-FFF2-40B4-BE49-F238E27FC236}">
                  <a16:creationId xmlns:a16="http://schemas.microsoft.com/office/drawing/2014/main" id="{21CB9016-415B-10DB-E530-18FA6965A3F6}"/>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3950;p64">
              <a:extLst>
                <a:ext uri="{FF2B5EF4-FFF2-40B4-BE49-F238E27FC236}">
                  <a16:creationId xmlns:a16="http://schemas.microsoft.com/office/drawing/2014/main" id="{DF6B2741-0BE4-B232-E626-F575D084B418}"/>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3951;p64">
              <a:extLst>
                <a:ext uri="{FF2B5EF4-FFF2-40B4-BE49-F238E27FC236}">
                  <a16:creationId xmlns:a16="http://schemas.microsoft.com/office/drawing/2014/main" id="{A91FDB11-78CC-5CF9-0060-AC45CF9A1A4A}"/>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3952;p64">
              <a:extLst>
                <a:ext uri="{FF2B5EF4-FFF2-40B4-BE49-F238E27FC236}">
                  <a16:creationId xmlns:a16="http://schemas.microsoft.com/office/drawing/2014/main" id="{61B70403-2189-D15A-B363-91A4E0227196}"/>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3953;p64">
              <a:extLst>
                <a:ext uri="{FF2B5EF4-FFF2-40B4-BE49-F238E27FC236}">
                  <a16:creationId xmlns:a16="http://schemas.microsoft.com/office/drawing/2014/main" id="{C8BA6928-4C73-2B66-3FA1-924F6E98F239}"/>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3954;p64">
              <a:extLst>
                <a:ext uri="{FF2B5EF4-FFF2-40B4-BE49-F238E27FC236}">
                  <a16:creationId xmlns:a16="http://schemas.microsoft.com/office/drawing/2014/main" id="{50858A0D-CF16-AA66-F225-B25335754518}"/>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3955;p64">
              <a:extLst>
                <a:ext uri="{FF2B5EF4-FFF2-40B4-BE49-F238E27FC236}">
                  <a16:creationId xmlns:a16="http://schemas.microsoft.com/office/drawing/2014/main" id="{DD63015B-5F2C-6A06-3A13-0E8FEA683813}"/>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3956;p64">
              <a:extLst>
                <a:ext uri="{FF2B5EF4-FFF2-40B4-BE49-F238E27FC236}">
                  <a16:creationId xmlns:a16="http://schemas.microsoft.com/office/drawing/2014/main" id="{CE7D3C24-43D9-D523-F458-72CFF5B2857D}"/>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3957;p64">
              <a:extLst>
                <a:ext uri="{FF2B5EF4-FFF2-40B4-BE49-F238E27FC236}">
                  <a16:creationId xmlns:a16="http://schemas.microsoft.com/office/drawing/2014/main" id="{8932287E-D343-C77B-CFC2-C70BD5227CAD}"/>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3958;p64">
              <a:extLst>
                <a:ext uri="{FF2B5EF4-FFF2-40B4-BE49-F238E27FC236}">
                  <a16:creationId xmlns:a16="http://schemas.microsoft.com/office/drawing/2014/main" id="{0B282632-D83B-EF34-08C1-579F521D4F4A}"/>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3959;p64">
              <a:extLst>
                <a:ext uri="{FF2B5EF4-FFF2-40B4-BE49-F238E27FC236}">
                  <a16:creationId xmlns:a16="http://schemas.microsoft.com/office/drawing/2014/main" id="{64FA0930-BB6B-A8D4-45C7-F7B2DE510651}"/>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3960;p64">
              <a:extLst>
                <a:ext uri="{FF2B5EF4-FFF2-40B4-BE49-F238E27FC236}">
                  <a16:creationId xmlns:a16="http://schemas.microsoft.com/office/drawing/2014/main" id="{566DE7D6-375F-691A-C3FF-6BF2BC777F0C}"/>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3961;p64">
              <a:extLst>
                <a:ext uri="{FF2B5EF4-FFF2-40B4-BE49-F238E27FC236}">
                  <a16:creationId xmlns:a16="http://schemas.microsoft.com/office/drawing/2014/main" id="{B10EEA1B-D6E9-397B-473E-8FDB5811475B}"/>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3962;p64">
              <a:extLst>
                <a:ext uri="{FF2B5EF4-FFF2-40B4-BE49-F238E27FC236}">
                  <a16:creationId xmlns:a16="http://schemas.microsoft.com/office/drawing/2014/main" id="{8DA58765-47E4-6EC4-20D0-20C3E81C0E85}"/>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3963;p64">
              <a:extLst>
                <a:ext uri="{FF2B5EF4-FFF2-40B4-BE49-F238E27FC236}">
                  <a16:creationId xmlns:a16="http://schemas.microsoft.com/office/drawing/2014/main" id="{983C9DDC-126D-AD27-A909-BE08784F4862}"/>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3964;p64">
              <a:extLst>
                <a:ext uri="{FF2B5EF4-FFF2-40B4-BE49-F238E27FC236}">
                  <a16:creationId xmlns:a16="http://schemas.microsoft.com/office/drawing/2014/main" id="{8CC307AD-46D4-9011-EEB6-77E4F26D021D}"/>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3965;p64">
              <a:extLst>
                <a:ext uri="{FF2B5EF4-FFF2-40B4-BE49-F238E27FC236}">
                  <a16:creationId xmlns:a16="http://schemas.microsoft.com/office/drawing/2014/main" id="{90552C91-B072-65BD-E01A-25CB703A6809}"/>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3966;p64">
              <a:extLst>
                <a:ext uri="{FF2B5EF4-FFF2-40B4-BE49-F238E27FC236}">
                  <a16:creationId xmlns:a16="http://schemas.microsoft.com/office/drawing/2014/main" id="{95BA32CB-6D5D-5DD2-572A-BC425CFBAEE9}"/>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3967;p64">
              <a:extLst>
                <a:ext uri="{FF2B5EF4-FFF2-40B4-BE49-F238E27FC236}">
                  <a16:creationId xmlns:a16="http://schemas.microsoft.com/office/drawing/2014/main" id="{F78EC13A-9590-7CD0-11AA-5FEFBFCA3FB7}"/>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3968;p64">
              <a:extLst>
                <a:ext uri="{FF2B5EF4-FFF2-40B4-BE49-F238E27FC236}">
                  <a16:creationId xmlns:a16="http://schemas.microsoft.com/office/drawing/2014/main" id="{990B3168-B912-FA96-E06C-07E8DBD77975}"/>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3969;p64">
              <a:extLst>
                <a:ext uri="{FF2B5EF4-FFF2-40B4-BE49-F238E27FC236}">
                  <a16:creationId xmlns:a16="http://schemas.microsoft.com/office/drawing/2014/main" id="{1FEB6A20-72AD-2B00-60D1-D1C67600FE68}"/>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3970;p64">
              <a:extLst>
                <a:ext uri="{FF2B5EF4-FFF2-40B4-BE49-F238E27FC236}">
                  <a16:creationId xmlns:a16="http://schemas.microsoft.com/office/drawing/2014/main" id="{DFBA37FD-97B5-C83E-EBCC-3F30820CA2EA}"/>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3971;p64">
              <a:extLst>
                <a:ext uri="{FF2B5EF4-FFF2-40B4-BE49-F238E27FC236}">
                  <a16:creationId xmlns:a16="http://schemas.microsoft.com/office/drawing/2014/main" id="{15D8E04F-BC94-1837-23A6-E80D2C68B7FF}"/>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3972;p64">
              <a:extLst>
                <a:ext uri="{FF2B5EF4-FFF2-40B4-BE49-F238E27FC236}">
                  <a16:creationId xmlns:a16="http://schemas.microsoft.com/office/drawing/2014/main" id="{B0D8B273-29C7-2047-412E-717994C6B299}"/>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3973;p64">
              <a:extLst>
                <a:ext uri="{FF2B5EF4-FFF2-40B4-BE49-F238E27FC236}">
                  <a16:creationId xmlns:a16="http://schemas.microsoft.com/office/drawing/2014/main" id="{DA777CFC-D49C-DADB-A4F0-F385298A9C94}"/>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3974;p64">
              <a:extLst>
                <a:ext uri="{FF2B5EF4-FFF2-40B4-BE49-F238E27FC236}">
                  <a16:creationId xmlns:a16="http://schemas.microsoft.com/office/drawing/2014/main" id="{71C0A63F-7CC2-7E45-0D39-085ED1709040}"/>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3975;p64">
              <a:extLst>
                <a:ext uri="{FF2B5EF4-FFF2-40B4-BE49-F238E27FC236}">
                  <a16:creationId xmlns:a16="http://schemas.microsoft.com/office/drawing/2014/main" id="{47CC2486-5FC2-62A1-E598-C5B6AFAA0F3C}"/>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3976;p64">
              <a:extLst>
                <a:ext uri="{FF2B5EF4-FFF2-40B4-BE49-F238E27FC236}">
                  <a16:creationId xmlns:a16="http://schemas.microsoft.com/office/drawing/2014/main" id="{6C0B3A7F-67FF-F566-1D7B-7C854CB38205}"/>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3977;p64">
              <a:extLst>
                <a:ext uri="{FF2B5EF4-FFF2-40B4-BE49-F238E27FC236}">
                  <a16:creationId xmlns:a16="http://schemas.microsoft.com/office/drawing/2014/main" id="{33F2AA60-2A67-570B-8D94-3EEB829B283A}"/>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3978;p64">
              <a:extLst>
                <a:ext uri="{FF2B5EF4-FFF2-40B4-BE49-F238E27FC236}">
                  <a16:creationId xmlns:a16="http://schemas.microsoft.com/office/drawing/2014/main" id="{23C92656-050D-6A68-D651-6D60FC483D9E}"/>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3979;p64">
              <a:extLst>
                <a:ext uri="{FF2B5EF4-FFF2-40B4-BE49-F238E27FC236}">
                  <a16:creationId xmlns:a16="http://schemas.microsoft.com/office/drawing/2014/main" id="{39407EB0-B3E1-2410-C862-D5B9D5D99EF0}"/>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3980;p64">
              <a:extLst>
                <a:ext uri="{FF2B5EF4-FFF2-40B4-BE49-F238E27FC236}">
                  <a16:creationId xmlns:a16="http://schemas.microsoft.com/office/drawing/2014/main" id="{20224A61-41F4-25B4-CA99-48BB6C02FC99}"/>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3981;p64">
              <a:extLst>
                <a:ext uri="{FF2B5EF4-FFF2-40B4-BE49-F238E27FC236}">
                  <a16:creationId xmlns:a16="http://schemas.microsoft.com/office/drawing/2014/main" id="{84F48A87-66D4-DCCC-834D-90DAFC643068}"/>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3982;p64">
              <a:extLst>
                <a:ext uri="{FF2B5EF4-FFF2-40B4-BE49-F238E27FC236}">
                  <a16:creationId xmlns:a16="http://schemas.microsoft.com/office/drawing/2014/main" id="{4F37F15C-A80D-50A2-B0E4-09C710AAEBEF}"/>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3983;p64">
              <a:extLst>
                <a:ext uri="{FF2B5EF4-FFF2-40B4-BE49-F238E27FC236}">
                  <a16:creationId xmlns:a16="http://schemas.microsoft.com/office/drawing/2014/main" id="{EB0BC779-2A3D-767F-52BC-7D93942438B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3984;p64">
              <a:extLst>
                <a:ext uri="{FF2B5EF4-FFF2-40B4-BE49-F238E27FC236}">
                  <a16:creationId xmlns:a16="http://schemas.microsoft.com/office/drawing/2014/main" id="{F29BF18E-062A-0860-9CD7-681B6DC3FFC5}"/>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3985;p64">
              <a:extLst>
                <a:ext uri="{FF2B5EF4-FFF2-40B4-BE49-F238E27FC236}">
                  <a16:creationId xmlns:a16="http://schemas.microsoft.com/office/drawing/2014/main" id="{E83A7832-AA60-4B53-770C-C1B3368A287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3986;p64">
              <a:extLst>
                <a:ext uri="{FF2B5EF4-FFF2-40B4-BE49-F238E27FC236}">
                  <a16:creationId xmlns:a16="http://schemas.microsoft.com/office/drawing/2014/main" id="{2D54059F-47CE-D414-E072-0A5C8D2A4634}"/>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3987;p64">
              <a:extLst>
                <a:ext uri="{FF2B5EF4-FFF2-40B4-BE49-F238E27FC236}">
                  <a16:creationId xmlns:a16="http://schemas.microsoft.com/office/drawing/2014/main" id="{BC7229E3-E023-027F-C569-F044CB817842}"/>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3988;p64">
              <a:extLst>
                <a:ext uri="{FF2B5EF4-FFF2-40B4-BE49-F238E27FC236}">
                  <a16:creationId xmlns:a16="http://schemas.microsoft.com/office/drawing/2014/main" id="{F09D25AD-4E7A-0B9F-92FD-5CE946BAED04}"/>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3989;p64">
              <a:extLst>
                <a:ext uri="{FF2B5EF4-FFF2-40B4-BE49-F238E27FC236}">
                  <a16:creationId xmlns:a16="http://schemas.microsoft.com/office/drawing/2014/main" id="{F3C5D8B0-1137-CC5F-0433-00203A9CFBAC}"/>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3990;p64">
              <a:extLst>
                <a:ext uri="{FF2B5EF4-FFF2-40B4-BE49-F238E27FC236}">
                  <a16:creationId xmlns:a16="http://schemas.microsoft.com/office/drawing/2014/main" id="{AB3A34F3-68E2-2FD6-5B08-F507AA28B34E}"/>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3991;p64">
              <a:extLst>
                <a:ext uri="{FF2B5EF4-FFF2-40B4-BE49-F238E27FC236}">
                  <a16:creationId xmlns:a16="http://schemas.microsoft.com/office/drawing/2014/main" id="{45D415CC-8A87-6F30-57A3-C9260149C802}"/>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3992;p64">
              <a:extLst>
                <a:ext uri="{FF2B5EF4-FFF2-40B4-BE49-F238E27FC236}">
                  <a16:creationId xmlns:a16="http://schemas.microsoft.com/office/drawing/2014/main" id="{67F5EB12-36E1-8294-7725-0801CCAFE2DA}"/>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3993;p64">
              <a:extLst>
                <a:ext uri="{FF2B5EF4-FFF2-40B4-BE49-F238E27FC236}">
                  <a16:creationId xmlns:a16="http://schemas.microsoft.com/office/drawing/2014/main" id="{1C2E82FF-9BA0-B556-DD09-B478D9CFCF3C}"/>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3994;p64">
              <a:extLst>
                <a:ext uri="{FF2B5EF4-FFF2-40B4-BE49-F238E27FC236}">
                  <a16:creationId xmlns:a16="http://schemas.microsoft.com/office/drawing/2014/main" id="{8A320BB4-E424-F217-25C1-FB51A5A0EE7C}"/>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3995;p64">
              <a:extLst>
                <a:ext uri="{FF2B5EF4-FFF2-40B4-BE49-F238E27FC236}">
                  <a16:creationId xmlns:a16="http://schemas.microsoft.com/office/drawing/2014/main" id="{4639E894-99C5-54D4-73C2-EFB01D0354BD}"/>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3996;p64">
              <a:extLst>
                <a:ext uri="{FF2B5EF4-FFF2-40B4-BE49-F238E27FC236}">
                  <a16:creationId xmlns:a16="http://schemas.microsoft.com/office/drawing/2014/main" id="{2E1C10D3-E725-4254-F82D-A71DD684214D}"/>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3997;p64">
              <a:extLst>
                <a:ext uri="{FF2B5EF4-FFF2-40B4-BE49-F238E27FC236}">
                  <a16:creationId xmlns:a16="http://schemas.microsoft.com/office/drawing/2014/main" id="{5519864F-3123-DD53-57F4-57D6C0DA25CE}"/>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3998;p64">
              <a:extLst>
                <a:ext uri="{FF2B5EF4-FFF2-40B4-BE49-F238E27FC236}">
                  <a16:creationId xmlns:a16="http://schemas.microsoft.com/office/drawing/2014/main" id="{1C02D26E-22ED-F48C-04BF-8B10460F7349}"/>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3999;p64">
              <a:extLst>
                <a:ext uri="{FF2B5EF4-FFF2-40B4-BE49-F238E27FC236}">
                  <a16:creationId xmlns:a16="http://schemas.microsoft.com/office/drawing/2014/main" id="{A74C4780-3867-6B2E-CCF8-A19187D3A728}"/>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4000;p64">
              <a:extLst>
                <a:ext uri="{FF2B5EF4-FFF2-40B4-BE49-F238E27FC236}">
                  <a16:creationId xmlns:a16="http://schemas.microsoft.com/office/drawing/2014/main" id="{F121828D-8FD2-9E5E-E9CA-00AB026328C1}"/>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4001;p64">
              <a:extLst>
                <a:ext uri="{FF2B5EF4-FFF2-40B4-BE49-F238E27FC236}">
                  <a16:creationId xmlns:a16="http://schemas.microsoft.com/office/drawing/2014/main" id="{E1FEF9AF-364B-618B-104C-B7AACAB5CB78}"/>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4002;p64">
              <a:extLst>
                <a:ext uri="{FF2B5EF4-FFF2-40B4-BE49-F238E27FC236}">
                  <a16:creationId xmlns:a16="http://schemas.microsoft.com/office/drawing/2014/main" id="{0D40F165-1F14-4211-5578-456479546EC9}"/>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4003;p64">
              <a:extLst>
                <a:ext uri="{FF2B5EF4-FFF2-40B4-BE49-F238E27FC236}">
                  <a16:creationId xmlns:a16="http://schemas.microsoft.com/office/drawing/2014/main" id="{F2977491-0FDC-7473-40C1-287B02CBB85A}"/>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4004;p64">
              <a:extLst>
                <a:ext uri="{FF2B5EF4-FFF2-40B4-BE49-F238E27FC236}">
                  <a16:creationId xmlns:a16="http://schemas.microsoft.com/office/drawing/2014/main" id="{70DD2ECF-4F56-789E-9269-F47C92C95B5E}"/>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4005;p64">
              <a:extLst>
                <a:ext uri="{FF2B5EF4-FFF2-40B4-BE49-F238E27FC236}">
                  <a16:creationId xmlns:a16="http://schemas.microsoft.com/office/drawing/2014/main" id="{62B68BEB-CDF1-36D0-30E8-862CB26E3528}"/>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4006;p64">
              <a:extLst>
                <a:ext uri="{FF2B5EF4-FFF2-40B4-BE49-F238E27FC236}">
                  <a16:creationId xmlns:a16="http://schemas.microsoft.com/office/drawing/2014/main" id="{A7632C76-0925-24F1-C653-4B8803E200A9}"/>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4007;p64">
              <a:extLst>
                <a:ext uri="{FF2B5EF4-FFF2-40B4-BE49-F238E27FC236}">
                  <a16:creationId xmlns:a16="http://schemas.microsoft.com/office/drawing/2014/main" id="{237DF2CA-02B1-7672-31BA-6EF9C8E2ACD9}"/>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4008;p64">
              <a:extLst>
                <a:ext uri="{FF2B5EF4-FFF2-40B4-BE49-F238E27FC236}">
                  <a16:creationId xmlns:a16="http://schemas.microsoft.com/office/drawing/2014/main" id="{05DC28AE-DE17-DBB1-4463-A3C65722284E}"/>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4009;p64">
              <a:extLst>
                <a:ext uri="{FF2B5EF4-FFF2-40B4-BE49-F238E27FC236}">
                  <a16:creationId xmlns:a16="http://schemas.microsoft.com/office/drawing/2014/main" id="{BB6BF3EF-1A97-DFC9-2317-0E20937948CB}"/>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4010;p64">
              <a:extLst>
                <a:ext uri="{FF2B5EF4-FFF2-40B4-BE49-F238E27FC236}">
                  <a16:creationId xmlns:a16="http://schemas.microsoft.com/office/drawing/2014/main" id="{DD890AD3-8C75-1B26-34B0-19E3DA2E7B8F}"/>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4011;p64">
              <a:extLst>
                <a:ext uri="{FF2B5EF4-FFF2-40B4-BE49-F238E27FC236}">
                  <a16:creationId xmlns:a16="http://schemas.microsoft.com/office/drawing/2014/main" id="{E75160FE-2C18-1D31-A042-357E5434D32C}"/>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4012;p64">
              <a:extLst>
                <a:ext uri="{FF2B5EF4-FFF2-40B4-BE49-F238E27FC236}">
                  <a16:creationId xmlns:a16="http://schemas.microsoft.com/office/drawing/2014/main" id="{58754472-8DEC-A5EF-1291-7B12D6B9C162}"/>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4013;p64">
              <a:extLst>
                <a:ext uri="{FF2B5EF4-FFF2-40B4-BE49-F238E27FC236}">
                  <a16:creationId xmlns:a16="http://schemas.microsoft.com/office/drawing/2014/main" id="{3D96CC40-53B2-9157-422E-56669B564BA0}"/>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4014;p64">
              <a:extLst>
                <a:ext uri="{FF2B5EF4-FFF2-40B4-BE49-F238E27FC236}">
                  <a16:creationId xmlns:a16="http://schemas.microsoft.com/office/drawing/2014/main" id="{E2D5C8E6-454C-C6AD-985D-6C0D73C86CFB}"/>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4015;p64">
              <a:extLst>
                <a:ext uri="{FF2B5EF4-FFF2-40B4-BE49-F238E27FC236}">
                  <a16:creationId xmlns:a16="http://schemas.microsoft.com/office/drawing/2014/main" id="{E0FBAB72-8E91-EE24-0F25-CDD93C932ED4}"/>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4016;p64">
              <a:extLst>
                <a:ext uri="{FF2B5EF4-FFF2-40B4-BE49-F238E27FC236}">
                  <a16:creationId xmlns:a16="http://schemas.microsoft.com/office/drawing/2014/main" id="{8F80A441-7E01-E350-E3E4-327543C0C8BC}"/>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4017;p64">
              <a:extLst>
                <a:ext uri="{FF2B5EF4-FFF2-40B4-BE49-F238E27FC236}">
                  <a16:creationId xmlns:a16="http://schemas.microsoft.com/office/drawing/2014/main" id="{85AFB0A5-8DFC-2ECA-EC74-47E097F94CBE}"/>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4018;p64">
              <a:extLst>
                <a:ext uri="{FF2B5EF4-FFF2-40B4-BE49-F238E27FC236}">
                  <a16:creationId xmlns:a16="http://schemas.microsoft.com/office/drawing/2014/main" id="{1ABF8402-B568-7E4D-2814-614BD484646C}"/>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4019;p64">
              <a:extLst>
                <a:ext uri="{FF2B5EF4-FFF2-40B4-BE49-F238E27FC236}">
                  <a16:creationId xmlns:a16="http://schemas.microsoft.com/office/drawing/2014/main" id="{C3C201E7-2586-CB62-6AE7-39D0F7E4C5FB}"/>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4020;p64">
              <a:extLst>
                <a:ext uri="{FF2B5EF4-FFF2-40B4-BE49-F238E27FC236}">
                  <a16:creationId xmlns:a16="http://schemas.microsoft.com/office/drawing/2014/main" id="{3344DCA9-CC4F-DA68-112A-D3D9DC48A5E7}"/>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4021;p64">
              <a:extLst>
                <a:ext uri="{FF2B5EF4-FFF2-40B4-BE49-F238E27FC236}">
                  <a16:creationId xmlns:a16="http://schemas.microsoft.com/office/drawing/2014/main" id="{B1DB8D84-EE21-5393-5D57-5C20F7413C8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4022;p64">
              <a:extLst>
                <a:ext uri="{FF2B5EF4-FFF2-40B4-BE49-F238E27FC236}">
                  <a16:creationId xmlns:a16="http://schemas.microsoft.com/office/drawing/2014/main" id="{B6792CC4-6AA3-ED7E-3814-2C8DAEE47B25}"/>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4023;p64">
              <a:extLst>
                <a:ext uri="{FF2B5EF4-FFF2-40B4-BE49-F238E27FC236}">
                  <a16:creationId xmlns:a16="http://schemas.microsoft.com/office/drawing/2014/main" id="{D4806EE3-BB0D-D33D-AC98-888929BD8B21}"/>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4024;p64">
              <a:extLst>
                <a:ext uri="{FF2B5EF4-FFF2-40B4-BE49-F238E27FC236}">
                  <a16:creationId xmlns:a16="http://schemas.microsoft.com/office/drawing/2014/main" id="{DFA5228F-3F3E-91A0-ED9D-60E38D88F234}"/>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4025;p64">
              <a:extLst>
                <a:ext uri="{FF2B5EF4-FFF2-40B4-BE49-F238E27FC236}">
                  <a16:creationId xmlns:a16="http://schemas.microsoft.com/office/drawing/2014/main" id="{9766375F-464A-7CA2-CA78-E54383489F2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4026;p64">
              <a:extLst>
                <a:ext uri="{FF2B5EF4-FFF2-40B4-BE49-F238E27FC236}">
                  <a16:creationId xmlns:a16="http://schemas.microsoft.com/office/drawing/2014/main" id="{A25720C2-5371-4F35-C5A9-80056E0A7909}"/>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4027;p64">
              <a:extLst>
                <a:ext uri="{FF2B5EF4-FFF2-40B4-BE49-F238E27FC236}">
                  <a16:creationId xmlns:a16="http://schemas.microsoft.com/office/drawing/2014/main" id="{2D76E4A0-7E39-90C4-6694-18B0233DC8C8}"/>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4028;p64">
              <a:extLst>
                <a:ext uri="{FF2B5EF4-FFF2-40B4-BE49-F238E27FC236}">
                  <a16:creationId xmlns:a16="http://schemas.microsoft.com/office/drawing/2014/main" id="{E5A6753E-F9E1-AD07-43C5-1A470BFF09DE}"/>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4029;p64">
              <a:extLst>
                <a:ext uri="{FF2B5EF4-FFF2-40B4-BE49-F238E27FC236}">
                  <a16:creationId xmlns:a16="http://schemas.microsoft.com/office/drawing/2014/main" id="{6057F1B6-7524-1EDF-F7B8-0339AA852BA4}"/>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4030;p64">
              <a:extLst>
                <a:ext uri="{FF2B5EF4-FFF2-40B4-BE49-F238E27FC236}">
                  <a16:creationId xmlns:a16="http://schemas.microsoft.com/office/drawing/2014/main" id="{426D6911-F409-2051-9B7A-D9191FB7BF6D}"/>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4031;p64">
              <a:extLst>
                <a:ext uri="{FF2B5EF4-FFF2-40B4-BE49-F238E27FC236}">
                  <a16:creationId xmlns:a16="http://schemas.microsoft.com/office/drawing/2014/main" id="{6CCB6367-665A-432C-C3E3-1EA61D7B8BFE}"/>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4032;p64">
              <a:extLst>
                <a:ext uri="{FF2B5EF4-FFF2-40B4-BE49-F238E27FC236}">
                  <a16:creationId xmlns:a16="http://schemas.microsoft.com/office/drawing/2014/main" id="{BAFB6740-93C2-D367-069C-F0CB3792F307}"/>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4033;p64">
              <a:extLst>
                <a:ext uri="{FF2B5EF4-FFF2-40B4-BE49-F238E27FC236}">
                  <a16:creationId xmlns:a16="http://schemas.microsoft.com/office/drawing/2014/main" id="{1DA6CA82-C39D-E593-892D-3F75DF993C1D}"/>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4034;p64">
              <a:extLst>
                <a:ext uri="{FF2B5EF4-FFF2-40B4-BE49-F238E27FC236}">
                  <a16:creationId xmlns:a16="http://schemas.microsoft.com/office/drawing/2014/main" id="{F06204CA-5A96-1391-F3B9-907A915EB581}"/>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4035;p64">
              <a:extLst>
                <a:ext uri="{FF2B5EF4-FFF2-40B4-BE49-F238E27FC236}">
                  <a16:creationId xmlns:a16="http://schemas.microsoft.com/office/drawing/2014/main" id="{07F49DDF-AC1D-DCE2-DCFE-DFBCA86040BA}"/>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4036;p64">
              <a:extLst>
                <a:ext uri="{FF2B5EF4-FFF2-40B4-BE49-F238E27FC236}">
                  <a16:creationId xmlns:a16="http://schemas.microsoft.com/office/drawing/2014/main" id="{89A5CF12-BE72-438E-ECDB-570504E16F86}"/>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4037;p64">
              <a:extLst>
                <a:ext uri="{FF2B5EF4-FFF2-40B4-BE49-F238E27FC236}">
                  <a16:creationId xmlns:a16="http://schemas.microsoft.com/office/drawing/2014/main" id="{F484EC90-DC7E-E5C1-34BF-370A95562A4E}"/>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4038;p64">
              <a:extLst>
                <a:ext uri="{FF2B5EF4-FFF2-40B4-BE49-F238E27FC236}">
                  <a16:creationId xmlns:a16="http://schemas.microsoft.com/office/drawing/2014/main" id="{DB123203-DB5A-FCF5-79BF-5C297EB9DB2B}"/>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4039;p64">
              <a:extLst>
                <a:ext uri="{FF2B5EF4-FFF2-40B4-BE49-F238E27FC236}">
                  <a16:creationId xmlns:a16="http://schemas.microsoft.com/office/drawing/2014/main" id="{49802625-44EB-CF05-205B-12BD6740B69B}"/>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4040;p64">
              <a:extLst>
                <a:ext uri="{FF2B5EF4-FFF2-40B4-BE49-F238E27FC236}">
                  <a16:creationId xmlns:a16="http://schemas.microsoft.com/office/drawing/2014/main" id="{CA308E68-887F-F132-2723-E3AB219E1548}"/>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4041;p64">
              <a:extLst>
                <a:ext uri="{FF2B5EF4-FFF2-40B4-BE49-F238E27FC236}">
                  <a16:creationId xmlns:a16="http://schemas.microsoft.com/office/drawing/2014/main" id="{95BD56E8-B81E-CE18-6472-02E60CB4C205}"/>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4042;p64">
              <a:extLst>
                <a:ext uri="{FF2B5EF4-FFF2-40B4-BE49-F238E27FC236}">
                  <a16:creationId xmlns:a16="http://schemas.microsoft.com/office/drawing/2014/main" id="{CADB2F32-3558-B973-6D41-71EC6E4012F6}"/>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4043;p64">
              <a:extLst>
                <a:ext uri="{FF2B5EF4-FFF2-40B4-BE49-F238E27FC236}">
                  <a16:creationId xmlns:a16="http://schemas.microsoft.com/office/drawing/2014/main" id="{0FC69006-AC73-4765-58DB-5A101287F449}"/>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4044;p64">
              <a:extLst>
                <a:ext uri="{FF2B5EF4-FFF2-40B4-BE49-F238E27FC236}">
                  <a16:creationId xmlns:a16="http://schemas.microsoft.com/office/drawing/2014/main" id="{45179401-306A-54C1-5700-CDA7341FBCF5}"/>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4045;p64">
              <a:extLst>
                <a:ext uri="{FF2B5EF4-FFF2-40B4-BE49-F238E27FC236}">
                  <a16:creationId xmlns:a16="http://schemas.microsoft.com/office/drawing/2014/main" id="{2E7A1FD1-B962-3B77-81BE-76FCFFAF8A03}"/>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4046;p64">
              <a:extLst>
                <a:ext uri="{FF2B5EF4-FFF2-40B4-BE49-F238E27FC236}">
                  <a16:creationId xmlns:a16="http://schemas.microsoft.com/office/drawing/2014/main" id="{BB41BEC0-8E7B-F8D2-0FC0-457B6027FDEC}"/>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4047;p64">
              <a:extLst>
                <a:ext uri="{FF2B5EF4-FFF2-40B4-BE49-F238E27FC236}">
                  <a16:creationId xmlns:a16="http://schemas.microsoft.com/office/drawing/2014/main" id="{2E149733-4E85-9F7A-08F4-4F4BFEF529B3}"/>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4048;p64">
              <a:extLst>
                <a:ext uri="{FF2B5EF4-FFF2-40B4-BE49-F238E27FC236}">
                  <a16:creationId xmlns:a16="http://schemas.microsoft.com/office/drawing/2014/main" id="{4C7711E0-908A-5E9A-C22E-8A3F8C3D41FF}"/>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4049;p64">
              <a:extLst>
                <a:ext uri="{FF2B5EF4-FFF2-40B4-BE49-F238E27FC236}">
                  <a16:creationId xmlns:a16="http://schemas.microsoft.com/office/drawing/2014/main" id="{866CED29-9066-390F-92DC-DEB00584D0F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4050;p64">
              <a:extLst>
                <a:ext uri="{FF2B5EF4-FFF2-40B4-BE49-F238E27FC236}">
                  <a16:creationId xmlns:a16="http://schemas.microsoft.com/office/drawing/2014/main" id="{A00D2DC1-2BBF-6FC5-90DA-6621767B64C8}"/>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4051;p64">
              <a:extLst>
                <a:ext uri="{FF2B5EF4-FFF2-40B4-BE49-F238E27FC236}">
                  <a16:creationId xmlns:a16="http://schemas.microsoft.com/office/drawing/2014/main" id="{8CF6545F-E633-3A28-5750-91D137E977B3}"/>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4052;p64">
              <a:extLst>
                <a:ext uri="{FF2B5EF4-FFF2-40B4-BE49-F238E27FC236}">
                  <a16:creationId xmlns:a16="http://schemas.microsoft.com/office/drawing/2014/main" id="{DB2CEEC9-5460-0858-AEB9-13435530C0BE}"/>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4053;p64">
              <a:extLst>
                <a:ext uri="{FF2B5EF4-FFF2-40B4-BE49-F238E27FC236}">
                  <a16:creationId xmlns:a16="http://schemas.microsoft.com/office/drawing/2014/main" id="{00BDE793-4AE2-6BF1-BA06-C353FA8A7784}"/>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4054;p64">
              <a:extLst>
                <a:ext uri="{FF2B5EF4-FFF2-40B4-BE49-F238E27FC236}">
                  <a16:creationId xmlns:a16="http://schemas.microsoft.com/office/drawing/2014/main" id="{83E9F184-3017-7BE8-15F0-F49EA84EA598}"/>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4055;p64">
              <a:extLst>
                <a:ext uri="{FF2B5EF4-FFF2-40B4-BE49-F238E27FC236}">
                  <a16:creationId xmlns:a16="http://schemas.microsoft.com/office/drawing/2014/main" id="{5A28499C-DBB4-2C37-FD66-5679A7F3D64E}"/>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4056;p64">
              <a:extLst>
                <a:ext uri="{FF2B5EF4-FFF2-40B4-BE49-F238E27FC236}">
                  <a16:creationId xmlns:a16="http://schemas.microsoft.com/office/drawing/2014/main" id="{6F55612C-3654-2CEC-462D-E575FA06B9C6}"/>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4057;p64">
              <a:extLst>
                <a:ext uri="{FF2B5EF4-FFF2-40B4-BE49-F238E27FC236}">
                  <a16:creationId xmlns:a16="http://schemas.microsoft.com/office/drawing/2014/main" id="{0438DCFF-04BF-1E9C-856A-E771C29DDD89}"/>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4058;p64">
              <a:extLst>
                <a:ext uri="{FF2B5EF4-FFF2-40B4-BE49-F238E27FC236}">
                  <a16:creationId xmlns:a16="http://schemas.microsoft.com/office/drawing/2014/main" id="{4836F1AB-13D5-0A15-D67D-AAD412908DD6}"/>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4059;p64">
              <a:extLst>
                <a:ext uri="{FF2B5EF4-FFF2-40B4-BE49-F238E27FC236}">
                  <a16:creationId xmlns:a16="http://schemas.microsoft.com/office/drawing/2014/main" id="{21541F0D-85D4-3562-8DC8-399F4624F4D1}"/>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4060;p64">
              <a:extLst>
                <a:ext uri="{FF2B5EF4-FFF2-40B4-BE49-F238E27FC236}">
                  <a16:creationId xmlns:a16="http://schemas.microsoft.com/office/drawing/2014/main" id="{3AC1BBF1-54E5-FDDD-AF25-11B349762247}"/>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4061;p64">
              <a:extLst>
                <a:ext uri="{FF2B5EF4-FFF2-40B4-BE49-F238E27FC236}">
                  <a16:creationId xmlns:a16="http://schemas.microsoft.com/office/drawing/2014/main" id="{1878E42E-3385-2CB7-C515-4DFED5C5061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4062;p64">
              <a:extLst>
                <a:ext uri="{FF2B5EF4-FFF2-40B4-BE49-F238E27FC236}">
                  <a16:creationId xmlns:a16="http://schemas.microsoft.com/office/drawing/2014/main" id="{D2986AD1-B148-EC43-70FB-42E7B91B95EC}"/>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4063;p64">
              <a:extLst>
                <a:ext uri="{FF2B5EF4-FFF2-40B4-BE49-F238E27FC236}">
                  <a16:creationId xmlns:a16="http://schemas.microsoft.com/office/drawing/2014/main" id="{A6D54EF0-C073-B38E-FE43-40DB07BE88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4064;p64">
              <a:extLst>
                <a:ext uri="{FF2B5EF4-FFF2-40B4-BE49-F238E27FC236}">
                  <a16:creationId xmlns:a16="http://schemas.microsoft.com/office/drawing/2014/main" id="{832FCB67-2531-B17C-CEC6-AF60B9AC2BCB}"/>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4065;p64">
              <a:extLst>
                <a:ext uri="{FF2B5EF4-FFF2-40B4-BE49-F238E27FC236}">
                  <a16:creationId xmlns:a16="http://schemas.microsoft.com/office/drawing/2014/main" id="{1D0DBCE1-E0FF-F05C-6D0F-4A7C3DF286EC}"/>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4066;p64">
              <a:extLst>
                <a:ext uri="{FF2B5EF4-FFF2-40B4-BE49-F238E27FC236}">
                  <a16:creationId xmlns:a16="http://schemas.microsoft.com/office/drawing/2014/main" id="{48F74255-FA1B-4310-EBC8-D8BDE8D5655E}"/>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4067;p64">
              <a:extLst>
                <a:ext uri="{FF2B5EF4-FFF2-40B4-BE49-F238E27FC236}">
                  <a16:creationId xmlns:a16="http://schemas.microsoft.com/office/drawing/2014/main" id="{3B673757-7532-BA1C-9197-1C1B93D90CC2}"/>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4068;p64">
              <a:extLst>
                <a:ext uri="{FF2B5EF4-FFF2-40B4-BE49-F238E27FC236}">
                  <a16:creationId xmlns:a16="http://schemas.microsoft.com/office/drawing/2014/main" id="{20314ECB-57CD-CFB8-E924-DF03E928928A}"/>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4069;p64">
              <a:extLst>
                <a:ext uri="{FF2B5EF4-FFF2-40B4-BE49-F238E27FC236}">
                  <a16:creationId xmlns:a16="http://schemas.microsoft.com/office/drawing/2014/main" id="{43DFD23C-FC19-0A06-6435-34B81E1A6D83}"/>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4070;p64">
              <a:extLst>
                <a:ext uri="{FF2B5EF4-FFF2-40B4-BE49-F238E27FC236}">
                  <a16:creationId xmlns:a16="http://schemas.microsoft.com/office/drawing/2014/main" id="{2688EF54-57F7-8340-E391-1B554DFF246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4071;p64">
              <a:extLst>
                <a:ext uri="{FF2B5EF4-FFF2-40B4-BE49-F238E27FC236}">
                  <a16:creationId xmlns:a16="http://schemas.microsoft.com/office/drawing/2014/main" id="{31EC7E0D-554A-ADB1-AFE4-90EDA278D106}"/>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4072;p64">
              <a:extLst>
                <a:ext uri="{FF2B5EF4-FFF2-40B4-BE49-F238E27FC236}">
                  <a16:creationId xmlns:a16="http://schemas.microsoft.com/office/drawing/2014/main" id="{C127209A-CA3F-2C7B-4196-F1564A2751DD}"/>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4073;p64">
              <a:extLst>
                <a:ext uri="{FF2B5EF4-FFF2-40B4-BE49-F238E27FC236}">
                  <a16:creationId xmlns:a16="http://schemas.microsoft.com/office/drawing/2014/main" id="{BD8BD79D-4745-DB93-4D97-84022C4AA9D9}"/>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4074;p64">
              <a:extLst>
                <a:ext uri="{FF2B5EF4-FFF2-40B4-BE49-F238E27FC236}">
                  <a16:creationId xmlns:a16="http://schemas.microsoft.com/office/drawing/2014/main" id="{7C23C5A6-8AA7-9BC0-5652-EF57679A0C6F}"/>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4075;p64">
              <a:extLst>
                <a:ext uri="{FF2B5EF4-FFF2-40B4-BE49-F238E27FC236}">
                  <a16:creationId xmlns:a16="http://schemas.microsoft.com/office/drawing/2014/main" id="{09C427AA-686C-1008-A689-211D30392C8C}"/>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4076;p64">
              <a:extLst>
                <a:ext uri="{FF2B5EF4-FFF2-40B4-BE49-F238E27FC236}">
                  <a16:creationId xmlns:a16="http://schemas.microsoft.com/office/drawing/2014/main" id="{839D5CB0-BD38-7CDC-CE08-9B6F2B824ACC}"/>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4077;p64">
              <a:extLst>
                <a:ext uri="{FF2B5EF4-FFF2-40B4-BE49-F238E27FC236}">
                  <a16:creationId xmlns:a16="http://schemas.microsoft.com/office/drawing/2014/main" id="{29955D62-3450-43D9-30BD-A5391403B5EB}"/>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4078;p64">
              <a:extLst>
                <a:ext uri="{FF2B5EF4-FFF2-40B4-BE49-F238E27FC236}">
                  <a16:creationId xmlns:a16="http://schemas.microsoft.com/office/drawing/2014/main" id="{9E58DB53-BF54-997A-7F9F-6BD03014A35E}"/>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4079;p64">
              <a:extLst>
                <a:ext uri="{FF2B5EF4-FFF2-40B4-BE49-F238E27FC236}">
                  <a16:creationId xmlns:a16="http://schemas.microsoft.com/office/drawing/2014/main" id="{6A9CD1B1-7E9C-9D4E-DD8B-1A59E99FCCC0}"/>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4080;p64">
              <a:extLst>
                <a:ext uri="{FF2B5EF4-FFF2-40B4-BE49-F238E27FC236}">
                  <a16:creationId xmlns:a16="http://schemas.microsoft.com/office/drawing/2014/main" id="{05BDEE3D-B9F1-B7B5-2531-8BF3F4AE2607}"/>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4081;p64">
              <a:extLst>
                <a:ext uri="{FF2B5EF4-FFF2-40B4-BE49-F238E27FC236}">
                  <a16:creationId xmlns:a16="http://schemas.microsoft.com/office/drawing/2014/main" id="{00DAC1FD-248C-5F3E-DA93-CE17D762082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4082;p64">
              <a:extLst>
                <a:ext uri="{FF2B5EF4-FFF2-40B4-BE49-F238E27FC236}">
                  <a16:creationId xmlns:a16="http://schemas.microsoft.com/office/drawing/2014/main" id="{1C6D431D-6C8D-F89F-EF01-BCF7E88AEFB5}"/>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4083;p64">
              <a:extLst>
                <a:ext uri="{FF2B5EF4-FFF2-40B4-BE49-F238E27FC236}">
                  <a16:creationId xmlns:a16="http://schemas.microsoft.com/office/drawing/2014/main" id="{5A5DEFBF-0415-217B-78B8-5593F445E40C}"/>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4084;p64">
              <a:extLst>
                <a:ext uri="{FF2B5EF4-FFF2-40B4-BE49-F238E27FC236}">
                  <a16:creationId xmlns:a16="http://schemas.microsoft.com/office/drawing/2014/main" id="{B8100998-5F01-4249-F4E3-A7CC6B3B652D}"/>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4085;p64">
              <a:extLst>
                <a:ext uri="{FF2B5EF4-FFF2-40B4-BE49-F238E27FC236}">
                  <a16:creationId xmlns:a16="http://schemas.microsoft.com/office/drawing/2014/main" id="{99D994D6-7844-0C27-3524-864260FC3121}"/>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4086;p64">
              <a:extLst>
                <a:ext uri="{FF2B5EF4-FFF2-40B4-BE49-F238E27FC236}">
                  <a16:creationId xmlns:a16="http://schemas.microsoft.com/office/drawing/2014/main" id="{1151F6E7-B86C-5B86-E680-18EEB5773093}"/>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4087;p64">
              <a:extLst>
                <a:ext uri="{FF2B5EF4-FFF2-40B4-BE49-F238E27FC236}">
                  <a16:creationId xmlns:a16="http://schemas.microsoft.com/office/drawing/2014/main" id="{9F496343-3CC5-1A2C-3D17-7F0693F66290}"/>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4088;p64">
              <a:extLst>
                <a:ext uri="{FF2B5EF4-FFF2-40B4-BE49-F238E27FC236}">
                  <a16:creationId xmlns:a16="http://schemas.microsoft.com/office/drawing/2014/main" id="{C0E06BF4-8DEF-BF6F-DFCE-30720827785F}"/>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4089;p64">
              <a:extLst>
                <a:ext uri="{FF2B5EF4-FFF2-40B4-BE49-F238E27FC236}">
                  <a16:creationId xmlns:a16="http://schemas.microsoft.com/office/drawing/2014/main" id="{B82CB781-2760-E571-7DA9-76F864B4F200}"/>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4090;p64">
              <a:extLst>
                <a:ext uri="{FF2B5EF4-FFF2-40B4-BE49-F238E27FC236}">
                  <a16:creationId xmlns:a16="http://schemas.microsoft.com/office/drawing/2014/main" id="{7EF39E4D-F533-2DE8-97D1-1B6E9FA33751}"/>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4091;p64">
              <a:extLst>
                <a:ext uri="{FF2B5EF4-FFF2-40B4-BE49-F238E27FC236}">
                  <a16:creationId xmlns:a16="http://schemas.microsoft.com/office/drawing/2014/main" id="{51202A31-4060-1660-3192-F63AC42F0A3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4092;p64">
              <a:extLst>
                <a:ext uri="{FF2B5EF4-FFF2-40B4-BE49-F238E27FC236}">
                  <a16:creationId xmlns:a16="http://schemas.microsoft.com/office/drawing/2014/main" id="{D2B8DC10-4AE7-492C-915A-C2F8592E12BB}"/>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4093;p64">
              <a:extLst>
                <a:ext uri="{FF2B5EF4-FFF2-40B4-BE49-F238E27FC236}">
                  <a16:creationId xmlns:a16="http://schemas.microsoft.com/office/drawing/2014/main" id="{C8C51F5D-8437-4CDD-C0D3-07486A3F4B5F}"/>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4094;p64">
              <a:extLst>
                <a:ext uri="{FF2B5EF4-FFF2-40B4-BE49-F238E27FC236}">
                  <a16:creationId xmlns:a16="http://schemas.microsoft.com/office/drawing/2014/main" id="{E4550F46-9523-9A8B-A524-E47A4B3B805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4095;p64">
              <a:extLst>
                <a:ext uri="{FF2B5EF4-FFF2-40B4-BE49-F238E27FC236}">
                  <a16:creationId xmlns:a16="http://schemas.microsoft.com/office/drawing/2014/main" id="{5A235BEC-7601-3E89-FD6D-9E8D5C19A2C2}"/>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4096;p64">
              <a:extLst>
                <a:ext uri="{FF2B5EF4-FFF2-40B4-BE49-F238E27FC236}">
                  <a16:creationId xmlns:a16="http://schemas.microsoft.com/office/drawing/2014/main" id="{9824EB4C-A8C0-660B-24DD-E52322131292}"/>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4097;p64">
              <a:extLst>
                <a:ext uri="{FF2B5EF4-FFF2-40B4-BE49-F238E27FC236}">
                  <a16:creationId xmlns:a16="http://schemas.microsoft.com/office/drawing/2014/main" id="{12960048-0CB4-F07E-3044-5DBF6CBA8ED4}"/>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4098;p64">
              <a:extLst>
                <a:ext uri="{FF2B5EF4-FFF2-40B4-BE49-F238E27FC236}">
                  <a16:creationId xmlns:a16="http://schemas.microsoft.com/office/drawing/2014/main" id="{8C83E424-B02B-2FED-E7AE-02AF2F98DC99}"/>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4099;p64">
              <a:extLst>
                <a:ext uri="{FF2B5EF4-FFF2-40B4-BE49-F238E27FC236}">
                  <a16:creationId xmlns:a16="http://schemas.microsoft.com/office/drawing/2014/main" id="{122C0E45-BA9A-871C-D617-A97893EA2023}"/>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4100;p64">
              <a:extLst>
                <a:ext uri="{FF2B5EF4-FFF2-40B4-BE49-F238E27FC236}">
                  <a16:creationId xmlns:a16="http://schemas.microsoft.com/office/drawing/2014/main" id="{432A4299-F817-FFBE-F736-3A11F1AB4516}"/>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4101;p64">
              <a:extLst>
                <a:ext uri="{FF2B5EF4-FFF2-40B4-BE49-F238E27FC236}">
                  <a16:creationId xmlns:a16="http://schemas.microsoft.com/office/drawing/2014/main" id="{A2734C1F-A294-9480-A7CD-6A8ECD81A569}"/>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4102;p64">
              <a:extLst>
                <a:ext uri="{FF2B5EF4-FFF2-40B4-BE49-F238E27FC236}">
                  <a16:creationId xmlns:a16="http://schemas.microsoft.com/office/drawing/2014/main" id="{FA63E311-A294-2B7A-D8BD-484138D2C064}"/>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4103;p64">
              <a:extLst>
                <a:ext uri="{FF2B5EF4-FFF2-40B4-BE49-F238E27FC236}">
                  <a16:creationId xmlns:a16="http://schemas.microsoft.com/office/drawing/2014/main" id="{26B0CC6F-C18D-C246-F5AB-28142F5D12C9}"/>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4104;p64">
              <a:extLst>
                <a:ext uri="{FF2B5EF4-FFF2-40B4-BE49-F238E27FC236}">
                  <a16:creationId xmlns:a16="http://schemas.microsoft.com/office/drawing/2014/main" id="{B7BF5010-8EBF-0C47-04E5-6E619A5F3F83}"/>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4105;p64">
              <a:extLst>
                <a:ext uri="{FF2B5EF4-FFF2-40B4-BE49-F238E27FC236}">
                  <a16:creationId xmlns:a16="http://schemas.microsoft.com/office/drawing/2014/main" id="{1AAE8AF2-3D24-E93A-B7C9-84E59687E29F}"/>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4106;p64">
              <a:extLst>
                <a:ext uri="{FF2B5EF4-FFF2-40B4-BE49-F238E27FC236}">
                  <a16:creationId xmlns:a16="http://schemas.microsoft.com/office/drawing/2014/main" id="{FC8E9DF8-60B3-2B77-894E-16D976B9D02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4107;p64">
              <a:extLst>
                <a:ext uri="{FF2B5EF4-FFF2-40B4-BE49-F238E27FC236}">
                  <a16:creationId xmlns:a16="http://schemas.microsoft.com/office/drawing/2014/main" id="{E4307CBE-7C7B-FB5B-A9CB-6C158B95F2C5}"/>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4108;p64">
              <a:extLst>
                <a:ext uri="{FF2B5EF4-FFF2-40B4-BE49-F238E27FC236}">
                  <a16:creationId xmlns:a16="http://schemas.microsoft.com/office/drawing/2014/main" id="{7CEB564F-EA1B-25D3-CB9F-097A2407C2EB}"/>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4109;p64">
              <a:extLst>
                <a:ext uri="{FF2B5EF4-FFF2-40B4-BE49-F238E27FC236}">
                  <a16:creationId xmlns:a16="http://schemas.microsoft.com/office/drawing/2014/main" id="{9C1B1C17-6D22-6770-D4E3-533905B6A5FD}"/>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4110;p64">
              <a:extLst>
                <a:ext uri="{FF2B5EF4-FFF2-40B4-BE49-F238E27FC236}">
                  <a16:creationId xmlns:a16="http://schemas.microsoft.com/office/drawing/2014/main" id="{4EC3794D-B002-8492-9F0B-099B6C76CA3E}"/>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4111;p64">
              <a:extLst>
                <a:ext uri="{FF2B5EF4-FFF2-40B4-BE49-F238E27FC236}">
                  <a16:creationId xmlns:a16="http://schemas.microsoft.com/office/drawing/2014/main" id="{5B857CDA-A963-653C-5B5D-0BECADF3EC01}"/>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4112;p64">
              <a:extLst>
                <a:ext uri="{FF2B5EF4-FFF2-40B4-BE49-F238E27FC236}">
                  <a16:creationId xmlns:a16="http://schemas.microsoft.com/office/drawing/2014/main" id="{F1B12B25-FEF5-672C-8232-C2E2B0F12525}"/>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4113;p64">
              <a:extLst>
                <a:ext uri="{FF2B5EF4-FFF2-40B4-BE49-F238E27FC236}">
                  <a16:creationId xmlns:a16="http://schemas.microsoft.com/office/drawing/2014/main" id="{DD18DEAE-3952-14C3-5003-A7DE4DC46BC8}"/>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4114;p64">
              <a:extLst>
                <a:ext uri="{FF2B5EF4-FFF2-40B4-BE49-F238E27FC236}">
                  <a16:creationId xmlns:a16="http://schemas.microsoft.com/office/drawing/2014/main" id="{0D333753-518F-5681-893B-281C5A2F4BE5}"/>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4115;p64">
              <a:extLst>
                <a:ext uri="{FF2B5EF4-FFF2-40B4-BE49-F238E27FC236}">
                  <a16:creationId xmlns:a16="http://schemas.microsoft.com/office/drawing/2014/main" id="{4C947635-E5D0-1224-6492-D2AADE598A31}"/>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4116;p64">
              <a:extLst>
                <a:ext uri="{FF2B5EF4-FFF2-40B4-BE49-F238E27FC236}">
                  <a16:creationId xmlns:a16="http://schemas.microsoft.com/office/drawing/2014/main" id="{720869E8-FE19-1E74-25C7-E91868FECF6A}"/>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4117;p64">
              <a:extLst>
                <a:ext uri="{FF2B5EF4-FFF2-40B4-BE49-F238E27FC236}">
                  <a16:creationId xmlns:a16="http://schemas.microsoft.com/office/drawing/2014/main" id="{0FB351FE-41AF-C3D0-D310-7EF6E6830459}"/>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4118;p64">
              <a:extLst>
                <a:ext uri="{FF2B5EF4-FFF2-40B4-BE49-F238E27FC236}">
                  <a16:creationId xmlns:a16="http://schemas.microsoft.com/office/drawing/2014/main" id="{E934A883-E5D0-6C2C-B5C9-1CC73181D54E}"/>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4119;p64">
              <a:extLst>
                <a:ext uri="{FF2B5EF4-FFF2-40B4-BE49-F238E27FC236}">
                  <a16:creationId xmlns:a16="http://schemas.microsoft.com/office/drawing/2014/main" id="{5C4F3CCB-633E-AA95-8B68-1F68325CFF7A}"/>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4120;p64">
              <a:extLst>
                <a:ext uri="{FF2B5EF4-FFF2-40B4-BE49-F238E27FC236}">
                  <a16:creationId xmlns:a16="http://schemas.microsoft.com/office/drawing/2014/main" id="{E9FA3AEC-88AC-A624-7DB9-EE44FEE5CCA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4121;p64">
              <a:extLst>
                <a:ext uri="{FF2B5EF4-FFF2-40B4-BE49-F238E27FC236}">
                  <a16:creationId xmlns:a16="http://schemas.microsoft.com/office/drawing/2014/main" id="{CC2BA0BB-9A12-2A6F-CC4B-35CD79906049}"/>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4122;p64">
              <a:extLst>
                <a:ext uri="{FF2B5EF4-FFF2-40B4-BE49-F238E27FC236}">
                  <a16:creationId xmlns:a16="http://schemas.microsoft.com/office/drawing/2014/main" id="{2B32EA79-DF54-C94B-5884-93D0D5F93B08}"/>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4123;p64">
              <a:extLst>
                <a:ext uri="{FF2B5EF4-FFF2-40B4-BE49-F238E27FC236}">
                  <a16:creationId xmlns:a16="http://schemas.microsoft.com/office/drawing/2014/main" id="{B570454F-DD94-7846-4E96-D1348370C7A3}"/>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4124;p64">
              <a:extLst>
                <a:ext uri="{FF2B5EF4-FFF2-40B4-BE49-F238E27FC236}">
                  <a16:creationId xmlns:a16="http://schemas.microsoft.com/office/drawing/2014/main" id="{03DE3E97-3B13-91A0-DC37-B58314E386C9}"/>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4125;p64">
              <a:extLst>
                <a:ext uri="{FF2B5EF4-FFF2-40B4-BE49-F238E27FC236}">
                  <a16:creationId xmlns:a16="http://schemas.microsoft.com/office/drawing/2014/main" id="{305CDB9C-A801-E509-BF88-283E8A7D090F}"/>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4126;p64">
              <a:extLst>
                <a:ext uri="{FF2B5EF4-FFF2-40B4-BE49-F238E27FC236}">
                  <a16:creationId xmlns:a16="http://schemas.microsoft.com/office/drawing/2014/main" id="{09434E87-86C4-A2E1-9445-12AA6A863219}"/>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4127;p64">
              <a:extLst>
                <a:ext uri="{FF2B5EF4-FFF2-40B4-BE49-F238E27FC236}">
                  <a16:creationId xmlns:a16="http://schemas.microsoft.com/office/drawing/2014/main" id="{C4A4BBEB-41F7-2825-131C-D0D5AD59A59A}"/>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4128;p64">
              <a:extLst>
                <a:ext uri="{FF2B5EF4-FFF2-40B4-BE49-F238E27FC236}">
                  <a16:creationId xmlns:a16="http://schemas.microsoft.com/office/drawing/2014/main" id="{4CA30368-7015-5434-B7EA-051D8487AE14}"/>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4129;p64">
              <a:extLst>
                <a:ext uri="{FF2B5EF4-FFF2-40B4-BE49-F238E27FC236}">
                  <a16:creationId xmlns:a16="http://schemas.microsoft.com/office/drawing/2014/main" id="{B2287C79-1DEA-DBBF-0198-B57F0EC5707D}"/>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4130;p64">
              <a:extLst>
                <a:ext uri="{FF2B5EF4-FFF2-40B4-BE49-F238E27FC236}">
                  <a16:creationId xmlns:a16="http://schemas.microsoft.com/office/drawing/2014/main" id="{2E0193A9-B4CF-79D9-42AB-7E118109158F}"/>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4131;p64">
              <a:extLst>
                <a:ext uri="{FF2B5EF4-FFF2-40B4-BE49-F238E27FC236}">
                  <a16:creationId xmlns:a16="http://schemas.microsoft.com/office/drawing/2014/main" id="{8F29B855-DC7E-56EF-851E-D6DFCDABA816}"/>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4132;p64">
              <a:extLst>
                <a:ext uri="{FF2B5EF4-FFF2-40B4-BE49-F238E27FC236}">
                  <a16:creationId xmlns:a16="http://schemas.microsoft.com/office/drawing/2014/main" id="{34AEE44C-2E98-1206-6EDB-1BCB8226F222}"/>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4133;p64">
              <a:extLst>
                <a:ext uri="{FF2B5EF4-FFF2-40B4-BE49-F238E27FC236}">
                  <a16:creationId xmlns:a16="http://schemas.microsoft.com/office/drawing/2014/main" id="{EC236F3F-0C73-FCAE-E2E8-54A9BDB2804D}"/>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4134;p64">
              <a:extLst>
                <a:ext uri="{FF2B5EF4-FFF2-40B4-BE49-F238E27FC236}">
                  <a16:creationId xmlns:a16="http://schemas.microsoft.com/office/drawing/2014/main" id="{035F3A6A-F3C7-0C85-88FA-74F33B6801C9}"/>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4135;p64">
              <a:extLst>
                <a:ext uri="{FF2B5EF4-FFF2-40B4-BE49-F238E27FC236}">
                  <a16:creationId xmlns:a16="http://schemas.microsoft.com/office/drawing/2014/main" id="{72EF5A32-5C24-32BF-8E21-866FE2A8B4B8}"/>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4136;p64">
              <a:extLst>
                <a:ext uri="{FF2B5EF4-FFF2-40B4-BE49-F238E27FC236}">
                  <a16:creationId xmlns:a16="http://schemas.microsoft.com/office/drawing/2014/main" id="{C01FE769-A3B1-E8A7-D501-652B9E17AA07}"/>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4137;p64">
              <a:extLst>
                <a:ext uri="{FF2B5EF4-FFF2-40B4-BE49-F238E27FC236}">
                  <a16:creationId xmlns:a16="http://schemas.microsoft.com/office/drawing/2014/main" id="{E903818B-8456-E7E5-B122-7645049360D8}"/>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4138;p64">
              <a:extLst>
                <a:ext uri="{FF2B5EF4-FFF2-40B4-BE49-F238E27FC236}">
                  <a16:creationId xmlns:a16="http://schemas.microsoft.com/office/drawing/2014/main" id="{6706F783-8A17-B473-FF54-780A89C6AC7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4139;p64">
              <a:extLst>
                <a:ext uri="{FF2B5EF4-FFF2-40B4-BE49-F238E27FC236}">
                  <a16:creationId xmlns:a16="http://schemas.microsoft.com/office/drawing/2014/main" id="{9EDC9223-0721-1540-2F08-EF7E7BF330C4}"/>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4140;p64">
              <a:extLst>
                <a:ext uri="{FF2B5EF4-FFF2-40B4-BE49-F238E27FC236}">
                  <a16:creationId xmlns:a16="http://schemas.microsoft.com/office/drawing/2014/main" id="{D3FA4506-18B8-BD1C-CD82-5794A1F39F64}"/>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4141;p64">
              <a:extLst>
                <a:ext uri="{FF2B5EF4-FFF2-40B4-BE49-F238E27FC236}">
                  <a16:creationId xmlns:a16="http://schemas.microsoft.com/office/drawing/2014/main" id="{5ECE6D27-FCA2-4916-A246-88D877917994}"/>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4142;p64">
              <a:extLst>
                <a:ext uri="{FF2B5EF4-FFF2-40B4-BE49-F238E27FC236}">
                  <a16:creationId xmlns:a16="http://schemas.microsoft.com/office/drawing/2014/main" id="{1881E931-441C-8758-79C1-E18FFEA9335B}"/>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4143;p64">
              <a:extLst>
                <a:ext uri="{FF2B5EF4-FFF2-40B4-BE49-F238E27FC236}">
                  <a16:creationId xmlns:a16="http://schemas.microsoft.com/office/drawing/2014/main" id="{5CCD1CD5-06C9-1E6A-1D03-F3B07ECED7B5}"/>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4144;p64">
              <a:extLst>
                <a:ext uri="{FF2B5EF4-FFF2-40B4-BE49-F238E27FC236}">
                  <a16:creationId xmlns:a16="http://schemas.microsoft.com/office/drawing/2014/main" id="{B87932AF-C64E-9811-2DBF-2CB827171F95}"/>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4145;p64">
              <a:extLst>
                <a:ext uri="{FF2B5EF4-FFF2-40B4-BE49-F238E27FC236}">
                  <a16:creationId xmlns:a16="http://schemas.microsoft.com/office/drawing/2014/main" id="{A68ACFF9-AE4E-C88D-566B-5C50F962009C}"/>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4146;p64">
              <a:extLst>
                <a:ext uri="{FF2B5EF4-FFF2-40B4-BE49-F238E27FC236}">
                  <a16:creationId xmlns:a16="http://schemas.microsoft.com/office/drawing/2014/main" id="{FF4CA487-2B40-F2E1-ECEB-D9D04FC26729}"/>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4147;p64">
              <a:extLst>
                <a:ext uri="{FF2B5EF4-FFF2-40B4-BE49-F238E27FC236}">
                  <a16:creationId xmlns:a16="http://schemas.microsoft.com/office/drawing/2014/main" id="{3148C659-96B2-4B24-CC22-D736BB264B02}"/>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4148;p64">
              <a:extLst>
                <a:ext uri="{FF2B5EF4-FFF2-40B4-BE49-F238E27FC236}">
                  <a16:creationId xmlns:a16="http://schemas.microsoft.com/office/drawing/2014/main" id="{90DB8239-F819-E6F1-DF76-1AC242131B73}"/>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4149;p64">
              <a:extLst>
                <a:ext uri="{FF2B5EF4-FFF2-40B4-BE49-F238E27FC236}">
                  <a16:creationId xmlns:a16="http://schemas.microsoft.com/office/drawing/2014/main" id="{A2B66EFA-D1C3-3CE6-3587-F06F181121D8}"/>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4150;p64">
              <a:extLst>
                <a:ext uri="{FF2B5EF4-FFF2-40B4-BE49-F238E27FC236}">
                  <a16:creationId xmlns:a16="http://schemas.microsoft.com/office/drawing/2014/main" id="{5042EF81-BA5A-0D80-CCF7-4BA7EFBB587E}"/>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4151;p64">
              <a:extLst>
                <a:ext uri="{FF2B5EF4-FFF2-40B4-BE49-F238E27FC236}">
                  <a16:creationId xmlns:a16="http://schemas.microsoft.com/office/drawing/2014/main" id="{93D6EC24-A1B8-BFE6-2D81-B7C84D93D4B5}"/>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4152;p64">
              <a:extLst>
                <a:ext uri="{FF2B5EF4-FFF2-40B4-BE49-F238E27FC236}">
                  <a16:creationId xmlns:a16="http://schemas.microsoft.com/office/drawing/2014/main" id="{CF9C699E-975A-CE4E-9B70-9170FE191301}"/>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4153;p64">
              <a:extLst>
                <a:ext uri="{FF2B5EF4-FFF2-40B4-BE49-F238E27FC236}">
                  <a16:creationId xmlns:a16="http://schemas.microsoft.com/office/drawing/2014/main" id="{B8979789-BA01-039D-5BE3-D69EF2A49C08}"/>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4154;p64">
              <a:extLst>
                <a:ext uri="{FF2B5EF4-FFF2-40B4-BE49-F238E27FC236}">
                  <a16:creationId xmlns:a16="http://schemas.microsoft.com/office/drawing/2014/main" id="{2476FED2-1B01-4832-1B36-9A6EF7A6EC50}"/>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4155;p64">
              <a:extLst>
                <a:ext uri="{FF2B5EF4-FFF2-40B4-BE49-F238E27FC236}">
                  <a16:creationId xmlns:a16="http://schemas.microsoft.com/office/drawing/2014/main" id="{D3309C8C-68D1-5876-851D-53AD68687B2E}"/>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4156;p64">
              <a:extLst>
                <a:ext uri="{FF2B5EF4-FFF2-40B4-BE49-F238E27FC236}">
                  <a16:creationId xmlns:a16="http://schemas.microsoft.com/office/drawing/2014/main" id="{710CB886-5493-81B7-2AE6-29CDBE792226}"/>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4157;p64">
              <a:extLst>
                <a:ext uri="{FF2B5EF4-FFF2-40B4-BE49-F238E27FC236}">
                  <a16:creationId xmlns:a16="http://schemas.microsoft.com/office/drawing/2014/main" id="{F7F7D3CB-C2A7-3A23-567A-E47B0EF6689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4158;p64">
              <a:extLst>
                <a:ext uri="{FF2B5EF4-FFF2-40B4-BE49-F238E27FC236}">
                  <a16:creationId xmlns:a16="http://schemas.microsoft.com/office/drawing/2014/main" id="{FC533BC9-769D-0F6D-CBEE-8D33223FFFC1}"/>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4159;p64">
              <a:extLst>
                <a:ext uri="{FF2B5EF4-FFF2-40B4-BE49-F238E27FC236}">
                  <a16:creationId xmlns:a16="http://schemas.microsoft.com/office/drawing/2014/main" id="{6F0057D9-F26A-ADC8-E267-087D992F5419}"/>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4160;p64">
              <a:extLst>
                <a:ext uri="{FF2B5EF4-FFF2-40B4-BE49-F238E27FC236}">
                  <a16:creationId xmlns:a16="http://schemas.microsoft.com/office/drawing/2014/main" id="{32087FA8-0BCD-4786-C502-267729D3F787}"/>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4161;p64">
              <a:extLst>
                <a:ext uri="{FF2B5EF4-FFF2-40B4-BE49-F238E27FC236}">
                  <a16:creationId xmlns:a16="http://schemas.microsoft.com/office/drawing/2014/main" id="{E3A56871-64F9-9324-BB9B-6A6652797C07}"/>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4162;p64">
              <a:extLst>
                <a:ext uri="{FF2B5EF4-FFF2-40B4-BE49-F238E27FC236}">
                  <a16:creationId xmlns:a16="http://schemas.microsoft.com/office/drawing/2014/main" id="{98D05D6E-65F1-A106-8247-01CB8D7787E7}"/>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4163;p64">
              <a:extLst>
                <a:ext uri="{FF2B5EF4-FFF2-40B4-BE49-F238E27FC236}">
                  <a16:creationId xmlns:a16="http://schemas.microsoft.com/office/drawing/2014/main" id="{976590DE-F918-8686-4B92-2FB736308F2D}"/>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4164;p64">
              <a:extLst>
                <a:ext uri="{FF2B5EF4-FFF2-40B4-BE49-F238E27FC236}">
                  <a16:creationId xmlns:a16="http://schemas.microsoft.com/office/drawing/2014/main" id="{0FDEB0F3-60DC-1063-61AA-06A40DA43013}"/>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4165;p64">
              <a:extLst>
                <a:ext uri="{FF2B5EF4-FFF2-40B4-BE49-F238E27FC236}">
                  <a16:creationId xmlns:a16="http://schemas.microsoft.com/office/drawing/2014/main" id="{E8707A7E-325D-2FBB-9647-F448F0D5086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4166;p64">
              <a:extLst>
                <a:ext uri="{FF2B5EF4-FFF2-40B4-BE49-F238E27FC236}">
                  <a16:creationId xmlns:a16="http://schemas.microsoft.com/office/drawing/2014/main" id="{A5A405FC-892F-D702-2F36-6759423CC9E1}"/>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4167;p64">
              <a:extLst>
                <a:ext uri="{FF2B5EF4-FFF2-40B4-BE49-F238E27FC236}">
                  <a16:creationId xmlns:a16="http://schemas.microsoft.com/office/drawing/2014/main" id="{41352FC1-D13D-7C97-1E0F-881987EE2133}"/>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4168;p64">
              <a:extLst>
                <a:ext uri="{FF2B5EF4-FFF2-40B4-BE49-F238E27FC236}">
                  <a16:creationId xmlns:a16="http://schemas.microsoft.com/office/drawing/2014/main" id="{7B785354-A1A0-FFEA-F470-4836BFF21EC9}"/>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4169;p64">
              <a:extLst>
                <a:ext uri="{FF2B5EF4-FFF2-40B4-BE49-F238E27FC236}">
                  <a16:creationId xmlns:a16="http://schemas.microsoft.com/office/drawing/2014/main" id="{BA02F324-35A2-7207-8E69-DEEFEC328AF3}"/>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4170;p64">
              <a:extLst>
                <a:ext uri="{FF2B5EF4-FFF2-40B4-BE49-F238E27FC236}">
                  <a16:creationId xmlns:a16="http://schemas.microsoft.com/office/drawing/2014/main" id="{678398EB-54ED-5D8F-919C-48C782BC46CE}"/>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4171;p64">
              <a:extLst>
                <a:ext uri="{FF2B5EF4-FFF2-40B4-BE49-F238E27FC236}">
                  <a16:creationId xmlns:a16="http://schemas.microsoft.com/office/drawing/2014/main" id="{02B9A8BC-09C5-CD02-0DFC-3306D9F2A071}"/>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4172;p64">
              <a:extLst>
                <a:ext uri="{FF2B5EF4-FFF2-40B4-BE49-F238E27FC236}">
                  <a16:creationId xmlns:a16="http://schemas.microsoft.com/office/drawing/2014/main" id="{3A789A9B-DC00-7CB6-DBE6-1F9BDCA0CD4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4173;p64">
              <a:extLst>
                <a:ext uri="{FF2B5EF4-FFF2-40B4-BE49-F238E27FC236}">
                  <a16:creationId xmlns:a16="http://schemas.microsoft.com/office/drawing/2014/main" id="{97276729-B8BB-AC13-DF8C-15D51A46E2E0}"/>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4174;p64">
              <a:extLst>
                <a:ext uri="{FF2B5EF4-FFF2-40B4-BE49-F238E27FC236}">
                  <a16:creationId xmlns:a16="http://schemas.microsoft.com/office/drawing/2014/main" id="{8BC78F61-0B34-C558-E1A2-C759C452C5A1}"/>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4175;p64">
              <a:extLst>
                <a:ext uri="{FF2B5EF4-FFF2-40B4-BE49-F238E27FC236}">
                  <a16:creationId xmlns:a16="http://schemas.microsoft.com/office/drawing/2014/main" id="{A5029D4B-5FFF-3CB4-C798-54B840680A8D}"/>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4176;p64">
              <a:extLst>
                <a:ext uri="{FF2B5EF4-FFF2-40B4-BE49-F238E27FC236}">
                  <a16:creationId xmlns:a16="http://schemas.microsoft.com/office/drawing/2014/main" id="{7E14EAA3-65D4-FC81-5CAF-AC3047C96D3E}"/>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4177;p64">
              <a:extLst>
                <a:ext uri="{FF2B5EF4-FFF2-40B4-BE49-F238E27FC236}">
                  <a16:creationId xmlns:a16="http://schemas.microsoft.com/office/drawing/2014/main" id="{B88EB589-AAE6-6E14-96CF-F3ED71F14FA2}"/>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4178;p64">
              <a:extLst>
                <a:ext uri="{FF2B5EF4-FFF2-40B4-BE49-F238E27FC236}">
                  <a16:creationId xmlns:a16="http://schemas.microsoft.com/office/drawing/2014/main" id="{E16DA129-03CE-465F-63BF-7D22995339E9}"/>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4179;p64">
              <a:extLst>
                <a:ext uri="{FF2B5EF4-FFF2-40B4-BE49-F238E27FC236}">
                  <a16:creationId xmlns:a16="http://schemas.microsoft.com/office/drawing/2014/main" id="{2C394495-B14B-DA63-313C-364F7A024CC8}"/>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4180;p64">
              <a:extLst>
                <a:ext uri="{FF2B5EF4-FFF2-40B4-BE49-F238E27FC236}">
                  <a16:creationId xmlns:a16="http://schemas.microsoft.com/office/drawing/2014/main" id="{15F1DCF5-2E90-21F3-6637-46626ABE6E50}"/>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4181;p64">
              <a:extLst>
                <a:ext uri="{FF2B5EF4-FFF2-40B4-BE49-F238E27FC236}">
                  <a16:creationId xmlns:a16="http://schemas.microsoft.com/office/drawing/2014/main" id="{3569C002-59D6-5CCB-6FB0-318CD548A8D7}"/>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4182;p64">
              <a:extLst>
                <a:ext uri="{FF2B5EF4-FFF2-40B4-BE49-F238E27FC236}">
                  <a16:creationId xmlns:a16="http://schemas.microsoft.com/office/drawing/2014/main" id="{59F5F613-B9CC-7D87-E920-014920F006C7}"/>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4183;p64">
              <a:extLst>
                <a:ext uri="{FF2B5EF4-FFF2-40B4-BE49-F238E27FC236}">
                  <a16:creationId xmlns:a16="http://schemas.microsoft.com/office/drawing/2014/main" id="{AB03693C-138B-5640-3BA7-88AA13E8772D}"/>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4184;p64">
              <a:extLst>
                <a:ext uri="{FF2B5EF4-FFF2-40B4-BE49-F238E27FC236}">
                  <a16:creationId xmlns:a16="http://schemas.microsoft.com/office/drawing/2014/main" id="{9DA8947E-390E-F5D3-E2FD-A9011713F1C5}"/>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4185;p64">
              <a:extLst>
                <a:ext uri="{FF2B5EF4-FFF2-40B4-BE49-F238E27FC236}">
                  <a16:creationId xmlns:a16="http://schemas.microsoft.com/office/drawing/2014/main" id="{F363D77B-7192-630A-D6DC-97AD96FE5F0D}"/>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4186;p64">
              <a:extLst>
                <a:ext uri="{FF2B5EF4-FFF2-40B4-BE49-F238E27FC236}">
                  <a16:creationId xmlns:a16="http://schemas.microsoft.com/office/drawing/2014/main" id="{9ADCFCD5-02BF-AF34-102B-B7013A83399E}"/>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4187;p64">
              <a:extLst>
                <a:ext uri="{FF2B5EF4-FFF2-40B4-BE49-F238E27FC236}">
                  <a16:creationId xmlns:a16="http://schemas.microsoft.com/office/drawing/2014/main" id="{C71D9934-A71C-69B4-9E21-3583AAA761F3}"/>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4188;p64">
              <a:extLst>
                <a:ext uri="{FF2B5EF4-FFF2-40B4-BE49-F238E27FC236}">
                  <a16:creationId xmlns:a16="http://schemas.microsoft.com/office/drawing/2014/main" id="{4392E1CB-AFCF-5636-5535-E121C1503065}"/>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4189;p64">
              <a:extLst>
                <a:ext uri="{FF2B5EF4-FFF2-40B4-BE49-F238E27FC236}">
                  <a16:creationId xmlns:a16="http://schemas.microsoft.com/office/drawing/2014/main" id="{A82C06EA-0BF3-CCDE-6E36-3ABF8193A6F9}"/>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4190;p64">
              <a:extLst>
                <a:ext uri="{FF2B5EF4-FFF2-40B4-BE49-F238E27FC236}">
                  <a16:creationId xmlns:a16="http://schemas.microsoft.com/office/drawing/2014/main" id="{11C4502F-F29B-FFDA-F938-46FE0E1DE180}"/>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4191;p64">
              <a:extLst>
                <a:ext uri="{FF2B5EF4-FFF2-40B4-BE49-F238E27FC236}">
                  <a16:creationId xmlns:a16="http://schemas.microsoft.com/office/drawing/2014/main" id="{0B1162AD-F2C6-7165-DB37-F5B280D122DE}"/>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4192;p64">
              <a:extLst>
                <a:ext uri="{FF2B5EF4-FFF2-40B4-BE49-F238E27FC236}">
                  <a16:creationId xmlns:a16="http://schemas.microsoft.com/office/drawing/2014/main" id="{0A6EEC7A-9A6E-1A23-5C07-153CCEA1704E}"/>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4193;p64">
              <a:extLst>
                <a:ext uri="{FF2B5EF4-FFF2-40B4-BE49-F238E27FC236}">
                  <a16:creationId xmlns:a16="http://schemas.microsoft.com/office/drawing/2014/main" id="{4F87EE70-A05E-006B-D8D4-3A0DB6149009}"/>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4194;p64">
              <a:extLst>
                <a:ext uri="{FF2B5EF4-FFF2-40B4-BE49-F238E27FC236}">
                  <a16:creationId xmlns:a16="http://schemas.microsoft.com/office/drawing/2014/main" id="{3CCE8A36-EC04-C911-4FF4-7411343497D4}"/>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4195;p64">
              <a:extLst>
                <a:ext uri="{FF2B5EF4-FFF2-40B4-BE49-F238E27FC236}">
                  <a16:creationId xmlns:a16="http://schemas.microsoft.com/office/drawing/2014/main" id="{CD6A40CE-23A8-8822-8E34-36C6D84EA561}"/>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4196;p64">
              <a:extLst>
                <a:ext uri="{FF2B5EF4-FFF2-40B4-BE49-F238E27FC236}">
                  <a16:creationId xmlns:a16="http://schemas.microsoft.com/office/drawing/2014/main" id="{6762EAAA-2830-D122-D9BC-30418E8E5C58}"/>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4197;p64">
              <a:extLst>
                <a:ext uri="{FF2B5EF4-FFF2-40B4-BE49-F238E27FC236}">
                  <a16:creationId xmlns:a16="http://schemas.microsoft.com/office/drawing/2014/main" id="{27413796-7DB0-C113-1D83-2AA6B02A0E1D}"/>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4198;p64">
              <a:extLst>
                <a:ext uri="{FF2B5EF4-FFF2-40B4-BE49-F238E27FC236}">
                  <a16:creationId xmlns:a16="http://schemas.microsoft.com/office/drawing/2014/main" id="{55363960-E4A5-0D60-60A8-5EFF8B699D73}"/>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4199;p64">
              <a:extLst>
                <a:ext uri="{FF2B5EF4-FFF2-40B4-BE49-F238E27FC236}">
                  <a16:creationId xmlns:a16="http://schemas.microsoft.com/office/drawing/2014/main" id="{3D9DE97F-30B7-5B09-01B3-610262B54919}"/>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4200;p64">
              <a:extLst>
                <a:ext uri="{FF2B5EF4-FFF2-40B4-BE49-F238E27FC236}">
                  <a16:creationId xmlns:a16="http://schemas.microsoft.com/office/drawing/2014/main" id="{F25C3A51-0877-BF71-9EE3-40FDCA0E1090}"/>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4201;p64">
              <a:extLst>
                <a:ext uri="{FF2B5EF4-FFF2-40B4-BE49-F238E27FC236}">
                  <a16:creationId xmlns:a16="http://schemas.microsoft.com/office/drawing/2014/main" id="{B1DCA473-6487-E39C-936E-1BC3057444C4}"/>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4202;p64">
              <a:extLst>
                <a:ext uri="{FF2B5EF4-FFF2-40B4-BE49-F238E27FC236}">
                  <a16:creationId xmlns:a16="http://schemas.microsoft.com/office/drawing/2014/main" id="{4EC3C1BE-964C-77A3-3C1D-ED7CFA63A643}"/>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4203;p64">
              <a:extLst>
                <a:ext uri="{FF2B5EF4-FFF2-40B4-BE49-F238E27FC236}">
                  <a16:creationId xmlns:a16="http://schemas.microsoft.com/office/drawing/2014/main" id="{92D545C0-FFB1-64EB-2563-91B2712A7DF8}"/>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4204;p64">
              <a:extLst>
                <a:ext uri="{FF2B5EF4-FFF2-40B4-BE49-F238E27FC236}">
                  <a16:creationId xmlns:a16="http://schemas.microsoft.com/office/drawing/2014/main" id="{CE11CC01-2DAD-53F2-564C-5C4E020B4925}"/>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4205;p64">
              <a:extLst>
                <a:ext uri="{FF2B5EF4-FFF2-40B4-BE49-F238E27FC236}">
                  <a16:creationId xmlns:a16="http://schemas.microsoft.com/office/drawing/2014/main" id="{59730D8D-BD21-F08D-701D-37E1990C7510}"/>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4206;p64">
              <a:extLst>
                <a:ext uri="{FF2B5EF4-FFF2-40B4-BE49-F238E27FC236}">
                  <a16:creationId xmlns:a16="http://schemas.microsoft.com/office/drawing/2014/main" id="{9036D62B-DD9D-2EE4-C50F-EF10F469CA71}"/>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4207;p64">
              <a:extLst>
                <a:ext uri="{FF2B5EF4-FFF2-40B4-BE49-F238E27FC236}">
                  <a16:creationId xmlns:a16="http://schemas.microsoft.com/office/drawing/2014/main" id="{5EC7FD5D-EFE2-CC7D-04CE-D15E8B59821E}"/>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4208;p64">
              <a:extLst>
                <a:ext uri="{FF2B5EF4-FFF2-40B4-BE49-F238E27FC236}">
                  <a16:creationId xmlns:a16="http://schemas.microsoft.com/office/drawing/2014/main" id="{CF76C3C0-C42C-6C9D-CC61-C8672612217A}"/>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4209;p64">
              <a:extLst>
                <a:ext uri="{FF2B5EF4-FFF2-40B4-BE49-F238E27FC236}">
                  <a16:creationId xmlns:a16="http://schemas.microsoft.com/office/drawing/2014/main" id="{0B26C87D-9DA3-FE79-F5B3-79C1D210F518}"/>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4210;p64">
              <a:extLst>
                <a:ext uri="{FF2B5EF4-FFF2-40B4-BE49-F238E27FC236}">
                  <a16:creationId xmlns:a16="http://schemas.microsoft.com/office/drawing/2014/main" id="{EA752BFC-3D1A-9390-47CD-DF7E98E29A80}"/>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4211;p64">
              <a:extLst>
                <a:ext uri="{FF2B5EF4-FFF2-40B4-BE49-F238E27FC236}">
                  <a16:creationId xmlns:a16="http://schemas.microsoft.com/office/drawing/2014/main" id="{A6D8C9F8-10E0-3F9C-0015-D6DCE9B502AD}"/>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4212;p64">
              <a:extLst>
                <a:ext uri="{FF2B5EF4-FFF2-40B4-BE49-F238E27FC236}">
                  <a16:creationId xmlns:a16="http://schemas.microsoft.com/office/drawing/2014/main" id="{91A6CE0C-A6DF-5A8E-D893-413B0B52AEB6}"/>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4213;p64">
              <a:extLst>
                <a:ext uri="{FF2B5EF4-FFF2-40B4-BE49-F238E27FC236}">
                  <a16:creationId xmlns:a16="http://schemas.microsoft.com/office/drawing/2014/main" id="{1703CC08-4497-FDB4-11EC-9A7A84DC30FC}"/>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4214;p64">
              <a:extLst>
                <a:ext uri="{FF2B5EF4-FFF2-40B4-BE49-F238E27FC236}">
                  <a16:creationId xmlns:a16="http://schemas.microsoft.com/office/drawing/2014/main" id="{8291896F-82D2-7ECD-CEEA-64ED14883931}"/>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078" name="Google Shape;4215;p64">
            <a:extLst>
              <a:ext uri="{FF2B5EF4-FFF2-40B4-BE49-F238E27FC236}">
                <a16:creationId xmlns:a16="http://schemas.microsoft.com/office/drawing/2014/main" id="{8C39A6B9-7A67-1091-0175-9681FD3AE87D}"/>
              </a:ext>
            </a:extLst>
          </p:cNvPr>
          <p:cNvGrpSpPr/>
          <p:nvPr/>
        </p:nvGrpSpPr>
        <p:grpSpPr>
          <a:xfrm>
            <a:off x="7948415" y="1641515"/>
            <a:ext cx="3247947" cy="1730300"/>
            <a:chOff x="233350" y="949250"/>
            <a:chExt cx="7137300" cy="3802300"/>
          </a:xfrm>
        </p:grpSpPr>
        <p:sp>
          <p:nvSpPr>
            <p:cNvPr id="8079" name="Google Shape;4216;p64">
              <a:extLst>
                <a:ext uri="{FF2B5EF4-FFF2-40B4-BE49-F238E27FC236}">
                  <a16:creationId xmlns:a16="http://schemas.microsoft.com/office/drawing/2014/main" id="{0659E90D-2925-21B1-E69C-91E3FC558C6C}"/>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4217;p64">
              <a:extLst>
                <a:ext uri="{FF2B5EF4-FFF2-40B4-BE49-F238E27FC236}">
                  <a16:creationId xmlns:a16="http://schemas.microsoft.com/office/drawing/2014/main" id="{A1CD5432-B7F7-58E5-454F-73D8F70C9698}"/>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4218;p64">
              <a:extLst>
                <a:ext uri="{FF2B5EF4-FFF2-40B4-BE49-F238E27FC236}">
                  <a16:creationId xmlns:a16="http://schemas.microsoft.com/office/drawing/2014/main" id="{5DEDE852-B212-0DFA-18C6-8D46BD422AB9}"/>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4219;p64">
              <a:extLst>
                <a:ext uri="{FF2B5EF4-FFF2-40B4-BE49-F238E27FC236}">
                  <a16:creationId xmlns:a16="http://schemas.microsoft.com/office/drawing/2014/main" id="{4058A1A7-3F7C-A074-D4F5-9D41150155E7}"/>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4220;p64">
              <a:extLst>
                <a:ext uri="{FF2B5EF4-FFF2-40B4-BE49-F238E27FC236}">
                  <a16:creationId xmlns:a16="http://schemas.microsoft.com/office/drawing/2014/main" id="{194ACBBE-BD23-FD48-0982-C531688BDA2A}"/>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4221;p64">
              <a:extLst>
                <a:ext uri="{FF2B5EF4-FFF2-40B4-BE49-F238E27FC236}">
                  <a16:creationId xmlns:a16="http://schemas.microsoft.com/office/drawing/2014/main" id="{819AC03F-1E16-1CD1-4D60-B63B242EE7B4}"/>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4222;p64">
              <a:extLst>
                <a:ext uri="{FF2B5EF4-FFF2-40B4-BE49-F238E27FC236}">
                  <a16:creationId xmlns:a16="http://schemas.microsoft.com/office/drawing/2014/main" id="{B2B3DB92-E543-CE94-3446-82FD72695B57}"/>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4223;p64">
              <a:extLst>
                <a:ext uri="{FF2B5EF4-FFF2-40B4-BE49-F238E27FC236}">
                  <a16:creationId xmlns:a16="http://schemas.microsoft.com/office/drawing/2014/main" id="{75170594-F5D6-3126-1E57-094D2D34B45A}"/>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4224;p64">
              <a:extLst>
                <a:ext uri="{FF2B5EF4-FFF2-40B4-BE49-F238E27FC236}">
                  <a16:creationId xmlns:a16="http://schemas.microsoft.com/office/drawing/2014/main" id="{75BB9D0A-9AB1-86C3-8000-3182385E1A5C}"/>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4225;p64">
              <a:extLst>
                <a:ext uri="{FF2B5EF4-FFF2-40B4-BE49-F238E27FC236}">
                  <a16:creationId xmlns:a16="http://schemas.microsoft.com/office/drawing/2014/main" id="{2552DA29-03D3-8CB8-1310-21359E871DC6}"/>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4226;p64">
              <a:extLst>
                <a:ext uri="{FF2B5EF4-FFF2-40B4-BE49-F238E27FC236}">
                  <a16:creationId xmlns:a16="http://schemas.microsoft.com/office/drawing/2014/main" id="{53EA2D6A-CFC3-CB74-EA29-361F6B1CAABF}"/>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4227;p64">
              <a:extLst>
                <a:ext uri="{FF2B5EF4-FFF2-40B4-BE49-F238E27FC236}">
                  <a16:creationId xmlns:a16="http://schemas.microsoft.com/office/drawing/2014/main" id="{3DD00F50-A580-2363-5B7D-7B711E5AE171}"/>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4228;p64">
              <a:extLst>
                <a:ext uri="{FF2B5EF4-FFF2-40B4-BE49-F238E27FC236}">
                  <a16:creationId xmlns:a16="http://schemas.microsoft.com/office/drawing/2014/main" id="{022EC058-67A4-4229-1F3D-E0E0DFF7CCF6}"/>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4229;p64">
              <a:extLst>
                <a:ext uri="{FF2B5EF4-FFF2-40B4-BE49-F238E27FC236}">
                  <a16:creationId xmlns:a16="http://schemas.microsoft.com/office/drawing/2014/main" id="{3D7D4A84-268C-5F7D-A0C5-99DA62888F2D}"/>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4230;p64">
              <a:extLst>
                <a:ext uri="{FF2B5EF4-FFF2-40B4-BE49-F238E27FC236}">
                  <a16:creationId xmlns:a16="http://schemas.microsoft.com/office/drawing/2014/main" id="{47778EC8-218A-97AC-6143-05CAA9857062}"/>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4231;p64">
              <a:extLst>
                <a:ext uri="{FF2B5EF4-FFF2-40B4-BE49-F238E27FC236}">
                  <a16:creationId xmlns:a16="http://schemas.microsoft.com/office/drawing/2014/main" id="{4E06C03F-6E05-B47B-A15A-0401FAE8A8F6}"/>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4232;p64">
              <a:extLst>
                <a:ext uri="{FF2B5EF4-FFF2-40B4-BE49-F238E27FC236}">
                  <a16:creationId xmlns:a16="http://schemas.microsoft.com/office/drawing/2014/main" id="{1BB7820E-AF7F-35BF-A832-293FCA515542}"/>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4233;p64">
              <a:extLst>
                <a:ext uri="{FF2B5EF4-FFF2-40B4-BE49-F238E27FC236}">
                  <a16:creationId xmlns:a16="http://schemas.microsoft.com/office/drawing/2014/main" id="{7E14144A-3C69-AE6D-0E5E-3F9F79DD016C}"/>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4234;p64">
              <a:extLst>
                <a:ext uri="{FF2B5EF4-FFF2-40B4-BE49-F238E27FC236}">
                  <a16:creationId xmlns:a16="http://schemas.microsoft.com/office/drawing/2014/main" id="{E1340CE5-1101-AD84-7C60-0D8DCF978205}"/>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4235;p64">
              <a:extLst>
                <a:ext uri="{FF2B5EF4-FFF2-40B4-BE49-F238E27FC236}">
                  <a16:creationId xmlns:a16="http://schemas.microsoft.com/office/drawing/2014/main" id="{F53978F6-8731-7F0C-6748-6EEE5551D92D}"/>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4236;p64">
              <a:extLst>
                <a:ext uri="{FF2B5EF4-FFF2-40B4-BE49-F238E27FC236}">
                  <a16:creationId xmlns:a16="http://schemas.microsoft.com/office/drawing/2014/main" id="{8BC82D16-D3E7-EE7A-FE46-BDC24E0EDD02}"/>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4237;p64">
              <a:extLst>
                <a:ext uri="{FF2B5EF4-FFF2-40B4-BE49-F238E27FC236}">
                  <a16:creationId xmlns:a16="http://schemas.microsoft.com/office/drawing/2014/main" id="{E8DEB7EC-6A66-E151-0853-F25124CBD0F8}"/>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4238;p64">
              <a:extLst>
                <a:ext uri="{FF2B5EF4-FFF2-40B4-BE49-F238E27FC236}">
                  <a16:creationId xmlns:a16="http://schemas.microsoft.com/office/drawing/2014/main" id="{7D87757A-51E1-4FED-C769-42D682EF8183}"/>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4239;p64">
              <a:extLst>
                <a:ext uri="{FF2B5EF4-FFF2-40B4-BE49-F238E27FC236}">
                  <a16:creationId xmlns:a16="http://schemas.microsoft.com/office/drawing/2014/main" id="{C25F3273-3D6B-C9E0-607A-45DBAB8C14CA}"/>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4240;p64">
              <a:extLst>
                <a:ext uri="{FF2B5EF4-FFF2-40B4-BE49-F238E27FC236}">
                  <a16:creationId xmlns:a16="http://schemas.microsoft.com/office/drawing/2014/main" id="{D9D175C7-403F-C453-B492-DEF1D50598F2}"/>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4241;p64">
              <a:extLst>
                <a:ext uri="{FF2B5EF4-FFF2-40B4-BE49-F238E27FC236}">
                  <a16:creationId xmlns:a16="http://schemas.microsoft.com/office/drawing/2014/main" id="{8C7F5C6A-91C0-CE23-DF2B-F4305E7F6144}"/>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4242;p64">
              <a:extLst>
                <a:ext uri="{FF2B5EF4-FFF2-40B4-BE49-F238E27FC236}">
                  <a16:creationId xmlns:a16="http://schemas.microsoft.com/office/drawing/2014/main" id="{F3812FEE-6679-C3EA-FCFD-CF0C6307B5A4}"/>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4243;p64">
              <a:extLst>
                <a:ext uri="{FF2B5EF4-FFF2-40B4-BE49-F238E27FC236}">
                  <a16:creationId xmlns:a16="http://schemas.microsoft.com/office/drawing/2014/main" id="{9786EC56-4B12-262A-D5B4-9D65BAD58E67}"/>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4244;p64">
              <a:extLst>
                <a:ext uri="{FF2B5EF4-FFF2-40B4-BE49-F238E27FC236}">
                  <a16:creationId xmlns:a16="http://schemas.microsoft.com/office/drawing/2014/main" id="{6F88254C-6A61-DD87-78C1-9188D3D75157}"/>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4245;p64">
              <a:extLst>
                <a:ext uri="{FF2B5EF4-FFF2-40B4-BE49-F238E27FC236}">
                  <a16:creationId xmlns:a16="http://schemas.microsoft.com/office/drawing/2014/main" id="{8D3274D2-C821-E768-9D4D-610704CB970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4246;p64">
              <a:extLst>
                <a:ext uri="{FF2B5EF4-FFF2-40B4-BE49-F238E27FC236}">
                  <a16:creationId xmlns:a16="http://schemas.microsoft.com/office/drawing/2014/main" id="{EB59FC43-5C8D-F827-509A-4B34712231AB}"/>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4247;p64">
              <a:extLst>
                <a:ext uri="{FF2B5EF4-FFF2-40B4-BE49-F238E27FC236}">
                  <a16:creationId xmlns:a16="http://schemas.microsoft.com/office/drawing/2014/main" id="{BF52E263-ADE8-2388-327A-92E361B63691}"/>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4248;p64">
              <a:extLst>
                <a:ext uri="{FF2B5EF4-FFF2-40B4-BE49-F238E27FC236}">
                  <a16:creationId xmlns:a16="http://schemas.microsoft.com/office/drawing/2014/main" id="{AFCE77F1-806F-9918-88F2-0F82D844781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4249;p64">
              <a:extLst>
                <a:ext uri="{FF2B5EF4-FFF2-40B4-BE49-F238E27FC236}">
                  <a16:creationId xmlns:a16="http://schemas.microsoft.com/office/drawing/2014/main" id="{803D7B9B-FEB1-A1E4-3064-F343EF60ABC2}"/>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4250;p64">
              <a:extLst>
                <a:ext uri="{FF2B5EF4-FFF2-40B4-BE49-F238E27FC236}">
                  <a16:creationId xmlns:a16="http://schemas.microsoft.com/office/drawing/2014/main" id="{8B1D48AB-8A77-D5ED-531F-B7CAFBB4FA6F}"/>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4251;p64">
              <a:extLst>
                <a:ext uri="{FF2B5EF4-FFF2-40B4-BE49-F238E27FC236}">
                  <a16:creationId xmlns:a16="http://schemas.microsoft.com/office/drawing/2014/main" id="{B9B6306D-CE24-4F7B-FF3F-59A3DC6D6AB9}"/>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4252;p64">
              <a:extLst>
                <a:ext uri="{FF2B5EF4-FFF2-40B4-BE49-F238E27FC236}">
                  <a16:creationId xmlns:a16="http://schemas.microsoft.com/office/drawing/2014/main" id="{AA9621ED-0233-2A67-0757-43447BEB74A3}"/>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4253;p64">
              <a:extLst>
                <a:ext uri="{FF2B5EF4-FFF2-40B4-BE49-F238E27FC236}">
                  <a16:creationId xmlns:a16="http://schemas.microsoft.com/office/drawing/2014/main" id="{A6BD459C-8DA6-C6D3-3366-B30B85808803}"/>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4254;p64">
              <a:extLst>
                <a:ext uri="{FF2B5EF4-FFF2-40B4-BE49-F238E27FC236}">
                  <a16:creationId xmlns:a16="http://schemas.microsoft.com/office/drawing/2014/main" id="{19B34A6A-E528-B808-BD81-2F10CC541338}"/>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4255;p64">
              <a:extLst>
                <a:ext uri="{FF2B5EF4-FFF2-40B4-BE49-F238E27FC236}">
                  <a16:creationId xmlns:a16="http://schemas.microsoft.com/office/drawing/2014/main" id="{8D968387-885E-F0D7-E0B5-30CD0C0829DB}"/>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4256;p64">
              <a:extLst>
                <a:ext uri="{FF2B5EF4-FFF2-40B4-BE49-F238E27FC236}">
                  <a16:creationId xmlns:a16="http://schemas.microsoft.com/office/drawing/2014/main" id="{A22458E1-1AE9-7BD0-F18E-F51A9D3009F0}"/>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4257;p64">
              <a:extLst>
                <a:ext uri="{FF2B5EF4-FFF2-40B4-BE49-F238E27FC236}">
                  <a16:creationId xmlns:a16="http://schemas.microsoft.com/office/drawing/2014/main" id="{4A21CC4B-1220-0B3D-E9C2-277CD436B822}"/>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4258;p64">
              <a:extLst>
                <a:ext uri="{FF2B5EF4-FFF2-40B4-BE49-F238E27FC236}">
                  <a16:creationId xmlns:a16="http://schemas.microsoft.com/office/drawing/2014/main" id="{A17C6CD4-7246-BB21-546A-C957F82688BD}"/>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4259;p64">
              <a:extLst>
                <a:ext uri="{FF2B5EF4-FFF2-40B4-BE49-F238E27FC236}">
                  <a16:creationId xmlns:a16="http://schemas.microsoft.com/office/drawing/2014/main" id="{AF208BB5-56B7-EFCA-D62B-17EF26BECB4F}"/>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4260;p64">
              <a:extLst>
                <a:ext uri="{FF2B5EF4-FFF2-40B4-BE49-F238E27FC236}">
                  <a16:creationId xmlns:a16="http://schemas.microsoft.com/office/drawing/2014/main" id="{B8C64420-3F3B-23D6-4123-83378D8E83DA}"/>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4261;p64">
              <a:extLst>
                <a:ext uri="{FF2B5EF4-FFF2-40B4-BE49-F238E27FC236}">
                  <a16:creationId xmlns:a16="http://schemas.microsoft.com/office/drawing/2014/main" id="{58D3B9CD-2A4A-985C-9327-3337E525EE48}"/>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4262;p64">
              <a:extLst>
                <a:ext uri="{FF2B5EF4-FFF2-40B4-BE49-F238E27FC236}">
                  <a16:creationId xmlns:a16="http://schemas.microsoft.com/office/drawing/2014/main" id="{7A776024-9ABD-2E0D-55D0-026090028D7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4263;p64">
              <a:extLst>
                <a:ext uri="{FF2B5EF4-FFF2-40B4-BE49-F238E27FC236}">
                  <a16:creationId xmlns:a16="http://schemas.microsoft.com/office/drawing/2014/main" id="{72AFEA60-B2C1-8D9B-0AE3-4CA2D4B55816}"/>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4264;p64">
              <a:extLst>
                <a:ext uri="{FF2B5EF4-FFF2-40B4-BE49-F238E27FC236}">
                  <a16:creationId xmlns:a16="http://schemas.microsoft.com/office/drawing/2014/main" id="{A8603E5D-5EFA-8EE2-4961-4276692944E8}"/>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4265;p64">
              <a:extLst>
                <a:ext uri="{FF2B5EF4-FFF2-40B4-BE49-F238E27FC236}">
                  <a16:creationId xmlns:a16="http://schemas.microsoft.com/office/drawing/2014/main" id="{FA53F663-6182-684B-5DE6-9461F7B339FA}"/>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4266;p64">
              <a:extLst>
                <a:ext uri="{FF2B5EF4-FFF2-40B4-BE49-F238E27FC236}">
                  <a16:creationId xmlns:a16="http://schemas.microsoft.com/office/drawing/2014/main" id="{7F9335AA-FC70-1CF3-8258-CE9871281F4F}"/>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0" name="Google Shape;4267;p64">
            <a:extLst>
              <a:ext uri="{FF2B5EF4-FFF2-40B4-BE49-F238E27FC236}">
                <a16:creationId xmlns:a16="http://schemas.microsoft.com/office/drawing/2014/main" id="{0664D1C0-5C54-8F43-07A4-5F7F52E72764}"/>
              </a:ext>
            </a:extLst>
          </p:cNvPr>
          <p:cNvGrpSpPr/>
          <p:nvPr/>
        </p:nvGrpSpPr>
        <p:grpSpPr>
          <a:xfrm>
            <a:off x="10285914" y="4259635"/>
            <a:ext cx="138975" cy="427120"/>
            <a:chOff x="7564426" y="3224343"/>
            <a:chExt cx="119985" cy="368801"/>
          </a:xfrm>
        </p:grpSpPr>
        <p:sp>
          <p:nvSpPr>
            <p:cNvPr id="8131" name="Google Shape;4268;p64">
              <a:extLst>
                <a:ext uri="{FF2B5EF4-FFF2-40B4-BE49-F238E27FC236}">
                  <a16:creationId xmlns:a16="http://schemas.microsoft.com/office/drawing/2014/main" id="{D1ADA599-F714-C330-01FD-A433A3605829}"/>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4269;p64">
              <a:extLst>
                <a:ext uri="{FF2B5EF4-FFF2-40B4-BE49-F238E27FC236}">
                  <a16:creationId xmlns:a16="http://schemas.microsoft.com/office/drawing/2014/main" id="{8C05ABA7-890C-4573-99CA-8DE405134804}"/>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3" name="Google Shape;4270;p64">
            <a:extLst>
              <a:ext uri="{FF2B5EF4-FFF2-40B4-BE49-F238E27FC236}">
                <a16:creationId xmlns:a16="http://schemas.microsoft.com/office/drawing/2014/main" id="{C51789F3-7AE9-F57C-0CCE-DCC08372D080}"/>
              </a:ext>
            </a:extLst>
          </p:cNvPr>
          <p:cNvGrpSpPr/>
          <p:nvPr/>
        </p:nvGrpSpPr>
        <p:grpSpPr>
          <a:xfrm>
            <a:off x="9885231" y="4251769"/>
            <a:ext cx="252652" cy="442843"/>
            <a:chOff x="8370831" y="3202002"/>
            <a:chExt cx="218129" cy="382376"/>
          </a:xfrm>
        </p:grpSpPr>
        <p:sp>
          <p:nvSpPr>
            <p:cNvPr id="8134" name="Google Shape;4271;p64">
              <a:extLst>
                <a:ext uri="{FF2B5EF4-FFF2-40B4-BE49-F238E27FC236}">
                  <a16:creationId xmlns:a16="http://schemas.microsoft.com/office/drawing/2014/main" id="{33E49B2B-3C51-97BA-579C-22F77F6CD1E0}"/>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4272;p64">
              <a:extLst>
                <a:ext uri="{FF2B5EF4-FFF2-40B4-BE49-F238E27FC236}">
                  <a16:creationId xmlns:a16="http://schemas.microsoft.com/office/drawing/2014/main" id="{E2A3AFF9-5A67-9852-F212-3529A97DAC02}"/>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6" name="Google Shape;4273;p64">
            <a:extLst>
              <a:ext uri="{FF2B5EF4-FFF2-40B4-BE49-F238E27FC236}">
                <a16:creationId xmlns:a16="http://schemas.microsoft.com/office/drawing/2014/main" id="{9211DBC4-56CC-F552-15B6-A4B4F80BF741}"/>
              </a:ext>
            </a:extLst>
          </p:cNvPr>
          <p:cNvGrpSpPr/>
          <p:nvPr/>
        </p:nvGrpSpPr>
        <p:grpSpPr>
          <a:xfrm>
            <a:off x="10849750" y="4799945"/>
            <a:ext cx="412572" cy="356000"/>
            <a:chOff x="6742064" y="3750480"/>
            <a:chExt cx="399315" cy="344560"/>
          </a:xfrm>
        </p:grpSpPr>
        <p:sp>
          <p:nvSpPr>
            <p:cNvPr id="8137" name="Google Shape;4274;p64">
              <a:extLst>
                <a:ext uri="{FF2B5EF4-FFF2-40B4-BE49-F238E27FC236}">
                  <a16:creationId xmlns:a16="http://schemas.microsoft.com/office/drawing/2014/main" id="{BC4F9618-3620-51F0-C632-CAE6460E2BA5}"/>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4275;p64">
              <a:extLst>
                <a:ext uri="{FF2B5EF4-FFF2-40B4-BE49-F238E27FC236}">
                  <a16:creationId xmlns:a16="http://schemas.microsoft.com/office/drawing/2014/main" id="{14FF52BA-7E3D-406F-1F6E-FF2983AF11C2}"/>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39" name="Google Shape;4276;p64">
            <a:extLst>
              <a:ext uri="{FF2B5EF4-FFF2-40B4-BE49-F238E27FC236}">
                <a16:creationId xmlns:a16="http://schemas.microsoft.com/office/drawing/2014/main" id="{B13DE74B-8AC9-AFC6-07F2-E360D0E8FBCC}"/>
              </a:ext>
            </a:extLst>
          </p:cNvPr>
          <p:cNvGrpSpPr/>
          <p:nvPr/>
        </p:nvGrpSpPr>
        <p:grpSpPr>
          <a:xfrm>
            <a:off x="10235109" y="5268008"/>
            <a:ext cx="240583" cy="375477"/>
            <a:chOff x="7248525" y="3739696"/>
            <a:chExt cx="230531" cy="359790"/>
          </a:xfrm>
        </p:grpSpPr>
        <p:sp>
          <p:nvSpPr>
            <p:cNvPr id="8140" name="Google Shape;4277;p64">
              <a:extLst>
                <a:ext uri="{FF2B5EF4-FFF2-40B4-BE49-F238E27FC236}">
                  <a16:creationId xmlns:a16="http://schemas.microsoft.com/office/drawing/2014/main" id="{CC40D63D-5CED-D6FB-3283-B603506AF711}"/>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4278;p64">
              <a:extLst>
                <a:ext uri="{FF2B5EF4-FFF2-40B4-BE49-F238E27FC236}">
                  <a16:creationId xmlns:a16="http://schemas.microsoft.com/office/drawing/2014/main" id="{EC0073BF-BBDF-554E-D9C8-F10815433337}"/>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42" name="Google Shape;4279;p64">
            <a:extLst>
              <a:ext uri="{FF2B5EF4-FFF2-40B4-BE49-F238E27FC236}">
                <a16:creationId xmlns:a16="http://schemas.microsoft.com/office/drawing/2014/main" id="{B5DEADEB-25D7-C386-0B23-EA2DA85CA711}"/>
              </a:ext>
            </a:extLst>
          </p:cNvPr>
          <p:cNvGrpSpPr/>
          <p:nvPr/>
        </p:nvGrpSpPr>
        <p:grpSpPr>
          <a:xfrm>
            <a:off x="10563001" y="4792308"/>
            <a:ext cx="217195" cy="371613"/>
            <a:chOff x="7601242" y="3729267"/>
            <a:chExt cx="222566" cy="380803"/>
          </a:xfrm>
        </p:grpSpPr>
        <p:sp>
          <p:nvSpPr>
            <p:cNvPr id="8143" name="Google Shape;4280;p64">
              <a:extLst>
                <a:ext uri="{FF2B5EF4-FFF2-40B4-BE49-F238E27FC236}">
                  <a16:creationId xmlns:a16="http://schemas.microsoft.com/office/drawing/2014/main" id="{14A7432A-09A2-BCAF-9C05-3C41BDBBA4FF}"/>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4281;p64">
              <a:extLst>
                <a:ext uri="{FF2B5EF4-FFF2-40B4-BE49-F238E27FC236}">
                  <a16:creationId xmlns:a16="http://schemas.microsoft.com/office/drawing/2014/main" id="{980A1EDF-CF5A-B5B1-8927-D0FE021970C6}"/>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45" name="Google Shape;4282;p64">
            <a:extLst>
              <a:ext uri="{FF2B5EF4-FFF2-40B4-BE49-F238E27FC236}">
                <a16:creationId xmlns:a16="http://schemas.microsoft.com/office/drawing/2014/main" id="{C43F8A79-03E9-1049-1D2B-C0A10B4BDEC7}"/>
              </a:ext>
            </a:extLst>
          </p:cNvPr>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46" name="Google Shape;4283;p64">
            <a:extLst>
              <a:ext uri="{FF2B5EF4-FFF2-40B4-BE49-F238E27FC236}">
                <a16:creationId xmlns:a16="http://schemas.microsoft.com/office/drawing/2014/main" id="{D04B0877-6092-8F0A-2F0E-B6B38311F01E}"/>
              </a:ext>
            </a:extLst>
          </p:cNvPr>
          <p:cNvGrpSpPr/>
          <p:nvPr/>
        </p:nvGrpSpPr>
        <p:grpSpPr>
          <a:xfrm>
            <a:off x="9882529" y="4793828"/>
            <a:ext cx="258057" cy="367987"/>
            <a:chOff x="8304647" y="3738687"/>
            <a:chExt cx="225076" cy="320956"/>
          </a:xfrm>
        </p:grpSpPr>
        <p:sp>
          <p:nvSpPr>
            <p:cNvPr id="8147" name="Google Shape;4284;p64">
              <a:extLst>
                <a:ext uri="{FF2B5EF4-FFF2-40B4-BE49-F238E27FC236}">
                  <a16:creationId xmlns:a16="http://schemas.microsoft.com/office/drawing/2014/main" id="{FC287A95-53E5-E075-C357-915E065D59BE}"/>
                </a:ext>
              </a:extLst>
            </p:cNvPr>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4285;p64">
              <a:extLst>
                <a:ext uri="{FF2B5EF4-FFF2-40B4-BE49-F238E27FC236}">
                  <a16:creationId xmlns:a16="http://schemas.microsoft.com/office/drawing/2014/main" id="{0EBF7D85-1879-D836-42DB-5D494FBC9537}"/>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4286;p64">
              <a:extLst>
                <a:ext uri="{FF2B5EF4-FFF2-40B4-BE49-F238E27FC236}">
                  <a16:creationId xmlns:a16="http://schemas.microsoft.com/office/drawing/2014/main" id="{28218BA8-CCFE-DDC2-45B2-6DC75A890A7B}"/>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50" name="Google Shape;4287;p64">
            <a:extLst>
              <a:ext uri="{FF2B5EF4-FFF2-40B4-BE49-F238E27FC236}">
                <a16:creationId xmlns:a16="http://schemas.microsoft.com/office/drawing/2014/main" id="{96A71E6E-ACF6-AA59-2020-9EC6E9D63327}"/>
              </a:ext>
            </a:extLst>
          </p:cNvPr>
          <p:cNvGrpSpPr/>
          <p:nvPr/>
        </p:nvGrpSpPr>
        <p:grpSpPr>
          <a:xfrm>
            <a:off x="10245852" y="4793828"/>
            <a:ext cx="237989" cy="367987"/>
            <a:chOff x="8615101" y="3738687"/>
            <a:chExt cx="207573" cy="320956"/>
          </a:xfrm>
        </p:grpSpPr>
        <p:sp>
          <p:nvSpPr>
            <p:cNvPr id="8151" name="Google Shape;4288;p64">
              <a:extLst>
                <a:ext uri="{FF2B5EF4-FFF2-40B4-BE49-F238E27FC236}">
                  <a16:creationId xmlns:a16="http://schemas.microsoft.com/office/drawing/2014/main" id="{545A9C93-2A0C-AEFB-FC5B-C713EA2376B5}"/>
                </a:ext>
              </a:extLst>
            </p:cNvPr>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4289;p64">
              <a:extLst>
                <a:ext uri="{FF2B5EF4-FFF2-40B4-BE49-F238E27FC236}">
                  <a16:creationId xmlns:a16="http://schemas.microsoft.com/office/drawing/2014/main" id="{423E9DDB-535F-2DBB-1CBC-77A613A5E094}"/>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4290;p64">
              <a:extLst>
                <a:ext uri="{FF2B5EF4-FFF2-40B4-BE49-F238E27FC236}">
                  <a16:creationId xmlns:a16="http://schemas.microsoft.com/office/drawing/2014/main" id="{12B0DC66-4E48-C3BA-661C-0F14D04BEB54}"/>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4" name="Google Shape;4291;p64">
            <a:extLst>
              <a:ext uri="{FF2B5EF4-FFF2-40B4-BE49-F238E27FC236}">
                <a16:creationId xmlns:a16="http://schemas.microsoft.com/office/drawing/2014/main" id="{DFF36A50-E39C-D408-4968-9D794C7025E4}"/>
              </a:ext>
            </a:extLst>
          </p:cNvPr>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55" name="Google Shape;4292;p64">
            <a:extLst>
              <a:ext uri="{FF2B5EF4-FFF2-40B4-BE49-F238E27FC236}">
                <a16:creationId xmlns:a16="http://schemas.microsoft.com/office/drawing/2014/main" id="{DCAD0278-8BAF-A7A9-9067-1753EDD33EF1}"/>
              </a:ext>
            </a:extLst>
          </p:cNvPr>
          <p:cNvGrpSpPr/>
          <p:nvPr/>
        </p:nvGrpSpPr>
        <p:grpSpPr>
          <a:xfrm>
            <a:off x="10546561" y="5330710"/>
            <a:ext cx="250076" cy="250076"/>
            <a:chOff x="8565775" y="671075"/>
            <a:chExt cx="441000" cy="441000"/>
          </a:xfrm>
        </p:grpSpPr>
        <p:sp>
          <p:nvSpPr>
            <p:cNvPr id="8156" name="Google Shape;4293;p64">
              <a:extLst>
                <a:ext uri="{FF2B5EF4-FFF2-40B4-BE49-F238E27FC236}">
                  <a16:creationId xmlns:a16="http://schemas.microsoft.com/office/drawing/2014/main" id="{2F0179EE-816E-F184-0FF9-08AF832FA9EC}"/>
                </a:ext>
              </a:extLst>
            </p:cNvPr>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4294;p64">
              <a:extLst>
                <a:ext uri="{FF2B5EF4-FFF2-40B4-BE49-F238E27FC236}">
                  <a16:creationId xmlns:a16="http://schemas.microsoft.com/office/drawing/2014/main" id="{0AA8ECEF-BD80-F2A8-8905-04E2DC0BA2EB}"/>
                </a:ext>
              </a:extLst>
            </p:cNvPr>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58" name="Google Shape;4295;p64">
            <a:extLst>
              <a:ext uri="{FF2B5EF4-FFF2-40B4-BE49-F238E27FC236}">
                <a16:creationId xmlns:a16="http://schemas.microsoft.com/office/drawing/2014/main" id="{DCEF7F63-EA89-BD74-AFF0-6AA9C15B89F1}"/>
              </a:ext>
            </a:extLst>
          </p:cNvPr>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4296;p64">
            <a:extLst>
              <a:ext uri="{FF2B5EF4-FFF2-40B4-BE49-F238E27FC236}">
                <a16:creationId xmlns:a16="http://schemas.microsoft.com/office/drawing/2014/main" id="{9188816B-46FD-99C6-C37F-7F300C5DC29B}"/>
              </a:ext>
            </a:extLst>
          </p:cNvPr>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60" name="Google Shape;4297;p64">
            <a:extLst>
              <a:ext uri="{FF2B5EF4-FFF2-40B4-BE49-F238E27FC236}">
                <a16:creationId xmlns:a16="http://schemas.microsoft.com/office/drawing/2014/main" id="{16A7F00D-2A3C-84B5-B1B4-68227DB769D5}"/>
              </a:ext>
            </a:extLst>
          </p:cNvPr>
          <p:cNvGrpSpPr/>
          <p:nvPr/>
        </p:nvGrpSpPr>
        <p:grpSpPr>
          <a:xfrm>
            <a:off x="8085857" y="4094077"/>
            <a:ext cx="783820" cy="690308"/>
            <a:chOff x="6000718" y="3070557"/>
            <a:chExt cx="587865" cy="517731"/>
          </a:xfrm>
        </p:grpSpPr>
        <p:sp>
          <p:nvSpPr>
            <p:cNvPr id="8161" name="Google Shape;4298;p64">
              <a:extLst>
                <a:ext uri="{FF2B5EF4-FFF2-40B4-BE49-F238E27FC236}">
                  <a16:creationId xmlns:a16="http://schemas.microsoft.com/office/drawing/2014/main" id="{F0C96F14-8AA0-AF8F-943D-22A3BFF0D9E4}"/>
                </a:ext>
              </a:extLst>
            </p:cNvPr>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4299;p64">
              <a:extLst>
                <a:ext uri="{FF2B5EF4-FFF2-40B4-BE49-F238E27FC236}">
                  <a16:creationId xmlns:a16="http://schemas.microsoft.com/office/drawing/2014/main" id="{B68E5685-04A4-1876-CE13-42D9C7CF74BC}"/>
                </a:ext>
              </a:extLst>
            </p:cNvPr>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4300;p64">
              <a:extLst>
                <a:ext uri="{FF2B5EF4-FFF2-40B4-BE49-F238E27FC236}">
                  <a16:creationId xmlns:a16="http://schemas.microsoft.com/office/drawing/2014/main" id="{A32675D6-2FF0-20AD-F4DB-CF5D92EDB9F1}"/>
                </a:ext>
              </a:extLst>
            </p:cNvPr>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4301;p64">
              <a:extLst>
                <a:ext uri="{FF2B5EF4-FFF2-40B4-BE49-F238E27FC236}">
                  <a16:creationId xmlns:a16="http://schemas.microsoft.com/office/drawing/2014/main" id="{FC4873D9-502D-1A46-60ED-2D1A0E087131}"/>
                </a:ext>
              </a:extLst>
            </p:cNvPr>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4302;p64">
              <a:extLst>
                <a:ext uri="{FF2B5EF4-FFF2-40B4-BE49-F238E27FC236}">
                  <a16:creationId xmlns:a16="http://schemas.microsoft.com/office/drawing/2014/main" id="{BA8E9767-B189-C3C9-0284-6471EA6843F8}"/>
                </a:ext>
              </a:extLst>
            </p:cNvPr>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4303;p64">
              <a:extLst>
                <a:ext uri="{FF2B5EF4-FFF2-40B4-BE49-F238E27FC236}">
                  <a16:creationId xmlns:a16="http://schemas.microsoft.com/office/drawing/2014/main" id="{7BE5E1EB-E7AA-4AA9-A121-99CD64993CE7}"/>
                </a:ext>
              </a:extLst>
            </p:cNvPr>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4304;p64">
              <a:extLst>
                <a:ext uri="{FF2B5EF4-FFF2-40B4-BE49-F238E27FC236}">
                  <a16:creationId xmlns:a16="http://schemas.microsoft.com/office/drawing/2014/main" id="{D0C4CB42-1095-F2E6-5AA4-52D19F3B4D75}"/>
                </a:ext>
              </a:extLst>
            </p:cNvPr>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4305;p64">
              <a:extLst>
                <a:ext uri="{FF2B5EF4-FFF2-40B4-BE49-F238E27FC236}">
                  <a16:creationId xmlns:a16="http://schemas.microsoft.com/office/drawing/2014/main" id="{1C24CF90-3D03-C02C-5BEA-77EA8607708A}"/>
                </a:ext>
              </a:extLst>
            </p:cNvPr>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4306;p64">
              <a:extLst>
                <a:ext uri="{FF2B5EF4-FFF2-40B4-BE49-F238E27FC236}">
                  <a16:creationId xmlns:a16="http://schemas.microsoft.com/office/drawing/2014/main" id="{84CFC946-8C55-EF89-1901-CD02705D5A2C}"/>
                </a:ext>
              </a:extLst>
            </p:cNvPr>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4307;p64">
              <a:extLst>
                <a:ext uri="{FF2B5EF4-FFF2-40B4-BE49-F238E27FC236}">
                  <a16:creationId xmlns:a16="http://schemas.microsoft.com/office/drawing/2014/main" id="{9A7AE934-DD98-8C7D-9B43-4B839DD136B7}"/>
                </a:ext>
              </a:extLst>
            </p:cNvPr>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71" name="Google Shape;4308;p64">
            <a:extLst>
              <a:ext uri="{FF2B5EF4-FFF2-40B4-BE49-F238E27FC236}">
                <a16:creationId xmlns:a16="http://schemas.microsoft.com/office/drawing/2014/main" id="{43EE8285-79D3-3E58-B596-FBB8BAA49A87}"/>
              </a:ext>
            </a:extLst>
          </p:cNvPr>
          <p:cNvGrpSpPr/>
          <p:nvPr/>
        </p:nvGrpSpPr>
        <p:grpSpPr>
          <a:xfrm>
            <a:off x="8105597" y="4952290"/>
            <a:ext cx="743553" cy="688516"/>
            <a:chOff x="6015523" y="3714217"/>
            <a:chExt cx="557665" cy="516387"/>
          </a:xfrm>
        </p:grpSpPr>
        <p:grpSp>
          <p:nvGrpSpPr>
            <p:cNvPr id="8172" name="Google Shape;4309;p64">
              <a:extLst>
                <a:ext uri="{FF2B5EF4-FFF2-40B4-BE49-F238E27FC236}">
                  <a16:creationId xmlns:a16="http://schemas.microsoft.com/office/drawing/2014/main" id="{59BC8E7C-84FC-4003-741D-F8CF617988AD}"/>
                </a:ext>
              </a:extLst>
            </p:cNvPr>
            <p:cNvGrpSpPr/>
            <p:nvPr/>
          </p:nvGrpSpPr>
          <p:grpSpPr>
            <a:xfrm>
              <a:off x="6036094" y="3716980"/>
              <a:ext cx="529822" cy="510480"/>
              <a:chOff x="3148311" y="-545634"/>
              <a:chExt cx="1006118" cy="969572"/>
            </a:xfrm>
          </p:grpSpPr>
          <p:sp>
            <p:nvSpPr>
              <p:cNvPr id="8174" name="Google Shape;4310;p64">
                <a:extLst>
                  <a:ext uri="{FF2B5EF4-FFF2-40B4-BE49-F238E27FC236}">
                    <a16:creationId xmlns:a16="http://schemas.microsoft.com/office/drawing/2014/main" id="{46E73406-F9D6-603F-C2CD-F6990BEC2BF5}"/>
                  </a:ext>
                </a:extLst>
              </p:cNvPr>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4311;p64">
                <a:extLst>
                  <a:ext uri="{FF2B5EF4-FFF2-40B4-BE49-F238E27FC236}">
                    <a16:creationId xmlns:a16="http://schemas.microsoft.com/office/drawing/2014/main" id="{A8BF6702-9101-163B-22CB-73B7DE7C5287}"/>
                  </a:ext>
                </a:extLst>
              </p:cNvPr>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4312;p64">
                <a:extLst>
                  <a:ext uri="{FF2B5EF4-FFF2-40B4-BE49-F238E27FC236}">
                    <a16:creationId xmlns:a16="http://schemas.microsoft.com/office/drawing/2014/main" id="{B5BFBD4E-E949-034C-58B7-599C31E36C7C}"/>
                  </a:ext>
                </a:extLst>
              </p:cNvPr>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4313;p64">
                <a:extLst>
                  <a:ext uri="{FF2B5EF4-FFF2-40B4-BE49-F238E27FC236}">
                    <a16:creationId xmlns:a16="http://schemas.microsoft.com/office/drawing/2014/main" id="{98D5595E-FCD0-1CD3-9EBB-D282025F6E76}"/>
                  </a:ext>
                </a:extLst>
              </p:cNvPr>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4314;p64">
                <a:extLst>
                  <a:ext uri="{FF2B5EF4-FFF2-40B4-BE49-F238E27FC236}">
                    <a16:creationId xmlns:a16="http://schemas.microsoft.com/office/drawing/2014/main" id="{46043419-E70B-6359-2186-3E1F4DF292D3}"/>
                  </a:ext>
                </a:extLst>
              </p:cNvPr>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4315;p64">
                <a:extLst>
                  <a:ext uri="{FF2B5EF4-FFF2-40B4-BE49-F238E27FC236}">
                    <a16:creationId xmlns:a16="http://schemas.microsoft.com/office/drawing/2014/main" id="{AB9B01FE-85C4-1006-5EA2-205139E355E1}"/>
                  </a:ext>
                </a:extLst>
              </p:cNvPr>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4316;p64">
                <a:extLst>
                  <a:ext uri="{FF2B5EF4-FFF2-40B4-BE49-F238E27FC236}">
                    <a16:creationId xmlns:a16="http://schemas.microsoft.com/office/drawing/2014/main" id="{ACBA4856-B433-31DD-7300-7E5970B7BA87}"/>
                  </a:ext>
                </a:extLst>
              </p:cNvPr>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4317;p64">
                <a:extLst>
                  <a:ext uri="{FF2B5EF4-FFF2-40B4-BE49-F238E27FC236}">
                    <a16:creationId xmlns:a16="http://schemas.microsoft.com/office/drawing/2014/main" id="{D810C49F-7BE8-04AF-CDC6-9171CDAC79B0}"/>
                  </a:ext>
                </a:extLst>
              </p:cNvPr>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4318;p64">
                <a:extLst>
                  <a:ext uri="{FF2B5EF4-FFF2-40B4-BE49-F238E27FC236}">
                    <a16:creationId xmlns:a16="http://schemas.microsoft.com/office/drawing/2014/main" id="{EF3F46DA-7A3E-5403-6215-FBA0C458A1A7}"/>
                  </a:ext>
                </a:extLst>
              </p:cNvPr>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4319;p64">
                <a:extLst>
                  <a:ext uri="{FF2B5EF4-FFF2-40B4-BE49-F238E27FC236}">
                    <a16:creationId xmlns:a16="http://schemas.microsoft.com/office/drawing/2014/main" id="{5FB579AD-0CE5-E09F-9973-B0A62164712D}"/>
                  </a:ext>
                </a:extLst>
              </p:cNvPr>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73" name="Google Shape;4320;p64">
              <a:extLst>
                <a:ext uri="{FF2B5EF4-FFF2-40B4-BE49-F238E27FC236}">
                  <a16:creationId xmlns:a16="http://schemas.microsoft.com/office/drawing/2014/main" id="{BC7510DD-5609-C584-07C4-8210671C71E9}"/>
                </a:ext>
              </a:extLst>
            </p:cNvPr>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84" name="Google Shape;4321;p64">
            <a:extLst>
              <a:ext uri="{FF2B5EF4-FFF2-40B4-BE49-F238E27FC236}">
                <a16:creationId xmlns:a16="http://schemas.microsoft.com/office/drawing/2014/main" id="{5A0F5617-1C11-5E90-FC46-AC5C096D02CF}"/>
              </a:ext>
            </a:extLst>
          </p:cNvPr>
          <p:cNvGrpSpPr/>
          <p:nvPr/>
        </p:nvGrpSpPr>
        <p:grpSpPr>
          <a:xfrm>
            <a:off x="8943972" y="4098171"/>
            <a:ext cx="768403" cy="682495"/>
            <a:chOff x="6644304" y="3073628"/>
            <a:chExt cx="576302" cy="511871"/>
          </a:xfrm>
        </p:grpSpPr>
        <p:grpSp>
          <p:nvGrpSpPr>
            <p:cNvPr id="8185" name="Google Shape;4322;p64">
              <a:extLst>
                <a:ext uri="{FF2B5EF4-FFF2-40B4-BE49-F238E27FC236}">
                  <a16:creationId xmlns:a16="http://schemas.microsoft.com/office/drawing/2014/main" id="{77B95777-A6AC-DD3F-6F9C-17B8D2975AF0}"/>
                </a:ext>
              </a:extLst>
            </p:cNvPr>
            <p:cNvGrpSpPr/>
            <p:nvPr/>
          </p:nvGrpSpPr>
          <p:grpSpPr>
            <a:xfrm>
              <a:off x="6712169" y="3073651"/>
              <a:ext cx="481611" cy="506713"/>
              <a:chOff x="1833536" y="-546641"/>
              <a:chExt cx="914567" cy="962419"/>
            </a:xfrm>
          </p:grpSpPr>
          <p:grpSp>
            <p:nvGrpSpPr>
              <p:cNvPr id="8187" name="Google Shape;4323;p64">
                <a:extLst>
                  <a:ext uri="{FF2B5EF4-FFF2-40B4-BE49-F238E27FC236}">
                    <a16:creationId xmlns:a16="http://schemas.microsoft.com/office/drawing/2014/main" id="{FA2DC7CE-AF67-EE3E-047E-A55836CDC702}"/>
                  </a:ext>
                </a:extLst>
              </p:cNvPr>
              <p:cNvGrpSpPr/>
              <p:nvPr/>
            </p:nvGrpSpPr>
            <p:grpSpPr>
              <a:xfrm>
                <a:off x="1833536" y="-524249"/>
                <a:ext cx="914567" cy="940027"/>
                <a:chOff x="1833536" y="-524249"/>
                <a:chExt cx="914567" cy="940027"/>
              </a:xfrm>
            </p:grpSpPr>
            <p:sp>
              <p:nvSpPr>
                <p:cNvPr id="8192" name="Google Shape;4324;p64">
                  <a:extLst>
                    <a:ext uri="{FF2B5EF4-FFF2-40B4-BE49-F238E27FC236}">
                      <a16:creationId xmlns:a16="http://schemas.microsoft.com/office/drawing/2014/main" id="{8E9BD70B-7EB0-6CF0-1E62-C96B8535D627}"/>
                    </a:ext>
                  </a:extLst>
                </p:cNvPr>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4325;p64">
                  <a:extLst>
                    <a:ext uri="{FF2B5EF4-FFF2-40B4-BE49-F238E27FC236}">
                      <a16:creationId xmlns:a16="http://schemas.microsoft.com/office/drawing/2014/main" id="{41A337CA-4933-4195-1AE3-2D6715817AB5}"/>
                    </a:ext>
                  </a:extLst>
                </p:cNvPr>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4326;p64">
                  <a:extLst>
                    <a:ext uri="{FF2B5EF4-FFF2-40B4-BE49-F238E27FC236}">
                      <a16:creationId xmlns:a16="http://schemas.microsoft.com/office/drawing/2014/main" id="{86BA0AF7-3E50-2A00-1B0A-135631F795F8}"/>
                    </a:ext>
                  </a:extLst>
                </p:cNvPr>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4327;p64">
                  <a:extLst>
                    <a:ext uri="{FF2B5EF4-FFF2-40B4-BE49-F238E27FC236}">
                      <a16:creationId xmlns:a16="http://schemas.microsoft.com/office/drawing/2014/main" id="{BC55D622-27D8-182C-56B3-EB3076BED3EC}"/>
                    </a:ext>
                  </a:extLst>
                </p:cNvPr>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4328;p64">
                  <a:extLst>
                    <a:ext uri="{FF2B5EF4-FFF2-40B4-BE49-F238E27FC236}">
                      <a16:creationId xmlns:a16="http://schemas.microsoft.com/office/drawing/2014/main" id="{6537F406-96C6-629A-6927-8EB4517AE2B5}"/>
                    </a:ext>
                  </a:extLst>
                </p:cNvPr>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8" name="Google Shape;4329;p64">
                <a:extLst>
                  <a:ext uri="{FF2B5EF4-FFF2-40B4-BE49-F238E27FC236}">
                    <a16:creationId xmlns:a16="http://schemas.microsoft.com/office/drawing/2014/main" id="{26B9CC58-414D-FB8A-59BB-2E4B377BC29C}"/>
                  </a:ext>
                </a:extLst>
              </p:cNvPr>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4330;p64">
                <a:extLst>
                  <a:ext uri="{FF2B5EF4-FFF2-40B4-BE49-F238E27FC236}">
                    <a16:creationId xmlns:a16="http://schemas.microsoft.com/office/drawing/2014/main" id="{C0978B77-3543-8B3A-075F-51CFB7D6C279}"/>
                  </a:ext>
                </a:extLst>
              </p:cNvPr>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4331;p64">
                <a:extLst>
                  <a:ext uri="{FF2B5EF4-FFF2-40B4-BE49-F238E27FC236}">
                    <a16:creationId xmlns:a16="http://schemas.microsoft.com/office/drawing/2014/main" id="{316C5231-8975-852D-1AD6-DC55C145BDC9}"/>
                  </a:ext>
                </a:extLst>
              </p:cNvPr>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4332;p64">
                <a:extLst>
                  <a:ext uri="{FF2B5EF4-FFF2-40B4-BE49-F238E27FC236}">
                    <a16:creationId xmlns:a16="http://schemas.microsoft.com/office/drawing/2014/main" id="{EF5D4A88-192B-5C1E-FF00-120C833654B5}"/>
                  </a:ext>
                </a:extLst>
              </p:cNvPr>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86" name="Google Shape;4333;p64">
              <a:extLst>
                <a:ext uri="{FF2B5EF4-FFF2-40B4-BE49-F238E27FC236}">
                  <a16:creationId xmlns:a16="http://schemas.microsoft.com/office/drawing/2014/main" id="{F58E8318-76E0-A228-9644-FB1DF5A41081}"/>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197" name="Google Shape;4334;p64">
            <a:extLst>
              <a:ext uri="{FF2B5EF4-FFF2-40B4-BE49-F238E27FC236}">
                <a16:creationId xmlns:a16="http://schemas.microsoft.com/office/drawing/2014/main" id="{7AA94EB9-3650-BAFD-5B74-A9A273D2BB02}"/>
              </a:ext>
            </a:extLst>
          </p:cNvPr>
          <p:cNvGrpSpPr/>
          <p:nvPr/>
        </p:nvGrpSpPr>
        <p:grpSpPr>
          <a:xfrm>
            <a:off x="8954300" y="4952191"/>
            <a:ext cx="747515" cy="688663"/>
            <a:chOff x="6652051" y="3714143"/>
            <a:chExt cx="560636" cy="516497"/>
          </a:xfrm>
        </p:grpSpPr>
        <p:grpSp>
          <p:nvGrpSpPr>
            <p:cNvPr id="8198" name="Google Shape;4335;p64">
              <a:extLst>
                <a:ext uri="{FF2B5EF4-FFF2-40B4-BE49-F238E27FC236}">
                  <a16:creationId xmlns:a16="http://schemas.microsoft.com/office/drawing/2014/main" id="{241D37A6-2094-74F7-64D9-AEF8F3052A2B}"/>
                </a:ext>
              </a:extLst>
            </p:cNvPr>
            <p:cNvGrpSpPr/>
            <p:nvPr/>
          </p:nvGrpSpPr>
          <p:grpSpPr>
            <a:xfrm>
              <a:off x="6669657" y="3716715"/>
              <a:ext cx="466768" cy="464314"/>
              <a:chOff x="3139766" y="765669"/>
              <a:chExt cx="886380" cy="881888"/>
            </a:xfrm>
          </p:grpSpPr>
          <p:grpSp>
            <p:nvGrpSpPr>
              <p:cNvPr id="8200" name="Google Shape;4336;p64">
                <a:extLst>
                  <a:ext uri="{FF2B5EF4-FFF2-40B4-BE49-F238E27FC236}">
                    <a16:creationId xmlns:a16="http://schemas.microsoft.com/office/drawing/2014/main" id="{C9861F6E-9667-2F8C-AA0A-5FD76088301E}"/>
                  </a:ext>
                </a:extLst>
              </p:cNvPr>
              <p:cNvGrpSpPr/>
              <p:nvPr/>
            </p:nvGrpSpPr>
            <p:grpSpPr>
              <a:xfrm>
                <a:off x="3139766" y="765669"/>
                <a:ext cx="886380" cy="881888"/>
                <a:chOff x="3139766" y="765669"/>
                <a:chExt cx="886380" cy="881888"/>
              </a:xfrm>
            </p:grpSpPr>
            <p:sp>
              <p:nvSpPr>
                <p:cNvPr id="8205" name="Google Shape;4337;p64">
                  <a:extLst>
                    <a:ext uri="{FF2B5EF4-FFF2-40B4-BE49-F238E27FC236}">
                      <a16:creationId xmlns:a16="http://schemas.microsoft.com/office/drawing/2014/main" id="{9B054235-3E38-8FD4-A350-36CD2B4BBF65}"/>
                    </a:ext>
                  </a:extLst>
                </p:cNvPr>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4338;p64">
                  <a:extLst>
                    <a:ext uri="{FF2B5EF4-FFF2-40B4-BE49-F238E27FC236}">
                      <a16:creationId xmlns:a16="http://schemas.microsoft.com/office/drawing/2014/main" id="{CE6FAAE3-F70D-BFE2-CF06-0E2EBFABAEDD}"/>
                    </a:ext>
                  </a:extLst>
                </p:cNvPr>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4339;p64">
                  <a:extLst>
                    <a:ext uri="{FF2B5EF4-FFF2-40B4-BE49-F238E27FC236}">
                      <a16:creationId xmlns:a16="http://schemas.microsoft.com/office/drawing/2014/main" id="{7115968B-2E29-D020-E5B9-DB680840147D}"/>
                    </a:ext>
                  </a:extLst>
                </p:cNvPr>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4340;p64">
                  <a:extLst>
                    <a:ext uri="{FF2B5EF4-FFF2-40B4-BE49-F238E27FC236}">
                      <a16:creationId xmlns:a16="http://schemas.microsoft.com/office/drawing/2014/main" id="{D3362793-4254-FB99-F0DA-0A0F7D555626}"/>
                    </a:ext>
                  </a:extLst>
                </p:cNvPr>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4341;p64">
                  <a:extLst>
                    <a:ext uri="{FF2B5EF4-FFF2-40B4-BE49-F238E27FC236}">
                      <a16:creationId xmlns:a16="http://schemas.microsoft.com/office/drawing/2014/main" id="{6665A627-20DA-0D16-67C6-F5176223A96D}"/>
                    </a:ext>
                  </a:extLst>
                </p:cNvPr>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4342;p64">
                  <a:extLst>
                    <a:ext uri="{FF2B5EF4-FFF2-40B4-BE49-F238E27FC236}">
                      <a16:creationId xmlns:a16="http://schemas.microsoft.com/office/drawing/2014/main" id="{566AC566-5879-74BD-1BF5-9A35C037D61C}"/>
                    </a:ext>
                  </a:extLst>
                </p:cNvPr>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4343;p64">
                  <a:extLst>
                    <a:ext uri="{FF2B5EF4-FFF2-40B4-BE49-F238E27FC236}">
                      <a16:creationId xmlns:a16="http://schemas.microsoft.com/office/drawing/2014/main" id="{9C8052A5-15C1-D76A-1EEE-523C40EBC2EE}"/>
                    </a:ext>
                  </a:extLst>
                </p:cNvPr>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4344;p64">
                  <a:extLst>
                    <a:ext uri="{FF2B5EF4-FFF2-40B4-BE49-F238E27FC236}">
                      <a16:creationId xmlns:a16="http://schemas.microsoft.com/office/drawing/2014/main" id="{35813FCE-7170-CB92-2E2C-DDC59B13411D}"/>
                    </a:ext>
                  </a:extLst>
                </p:cNvPr>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4345;p64">
                  <a:extLst>
                    <a:ext uri="{FF2B5EF4-FFF2-40B4-BE49-F238E27FC236}">
                      <a16:creationId xmlns:a16="http://schemas.microsoft.com/office/drawing/2014/main" id="{5BE8A88D-8730-7254-AFA5-61A7B886DDF7}"/>
                    </a:ext>
                  </a:extLst>
                </p:cNvPr>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01" name="Google Shape;4346;p64">
                <a:extLst>
                  <a:ext uri="{FF2B5EF4-FFF2-40B4-BE49-F238E27FC236}">
                    <a16:creationId xmlns:a16="http://schemas.microsoft.com/office/drawing/2014/main" id="{B3D636E4-D5FE-4147-D15E-0AEB6F0C8B61}"/>
                  </a:ext>
                </a:extLst>
              </p:cNvPr>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4347;p64">
                <a:extLst>
                  <a:ext uri="{FF2B5EF4-FFF2-40B4-BE49-F238E27FC236}">
                    <a16:creationId xmlns:a16="http://schemas.microsoft.com/office/drawing/2014/main" id="{F220D25F-8108-E0B6-DAD1-09918E48B6C2}"/>
                  </a:ext>
                </a:extLst>
              </p:cNvPr>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4348;p64">
                <a:extLst>
                  <a:ext uri="{FF2B5EF4-FFF2-40B4-BE49-F238E27FC236}">
                    <a16:creationId xmlns:a16="http://schemas.microsoft.com/office/drawing/2014/main" id="{281317B3-FEF9-9E44-50D5-DF5CCBD3F97F}"/>
                  </a:ext>
                </a:extLst>
              </p:cNvPr>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4349;p64">
                <a:extLst>
                  <a:ext uri="{FF2B5EF4-FFF2-40B4-BE49-F238E27FC236}">
                    <a16:creationId xmlns:a16="http://schemas.microsoft.com/office/drawing/2014/main" id="{81E365AD-AE1E-60D7-1368-DF4E404E4F1B}"/>
                  </a:ext>
                </a:extLst>
              </p:cNvPr>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199" name="Google Shape;4350;p64">
              <a:extLst>
                <a:ext uri="{FF2B5EF4-FFF2-40B4-BE49-F238E27FC236}">
                  <a16:creationId xmlns:a16="http://schemas.microsoft.com/office/drawing/2014/main" id="{2ABE6595-0389-0A76-7AF1-4DC78487EEE8}"/>
                </a:ext>
              </a:extLst>
            </p:cNvPr>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214" name="Google Shape;4351;p64">
            <a:extLst>
              <a:ext uri="{FF2B5EF4-FFF2-40B4-BE49-F238E27FC236}">
                <a16:creationId xmlns:a16="http://schemas.microsoft.com/office/drawing/2014/main" id="{646E9BCA-8BC4-15F5-72E3-FA5FEC29E6BE}"/>
              </a:ext>
            </a:extLst>
          </p:cNvPr>
          <p:cNvGrpSpPr/>
          <p:nvPr/>
        </p:nvGrpSpPr>
        <p:grpSpPr>
          <a:xfrm>
            <a:off x="968813" y="1590435"/>
            <a:ext cx="3553431" cy="1756187"/>
            <a:chOff x="793334" y="1192826"/>
            <a:chExt cx="2665073" cy="1317140"/>
          </a:xfrm>
        </p:grpSpPr>
        <p:sp>
          <p:nvSpPr>
            <p:cNvPr id="8215" name="Google Shape;4352;p64">
              <a:extLst>
                <a:ext uri="{FF2B5EF4-FFF2-40B4-BE49-F238E27FC236}">
                  <a16:creationId xmlns:a16="http://schemas.microsoft.com/office/drawing/2014/main" id="{7F8B7BD8-680E-2143-04F8-E6381F4C0A13}"/>
                </a:ext>
              </a:extLst>
            </p:cNvPr>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4353;p64">
              <a:extLst>
                <a:ext uri="{FF2B5EF4-FFF2-40B4-BE49-F238E27FC236}">
                  <a16:creationId xmlns:a16="http://schemas.microsoft.com/office/drawing/2014/main" id="{4EFA1C5D-64EA-69CC-039C-ED4551289770}"/>
                </a:ext>
              </a:extLst>
            </p:cNvPr>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4354;p64">
              <a:extLst>
                <a:ext uri="{FF2B5EF4-FFF2-40B4-BE49-F238E27FC236}">
                  <a16:creationId xmlns:a16="http://schemas.microsoft.com/office/drawing/2014/main" id="{A438D214-062D-3A1E-3073-EAC81C96C0C6}"/>
                </a:ext>
              </a:extLst>
            </p:cNvPr>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4355;p64">
              <a:extLst>
                <a:ext uri="{FF2B5EF4-FFF2-40B4-BE49-F238E27FC236}">
                  <a16:creationId xmlns:a16="http://schemas.microsoft.com/office/drawing/2014/main" id="{B22B61F3-8998-3EB4-EE0F-F2DA46217E70}"/>
                </a:ext>
              </a:extLst>
            </p:cNvPr>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4356;p64">
              <a:extLst>
                <a:ext uri="{FF2B5EF4-FFF2-40B4-BE49-F238E27FC236}">
                  <a16:creationId xmlns:a16="http://schemas.microsoft.com/office/drawing/2014/main" id="{DDBBAC0C-47E1-6296-83B5-7DA51E802F62}"/>
                </a:ext>
              </a:extLst>
            </p:cNvPr>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4357;p64">
              <a:extLst>
                <a:ext uri="{FF2B5EF4-FFF2-40B4-BE49-F238E27FC236}">
                  <a16:creationId xmlns:a16="http://schemas.microsoft.com/office/drawing/2014/main" id="{31504940-3DED-729D-2753-9398CEB94203}"/>
                </a:ext>
              </a:extLst>
            </p:cNvPr>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4358;p64">
              <a:extLst>
                <a:ext uri="{FF2B5EF4-FFF2-40B4-BE49-F238E27FC236}">
                  <a16:creationId xmlns:a16="http://schemas.microsoft.com/office/drawing/2014/main" id="{53FCD60E-5253-8974-AB79-8C981C3A075D}"/>
                </a:ext>
              </a:extLst>
            </p:cNvPr>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4359;p64">
              <a:extLst>
                <a:ext uri="{FF2B5EF4-FFF2-40B4-BE49-F238E27FC236}">
                  <a16:creationId xmlns:a16="http://schemas.microsoft.com/office/drawing/2014/main" id="{DCAE4834-F88E-6640-CB11-CB9EFF524792}"/>
                </a:ext>
              </a:extLst>
            </p:cNvPr>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4360;p64">
              <a:extLst>
                <a:ext uri="{FF2B5EF4-FFF2-40B4-BE49-F238E27FC236}">
                  <a16:creationId xmlns:a16="http://schemas.microsoft.com/office/drawing/2014/main" id="{FAB0E91D-F931-7457-1D1D-21B68D7E4F75}"/>
                </a:ext>
              </a:extLst>
            </p:cNvPr>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4361;p64">
              <a:extLst>
                <a:ext uri="{FF2B5EF4-FFF2-40B4-BE49-F238E27FC236}">
                  <a16:creationId xmlns:a16="http://schemas.microsoft.com/office/drawing/2014/main" id="{E347A7C4-D2CB-4782-ECD2-35F6B3F03760}"/>
                </a:ext>
              </a:extLst>
            </p:cNvPr>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4362;p64">
              <a:extLst>
                <a:ext uri="{FF2B5EF4-FFF2-40B4-BE49-F238E27FC236}">
                  <a16:creationId xmlns:a16="http://schemas.microsoft.com/office/drawing/2014/main" id="{EC17D61A-CEFF-2D13-5032-FF1A70DD1E43}"/>
                </a:ext>
              </a:extLst>
            </p:cNvPr>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4363;p64">
              <a:extLst>
                <a:ext uri="{FF2B5EF4-FFF2-40B4-BE49-F238E27FC236}">
                  <a16:creationId xmlns:a16="http://schemas.microsoft.com/office/drawing/2014/main" id="{4CC33598-9B9B-EE68-6EA8-3DA2DA9EA771}"/>
                </a:ext>
              </a:extLst>
            </p:cNvPr>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4364;p64">
              <a:extLst>
                <a:ext uri="{FF2B5EF4-FFF2-40B4-BE49-F238E27FC236}">
                  <a16:creationId xmlns:a16="http://schemas.microsoft.com/office/drawing/2014/main" id="{F233A7CA-E303-8158-CC15-FB29D1C1D9C0}"/>
                </a:ext>
              </a:extLst>
            </p:cNvPr>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4365;p64">
              <a:extLst>
                <a:ext uri="{FF2B5EF4-FFF2-40B4-BE49-F238E27FC236}">
                  <a16:creationId xmlns:a16="http://schemas.microsoft.com/office/drawing/2014/main" id="{2345E584-86DF-5CD3-286E-35CA522186A3}"/>
                </a:ext>
              </a:extLst>
            </p:cNvPr>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4366;p64">
              <a:extLst>
                <a:ext uri="{FF2B5EF4-FFF2-40B4-BE49-F238E27FC236}">
                  <a16:creationId xmlns:a16="http://schemas.microsoft.com/office/drawing/2014/main" id="{8892A29A-ABC9-1A6D-06C4-8EFD331A25F2}"/>
                </a:ext>
              </a:extLst>
            </p:cNvPr>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4367;p64">
              <a:extLst>
                <a:ext uri="{FF2B5EF4-FFF2-40B4-BE49-F238E27FC236}">
                  <a16:creationId xmlns:a16="http://schemas.microsoft.com/office/drawing/2014/main" id="{27D47DD1-C309-4E2B-D598-4DB3C9ED9FE3}"/>
                </a:ext>
              </a:extLst>
            </p:cNvPr>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4368;p64">
              <a:extLst>
                <a:ext uri="{FF2B5EF4-FFF2-40B4-BE49-F238E27FC236}">
                  <a16:creationId xmlns:a16="http://schemas.microsoft.com/office/drawing/2014/main" id="{2FF80112-CAD9-C9EF-D469-028C5C8E9F2F}"/>
                </a:ext>
              </a:extLst>
            </p:cNvPr>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4369;p64">
              <a:extLst>
                <a:ext uri="{FF2B5EF4-FFF2-40B4-BE49-F238E27FC236}">
                  <a16:creationId xmlns:a16="http://schemas.microsoft.com/office/drawing/2014/main" id="{12D89143-9AB1-6005-19AD-4EC41517488C}"/>
                </a:ext>
              </a:extLst>
            </p:cNvPr>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4370;p64">
              <a:extLst>
                <a:ext uri="{FF2B5EF4-FFF2-40B4-BE49-F238E27FC236}">
                  <a16:creationId xmlns:a16="http://schemas.microsoft.com/office/drawing/2014/main" id="{D04CC070-2C17-9B8E-1145-0C52BCB7DEA7}"/>
                </a:ext>
              </a:extLst>
            </p:cNvPr>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4371;p64">
              <a:extLst>
                <a:ext uri="{FF2B5EF4-FFF2-40B4-BE49-F238E27FC236}">
                  <a16:creationId xmlns:a16="http://schemas.microsoft.com/office/drawing/2014/main" id="{64927481-C7ED-92AD-3B4E-DAE0C10F07CA}"/>
                </a:ext>
              </a:extLst>
            </p:cNvPr>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4372;p64">
              <a:extLst>
                <a:ext uri="{FF2B5EF4-FFF2-40B4-BE49-F238E27FC236}">
                  <a16:creationId xmlns:a16="http://schemas.microsoft.com/office/drawing/2014/main" id="{599F3274-23EC-F550-5345-6FA1229B3CA5}"/>
                </a:ext>
              </a:extLst>
            </p:cNvPr>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4373;p64">
              <a:extLst>
                <a:ext uri="{FF2B5EF4-FFF2-40B4-BE49-F238E27FC236}">
                  <a16:creationId xmlns:a16="http://schemas.microsoft.com/office/drawing/2014/main" id="{08F1B303-063C-4841-3FDC-A3480EDB0D59}"/>
                </a:ext>
              </a:extLst>
            </p:cNvPr>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4374;p64">
              <a:extLst>
                <a:ext uri="{FF2B5EF4-FFF2-40B4-BE49-F238E27FC236}">
                  <a16:creationId xmlns:a16="http://schemas.microsoft.com/office/drawing/2014/main" id="{BB1BC7A4-88C8-B605-CCE6-59B7AF79770E}"/>
                </a:ext>
              </a:extLst>
            </p:cNvPr>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4375;p64">
              <a:extLst>
                <a:ext uri="{FF2B5EF4-FFF2-40B4-BE49-F238E27FC236}">
                  <a16:creationId xmlns:a16="http://schemas.microsoft.com/office/drawing/2014/main" id="{B1F939B1-D59B-9F5C-ECF5-7AF355E55619}"/>
                </a:ext>
              </a:extLst>
            </p:cNvPr>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4376;p64">
              <a:extLst>
                <a:ext uri="{FF2B5EF4-FFF2-40B4-BE49-F238E27FC236}">
                  <a16:creationId xmlns:a16="http://schemas.microsoft.com/office/drawing/2014/main" id="{B857D73B-01F9-AC2D-B8CB-8C5AF6A1B1C4}"/>
                </a:ext>
              </a:extLst>
            </p:cNvPr>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4377;p64">
              <a:extLst>
                <a:ext uri="{FF2B5EF4-FFF2-40B4-BE49-F238E27FC236}">
                  <a16:creationId xmlns:a16="http://schemas.microsoft.com/office/drawing/2014/main" id="{1EA1F6C3-DABE-C200-4920-4AD8A6BE4269}"/>
                </a:ext>
              </a:extLst>
            </p:cNvPr>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4378;p64">
              <a:extLst>
                <a:ext uri="{FF2B5EF4-FFF2-40B4-BE49-F238E27FC236}">
                  <a16:creationId xmlns:a16="http://schemas.microsoft.com/office/drawing/2014/main" id="{C5CA90FD-D47C-C974-8042-3EDFF9C709EA}"/>
                </a:ext>
              </a:extLst>
            </p:cNvPr>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4379;p64">
              <a:extLst>
                <a:ext uri="{FF2B5EF4-FFF2-40B4-BE49-F238E27FC236}">
                  <a16:creationId xmlns:a16="http://schemas.microsoft.com/office/drawing/2014/main" id="{F92442F0-C37D-675B-A9E5-8660FFBA4AD6}"/>
                </a:ext>
              </a:extLst>
            </p:cNvPr>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4380;p64">
              <a:extLst>
                <a:ext uri="{FF2B5EF4-FFF2-40B4-BE49-F238E27FC236}">
                  <a16:creationId xmlns:a16="http://schemas.microsoft.com/office/drawing/2014/main" id="{3B52F101-82C9-BD79-D2E3-63ADF7F8CDBD}"/>
                </a:ext>
              </a:extLst>
            </p:cNvPr>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4381;p64">
              <a:extLst>
                <a:ext uri="{FF2B5EF4-FFF2-40B4-BE49-F238E27FC236}">
                  <a16:creationId xmlns:a16="http://schemas.microsoft.com/office/drawing/2014/main" id="{39034667-1F5E-F20D-E2D6-F4A8191394F1}"/>
                </a:ext>
              </a:extLst>
            </p:cNvPr>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4382;p64">
              <a:extLst>
                <a:ext uri="{FF2B5EF4-FFF2-40B4-BE49-F238E27FC236}">
                  <a16:creationId xmlns:a16="http://schemas.microsoft.com/office/drawing/2014/main" id="{CDEB8317-992B-9F7C-4CBF-BCF5D99BF8A0}"/>
                </a:ext>
              </a:extLst>
            </p:cNvPr>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4383;p64">
              <a:extLst>
                <a:ext uri="{FF2B5EF4-FFF2-40B4-BE49-F238E27FC236}">
                  <a16:creationId xmlns:a16="http://schemas.microsoft.com/office/drawing/2014/main" id="{BC361D23-9378-9100-5C16-DFE7CB0D3E35}"/>
                </a:ext>
              </a:extLst>
            </p:cNvPr>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4384;p64">
              <a:extLst>
                <a:ext uri="{FF2B5EF4-FFF2-40B4-BE49-F238E27FC236}">
                  <a16:creationId xmlns:a16="http://schemas.microsoft.com/office/drawing/2014/main" id="{6DDF70A1-28AF-6B7F-7695-6C2C877E891A}"/>
                </a:ext>
              </a:extLst>
            </p:cNvPr>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4385;p64">
              <a:extLst>
                <a:ext uri="{FF2B5EF4-FFF2-40B4-BE49-F238E27FC236}">
                  <a16:creationId xmlns:a16="http://schemas.microsoft.com/office/drawing/2014/main" id="{E810412E-6F2D-8564-3D45-B699A18AF655}"/>
                </a:ext>
              </a:extLst>
            </p:cNvPr>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4386;p64">
              <a:extLst>
                <a:ext uri="{FF2B5EF4-FFF2-40B4-BE49-F238E27FC236}">
                  <a16:creationId xmlns:a16="http://schemas.microsoft.com/office/drawing/2014/main" id="{C98EF403-3359-D1A9-DEE0-2AD2C1B67E1D}"/>
                </a:ext>
              </a:extLst>
            </p:cNvPr>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4387;p64">
              <a:extLst>
                <a:ext uri="{FF2B5EF4-FFF2-40B4-BE49-F238E27FC236}">
                  <a16:creationId xmlns:a16="http://schemas.microsoft.com/office/drawing/2014/main" id="{CBF45E31-50F8-18E4-A874-76D4D5E60AEF}"/>
                </a:ext>
              </a:extLst>
            </p:cNvPr>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4388;p64">
              <a:extLst>
                <a:ext uri="{FF2B5EF4-FFF2-40B4-BE49-F238E27FC236}">
                  <a16:creationId xmlns:a16="http://schemas.microsoft.com/office/drawing/2014/main" id="{5AE0AF90-04DA-8916-761C-E8B46D669AB9}"/>
                </a:ext>
              </a:extLst>
            </p:cNvPr>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4389;p64">
              <a:extLst>
                <a:ext uri="{FF2B5EF4-FFF2-40B4-BE49-F238E27FC236}">
                  <a16:creationId xmlns:a16="http://schemas.microsoft.com/office/drawing/2014/main" id="{BC330CA4-42EF-D6B6-BE6D-DA04CE70B4C0}"/>
                </a:ext>
              </a:extLst>
            </p:cNvPr>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4390;p64">
              <a:extLst>
                <a:ext uri="{FF2B5EF4-FFF2-40B4-BE49-F238E27FC236}">
                  <a16:creationId xmlns:a16="http://schemas.microsoft.com/office/drawing/2014/main" id="{376338BD-829A-3300-CBBB-D01C7091790C}"/>
                </a:ext>
              </a:extLst>
            </p:cNvPr>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4391;p64">
              <a:extLst>
                <a:ext uri="{FF2B5EF4-FFF2-40B4-BE49-F238E27FC236}">
                  <a16:creationId xmlns:a16="http://schemas.microsoft.com/office/drawing/2014/main" id="{C05A07D3-975C-FE5F-6147-DE60C3BDA99E}"/>
                </a:ext>
              </a:extLst>
            </p:cNvPr>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4392;p64">
              <a:extLst>
                <a:ext uri="{FF2B5EF4-FFF2-40B4-BE49-F238E27FC236}">
                  <a16:creationId xmlns:a16="http://schemas.microsoft.com/office/drawing/2014/main" id="{5A3DB457-B421-0257-18A8-3C66470DB87F}"/>
                </a:ext>
              </a:extLst>
            </p:cNvPr>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4393;p64">
              <a:extLst>
                <a:ext uri="{FF2B5EF4-FFF2-40B4-BE49-F238E27FC236}">
                  <a16:creationId xmlns:a16="http://schemas.microsoft.com/office/drawing/2014/main" id="{85284A3E-F696-97C1-A677-F401A64159E1}"/>
                </a:ext>
              </a:extLst>
            </p:cNvPr>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4394;p64">
              <a:extLst>
                <a:ext uri="{FF2B5EF4-FFF2-40B4-BE49-F238E27FC236}">
                  <a16:creationId xmlns:a16="http://schemas.microsoft.com/office/drawing/2014/main" id="{A156A091-A389-7C6B-D6D2-35FD5C616FCD}"/>
                </a:ext>
              </a:extLst>
            </p:cNvPr>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4395;p64">
              <a:extLst>
                <a:ext uri="{FF2B5EF4-FFF2-40B4-BE49-F238E27FC236}">
                  <a16:creationId xmlns:a16="http://schemas.microsoft.com/office/drawing/2014/main" id="{4F6A8DAE-EAC8-16BC-A43A-2B5EEAB84BCF}"/>
                </a:ext>
              </a:extLst>
            </p:cNvPr>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4396;p64">
              <a:extLst>
                <a:ext uri="{FF2B5EF4-FFF2-40B4-BE49-F238E27FC236}">
                  <a16:creationId xmlns:a16="http://schemas.microsoft.com/office/drawing/2014/main" id="{BB13815C-1078-C94A-FA7A-D34A3CA4686F}"/>
                </a:ext>
              </a:extLst>
            </p:cNvPr>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4397;p64">
              <a:extLst>
                <a:ext uri="{FF2B5EF4-FFF2-40B4-BE49-F238E27FC236}">
                  <a16:creationId xmlns:a16="http://schemas.microsoft.com/office/drawing/2014/main" id="{25CBF870-CBD1-B0F9-1B08-C4BB4504213C}"/>
                </a:ext>
              </a:extLst>
            </p:cNvPr>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4398;p64">
              <a:extLst>
                <a:ext uri="{FF2B5EF4-FFF2-40B4-BE49-F238E27FC236}">
                  <a16:creationId xmlns:a16="http://schemas.microsoft.com/office/drawing/2014/main" id="{6840363C-667C-A370-2578-E48B098962EB}"/>
                </a:ext>
              </a:extLst>
            </p:cNvPr>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4399;p64">
              <a:extLst>
                <a:ext uri="{FF2B5EF4-FFF2-40B4-BE49-F238E27FC236}">
                  <a16:creationId xmlns:a16="http://schemas.microsoft.com/office/drawing/2014/main" id="{811C0B49-933C-706F-1DDE-3B0BFF4BB980}"/>
                </a:ext>
              </a:extLst>
            </p:cNvPr>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4400;p64">
              <a:extLst>
                <a:ext uri="{FF2B5EF4-FFF2-40B4-BE49-F238E27FC236}">
                  <a16:creationId xmlns:a16="http://schemas.microsoft.com/office/drawing/2014/main" id="{C3637464-37DA-B7DD-2AB0-8519187647BC}"/>
                </a:ext>
              </a:extLst>
            </p:cNvPr>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4401;p64">
              <a:extLst>
                <a:ext uri="{FF2B5EF4-FFF2-40B4-BE49-F238E27FC236}">
                  <a16:creationId xmlns:a16="http://schemas.microsoft.com/office/drawing/2014/main" id="{C5DC79BA-CE29-CF47-7515-00D22C5A347C}"/>
                </a:ext>
              </a:extLst>
            </p:cNvPr>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4402;p64">
              <a:extLst>
                <a:ext uri="{FF2B5EF4-FFF2-40B4-BE49-F238E27FC236}">
                  <a16:creationId xmlns:a16="http://schemas.microsoft.com/office/drawing/2014/main" id="{4A640F32-81FF-1EB8-39C6-EE57FABCFF46}"/>
                </a:ext>
              </a:extLst>
            </p:cNvPr>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4403;p64">
              <a:extLst>
                <a:ext uri="{FF2B5EF4-FFF2-40B4-BE49-F238E27FC236}">
                  <a16:creationId xmlns:a16="http://schemas.microsoft.com/office/drawing/2014/main" id="{02DA1927-9AAC-DB07-84C6-0512EF82D0D5}"/>
                </a:ext>
              </a:extLst>
            </p:cNvPr>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4404;p64">
              <a:extLst>
                <a:ext uri="{FF2B5EF4-FFF2-40B4-BE49-F238E27FC236}">
                  <a16:creationId xmlns:a16="http://schemas.microsoft.com/office/drawing/2014/main" id="{06599ED5-EA2B-8145-AA4D-F54A1305A1AD}"/>
                </a:ext>
              </a:extLst>
            </p:cNvPr>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4405;p64">
              <a:extLst>
                <a:ext uri="{FF2B5EF4-FFF2-40B4-BE49-F238E27FC236}">
                  <a16:creationId xmlns:a16="http://schemas.microsoft.com/office/drawing/2014/main" id="{368EDF2B-F959-730D-B563-C9A5FDA892A6}"/>
                </a:ext>
              </a:extLst>
            </p:cNvPr>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4406;p64">
              <a:extLst>
                <a:ext uri="{FF2B5EF4-FFF2-40B4-BE49-F238E27FC236}">
                  <a16:creationId xmlns:a16="http://schemas.microsoft.com/office/drawing/2014/main" id="{43FCAF2F-B15E-7C59-6485-434CA9FD244E}"/>
                </a:ext>
              </a:extLst>
            </p:cNvPr>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4407;p64">
              <a:extLst>
                <a:ext uri="{FF2B5EF4-FFF2-40B4-BE49-F238E27FC236}">
                  <a16:creationId xmlns:a16="http://schemas.microsoft.com/office/drawing/2014/main" id="{E63422BE-A88C-A197-EA73-79392E78ED2E}"/>
                </a:ext>
              </a:extLst>
            </p:cNvPr>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4408;p64">
              <a:extLst>
                <a:ext uri="{FF2B5EF4-FFF2-40B4-BE49-F238E27FC236}">
                  <a16:creationId xmlns:a16="http://schemas.microsoft.com/office/drawing/2014/main" id="{2FE64C87-6D69-A239-BD48-FCAE4ACDBFAF}"/>
                </a:ext>
              </a:extLst>
            </p:cNvPr>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4409;p64">
              <a:extLst>
                <a:ext uri="{FF2B5EF4-FFF2-40B4-BE49-F238E27FC236}">
                  <a16:creationId xmlns:a16="http://schemas.microsoft.com/office/drawing/2014/main" id="{D608C0F5-A7AA-E5B2-EBD1-6510EC7CBF1D}"/>
                </a:ext>
              </a:extLst>
            </p:cNvPr>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4410;p64">
              <a:extLst>
                <a:ext uri="{FF2B5EF4-FFF2-40B4-BE49-F238E27FC236}">
                  <a16:creationId xmlns:a16="http://schemas.microsoft.com/office/drawing/2014/main" id="{6DBFBAB9-3F9F-E889-4392-850C297D05E0}"/>
                </a:ext>
              </a:extLst>
            </p:cNvPr>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4411;p64">
              <a:extLst>
                <a:ext uri="{FF2B5EF4-FFF2-40B4-BE49-F238E27FC236}">
                  <a16:creationId xmlns:a16="http://schemas.microsoft.com/office/drawing/2014/main" id="{29EEAA44-81C4-CD47-0DD0-BB30C498C31A}"/>
                </a:ext>
              </a:extLst>
            </p:cNvPr>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4412;p64">
              <a:extLst>
                <a:ext uri="{FF2B5EF4-FFF2-40B4-BE49-F238E27FC236}">
                  <a16:creationId xmlns:a16="http://schemas.microsoft.com/office/drawing/2014/main" id="{2D044ADD-21A0-5288-73C8-2B819BF2F579}"/>
                </a:ext>
              </a:extLst>
            </p:cNvPr>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4413;p64">
              <a:extLst>
                <a:ext uri="{FF2B5EF4-FFF2-40B4-BE49-F238E27FC236}">
                  <a16:creationId xmlns:a16="http://schemas.microsoft.com/office/drawing/2014/main" id="{689CC42E-24A3-6AA4-11B7-DC2D988A24FC}"/>
                </a:ext>
              </a:extLst>
            </p:cNvPr>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4414;p64">
              <a:extLst>
                <a:ext uri="{FF2B5EF4-FFF2-40B4-BE49-F238E27FC236}">
                  <a16:creationId xmlns:a16="http://schemas.microsoft.com/office/drawing/2014/main" id="{3A856B38-CF1F-4D9F-B096-4FBC8FA825B1}"/>
                </a:ext>
              </a:extLst>
            </p:cNvPr>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4415;p64">
              <a:extLst>
                <a:ext uri="{FF2B5EF4-FFF2-40B4-BE49-F238E27FC236}">
                  <a16:creationId xmlns:a16="http://schemas.microsoft.com/office/drawing/2014/main" id="{86161DAE-16B6-337E-42D4-2944F836B7AA}"/>
                </a:ext>
              </a:extLst>
            </p:cNvPr>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4416;p64">
              <a:extLst>
                <a:ext uri="{FF2B5EF4-FFF2-40B4-BE49-F238E27FC236}">
                  <a16:creationId xmlns:a16="http://schemas.microsoft.com/office/drawing/2014/main" id="{A6CDB56B-9D9F-CF4E-F44C-93E14B1ED728}"/>
                </a:ext>
              </a:extLst>
            </p:cNvPr>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4417;p64">
              <a:extLst>
                <a:ext uri="{FF2B5EF4-FFF2-40B4-BE49-F238E27FC236}">
                  <a16:creationId xmlns:a16="http://schemas.microsoft.com/office/drawing/2014/main" id="{541B21A2-6F77-9935-6CC8-48F70CEF1D65}"/>
                </a:ext>
              </a:extLst>
            </p:cNvPr>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4418;p64">
              <a:extLst>
                <a:ext uri="{FF2B5EF4-FFF2-40B4-BE49-F238E27FC236}">
                  <a16:creationId xmlns:a16="http://schemas.microsoft.com/office/drawing/2014/main" id="{ACB0EE5F-1B48-A785-5991-5AADEA293BDD}"/>
                </a:ext>
              </a:extLst>
            </p:cNvPr>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4419;p64">
              <a:extLst>
                <a:ext uri="{FF2B5EF4-FFF2-40B4-BE49-F238E27FC236}">
                  <a16:creationId xmlns:a16="http://schemas.microsoft.com/office/drawing/2014/main" id="{4218C1F7-5866-0008-7EFD-7C9E7BC50378}"/>
                </a:ext>
              </a:extLst>
            </p:cNvPr>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4420;p64">
              <a:extLst>
                <a:ext uri="{FF2B5EF4-FFF2-40B4-BE49-F238E27FC236}">
                  <a16:creationId xmlns:a16="http://schemas.microsoft.com/office/drawing/2014/main" id="{E640E719-5269-1AD0-E012-9E69227B5217}"/>
                </a:ext>
              </a:extLst>
            </p:cNvPr>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4421;p64">
              <a:extLst>
                <a:ext uri="{FF2B5EF4-FFF2-40B4-BE49-F238E27FC236}">
                  <a16:creationId xmlns:a16="http://schemas.microsoft.com/office/drawing/2014/main" id="{13CFBEA5-F71E-882D-9CEE-D8A4B43F8DF1}"/>
                </a:ext>
              </a:extLst>
            </p:cNvPr>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4422;p64">
              <a:extLst>
                <a:ext uri="{FF2B5EF4-FFF2-40B4-BE49-F238E27FC236}">
                  <a16:creationId xmlns:a16="http://schemas.microsoft.com/office/drawing/2014/main" id="{6177AF41-F99C-D274-E01F-0E537091FD4C}"/>
                </a:ext>
              </a:extLst>
            </p:cNvPr>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4423;p64">
              <a:extLst>
                <a:ext uri="{FF2B5EF4-FFF2-40B4-BE49-F238E27FC236}">
                  <a16:creationId xmlns:a16="http://schemas.microsoft.com/office/drawing/2014/main" id="{E146FA97-D590-9E1F-A0D1-7449C7C86B61}"/>
                </a:ext>
              </a:extLst>
            </p:cNvPr>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4424;p64">
              <a:extLst>
                <a:ext uri="{FF2B5EF4-FFF2-40B4-BE49-F238E27FC236}">
                  <a16:creationId xmlns:a16="http://schemas.microsoft.com/office/drawing/2014/main" id="{B0FFF8D4-5CDA-3A54-DA4A-7CDD1A5E3460}"/>
                </a:ext>
              </a:extLst>
            </p:cNvPr>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4425;p64">
              <a:extLst>
                <a:ext uri="{FF2B5EF4-FFF2-40B4-BE49-F238E27FC236}">
                  <a16:creationId xmlns:a16="http://schemas.microsoft.com/office/drawing/2014/main" id="{3DEB0D2A-85A6-34D7-6687-16D07220C053}"/>
                </a:ext>
              </a:extLst>
            </p:cNvPr>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4426;p64">
              <a:extLst>
                <a:ext uri="{FF2B5EF4-FFF2-40B4-BE49-F238E27FC236}">
                  <a16:creationId xmlns:a16="http://schemas.microsoft.com/office/drawing/2014/main" id="{2847D2CE-5628-ECA3-7218-B511432996A2}"/>
                </a:ext>
              </a:extLst>
            </p:cNvPr>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4427;p64">
              <a:extLst>
                <a:ext uri="{FF2B5EF4-FFF2-40B4-BE49-F238E27FC236}">
                  <a16:creationId xmlns:a16="http://schemas.microsoft.com/office/drawing/2014/main" id="{56DD5241-C7F1-8FD7-67DF-67DF5D310260}"/>
                </a:ext>
              </a:extLst>
            </p:cNvPr>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4428;p64">
              <a:extLst>
                <a:ext uri="{FF2B5EF4-FFF2-40B4-BE49-F238E27FC236}">
                  <a16:creationId xmlns:a16="http://schemas.microsoft.com/office/drawing/2014/main" id="{3075A9D1-9170-8A42-51E3-D55A754E6F9D}"/>
                </a:ext>
              </a:extLst>
            </p:cNvPr>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4429;p64">
              <a:extLst>
                <a:ext uri="{FF2B5EF4-FFF2-40B4-BE49-F238E27FC236}">
                  <a16:creationId xmlns:a16="http://schemas.microsoft.com/office/drawing/2014/main" id="{3629FFE7-B946-B6BB-1DFF-690688450838}"/>
                </a:ext>
              </a:extLst>
            </p:cNvPr>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4430;p64">
              <a:extLst>
                <a:ext uri="{FF2B5EF4-FFF2-40B4-BE49-F238E27FC236}">
                  <a16:creationId xmlns:a16="http://schemas.microsoft.com/office/drawing/2014/main" id="{71CDF4F4-6F1D-5FD3-DA57-DD0852E58EC9}"/>
                </a:ext>
              </a:extLst>
            </p:cNvPr>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4431;p64">
              <a:extLst>
                <a:ext uri="{FF2B5EF4-FFF2-40B4-BE49-F238E27FC236}">
                  <a16:creationId xmlns:a16="http://schemas.microsoft.com/office/drawing/2014/main" id="{A0102F65-A363-C995-9CD7-A08D2AE37C25}"/>
                </a:ext>
              </a:extLst>
            </p:cNvPr>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4432;p64">
              <a:extLst>
                <a:ext uri="{FF2B5EF4-FFF2-40B4-BE49-F238E27FC236}">
                  <a16:creationId xmlns:a16="http://schemas.microsoft.com/office/drawing/2014/main" id="{481DB69B-E69A-5F04-27AA-23032F164833}"/>
                </a:ext>
              </a:extLst>
            </p:cNvPr>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4433;p64">
              <a:extLst>
                <a:ext uri="{FF2B5EF4-FFF2-40B4-BE49-F238E27FC236}">
                  <a16:creationId xmlns:a16="http://schemas.microsoft.com/office/drawing/2014/main" id="{A1C9FD0F-C1CB-8186-A149-2104C24D5DB2}"/>
                </a:ext>
              </a:extLst>
            </p:cNvPr>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4434;p64">
              <a:extLst>
                <a:ext uri="{FF2B5EF4-FFF2-40B4-BE49-F238E27FC236}">
                  <a16:creationId xmlns:a16="http://schemas.microsoft.com/office/drawing/2014/main" id="{23227596-AAF6-4D60-ACE3-4C0DBA72C9E6}"/>
                </a:ext>
              </a:extLst>
            </p:cNvPr>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4435;p64">
              <a:extLst>
                <a:ext uri="{FF2B5EF4-FFF2-40B4-BE49-F238E27FC236}">
                  <a16:creationId xmlns:a16="http://schemas.microsoft.com/office/drawing/2014/main" id="{0FFFE14B-DE43-839E-3C35-5D4951B9E875}"/>
                </a:ext>
              </a:extLst>
            </p:cNvPr>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4436;p64">
              <a:extLst>
                <a:ext uri="{FF2B5EF4-FFF2-40B4-BE49-F238E27FC236}">
                  <a16:creationId xmlns:a16="http://schemas.microsoft.com/office/drawing/2014/main" id="{48C7EB4B-EF74-F3B1-6488-B26C6DCD620D}"/>
                </a:ext>
              </a:extLst>
            </p:cNvPr>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4437;p64">
              <a:extLst>
                <a:ext uri="{FF2B5EF4-FFF2-40B4-BE49-F238E27FC236}">
                  <a16:creationId xmlns:a16="http://schemas.microsoft.com/office/drawing/2014/main" id="{A5EAEAE8-BE32-0AAA-9384-8431A268C022}"/>
                </a:ext>
              </a:extLst>
            </p:cNvPr>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4438;p64">
              <a:extLst>
                <a:ext uri="{FF2B5EF4-FFF2-40B4-BE49-F238E27FC236}">
                  <a16:creationId xmlns:a16="http://schemas.microsoft.com/office/drawing/2014/main" id="{5A7B84F3-4329-275D-A736-5AB00D2350A0}"/>
                </a:ext>
              </a:extLst>
            </p:cNvPr>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4439;p64">
              <a:extLst>
                <a:ext uri="{FF2B5EF4-FFF2-40B4-BE49-F238E27FC236}">
                  <a16:creationId xmlns:a16="http://schemas.microsoft.com/office/drawing/2014/main" id="{D3624487-B7FD-F22C-2AE1-29BF759EFADA}"/>
                </a:ext>
              </a:extLst>
            </p:cNvPr>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4440;p64">
              <a:extLst>
                <a:ext uri="{FF2B5EF4-FFF2-40B4-BE49-F238E27FC236}">
                  <a16:creationId xmlns:a16="http://schemas.microsoft.com/office/drawing/2014/main" id="{D2BAF07D-D958-08BA-A2DC-99DF39A9256A}"/>
                </a:ext>
              </a:extLst>
            </p:cNvPr>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4441;p64">
              <a:extLst>
                <a:ext uri="{FF2B5EF4-FFF2-40B4-BE49-F238E27FC236}">
                  <a16:creationId xmlns:a16="http://schemas.microsoft.com/office/drawing/2014/main" id="{4C0BF4AF-E14B-B5B9-C0EF-3E0EE7803DA2}"/>
                </a:ext>
              </a:extLst>
            </p:cNvPr>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4442;p64">
              <a:extLst>
                <a:ext uri="{FF2B5EF4-FFF2-40B4-BE49-F238E27FC236}">
                  <a16:creationId xmlns:a16="http://schemas.microsoft.com/office/drawing/2014/main" id="{F9BC6FEB-75BF-D37B-4502-913A8928BA55}"/>
                </a:ext>
              </a:extLst>
            </p:cNvPr>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4443;p64">
              <a:extLst>
                <a:ext uri="{FF2B5EF4-FFF2-40B4-BE49-F238E27FC236}">
                  <a16:creationId xmlns:a16="http://schemas.microsoft.com/office/drawing/2014/main" id="{5BBD0AC0-663B-0E88-17EB-412833C32EBD}"/>
                </a:ext>
              </a:extLst>
            </p:cNvPr>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4444;p64">
              <a:extLst>
                <a:ext uri="{FF2B5EF4-FFF2-40B4-BE49-F238E27FC236}">
                  <a16:creationId xmlns:a16="http://schemas.microsoft.com/office/drawing/2014/main" id="{18FF9A9C-9E8E-B922-5D74-B708F6B564F0}"/>
                </a:ext>
              </a:extLst>
            </p:cNvPr>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4445;p64">
              <a:extLst>
                <a:ext uri="{FF2B5EF4-FFF2-40B4-BE49-F238E27FC236}">
                  <a16:creationId xmlns:a16="http://schemas.microsoft.com/office/drawing/2014/main" id="{0A248812-50C2-01B4-CD93-0690FA2855BE}"/>
                </a:ext>
              </a:extLst>
            </p:cNvPr>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4446;p64">
              <a:extLst>
                <a:ext uri="{FF2B5EF4-FFF2-40B4-BE49-F238E27FC236}">
                  <a16:creationId xmlns:a16="http://schemas.microsoft.com/office/drawing/2014/main" id="{DA23B7E4-AF07-0932-6408-BD5B3C6E1DDE}"/>
                </a:ext>
              </a:extLst>
            </p:cNvPr>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4447;p64">
              <a:extLst>
                <a:ext uri="{FF2B5EF4-FFF2-40B4-BE49-F238E27FC236}">
                  <a16:creationId xmlns:a16="http://schemas.microsoft.com/office/drawing/2014/main" id="{043B6022-718F-A96A-2405-A915DB2C2EEC}"/>
                </a:ext>
              </a:extLst>
            </p:cNvPr>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4448;p64">
              <a:extLst>
                <a:ext uri="{FF2B5EF4-FFF2-40B4-BE49-F238E27FC236}">
                  <a16:creationId xmlns:a16="http://schemas.microsoft.com/office/drawing/2014/main" id="{A94DCFD0-7C61-8D7C-00D6-240048B185BC}"/>
                </a:ext>
              </a:extLst>
            </p:cNvPr>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4449;p64">
              <a:extLst>
                <a:ext uri="{FF2B5EF4-FFF2-40B4-BE49-F238E27FC236}">
                  <a16:creationId xmlns:a16="http://schemas.microsoft.com/office/drawing/2014/main" id="{7E18D10D-9F82-E871-0138-FAC8D97500F4}"/>
                </a:ext>
              </a:extLst>
            </p:cNvPr>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4450;p64">
              <a:extLst>
                <a:ext uri="{FF2B5EF4-FFF2-40B4-BE49-F238E27FC236}">
                  <a16:creationId xmlns:a16="http://schemas.microsoft.com/office/drawing/2014/main" id="{6153F586-1645-CDB0-E5E6-5D17077343C3}"/>
                </a:ext>
              </a:extLst>
            </p:cNvPr>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4451;p64">
              <a:extLst>
                <a:ext uri="{FF2B5EF4-FFF2-40B4-BE49-F238E27FC236}">
                  <a16:creationId xmlns:a16="http://schemas.microsoft.com/office/drawing/2014/main" id="{022E5376-C2DE-D5A0-F7EE-3E2B0D5273C1}"/>
                </a:ext>
              </a:extLst>
            </p:cNvPr>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4452;p64">
              <a:extLst>
                <a:ext uri="{FF2B5EF4-FFF2-40B4-BE49-F238E27FC236}">
                  <a16:creationId xmlns:a16="http://schemas.microsoft.com/office/drawing/2014/main" id="{FE707343-A414-0B6E-226A-CB0CE1CEFF73}"/>
                </a:ext>
              </a:extLst>
            </p:cNvPr>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4453;p64">
              <a:extLst>
                <a:ext uri="{FF2B5EF4-FFF2-40B4-BE49-F238E27FC236}">
                  <a16:creationId xmlns:a16="http://schemas.microsoft.com/office/drawing/2014/main" id="{C99C06F8-0729-644D-5734-876F508C72CE}"/>
                </a:ext>
              </a:extLst>
            </p:cNvPr>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4454;p64">
              <a:extLst>
                <a:ext uri="{FF2B5EF4-FFF2-40B4-BE49-F238E27FC236}">
                  <a16:creationId xmlns:a16="http://schemas.microsoft.com/office/drawing/2014/main" id="{E87428F0-475C-3CF7-1050-A8C11A905250}"/>
                </a:ext>
              </a:extLst>
            </p:cNvPr>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4455;p64">
              <a:extLst>
                <a:ext uri="{FF2B5EF4-FFF2-40B4-BE49-F238E27FC236}">
                  <a16:creationId xmlns:a16="http://schemas.microsoft.com/office/drawing/2014/main" id="{04E3D91B-95D1-E49C-56BA-7FA863A2251F}"/>
                </a:ext>
              </a:extLst>
            </p:cNvPr>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9" name="Google Shape;4456;p64">
              <a:extLst>
                <a:ext uri="{FF2B5EF4-FFF2-40B4-BE49-F238E27FC236}">
                  <a16:creationId xmlns:a16="http://schemas.microsoft.com/office/drawing/2014/main" id="{DBCE52EE-FD92-D2D4-4916-9FF8FD807DA2}"/>
                </a:ext>
              </a:extLst>
            </p:cNvPr>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0" name="Google Shape;4457;p64">
              <a:extLst>
                <a:ext uri="{FF2B5EF4-FFF2-40B4-BE49-F238E27FC236}">
                  <a16:creationId xmlns:a16="http://schemas.microsoft.com/office/drawing/2014/main" id="{92B882B5-B9BC-E96E-18EE-800D592C2BBF}"/>
                </a:ext>
              </a:extLst>
            </p:cNvPr>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1" name="Google Shape;4458;p64">
              <a:extLst>
                <a:ext uri="{FF2B5EF4-FFF2-40B4-BE49-F238E27FC236}">
                  <a16:creationId xmlns:a16="http://schemas.microsoft.com/office/drawing/2014/main" id="{38AF989B-646C-9BC2-E4A9-8B6A0AC87661}"/>
                </a:ext>
              </a:extLst>
            </p:cNvPr>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2" name="Google Shape;4459;p64">
              <a:extLst>
                <a:ext uri="{FF2B5EF4-FFF2-40B4-BE49-F238E27FC236}">
                  <a16:creationId xmlns:a16="http://schemas.microsoft.com/office/drawing/2014/main" id="{AB1C3037-845B-3006-2766-E04F30E76FD8}"/>
                </a:ext>
              </a:extLst>
            </p:cNvPr>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3" name="Google Shape;4460;p64">
              <a:extLst>
                <a:ext uri="{FF2B5EF4-FFF2-40B4-BE49-F238E27FC236}">
                  <a16:creationId xmlns:a16="http://schemas.microsoft.com/office/drawing/2014/main" id="{09D79996-45E3-BBB0-562E-030668480F78}"/>
                </a:ext>
              </a:extLst>
            </p:cNvPr>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4461;p64">
              <a:extLst>
                <a:ext uri="{FF2B5EF4-FFF2-40B4-BE49-F238E27FC236}">
                  <a16:creationId xmlns:a16="http://schemas.microsoft.com/office/drawing/2014/main" id="{4BD7FC51-5BF5-86A5-2EE8-A1E797BD52BE}"/>
                </a:ext>
              </a:extLst>
            </p:cNvPr>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5" name="Google Shape;4462;p64">
              <a:extLst>
                <a:ext uri="{FF2B5EF4-FFF2-40B4-BE49-F238E27FC236}">
                  <a16:creationId xmlns:a16="http://schemas.microsoft.com/office/drawing/2014/main" id="{5F84EDDD-BFAF-E928-0D11-D8DC48576F34}"/>
                </a:ext>
              </a:extLst>
            </p:cNvPr>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6" name="Google Shape;4463;p64">
              <a:extLst>
                <a:ext uri="{FF2B5EF4-FFF2-40B4-BE49-F238E27FC236}">
                  <a16:creationId xmlns:a16="http://schemas.microsoft.com/office/drawing/2014/main" id="{D71EA632-4A5D-2F86-D945-7F90BD0A63CB}"/>
                </a:ext>
              </a:extLst>
            </p:cNvPr>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4464;p64">
              <a:extLst>
                <a:ext uri="{FF2B5EF4-FFF2-40B4-BE49-F238E27FC236}">
                  <a16:creationId xmlns:a16="http://schemas.microsoft.com/office/drawing/2014/main" id="{38C45E4E-0ED3-E037-3FAB-7053B3750A16}"/>
                </a:ext>
              </a:extLst>
            </p:cNvPr>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8" name="Google Shape;4465;p64">
              <a:extLst>
                <a:ext uri="{FF2B5EF4-FFF2-40B4-BE49-F238E27FC236}">
                  <a16:creationId xmlns:a16="http://schemas.microsoft.com/office/drawing/2014/main" id="{A27201E1-B174-249C-9B87-39AA1205BC6E}"/>
                </a:ext>
              </a:extLst>
            </p:cNvPr>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9" name="Google Shape;4466;p64">
              <a:extLst>
                <a:ext uri="{FF2B5EF4-FFF2-40B4-BE49-F238E27FC236}">
                  <a16:creationId xmlns:a16="http://schemas.microsoft.com/office/drawing/2014/main" id="{F86DCB06-6E80-8CC4-5AB8-63084043E196}"/>
                </a:ext>
              </a:extLst>
            </p:cNvPr>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0" name="Google Shape;4467;p64">
              <a:extLst>
                <a:ext uri="{FF2B5EF4-FFF2-40B4-BE49-F238E27FC236}">
                  <a16:creationId xmlns:a16="http://schemas.microsoft.com/office/drawing/2014/main" id="{40FF1D11-1AE7-8D02-52B1-2EC6E49AF531}"/>
                </a:ext>
              </a:extLst>
            </p:cNvPr>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4468;p64">
              <a:extLst>
                <a:ext uri="{FF2B5EF4-FFF2-40B4-BE49-F238E27FC236}">
                  <a16:creationId xmlns:a16="http://schemas.microsoft.com/office/drawing/2014/main" id="{DC28CFA4-21C2-5A0D-345A-6896A14A0BDA}"/>
                </a:ext>
              </a:extLst>
            </p:cNvPr>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2" name="Google Shape;4469;p64">
              <a:extLst>
                <a:ext uri="{FF2B5EF4-FFF2-40B4-BE49-F238E27FC236}">
                  <a16:creationId xmlns:a16="http://schemas.microsoft.com/office/drawing/2014/main" id="{FFC891DE-86B9-A590-3526-FA368CC72885}"/>
                </a:ext>
              </a:extLst>
            </p:cNvPr>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3" name="Google Shape;4470;p64">
              <a:extLst>
                <a:ext uri="{FF2B5EF4-FFF2-40B4-BE49-F238E27FC236}">
                  <a16:creationId xmlns:a16="http://schemas.microsoft.com/office/drawing/2014/main" id="{A308A6E2-A155-CAE3-1D76-B4FE6BF5738F}"/>
                </a:ext>
              </a:extLst>
            </p:cNvPr>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4471;p64">
              <a:extLst>
                <a:ext uri="{FF2B5EF4-FFF2-40B4-BE49-F238E27FC236}">
                  <a16:creationId xmlns:a16="http://schemas.microsoft.com/office/drawing/2014/main" id="{884ECA83-8606-E5C4-9755-DA52920B9BD2}"/>
                </a:ext>
              </a:extLst>
            </p:cNvPr>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5" name="Google Shape;4472;p64">
              <a:extLst>
                <a:ext uri="{FF2B5EF4-FFF2-40B4-BE49-F238E27FC236}">
                  <a16:creationId xmlns:a16="http://schemas.microsoft.com/office/drawing/2014/main" id="{0B20D476-6267-0D7F-85EB-B446222EE8D2}"/>
                </a:ext>
              </a:extLst>
            </p:cNvPr>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6" name="Google Shape;4473;p64">
              <a:extLst>
                <a:ext uri="{FF2B5EF4-FFF2-40B4-BE49-F238E27FC236}">
                  <a16:creationId xmlns:a16="http://schemas.microsoft.com/office/drawing/2014/main" id="{0A7E2461-99CF-0B79-2EC9-BE087540D4DB}"/>
                </a:ext>
              </a:extLst>
            </p:cNvPr>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4474;p64">
              <a:extLst>
                <a:ext uri="{FF2B5EF4-FFF2-40B4-BE49-F238E27FC236}">
                  <a16:creationId xmlns:a16="http://schemas.microsoft.com/office/drawing/2014/main" id="{8A8D49B9-99A9-6439-0256-D9136CA95D43}"/>
                </a:ext>
              </a:extLst>
            </p:cNvPr>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8" name="Google Shape;4475;p64">
              <a:extLst>
                <a:ext uri="{FF2B5EF4-FFF2-40B4-BE49-F238E27FC236}">
                  <a16:creationId xmlns:a16="http://schemas.microsoft.com/office/drawing/2014/main" id="{4A3EC6A2-84E7-5852-9895-768AC81B5405}"/>
                </a:ext>
              </a:extLst>
            </p:cNvPr>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9" name="Google Shape;4476;p64">
              <a:extLst>
                <a:ext uri="{FF2B5EF4-FFF2-40B4-BE49-F238E27FC236}">
                  <a16:creationId xmlns:a16="http://schemas.microsoft.com/office/drawing/2014/main" id="{AF797EDE-D9FB-B459-58B4-7930BB1F79DA}"/>
                </a:ext>
              </a:extLst>
            </p:cNvPr>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4477;p64">
              <a:extLst>
                <a:ext uri="{FF2B5EF4-FFF2-40B4-BE49-F238E27FC236}">
                  <a16:creationId xmlns:a16="http://schemas.microsoft.com/office/drawing/2014/main" id="{59D04AEE-12E3-F941-E806-DD446DE561AF}"/>
                </a:ext>
              </a:extLst>
            </p:cNvPr>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1" name="Google Shape;4478;p64">
              <a:extLst>
                <a:ext uri="{FF2B5EF4-FFF2-40B4-BE49-F238E27FC236}">
                  <a16:creationId xmlns:a16="http://schemas.microsoft.com/office/drawing/2014/main" id="{BD5002C9-06BF-5DD4-E405-CE11BBFD498B}"/>
                </a:ext>
              </a:extLst>
            </p:cNvPr>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2" name="Google Shape;4479;p64">
              <a:extLst>
                <a:ext uri="{FF2B5EF4-FFF2-40B4-BE49-F238E27FC236}">
                  <a16:creationId xmlns:a16="http://schemas.microsoft.com/office/drawing/2014/main" id="{AE64259B-EB26-E573-8226-CFF169A75391}"/>
                </a:ext>
              </a:extLst>
            </p:cNvPr>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4480;p64">
              <a:extLst>
                <a:ext uri="{FF2B5EF4-FFF2-40B4-BE49-F238E27FC236}">
                  <a16:creationId xmlns:a16="http://schemas.microsoft.com/office/drawing/2014/main" id="{FA59407A-FC5C-A317-AE2D-4F800D86210B}"/>
                </a:ext>
              </a:extLst>
            </p:cNvPr>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4" name="Google Shape;4481;p64">
              <a:extLst>
                <a:ext uri="{FF2B5EF4-FFF2-40B4-BE49-F238E27FC236}">
                  <a16:creationId xmlns:a16="http://schemas.microsoft.com/office/drawing/2014/main" id="{C09C3BAE-F93D-5AA7-63ED-245C904C28AB}"/>
                </a:ext>
              </a:extLst>
            </p:cNvPr>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5" name="Google Shape;4482;p64">
              <a:extLst>
                <a:ext uri="{FF2B5EF4-FFF2-40B4-BE49-F238E27FC236}">
                  <a16:creationId xmlns:a16="http://schemas.microsoft.com/office/drawing/2014/main" id="{B2ECDAF1-EEA5-2016-023F-A89CC503F512}"/>
                </a:ext>
              </a:extLst>
            </p:cNvPr>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6" name="Google Shape;4483;p64">
              <a:extLst>
                <a:ext uri="{FF2B5EF4-FFF2-40B4-BE49-F238E27FC236}">
                  <a16:creationId xmlns:a16="http://schemas.microsoft.com/office/drawing/2014/main" id="{9CC86EAD-AADC-B5E5-67C4-7938FBD21E81}"/>
                </a:ext>
              </a:extLst>
            </p:cNvPr>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4484;p64">
              <a:extLst>
                <a:ext uri="{FF2B5EF4-FFF2-40B4-BE49-F238E27FC236}">
                  <a16:creationId xmlns:a16="http://schemas.microsoft.com/office/drawing/2014/main" id="{9CF3F170-60F6-C866-B3B6-BEE2B91627FD}"/>
                </a:ext>
              </a:extLst>
            </p:cNvPr>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4485;p64">
              <a:extLst>
                <a:ext uri="{FF2B5EF4-FFF2-40B4-BE49-F238E27FC236}">
                  <a16:creationId xmlns:a16="http://schemas.microsoft.com/office/drawing/2014/main" id="{AAA2C307-287B-0E8C-491C-E7F22A981E73}"/>
                </a:ext>
              </a:extLst>
            </p:cNvPr>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4486;p64">
              <a:extLst>
                <a:ext uri="{FF2B5EF4-FFF2-40B4-BE49-F238E27FC236}">
                  <a16:creationId xmlns:a16="http://schemas.microsoft.com/office/drawing/2014/main" id="{B04DCA95-8071-510B-B37D-ABA8C7AD3B38}"/>
                </a:ext>
              </a:extLst>
            </p:cNvPr>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4487;p64">
              <a:extLst>
                <a:ext uri="{FF2B5EF4-FFF2-40B4-BE49-F238E27FC236}">
                  <a16:creationId xmlns:a16="http://schemas.microsoft.com/office/drawing/2014/main" id="{FF6D129A-F6A3-C3D1-952E-CCF7B86559AE}"/>
                </a:ext>
              </a:extLst>
            </p:cNvPr>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4488;p64">
              <a:extLst>
                <a:ext uri="{FF2B5EF4-FFF2-40B4-BE49-F238E27FC236}">
                  <a16:creationId xmlns:a16="http://schemas.microsoft.com/office/drawing/2014/main" id="{34EA8614-0ACA-00BC-C568-CC0476C2EC3F}"/>
                </a:ext>
              </a:extLst>
            </p:cNvPr>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2" name="Google Shape;4489;p64">
              <a:extLst>
                <a:ext uri="{FF2B5EF4-FFF2-40B4-BE49-F238E27FC236}">
                  <a16:creationId xmlns:a16="http://schemas.microsoft.com/office/drawing/2014/main" id="{00157F89-1DE2-0302-ECAE-F602D1220B37}"/>
                </a:ext>
              </a:extLst>
            </p:cNvPr>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3" name="Google Shape;4490;p64">
              <a:extLst>
                <a:ext uri="{FF2B5EF4-FFF2-40B4-BE49-F238E27FC236}">
                  <a16:creationId xmlns:a16="http://schemas.microsoft.com/office/drawing/2014/main" id="{257DAF1F-2475-D26C-8C20-4AA080E516C7}"/>
                </a:ext>
              </a:extLst>
            </p:cNvPr>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4491;p64">
              <a:extLst>
                <a:ext uri="{FF2B5EF4-FFF2-40B4-BE49-F238E27FC236}">
                  <a16:creationId xmlns:a16="http://schemas.microsoft.com/office/drawing/2014/main" id="{F45340B9-09AA-28CF-F76A-173C82B56565}"/>
                </a:ext>
              </a:extLst>
            </p:cNvPr>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5" name="Google Shape;4492;p64">
              <a:extLst>
                <a:ext uri="{FF2B5EF4-FFF2-40B4-BE49-F238E27FC236}">
                  <a16:creationId xmlns:a16="http://schemas.microsoft.com/office/drawing/2014/main" id="{BFB4DAEA-6C2B-0AF4-44F6-10DB129799AE}"/>
                </a:ext>
              </a:extLst>
            </p:cNvPr>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6" name="Google Shape;4493;p64">
              <a:extLst>
                <a:ext uri="{FF2B5EF4-FFF2-40B4-BE49-F238E27FC236}">
                  <a16:creationId xmlns:a16="http://schemas.microsoft.com/office/drawing/2014/main" id="{4F02ACD5-7CB8-68E8-FE69-7AE56D484DE5}"/>
                </a:ext>
              </a:extLst>
            </p:cNvPr>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4494;p64">
              <a:extLst>
                <a:ext uri="{FF2B5EF4-FFF2-40B4-BE49-F238E27FC236}">
                  <a16:creationId xmlns:a16="http://schemas.microsoft.com/office/drawing/2014/main" id="{2C146DBB-34C7-26AE-D9F4-319FCC6F1C7D}"/>
                </a:ext>
              </a:extLst>
            </p:cNvPr>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8" name="Google Shape;4495;p64">
              <a:extLst>
                <a:ext uri="{FF2B5EF4-FFF2-40B4-BE49-F238E27FC236}">
                  <a16:creationId xmlns:a16="http://schemas.microsoft.com/office/drawing/2014/main" id="{10CF8C05-EA48-B506-289B-8FB860D88533}"/>
                </a:ext>
              </a:extLst>
            </p:cNvPr>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9" name="Google Shape;4496;p64">
              <a:extLst>
                <a:ext uri="{FF2B5EF4-FFF2-40B4-BE49-F238E27FC236}">
                  <a16:creationId xmlns:a16="http://schemas.microsoft.com/office/drawing/2014/main" id="{345F683C-4EB1-04B4-04CA-5627B994F920}"/>
                </a:ext>
              </a:extLst>
            </p:cNvPr>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4497;p64">
              <a:extLst>
                <a:ext uri="{FF2B5EF4-FFF2-40B4-BE49-F238E27FC236}">
                  <a16:creationId xmlns:a16="http://schemas.microsoft.com/office/drawing/2014/main" id="{D1AFD1FE-59ED-C197-8CCC-3D930D0AAF22}"/>
                </a:ext>
              </a:extLst>
            </p:cNvPr>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1" name="Google Shape;4498;p64">
              <a:extLst>
                <a:ext uri="{FF2B5EF4-FFF2-40B4-BE49-F238E27FC236}">
                  <a16:creationId xmlns:a16="http://schemas.microsoft.com/office/drawing/2014/main" id="{5463BF87-DA48-6615-692A-785D75323D47}"/>
                </a:ext>
              </a:extLst>
            </p:cNvPr>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2" name="Google Shape;4499;p64">
              <a:extLst>
                <a:ext uri="{FF2B5EF4-FFF2-40B4-BE49-F238E27FC236}">
                  <a16:creationId xmlns:a16="http://schemas.microsoft.com/office/drawing/2014/main" id="{940E502E-93C0-0CD0-6FBE-C6F311A74CD8}"/>
                </a:ext>
              </a:extLst>
            </p:cNvPr>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4500;p64">
              <a:extLst>
                <a:ext uri="{FF2B5EF4-FFF2-40B4-BE49-F238E27FC236}">
                  <a16:creationId xmlns:a16="http://schemas.microsoft.com/office/drawing/2014/main" id="{B974733B-1BAF-E7D5-FC19-D1C787F2D401}"/>
                </a:ext>
              </a:extLst>
            </p:cNvPr>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4" name="Google Shape;4501;p64">
              <a:extLst>
                <a:ext uri="{FF2B5EF4-FFF2-40B4-BE49-F238E27FC236}">
                  <a16:creationId xmlns:a16="http://schemas.microsoft.com/office/drawing/2014/main" id="{D0C9D39C-EA0C-36F5-D63B-AE749503F1F1}"/>
                </a:ext>
              </a:extLst>
            </p:cNvPr>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5" name="Google Shape;4502;p64">
              <a:extLst>
                <a:ext uri="{FF2B5EF4-FFF2-40B4-BE49-F238E27FC236}">
                  <a16:creationId xmlns:a16="http://schemas.microsoft.com/office/drawing/2014/main" id="{E20B3A75-FAC7-6444-3DE5-806F17F01321}"/>
                </a:ext>
              </a:extLst>
            </p:cNvPr>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4503;p64">
              <a:extLst>
                <a:ext uri="{FF2B5EF4-FFF2-40B4-BE49-F238E27FC236}">
                  <a16:creationId xmlns:a16="http://schemas.microsoft.com/office/drawing/2014/main" id="{72237114-71C6-1604-F298-A598B8BC8BEC}"/>
                </a:ext>
              </a:extLst>
            </p:cNvPr>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7" name="Google Shape;4504;p64">
              <a:extLst>
                <a:ext uri="{FF2B5EF4-FFF2-40B4-BE49-F238E27FC236}">
                  <a16:creationId xmlns:a16="http://schemas.microsoft.com/office/drawing/2014/main" id="{CFD3C8A0-7069-C2FE-CB0A-28D961A4493E}"/>
                </a:ext>
              </a:extLst>
            </p:cNvPr>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8" name="Google Shape;4505;p64">
              <a:extLst>
                <a:ext uri="{FF2B5EF4-FFF2-40B4-BE49-F238E27FC236}">
                  <a16:creationId xmlns:a16="http://schemas.microsoft.com/office/drawing/2014/main" id="{8C5630BB-F033-CBC6-17FB-FFA36263E29D}"/>
                </a:ext>
              </a:extLst>
            </p:cNvPr>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4506;p64">
              <a:extLst>
                <a:ext uri="{FF2B5EF4-FFF2-40B4-BE49-F238E27FC236}">
                  <a16:creationId xmlns:a16="http://schemas.microsoft.com/office/drawing/2014/main" id="{34376C5E-7C1B-AB5D-C133-27305C8CBF71}"/>
                </a:ext>
              </a:extLst>
            </p:cNvPr>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0" name="Google Shape;4507;p64">
              <a:extLst>
                <a:ext uri="{FF2B5EF4-FFF2-40B4-BE49-F238E27FC236}">
                  <a16:creationId xmlns:a16="http://schemas.microsoft.com/office/drawing/2014/main" id="{81F07F73-A427-92C5-D0A6-8BE9C4680EC6}"/>
                </a:ext>
              </a:extLst>
            </p:cNvPr>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1" name="Google Shape;4508;p64">
              <a:extLst>
                <a:ext uri="{FF2B5EF4-FFF2-40B4-BE49-F238E27FC236}">
                  <a16:creationId xmlns:a16="http://schemas.microsoft.com/office/drawing/2014/main" id="{D0135470-37FF-1F4B-5820-7C64A880F635}"/>
                </a:ext>
              </a:extLst>
            </p:cNvPr>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4509;p64">
              <a:extLst>
                <a:ext uri="{FF2B5EF4-FFF2-40B4-BE49-F238E27FC236}">
                  <a16:creationId xmlns:a16="http://schemas.microsoft.com/office/drawing/2014/main" id="{766F333B-F98C-DFF8-341C-27D3100F6885}"/>
                </a:ext>
              </a:extLst>
            </p:cNvPr>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3" name="Google Shape;4510;p64">
              <a:extLst>
                <a:ext uri="{FF2B5EF4-FFF2-40B4-BE49-F238E27FC236}">
                  <a16:creationId xmlns:a16="http://schemas.microsoft.com/office/drawing/2014/main" id="{3E5C4E63-228F-152C-05F5-CF646593DF42}"/>
                </a:ext>
              </a:extLst>
            </p:cNvPr>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4" name="Google Shape;4511;p64">
              <a:extLst>
                <a:ext uri="{FF2B5EF4-FFF2-40B4-BE49-F238E27FC236}">
                  <a16:creationId xmlns:a16="http://schemas.microsoft.com/office/drawing/2014/main" id="{7CBDDFB7-806F-93D8-F2C7-E9BF6A45342A}"/>
                </a:ext>
              </a:extLst>
            </p:cNvPr>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5" name="Google Shape;4512;p64">
              <a:extLst>
                <a:ext uri="{FF2B5EF4-FFF2-40B4-BE49-F238E27FC236}">
                  <a16:creationId xmlns:a16="http://schemas.microsoft.com/office/drawing/2014/main" id="{5A54E5F5-73F0-CCA8-D017-A65B625A0233}"/>
                </a:ext>
              </a:extLst>
            </p:cNvPr>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4513;p64">
              <a:extLst>
                <a:ext uri="{FF2B5EF4-FFF2-40B4-BE49-F238E27FC236}">
                  <a16:creationId xmlns:a16="http://schemas.microsoft.com/office/drawing/2014/main" id="{0DCF2B62-C9E7-8375-DF2D-F41E256E558B}"/>
                </a:ext>
              </a:extLst>
            </p:cNvPr>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4514;p64">
              <a:extLst>
                <a:ext uri="{FF2B5EF4-FFF2-40B4-BE49-F238E27FC236}">
                  <a16:creationId xmlns:a16="http://schemas.microsoft.com/office/drawing/2014/main" id="{EB609FBC-EACF-3B34-3F50-4F42EA998953}"/>
                </a:ext>
              </a:extLst>
            </p:cNvPr>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8" name="Google Shape;4515;p64">
              <a:extLst>
                <a:ext uri="{FF2B5EF4-FFF2-40B4-BE49-F238E27FC236}">
                  <a16:creationId xmlns:a16="http://schemas.microsoft.com/office/drawing/2014/main" id="{AEAA8828-829C-0203-82AF-3324C302D044}"/>
                </a:ext>
              </a:extLst>
            </p:cNvPr>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9" name="Google Shape;4516;p64">
              <a:extLst>
                <a:ext uri="{FF2B5EF4-FFF2-40B4-BE49-F238E27FC236}">
                  <a16:creationId xmlns:a16="http://schemas.microsoft.com/office/drawing/2014/main" id="{9C72EF18-1867-5B82-FF0F-59C023765146}"/>
                </a:ext>
              </a:extLst>
            </p:cNvPr>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4517;p64">
              <a:extLst>
                <a:ext uri="{FF2B5EF4-FFF2-40B4-BE49-F238E27FC236}">
                  <a16:creationId xmlns:a16="http://schemas.microsoft.com/office/drawing/2014/main" id="{D6B6FC87-6F49-2AFF-20D4-5A8CD4783F09}"/>
                </a:ext>
              </a:extLst>
            </p:cNvPr>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1" name="Google Shape;4518;p64">
              <a:extLst>
                <a:ext uri="{FF2B5EF4-FFF2-40B4-BE49-F238E27FC236}">
                  <a16:creationId xmlns:a16="http://schemas.microsoft.com/office/drawing/2014/main" id="{C335FFDC-4E40-425D-1589-20A8C1983DC3}"/>
                </a:ext>
              </a:extLst>
            </p:cNvPr>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2" name="Google Shape;4519;p64">
              <a:extLst>
                <a:ext uri="{FF2B5EF4-FFF2-40B4-BE49-F238E27FC236}">
                  <a16:creationId xmlns:a16="http://schemas.microsoft.com/office/drawing/2014/main" id="{65BD38DD-80B5-04D4-96DF-DDB830C45BE7}"/>
                </a:ext>
              </a:extLst>
            </p:cNvPr>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4520;p64">
              <a:extLst>
                <a:ext uri="{FF2B5EF4-FFF2-40B4-BE49-F238E27FC236}">
                  <a16:creationId xmlns:a16="http://schemas.microsoft.com/office/drawing/2014/main" id="{0BE58DA0-9511-7635-1D1F-E655DBF13F4F}"/>
                </a:ext>
              </a:extLst>
            </p:cNvPr>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4" name="Google Shape;4521;p64">
              <a:extLst>
                <a:ext uri="{FF2B5EF4-FFF2-40B4-BE49-F238E27FC236}">
                  <a16:creationId xmlns:a16="http://schemas.microsoft.com/office/drawing/2014/main" id="{8BAFAE44-8EC3-2156-10D9-8A12E1092198}"/>
                </a:ext>
              </a:extLst>
            </p:cNvPr>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5" name="Google Shape;4522;p64">
              <a:extLst>
                <a:ext uri="{FF2B5EF4-FFF2-40B4-BE49-F238E27FC236}">
                  <a16:creationId xmlns:a16="http://schemas.microsoft.com/office/drawing/2014/main" id="{A4D6161F-098F-A4D0-A70D-3BE7493F241B}"/>
                </a:ext>
              </a:extLst>
            </p:cNvPr>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4523;p64">
              <a:extLst>
                <a:ext uri="{FF2B5EF4-FFF2-40B4-BE49-F238E27FC236}">
                  <a16:creationId xmlns:a16="http://schemas.microsoft.com/office/drawing/2014/main" id="{9C670C2E-20C1-287A-67F0-A0284846B6AB}"/>
                </a:ext>
              </a:extLst>
            </p:cNvPr>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7" name="Google Shape;4524;p64">
              <a:extLst>
                <a:ext uri="{FF2B5EF4-FFF2-40B4-BE49-F238E27FC236}">
                  <a16:creationId xmlns:a16="http://schemas.microsoft.com/office/drawing/2014/main" id="{D46EF346-3EE0-74CD-3970-E20DDFD8B678}"/>
                </a:ext>
              </a:extLst>
            </p:cNvPr>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8" name="Google Shape;4525;p64">
              <a:extLst>
                <a:ext uri="{FF2B5EF4-FFF2-40B4-BE49-F238E27FC236}">
                  <a16:creationId xmlns:a16="http://schemas.microsoft.com/office/drawing/2014/main" id="{2AE35179-E279-9FD9-3DA0-3AD6490810FE}"/>
                </a:ext>
              </a:extLst>
            </p:cNvPr>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4526;p64">
              <a:extLst>
                <a:ext uri="{FF2B5EF4-FFF2-40B4-BE49-F238E27FC236}">
                  <a16:creationId xmlns:a16="http://schemas.microsoft.com/office/drawing/2014/main" id="{BCA170DB-856F-138C-5213-C1965FE38B45}"/>
                </a:ext>
              </a:extLst>
            </p:cNvPr>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0" name="Google Shape;4527;p64">
              <a:extLst>
                <a:ext uri="{FF2B5EF4-FFF2-40B4-BE49-F238E27FC236}">
                  <a16:creationId xmlns:a16="http://schemas.microsoft.com/office/drawing/2014/main" id="{BFB50BF4-3784-3649-CD0E-AC531FD35A48}"/>
                </a:ext>
              </a:extLst>
            </p:cNvPr>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1" name="Google Shape;4528;p64">
              <a:extLst>
                <a:ext uri="{FF2B5EF4-FFF2-40B4-BE49-F238E27FC236}">
                  <a16:creationId xmlns:a16="http://schemas.microsoft.com/office/drawing/2014/main" id="{A8AE2085-A168-CA27-DB7B-AE969426E131}"/>
                </a:ext>
              </a:extLst>
            </p:cNvPr>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2" name="Google Shape;4529;p64">
              <a:extLst>
                <a:ext uri="{FF2B5EF4-FFF2-40B4-BE49-F238E27FC236}">
                  <a16:creationId xmlns:a16="http://schemas.microsoft.com/office/drawing/2014/main" id="{6D8B0DA5-03BE-294F-BC0A-A768CF1486E9}"/>
                </a:ext>
              </a:extLst>
            </p:cNvPr>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4530;p64">
              <a:extLst>
                <a:ext uri="{FF2B5EF4-FFF2-40B4-BE49-F238E27FC236}">
                  <a16:creationId xmlns:a16="http://schemas.microsoft.com/office/drawing/2014/main" id="{0C7127E9-35F4-CAD3-B2B1-26D665FDB26E}"/>
                </a:ext>
              </a:extLst>
            </p:cNvPr>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4531;p64">
              <a:extLst>
                <a:ext uri="{FF2B5EF4-FFF2-40B4-BE49-F238E27FC236}">
                  <a16:creationId xmlns:a16="http://schemas.microsoft.com/office/drawing/2014/main" id="{30F956C4-C6A8-9B74-DB4B-B1DE00921400}"/>
                </a:ext>
              </a:extLst>
            </p:cNvPr>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4532;p64">
              <a:extLst>
                <a:ext uri="{FF2B5EF4-FFF2-40B4-BE49-F238E27FC236}">
                  <a16:creationId xmlns:a16="http://schemas.microsoft.com/office/drawing/2014/main" id="{FAA68EAE-9D87-EF41-1A4A-0016821AE11F}"/>
                </a:ext>
              </a:extLst>
            </p:cNvPr>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6" name="Google Shape;4533;p64">
              <a:extLst>
                <a:ext uri="{FF2B5EF4-FFF2-40B4-BE49-F238E27FC236}">
                  <a16:creationId xmlns:a16="http://schemas.microsoft.com/office/drawing/2014/main" id="{8BCEE769-2747-3153-5E7E-D76E9B55AD51}"/>
                </a:ext>
              </a:extLst>
            </p:cNvPr>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7" name="Google Shape;4534;p64">
              <a:extLst>
                <a:ext uri="{FF2B5EF4-FFF2-40B4-BE49-F238E27FC236}">
                  <a16:creationId xmlns:a16="http://schemas.microsoft.com/office/drawing/2014/main" id="{5C21A52E-5631-C1EB-E99F-105CE59FB7AC}"/>
                </a:ext>
              </a:extLst>
            </p:cNvPr>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4535;p64">
              <a:extLst>
                <a:ext uri="{FF2B5EF4-FFF2-40B4-BE49-F238E27FC236}">
                  <a16:creationId xmlns:a16="http://schemas.microsoft.com/office/drawing/2014/main" id="{434EFD11-7459-BE85-D644-F5DE2DA1EA30}"/>
                </a:ext>
              </a:extLst>
            </p:cNvPr>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9" name="Google Shape;4536;p64">
              <a:extLst>
                <a:ext uri="{FF2B5EF4-FFF2-40B4-BE49-F238E27FC236}">
                  <a16:creationId xmlns:a16="http://schemas.microsoft.com/office/drawing/2014/main" id="{3A2C8789-AAF6-8B44-8491-6E5A8D9A2AEE}"/>
                </a:ext>
              </a:extLst>
            </p:cNvPr>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0" name="Google Shape;4537;p64">
              <a:extLst>
                <a:ext uri="{FF2B5EF4-FFF2-40B4-BE49-F238E27FC236}">
                  <a16:creationId xmlns:a16="http://schemas.microsoft.com/office/drawing/2014/main" id="{33D1A7BD-E89E-70D4-0090-50DC874F58E4}"/>
                </a:ext>
              </a:extLst>
            </p:cNvPr>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4538;p64">
              <a:extLst>
                <a:ext uri="{FF2B5EF4-FFF2-40B4-BE49-F238E27FC236}">
                  <a16:creationId xmlns:a16="http://schemas.microsoft.com/office/drawing/2014/main" id="{BA897C4F-C3BB-3015-5166-FFE1927132B0}"/>
                </a:ext>
              </a:extLst>
            </p:cNvPr>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2" name="Google Shape;4539;p64">
              <a:extLst>
                <a:ext uri="{FF2B5EF4-FFF2-40B4-BE49-F238E27FC236}">
                  <a16:creationId xmlns:a16="http://schemas.microsoft.com/office/drawing/2014/main" id="{2586DAF2-30CA-F7CA-E89D-F85305B2356C}"/>
                </a:ext>
              </a:extLst>
            </p:cNvPr>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3" name="Google Shape;4540;p64">
              <a:extLst>
                <a:ext uri="{FF2B5EF4-FFF2-40B4-BE49-F238E27FC236}">
                  <a16:creationId xmlns:a16="http://schemas.microsoft.com/office/drawing/2014/main" id="{BEC6AD72-5363-E5A2-9969-7C2A914C1D1B}"/>
                </a:ext>
              </a:extLst>
            </p:cNvPr>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4541;p64">
              <a:extLst>
                <a:ext uri="{FF2B5EF4-FFF2-40B4-BE49-F238E27FC236}">
                  <a16:creationId xmlns:a16="http://schemas.microsoft.com/office/drawing/2014/main" id="{5A672848-6F01-E655-B41B-CD950376D22A}"/>
                </a:ext>
              </a:extLst>
            </p:cNvPr>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5" name="Google Shape;4542;p64">
              <a:extLst>
                <a:ext uri="{FF2B5EF4-FFF2-40B4-BE49-F238E27FC236}">
                  <a16:creationId xmlns:a16="http://schemas.microsoft.com/office/drawing/2014/main" id="{FE56EB0D-9E99-B31D-5495-6F38682B401C}"/>
                </a:ext>
              </a:extLst>
            </p:cNvPr>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6" name="Google Shape;4543;p64">
              <a:extLst>
                <a:ext uri="{FF2B5EF4-FFF2-40B4-BE49-F238E27FC236}">
                  <a16:creationId xmlns:a16="http://schemas.microsoft.com/office/drawing/2014/main" id="{DF5CF4F7-3FD9-19E0-3F4C-39B95B0BA51F}"/>
                </a:ext>
              </a:extLst>
            </p:cNvPr>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4544;p64">
              <a:extLst>
                <a:ext uri="{FF2B5EF4-FFF2-40B4-BE49-F238E27FC236}">
                  <a16:creationId xmlns:a16="http://schemas.microsoft.com/office/drawing/2014/main" id="{305C228C-48B4-6E21-2A31-EF69117BA358}"/>
                </a:ext>
              </a:extLst>
            </p:cNvPr>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8" name="Google Shape;4545;p64">
              <a:extLst>
                <a:ext uri="{FF2B5EF4-FFF2-40B4-BE49-F238E27FC236}">
                  <a16:creationId xmlns:a16="http://schemas.microsoft.com/office/drawing/2014/main" id="{DE3DB216-895A-F6FF-C0E7-B55C26AC5E1C}"/>
                </a:ext>
              </a:extLst>
            </p:cNvPr>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9" name="Google Shape;4546;p64">
              <a:extLst>
                <a:ext uri="{FF2B5EF4-FFF2-40B4-BE49-F238E27FC236}">
                  <a16:creationId xmlns:a16="http://schemas.microsoft.com/office/drawing/2014/main" id="{F0B58458-6B29-C2C2-31DC-9BD64B05FF26}"/>
                </a:ext>
              </a:extLst>
            </p:cNvPr>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4547;p64">
              <a:extLst>
                <a:ext uri="{FF2B5EF4-FFF2-40B4-BE49-F238E27FC236}">
                  <a16:creationId xmlns:a16="http://schemas.microsoft.com/office/drawing/2014/main" id="{83330642-9FAF-5B90-C42C-F9E4FDD30202}"/>
                </a:ext>
              </a:extLst>
            </p:cNvPr>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1" name="Google Shape;4548;p64">
              <a:extLst>
                <a:ext uri="{FF2B5EF4-FFF2-40B4-BE49-F238E27FC236}">
                  <a16:creationId xmlns:a16="http://schemas.microsoft.com/office/drawing/2014/main" id="{590D9A3A-7F6F-7813-2870-DAEBA966DDDA}"/>
                </a:ext>
              </a:extLst>
            </p:cNvPr>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2" name="Google Shape;4549;p64">
              <a:extLst>
                <a:ext uri="{FF2B5EF4-FFF2-40B4-BE49-F238E27FC236}">
                  <a16:creationId xmlns:a16="http://schemas.microsoft.com/office/drawing/2014/main" id="{AEEB3B69-2B86-126D-EC79-E483F1D4914D}"/>
                </a:ext>
              </a:extLst>
            </p:cNvPr>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4550;p64">
              <a:extLst>
                <a:ext uri="{FF2B5EF4-FFF2-40B4-BE49-F238E27FC236}">
                  <a16:creationId xmlns:a16="http://schemas.microsoft.com/office/drawing/2014/main" id="{D9459D41-587C-1521-F52A-2BB8233269E8}"/>
                </a:ext>
              </a:extLst>
            </p:cNvPr>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4" name="Google Shape;4551;p64">
              <a:extLst>
                <a:ext uri="{FF2B5EF4-FFF2-40B4-BE49-F238E27FC236}">
                  <a16:creationId xmlns:a16="http://schemas.microsoft.com/office/drawing/2014/main" id="{5460DF51-DC7A-9D25-282C-BBE48DE6A564}"/>
                </a:ext>
              </a:extLst>
            </p:cNvPr>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5" name="Google Shape;4552;p64">
              <a:extLst>
                <a:ext uri="{FF2B5EF4-FFF2-40B4-BE49-F238E27FC236}">
                  <a16:creationId xmlns:a16="http://schemas.microsoft.com/office/drawing/2014/main" id="{99CC4489-5F67-786E-78BB-C884A56B5817}"/>
                </a:ext>
              </a:extLst>
            </p:cNvPr>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6" name="Google Shape;4553;p64">
              <a:extLst>
                <a:ext uri="{FF2B5EF4-FFF2-40B4-BE49-F238E27FC236}">
                  <a16:creationId xmlns:a16="http://schemas.microsoft.com/office/drawing/2014/main" id="{DEA796E6-9EA0-B241-18C5-930E325F1407}"/>
                </a:ext>
              </a:extLst>
            </p:cNvPr>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7" name="Google Shape;4554;p64">
              <a:extLst>
                <a:ext uri="{FF2B5EF4-FFF2-40B4-BE49-F238E27FC236}">
                  <a16:creationId xmlns:a16="http://schemas.microsoft.com/office/drawing/2014/main" id="{00A07AE5-E9FD-D397-22B0-B906209ED2AB}"/>
                </a:ext>
              </a:extLst>
            </p:cNvPr>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4555;p64">
              <a:extLst>
                <a:ext uri="{FF2B5EF4-FFF2-40B4-BE49-F238E27FC236}">
                  <a16:creationId xmlns:a16="http://schemas.microsoft.com/office/drawing/2014/main" id="{6B23EA4D-CD83-AA3E-98F7-C4A28C3CE2ED}"/>
                </a:ext>
              </a:extLst>
            </p:cNvPr>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9" name="Google Shape;4556;p64">
              <a:extLst>
                <a:ext uri="{FF2B5EF4-FFF2-40B4-BE49-F238E27FC236}">
                  <a16:creationId xmlns:a16="http://schemas.microsoft.com/office/drawing/2014/main" id="{57F8387C-BECF-8CD9-47E7-DBC99103FA7A}"/>
                </a:ext>
              </a:extLst>
            </p:cNvPr>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0" name="Google Shape;4557;p64">
              <a:extLst>
                <a:ext uri="{FF2B5EF4-FFF2-40B4-BE49-F238E27FC236}">
                  <a16:creationId xmlns:a16="http://schemas.microsoft.com/office/drawing/2014/main" id="{38566695-87D7-4F5A-ADC0-0FAE74C4F518}"/>
                </a:ext>
              </a:extLst>
            </p:cNvPr>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4558;p64">
              <a:extLst>
                <a:ext uri="{FF2B5EF4-FFF2-40B4-BE49-F238E27FC236}">
                  <a16:creationId xmlns:a16="http://schemas.microsoft.com/office/drawing/2014/main" id="{BD007A11-92DB-B8A2-3CE3-46187DD6ED24}"/>
                </a:ext>
              </a:extLst>
            </p:cNvPr>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2" name="Google Shape;4559;p64">
              <a:extLst>
                <a:ext uri="{FF2B5EF4-FFF2-40B4-BE49-F238E27FC236}">
                  <a16:creationId xmlns:a16="http://schemas.microsoft.com/office/drawing/2014/main" id="{F2937984-0648-25BE-8E18-1E9A12E87CC0}"/>
                </a:ext>
              </a:extLst>
            </p:cNvPr>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3" name="Google Shape;4560;p64">
              <a:extLst>
                <a:ext uri="{FF2B5EF4-FFF2-40B4-BE49-F238E27FC236}">
                  <a16:creationId xmlns:a16="http://schemas.microsoft.com/office/drawing/2014/main" id="{9677562A-9B37-227E-A301-1150E26A7248}"/>
                </a:ext>
              </a:extLst>
            </p:cNvPr>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4" name="Google Shape;4561;p64">
              <a:extLst>
                <a:ext uri="{FF2B5EF4-FFF2-40B4-BE49-F238E27FC236}">
                  <a16:creationId xmlns:a16="http://schemas.microsoft.com/office/drawing/2014/main" id="{40201B48-F38F-ADA6-1529-B2720DE6D759}"/>
                </a:ext>
              </a:extLst>
            </p:cNvPr>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4562;p64">
              <a:extLst>
                <a:ext uri="{FF2B5EF4-FFF2-40B4-BE49-F238E27FC236}">
                  <a16:creationId xmlns:a16="http://schemas.microsoft.com/office/drawing/2014/main" id="{007B6569-760D-538D-F866-A94B68FDC370}"/>
                </a:ext>
              </a:extLst>
            </p:cNvPr>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4563;p64">
              <a:extLst>
                <a:ext uri="{FF2B5EF4-FFF2-40B4-BE49-F238E27FC236}">
                  <a16:creationId xmlns:a16="http://schemas.microsoft.com/office/drawing/2014/main" id="{B06308E3-CB5D-7520-1EB8-2F31FA5CEF4D}"/>
                </a:ext>
              </a:extLst>
            </p:cNvPr>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4564;p64">
              <a:extLst>
                <a:ext uri="{FF2B5EF4-FFF2-40B4-BE49-F238E27FC236}">
                  <a16:creationId xmlns:a16="http://schemas.microsoft.com/office/drawing/2014/main" id="{3322921E-484C-F3D9-3D5A-83121D8C79E2}"/>
                </a:ext>
              </a:extLst>
            </p:cNvPr>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4565;p64">
              <a:extLst>
                <a:ext uri="{FF2B5EF4-FFF2-40B4-BE49-F238E27FC236}">
                  <a16:creationId xmlns:a16="http://schemas.microsoft.com/office/drawing/2014/main" id="{73B685B6-FF9F-67A1-66C8-A76531FC8A04}"/>
                </a:ext>
              </a:extLst>
            </p:cNvPr>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4566;p64">
              <a:extLst>
                <a:ext uri="{FF2B5EF4-FFF2-40B4-BE49-F238E27FC236}">
                  <a16:creationId xmlns:a16="http://schemas.microsoft.com/office/drawing/2014/main" id="{FCE5C0AB-E7D6-9323-47E3-46FA4E6D3F8B}"/>
                </a:ext>
              </a:extLst>
            </p:cNvPr>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0" name="Google Shape;4567;p64">
              <a:extLst>
                <a:ext uri="{FF2B5EF4-FFF2-40B4-BE49-F238E27FC236}">
                  <a16:creationId xmlns:a16="http://schemas.microsoft.com/office/drawing/2014/main" id="{4BB996AC-7BA6-70AD-F630-44BE71A50505}"/>
                </a:ext>
              </a:extLst>
            </p:cNvPr>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1" name="Google Shape;4568;p64">
              <a:extLst>
                <a:ext uri="{FF2B5EF4-FFF2-40B4-BE49-F238E27FC236}">
                  <a16:creationId xmlns:a16="http://schemas.microsoft.com/office/drawing/2014/main" id="{DB84762A-7C21-DE68-B347-63F3906E52EB}"/>
                </a:ext>
              </a:extLst>
            </p:cNvPr>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4569;p64">
              <a:extLst>
                <a:ext uri="{FF2B5EF4-FFF2-40B4-BE49-F238E27FC236}">
                  <a16:creationId xmlns:a16="http://schemas.microsoft.com/office/drawing/2014/main" id="{FE6610D3-D1A8-8FF4-B093-D38FFD8CE0A1}"/>
                </a:ext>
              </a:extLst>
            </p:cNvPr>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3" name="Google Shape;4570;p64">
              <a:extLst>
                <a:ext uri="{FF2B5EF4-FFF2-40B4-BE49-F238E27FC236}">
                  <a16:creationId xmlns:a16="http://schemas.microsoft.com/office/drawing/2014/main" id="{855BC303-01A7-A857-3F34-E5FB8BC58333}"/>
                </a:ext>
              </a:extLst>
            </p:cNvPr>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4" name="Google Shape;4571;p64">
              <a:extLst>
                <a:ext uri="{FF2B5EF4-FFF2-40B4-BE49-F238E27FC236}">
                  <a16:creationId xmlns:a16="http://schemas.microsoft.com/office/drawing/2014/main" id="{912B70AD-C8B7-966C-2725-1E56CD1F9216}"/>
                </a:ext>
              </a:extLst>
            </p:cNvPr>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4572;p64">
              <a:extLst>
                <a:ext uri="{FF2B5EF4-FFF2-40B4-BE49-F238E27FC236}">
                  <a16:creationId xmlns:a16="http://schemas.microsoft.com/office/drawing/2014/main" id="{52A072BD-A457-DD4C-4050-321A6FB6BE85}"/>
                </a:ext>
              </a:extLst>
            </p:cNvPr>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6" name="Google Shape;4573;p64">
              <a:extLst>
                <a:ext uri="{FF2B5EF4-FFF2-40B4-BE49-F238E27FC236}">
                  <a16:creationId xmlns:a16="http://schemas.microsoft.com/office/drawing/2014/main" id="{CEF43AAD-045C-4681-AE90-A78589472C0D}"/>
                </a:ext>
              </a:extLst>
            </p:cNvPr>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7" name="Google Shape;4574;p64">
              <a:extLst>
                <a:ext uri="{FF2B5EF4-FFF2-40B4-BE49-F238E27FC236}">
                  <a16:creationId xmlns:a16="http://schemas.microsoft.com/office/drawing/2014/main" id="{85E037F7-570A-7135-D9F6-A5759B4D3690}"/>
                </a:ext>
              </a:extLst>
            </p:cNvPr>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4575;p64">
              <a:extLst>
                <a:ext uri="{FF2B5EF4-FFF2-40B4-BE49-F238E27FC236}">
                  <a16:creationId xmlns:a16="http://schemas.microsoft.com/office/drawing/2014/main" id="{944D5066-3B20-2EEC-FF11-61F3AB6C26D4}"/>
                </a:ext>
              </a:extLst>
            </p:cNvPr>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9" name="Google Shape;4576;p64">
              <a:extLst>
                <a:ext uri="{FF2B5EF4-FFF2-40B4-BE49-F238E27FC236}">
                  <a16:creationId xmlns:a16="http://schemas.microsoft.com/office/drawing/2014/main" id="{44203E5A-C274-F1F8-7D8D-74368DEB98D9}"/>
                </a:ext>
              </a:extLst>
            </p:cNvPr>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0" name="Google Shape;4577;p64">
              <a:extLst>
                <a:ext uri="{FF2B5EF4-FFF2-40B4-BE49-F238E27FC236}">
                  <a16:creationId xmlns:a16="http://schemas.microsoft.com/office/drawing/2014/main" id="{6B4C8FD4-5651-DF06-7CC6-5FD305FF2966}"/>
                </a:ext>
              </a:extLst>
            </p:cNvPr>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4578;p64">
              <a:extLst>
                <a:ext uri="{FF2B5EF4-FFF2-40B4-BE49-F238E27FC236}">
                  <a16:creationId xmlns:a16="http://schemas.microsoft.com/office/drawing/2014/main" id="{28BB4DDD-9C3E-CD85-C987-821A5CDFF785}"/>
                </a:ext>
              </a:extLst>
            </p:cNvPr>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2" name="Google Shape;4579;p64">
              <a:extLst>
                <a:ext uri="{FF2B5EF4-FFF2-40B4-BE49-F238E27FC236}">
                  <a16:creationId xmlns:a16="http://schemas.microsoft.com/office/drawing/2014/main" id="{72D25308-67A4-CFF9-237D-A5B864F7C9CD}"/>
                </a:ext>
              </a:extLst>
            </p:cNvPr>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3" name="Google Shape;4580;p64">
              <a:extLst>
                <a:ext uri="{FF2B5EF4-FFF2-40B4-BE49-F238E27FC236}">
                  <a16:creationId xmlns:a16="http://schemas.microsoft.com/office/drawing/2014/main" id="{BBDEE4E2-B346-2755-CD30-56D7F7F46EE6}"/>
                </a:ext>
              </a:extLst>
            </p:cNvPr>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4581;p64">
              <a:extLst>
                <a:ext uri="{FF2B5EF4-FFF2-40B4-BE49-F238E27FC236}">
                  <a16:creationId xmlns:a16="http://schemas.microsoft.com/office/drawing/2014/main" id="{7EFC061B-265E-E05D-152A-5E49F97C5AE3}"/>
                </a:ext>
              </a:extLst>
            </p:cNvPr>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5" name="Google Shape;4582;p64">
              <a:extLst>
                <a:ext uri="{FF2B5EF4-FFF2-40B4-BE49-F238E27FC236}">
                  <a16:creationId xmlns:a16="http://schemas.microsoft.com/office/drawing/2014/main" id="{CC61775C-6630-66CA-3CCB-EB875E5B88B3}"/>
                </a:ext>
              </a:extLst>
            </p:cNvPr>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6" name="Google Shape;4583;p64">
              <a:extLst>
                <a:ext uri="{FF2B5EF4-FFF2-40B4-BE49-F238E27FC236}">
                  <a16:creationId xmlns:a16="http://schemas.microsoft.com/office/drawing/2014/main" id="{0F1C105B-7AD1-1563-BFC4-D0186CD53799}"/>
                </a:ext>
              </a:extLst>
            </p:cNvPr>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4584;p64">
              <a:extLst>
                <a:ext uri="{FF2B5EF4-FFF2-40B4-BE49-F238E27FC236}">
                  <a16:creationId xmlns:a16="http://schemas.microsoft.com/office/drawing/2014/main" id="{4CB2245A-D743-764D-CABA-91B76158F49C}"/>
                </a:ext>
              </a:extLst>
            </p:cNvPr>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8" name="Google Shape;4585;p64">
              <a:extLst>
                <a:ext uri="{FF2B5EF4-FFF2-40B4-BE49-F238E27FC236}">
                  <a16:creationId xmlns:a16="http://schemas.microsoft.com/office/drawing/2014/main" id="{5BB2C1C0-BFC7-9AED-178E-41ABF8D6C24A}"/>
                </a:ext>
              </a:extLst>
            </p:cNvPr>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9" name="Google Shape;4586;p64">
              <a:extLst>
                <a:ext uri="{FF2B5EF4-FFF2-40B4-BE49-F238E27FC236}">
                  <a16:creationId xmlns:a16="http://schemas.microsoft.com/office/drawing/2014/main" id="{ADBE3E66-692D-E191-AEFD-944684FE9A40}"/>
                </a:ext>
              </a:extLst>
            </p:cNvPr>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4587;p64">
              <a:extLst>
                <a:ext uri="{FF2B5EF4-FFF2-40B4-BE49-F238E27FC236}">
                  <a16:creationId xmlns:a16="http://schemas.microsoft.com/office/drawing/2014/main" id="{E2DDEE6C-094E-2AB8-5DB7-A34A29B77BA0}"/>
                </a:ext>
              </a:extLst>
            </p:cNvPr>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1" name="Google Shape;4588;p64">
              <a:extLst>
                <a:ext uri="{FF2B5EF4-FFF2-40B4-BE49-F238E27FC236}">
                  <a16:creationId xmlns:a16="http://schemas.microsoft.com/office/drawing/2014/main" id="{6805A604-F116-DF22-9C25-9476F732D203}"/>
                </a:ext>
              </a:extLst>
            </p:cNvPr>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2" name="Google Shape;4589;p64">
              <a:extLst>
                <a:ext uri="{FF2B5EF4-FFF2-40B4-BE49-F238E27FC236}">
                  <a16:creationId xmlns:a16="http://schemas.microsoft.com/office/drawing/2014/main" id="{982662D0-3D6F-81E4-5323-A71751122BE9}"/>
                </a:ext>
              </a:extLst>
            </p:cNvPr>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4590;p64">
              <a:extLst>
                <a:ext uri="{FF2B5EF4-FFF2-40B4-BE49-F238E27FC236}">
                  <a16:creationId xmlns:a16="http://schemas.microsoft.com/office/drawing/2014/main" id="{9051D36F-526F-9250-DF72-DD14ED43F7F3}"/>
                </a:ext>
              </a:extLst>
            </p:cNvPr>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4" name="Google Shape;4591;p64">
              <a:extLst>
                <a:ext uri="{FF2B5EF4-FFF2-40B4-BE49-F238E27FC236}">
                  <a16:creationId xmlns:a16="http://schemas.microsoft.com/office/drawing/2014/main" id="{98207F39-27D3-8297-813B-46C8A7FC38FA}"/>
                </a:ext>
              </a:extLst>
            </p:cNvPr>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5" name="Google Shape;4592;p64">
              <a:extLst>
                <a:ext uri="{FF2B5EF4-FFF2-40B4-BE49-F238E27FC236}">
                  <a16:creationId xmlns:a16="http://schemas.microsoft.com/office/drawing/2014/main" id="{81F375B0-D03F-8B36-05EE-E570E36D17A2}"/>
                </a:ext>
              </a:extLst>
            </p:cNvPr>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4593;p64">
              <a:extLst>
                <a:ext uri="{FF2B5EF4-FFF2-40B4-BE49-F238E27FC236}">
                  <a16:creationId xmlns:a16="http://schemas.microsoft.com/office/drawing/2014/main" id="{FFBCA400-2B03-29A6-17DA-40960BEC1E20}"/>
                </a:ext>
              </a:extLst>
            </p:cNvPr>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7" name="Google Shape;4594;p64">
              <a:extLst>
                <a:ext uri="{FF2B5EF4-FFF2-40B4-BE49-F238E27FC236}">
                  <a16:creationId xmlns:a16="http://schemas.microsoft.com/office/drawing/2014/main" id="{80A46B01-46B7-03EA-FAC2-8F8F3683221F}"/>
                </a:ext>
              </a:extLst>
            </p:cNvPr>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8" name="Google Shape;4595;p64">
              <a:extLst>
                <a:ext uri="{FF2B5EF4-FFF2-40B4-BE49-F238E27FC236}">
                  <a16:creationId xmlns:a16="http://schemas.microsoft.com/office/drawing/2014/main" id="{C4C82354-F7D8-2859-744B-495422E73900}"/>
                </a:ext>
              </a:extLst>
            </p:cNvPr>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9" name="Google Shape;4596;p64">
              <a:extLst>
                <a:ext uri="{FF2B5EF4-FFF2-40B4-BE49-F238E27FC236}">
                  <a16:creationId xmlns:a16="http://schemas.microsoft.com/office/drawing/2014/main" id="{B545FED5-5A1E-428D-8DC4-9818DE6296BF}"/>
                </a:ext>
              </a:extLst>
            </p:cNvPr>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4597;p64">
              <a:extLst>
                <a:ext uri="{FF2B5EF4-FFF2-40B4-BE49-F238E27FC236}">
                  <a16:creationId xmlns:a16="http://schemas.microsoft.com/office/drawing/2014/main" id="{EEA88F31-DDC3-5999-1D86-1EF678E9C847}"/>
                </a:ext>
              </a:extLst>
            </p:cNvPr>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4598;p64">
              <a:extLst>
                <a:ext uri="{FF2B5EF4-FFF2-40B4-BE49-F238E27FC236}">
                  <a16:creationId xmlns:a16="http://schemas.microsoft.com/office/drawing/2014/main" id="{BA4440A7-B556-6F2F-91B9-D56BE18C93D4}"/>
                </a:ext>
              </a:extLst>
            </p:cNvPr>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4599;p64">
              <a:extLst>
                <a:ext uri="{FF2B5EF4-FFF2-40B4-BE49-F238E27FC236}">
                  <a16:creationId xmlns:a16="http://schemas.microsoft.com/office/drawing/2014/main" id="{AFFC47C3-7760-8E6B-A998-1EA96A7610E2}"/>
                </a:ext>
              </a:extLst>
            </p:cNvPr>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4600;p64">
              <a:extLst>
                <a:ext uri="{FF2B5EF4-FFF2-40B4-BE49-F238E27FC236}">
                  <a16:creationId xmlns:a16="http://schemas.microsoft.com/office/drawing/2014/main" id="{1AC0BD6F-20E0-EADA-35F3-10FB09F8DEA5}"/>
                </a:ext>
              </a:extLst>
            </p:cNvPr>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4601;p64">
              <a:extLst>
                <a:ext uri="{FF2B5EF4-FFF2-40B4-BE49-F238E27FC236}">
                  <a16:creationId xmlns:a16="http://schemas.microsoft.com/office/drawing/2014/main" id="{CB0B66CA-257A-F74C-9DDD-F76E17F421F7}"/>
                </a:ext>
              </a:extLst>
            </p:cNvPr>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4602;p64">
              <a:extLst>
                <a:ext uri="{FF2B5EF4-FFF2-40B4-BE49-F238E27FC236}">
                  <a16:creationId xmlns:a16="http://schemas.microsoft.com/office/drawing/2014/main" id="{65BEC2AC-1D19-00D8-8139-A181E75FB9AF}"/>
                </a:ext>
              </a:extLst>
            </p:cNvPr>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4603;p64">
              <a:extLst>
                <a:ext uri="{FF2B5EF4-FFF2-40B4-BE49-F238E27FC236}">
                  <a16:creationId xmlns:a16="http://schemas.microsoft.com/office/drawing/2014/main" id="{159C0654-8F4F-872B-0232-5F84B44166E3}"/>
                </a:ext>
              </a:extLst>
            </p:cNvPr>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4604;p64">
              <a:extLst>
                <a:ext uri="{FF2B5EF4-FFF2-40B4-BE49-F238E27FC236}">
                  <a16:creationId xmlns:a16="http://schemas.microsoft.com/office/drawing/2014/main" id="{105A0DC3-AEBF-E9E5-BC63-769EF2CDA454}"/>
                </a:ext>
              </a:extLst>
            </p:cNvPr>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4605;p64">
              <a:extLst>
                <a:ext uri="{FF2B5EF4-FFF2-40B4-BE49-F238E27FC236}">
                  <a16:creationId xmlns:a16="http://schemas.microsoft.com/office/drawing/2014/main" id="{E0AB7A5E-CF88-7220-1D77-AC8B9F6FF615}"/>
                </a:ext>
              </a:extLst>
            </p:cNvPr>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4606;p64">
              <a:extLst>
                <a:ext uri="{FF2B5EF4-FFF2-40B4-BE49-F238E27FC236}">
                  <a16:creationId xmlns:a16="http://schemas.microsoft.com/office/drawing/2014/main" id="{8353C7C4-F3A5-665F-9EBA-A5CA628F2454}"/>
                </a:ext>
              </a:extLst>
            </p:cNvPr>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4607;p64">
              <a:extLst>
                <a:ext uri="{FF2B5EF4-FFF2-40B4-BE49-F238E27FC236}">
                  <a16:creationId xmlns:a16="http://schemas.microsoft.com/office/drawing/2014/main" id="{CE83FAF5-6A5F-718F-F295-7B4CF324324F}"/>
                </a:ext>
              </a:extLst>
            </p:cNvPr>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4608;p64">
              <a:extLst>
                <a:ext uri="{FF2B5EF4-FFF2-40B4-BE49-F238E27FC236}">
                  <a16:creationId xmlns:a16="http://schemas.microsoft.com/office/drawing/2014/main" id="{D08B6BB8-65B1-68E1-8B30-049558FCC785}"/>
                </a:ext>
              </a:extLst>
            </p:cNvPr>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4609;p64">
              <a:extLst>
                <a:ext uri="{FF2B5EF4-FFF2-40B4-BE49-F238E27FC236}">
                  <a16:creationId xmlns:a16="http://schemas.microsoft.com/office/drawing/2014/main" id="{C5D23E72-39CE-3AB6-5CE3-46E3A4F67178}"/>
                </a:ext>
              </a:extLst>
            </p:cNvPr>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4610;p64">
              <a:extLst>
                <a:ext uri="{FF2B5EF4-FFF2-40B4-BE49-F238E27FC236}">
                  <a16:creationId xmlns:a16="http://schemas.microsoft.com/office/drawing/2014/main" id="{083BA521-0DF3-EFE2-EC09-8FBF5E14E55C}"/>
                </a:ext>
              </a:extLst>
            </p:cNvPr>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4611;p64">
              <a:extLst>
                <a:ext uri="{FF2B5EF4-FFF2-40B4-BE49-F238E27FC236}">
                  <a16:creationId xmlns:a16="http://schemas.microsoft.com/office/drawing/2014/main" id="{D7386932-6577-433A-BC27-239EE2366D46}"/>
                </a:ext>
              </a:extLst>
            </p:cNvPr>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4612;p64">
              <a:extLst>
                <a:ext uri="{FF2B5EF4-FFF2-40B4-BE49-F238E27FC236}">
                  <a16:creationId xmlns:a16="http://schemas.microsoft.com/office/drawing/2014/main" id="{B25DA74E-B638-5987-357D-47278787572C}"/>
                </a:ext>
              </a:extLst>
            </p:cNvPr>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6" name="Google Shape;4613;p64">
              <a:extLst>
                <a:ext uri="{FF2B5EF4-FFF2-40B4-BE49-F238E27FC236}">
                  <a16:creationId xmlns:a16="http://schemas.microsoft.com/office/drawing/2014/main" id="{8A19CBEF-798D-F5CC-ED43-86D887511CBF}"/>
                </a:ext>
              </a:extLst>
            </p:cNvPr>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7" name="Google Shape;4614;p64">
              <a:extLst>
                <a:ext uri="{FF2B5EF4-FFF2-40B4-BE49-F238E27FC236}">
                  <a16:creationId xmlns:a16="http://schemas.microsoft.com/office/drawing/2014/main" id="{909D823C-5E38-D884-7827-F76D3C053B12}"/>
                </a:ext>
              </a:extLst>
            </p:cNvPr>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4615;p64">
              <a:extLst>
                <a:ext uri="{FF2B5EF4-FFF2-40B4-BE49-F238E27FC236}">
                  <a16:creationId xmlns:a16="http://schemas.microsoft.com/office/drawing/2014/main" id="{781FFDFD-5293-5E1B-6258-6D223486C0F4}"/>
                </a:ext>
              </a:extLst>
            </p:cNvPr>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9" name="Google Shape;4616;p64">
              <a:extLst>
                <a:ext uri="{FF2B5EF4-FFF2-40B4-BE49-F238E27FC236}">
                  <a16:creationId xmlns:a16="http://schemas.microsoft.com/office/drawing/2014/main" id="{3C85E326-E97D-6C94-82A2-2A2BCBA4A8D4}"/>
                </a:ext>
              </a:extLst>
            </p:cNvPr>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0" name="Google Shape;4617;p64">
              <a:extLst>
                <a:ext uri="{FF2B5EF4-FFF2-40B4-BE49-F238E27FC236}">
                  <a16:creationId xmlns:a16="http://schemas.microsoft.com/office/drawing/2014/main" id="{442ED945-C16D-C20F-3DAE-979239FC0FC0}"/>
                </a:ext>
              </a:extLst>
            </p:cNvPr>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4618;p64">
              <a:extLst>
                <a:ext uri="{FF2B5EF4-FFF2-40B4-BE49-F238E27FC236}">
                  <a16:creationId xmlns:a16="http://schemas.microsoft.com/office/drawing/2014/main" id="{6887C4C6-9F38-45C4-2E00-E4B7B481E5C2}"/>
                </a:ext>
              </a:extLst>
            </p:cNvPr>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2" name="Google Shape;4619;p64">
              <a:extLst>
                <a:ext uri="{FF2B5EF4-FFF2-40B4-BE49-F238E27FC236}">
                  <a16:creationId xmlns:a16="http://schemas.microsoft.com/office/drawing/2014/main" id="{8AA0D014-4A81-BA4A-95BB-1331C04998ED}"/>
                </a:ext>
              </a:extLst>
            </p:cNvPr>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3" name="Google Shape;4620;p64">
              <a:extLst>
                <a:ext uri="{FF2B5EF4-FFF2-40B4-BE49-F238E27FC236}">
                  <a16:creationId xmlns:a16="http://schemas.microsoft.com/office/drawing/2014/main" id="{C19B3905-27AF-6B19-D6EE-24203DB6242B}"/>
                </a:ext>
              </a:extLst>
            </p:cNvPr>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4621;p64">
              <a:extLst>
                <a:ext uri="{FF2B5EF4-FFF2-40B4-BE49-F238E27FC236}">
                  <a16:creationId xmlns:a16="http://schemas.microsoft.com/office/drawing/2014/main" id="{68EE121D-70CE-83C2-297F-0821D6239BA2}"/>
                </a:ext>
              </a:extLst>
            </p:cNvPr>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5" name="Google Shape;4622;p64">
              <a:extLst>
                <a:ext uri="{FF2B5EF4-FFF2-40B4-BE49-F238E27FC236}">
                  <a16:creationId xmlns:a16="http://schemas.microsoft.com/office/drawing/2014/main" id="{7143CEF8-8251-1B6C-9A8F-78E8190D2B63}"/>
                </a:ext>
              </a:extLst>
            </p:cNvPr>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6" name="Google Shape;4623;p64">
              <a:extLst>
                <a:ext uri="{FF2B5EF4-FFF2-40B4-BE49-F238E27FC236}">
                  <a16:creationId xmlns:a16="http://schemas.microsoft.com/office/drawing/2014/main" id="{966E32EF-4401-A2FF-5AE4-E4688C9550AF}"/>
                </a:ext>
              </a:extLst>
            </p:cNvPr>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4624;p64">
              <a:extLst>
                <a:ext uri="{FF2B5EF4-FFF2-40B4-BE49-F238E27FC236}">
                  <a16:creationId xmlns:a16="http://schemas.microsoft.com/office/drawing/2014/main" id="{0640FA89-92E6-4E5E-FC52-8BFA422852A8}"/>
                </a:ext>
              </a:extLst>
            </p:cNvPr>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8" name="Google Shape;4625;p64">
              <a:extLst>
                <a:ext uri="{FF2B5EF4-FFF2-40B4-BE49-F238E27FC236}">
                  <a16:creationId xmlns:a16="http://schemas.microsoft.com/office/drawing/2014/main" id="{D316B430-6984-CF17-9E38-A8FA726F14C3}"/>
                </a:ext>
              </a:extLst>
            </p:cNvPr>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9" name="Google Shape;4626;p64">
              <a:extLst>
                <a:ext uri="{FF2B5EF4-FFF2-40B4-BE49-F238E27FC236}">
                  <a16:creationId xmlns:a16="http://schemas.microsoft.com/office/drawing/2014/main" id="{AE0BF749-CC51-69AB-D489-D4D558906149}"/>
                </a:ext>
              </a:extLst>
            </p:cNvPr>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4627;p64">
              <a:extLst>
                <a:ext uri="{FF2B5EF4-FFF2-40B4-BE49-F238E27FC236}">
                  <a16:creationId xmlns:a16="http://schemas.microsoft.com/office/drawing/2014/main" id="{2393A836-94F5-93E5-868A-244536B8A6F7}"/>
                </a:ext>
              </a:extLst>
            </p:cNvPr>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1" name="Google Shape;4628;p64">
              <a:extLst>
                <a:ext uri="{FF2B5EF4-FFF2-40B4-BE49-F238E27FC236}">
                  <a16:creationId xmlns:a16="http://schemas.microsoft.com/office/drawing/2014/main" id="{2F360B00-475B-6CB3-81C0-0A4BF8C70E28}"/>
                </a:ext>
              </a:extLst>
            </p:cNvPr>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2" name="Google Shape;4629;p64">
              <a:extLst>
                <a:ext uri="{FF2B5EF4-FFF2-40B4-BE49-F238E27FC236}">
                  <a16:creationId xmlns:a16="http://schemas.microsoft.com/office/drawing/2014/main" id="{F8BF084C-3884-E8EA-391D-71FE88A60B7E}"/>
                </a:ext>
              </a:extLst>
            </p:cNvPr>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4630;p64">
              <a:extLst>
                <a:ext uri="{FF2B5EF4-FFF2-40B4-BE49-F238E27FC236}">
                  <a16:creationId xmlns:a16="http://schemas.microsoft.com/office/drawing/2014/main" id="{7C5E0E51-7649-E094-0B0D-E596BC986832}"/>
                </a:ext>
              </a:extLst>
            </p:cNvPr>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4" name="Google Shape;4631;p64">
              <a:extLst>
                <a:ext uri="{FF2B5EF4-FFF2-40B4-BE49-F238E27FC236}">
                  <a16:creationId xmlns:a16="http://schemas.microsoft.com/office/drawing/2014/main" id="{43E04922-12BA-C413-6086-C4F01D6F4889}"/>
                </a:ext>
              </a:extLst>
            </p:cNvPr>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5" name="Google Shape;4632;p64">
              <a:extLst>
                <a:ext uri="{FF2B5EF4-FFF2-40B4-BE49-F238E27FC236}">
                  <a16:creationId xmlns:a16="http://schemas.microsoft.com/office/drawing/2014/main" id="{973B328B-7118-D896-1AE8-CDEDCF74F189}"/>
                </a:ext>
              </a:extLst>
            </p:cNvPr>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4633;p64">
              <a:extLst>
                <a:ext uri="{FF2B5EF4-FFF2-40B4-BE49-F238E27FC236}">
                  <a16:creationId xmlns:a16="http://schemas.microsoft.com/office/drawing/2014/main" id="{DCB46133-D621-CFB7-177B-0BC85B8D1D26}"/>
                </a:ext>
              </a:extLst>
            </p:cNvPr>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7" name="Google Shape;4634;p64">
              <a:extLst>
                <a:ext uri="{FF2B5EF4-FFF2-40B4-BE49-F238E27FC236}">
                  <a16:creationId xmlns:a16="http://schemas.microsoft.com/office/drawing/2014/main" id="{7D10DFCD-1184-A978-B4F9-A7E62FCB70E8}"/>
                </a:ext>
              </a:extLst>
            </p:cNvPr>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8" name="Google Shape;4635;p64">
              <a:extLst>
                <a:ext uri="{FF2B5EF4-FFF2-40B4-BE49-F238E27FC236}">
                  <a16:creationId xmlns:a16="http://schemas.microsoft.com/office/drawing/2014/main" id="{C6B86A76-4F51-08A9-FA81-2F554424CD5D}"/>
                </a:ext>
              </a:extLst>
            </p:cNvPr>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4636;p64">
              <a:extLst>
                <a:ext uri="{FF2B5EF4-FFF2-40B4-BE49-F238E27FC236}">
                  <a16:creationId xmlns:a16="http://schemas.microsoft.com/office/drawing/2014/main" id="{6C0F468A-A63F-972B-2230-4F59675205B3}"/>
                </a:ext>
              </a:extLst>
            </p:cNvPr>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0" name="Google Shape;4637;p64">
              <a:extLst>
                <a:ext uri="{FF2B5EF4-FFF2-40B4-BE49-F238E27FC236}">
                  <a16:creationId xmlns:a16="http://schemas.microsoft.com/office/drawing/2014/main" id="{1A52A0DC-F17B-9244-C323-458AE66586EE}"/>
                </a:ext>
              </a:extLst>
            </p:cNvPr>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1" name="Google Shape;4638;p64">
              <a:extLst>
                <a:ext uri="{FF2B5EF4-FFF2-40B4-BE49-F238E27FC236}">
                  <a16:creationId xmlns:a16="http://schemas.microsoft.com/office/drawing/2014/main" id="{23713DA8-EED2-40D7-2155-258CEE7CBCA4}"/>
                </a:ext>
              </a:extLst>
            </p:cNvPr>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4639;p64">
              <a:extLst>
                <a:ext uri="{FF2B5EF4-FFF2-40B4-BE49-F238E27FC236}">
                  <a16:creationId xmlns:a16="http://schemas.microsoft.com/office/drawing/2014/main" id="{823CEF75-AF67-138F-35CC-70E2F48BACF8}"/>
                </a:ext>
              </a:extLst>
            </p:cNvPr>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3" name="Google Shape;4640;p64">
              <a:extLst>
                <a:ext uri="{FF2B5EF4-FFF2-40B4-BE49-F238E27FC236}">
                  <a16:creationId xmlns:a16="http://schemas.microsoft.com/office/drawing/2014/main" id="{340A3069-5E0E-2286-5C7D-DA88EF4C74F1}"/>
                </a:ext>
              </a:extLst>
            </p:cNvPr>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4" name="Google Shape;4641;p64">
              <a:extLst>
                <a:ext uri="{FF2B5EF4-FFF2-40B4-BE49-F238E27FC236}">
                  <a16:creationId xmlns:a16="http://schemas.microsoft.com/office/drawing/2014/main" id="{67505850-EC85-BF69-AA33-74D4C663B6A8}"/>
                </a:ext>
              </a:extLst>
            </p:cNvPr>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4642;p64">
              <a:extLst>
                <a:ext uri="{FF2B5EF4-FFF2-40B4-BE49-F238E27FC236}">
                  <a16:creationId xmlns:a16="http://schemas.microsoft.com/office/drawing/2014/main" id="{9E290848-FC4B-DE20-B391-6A810175159E}"/>
                </a:ext>
              </a:extLst>
            </p:cNvPr>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6" name="Google Shape;4643;p64">
              <a:extLst>
                <a:ext uri="{FF2B5EF4-FFF2-40B4-BE49-F238E27FC236}">
                  <a16:creationId xmlns:a16="http://schemas.microsoft.com/office/drawing/2014/main" id="{B930ADA7-AF7C-A271-9418-48D140CC0ADB}"/>
                </a:ext>
              </a:extLst>
            </p:cNvPr>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7" name="Google Shape;4644;p64">
              <a:extLst>
                <a:ext uri="{FF2B5EF4-FFF2-40B4-BE49-F238E27FC236}">
                  <a16:creationId xmlns:a16="http://schemas.microsoft.com/office/drawing/2014/main" id="{2CB9ECCF-29EB-7A5A-3C02-CD3B1BC131D6}"/>
                </a:ext>
              </a:extLst>
            </p:cNvPr>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4645;p64">
              <a:extLst>
                <a:ext uri="{FF2B5EF4-FFF2-40B4-BE49-F238E27FC236}">
                  <a16:creationId xmlns:a16="http://schemas.microsoft.com/office/drawing/2014/main" id="{B6F32A2D-7905-F8E6-7684-DEADD13D5BF4}"/>
                </a:ext>
              </a:extLst>
            </p:cNvPr>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9" name="Google Shape;4646;p64">
              <a:extLst>
                <a:ext uri="{FF2B5EF4-FFF2-40B4-BE49-F238E27FC236}">
                  <a16:creationId xmlns:a16="http://schemas.microsoft.com/office/drawing/2014/main" id="{9500D609-5F8A-512A-723A-F5C23CA6B567}"/>
                </a:ext>
              </a:extLst>
            </p:cNvPr>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0" name="Google Shape;4647;p64">
              <a:extLst>
                <a:ext uri="{FF2B5EF4-FFF2-40B4-BE49-F238E27FC236}">
                  <a16:creationId xmlns:a16="http://schemas.microsoft.com/office/drawing/2014/main" id="{744FBA9C-636C-61F5-DF6C-775ECFB06BA8}"/>
                </a:ext>
              </a:extLst>
            </p:cNvPr>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4648;p64">
              <a:extLst>
                <a:ext uri="{FF2B5EF4-FFF2-40B4-BE49-F238E27FC236}">
                  <a16:creationId xmlns:a16="http://schemas.microsoft.com/office/drawing/2014/main" id="{3A7F0466-49BA-E00E-5154-1DF1F314EB29}"/>
                </a:ext>
              </a:extLst>
            </p:cNvPr>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2" name="Google Shape;4649;p64">
              <a:extLst>
                <a:ext uri="{FF2B5EF4-FFF2-40B4-BE49-F238E27FC236}">
                  <a16:creationId xmlns:a16="http://schemas.microsoft.com/office/drawing/2014/main" id="{07B5C7A4-9755-9F8C-13A6-32F9FFD9EED1}"/>
                </a:ext>
              </a:extLst>
            </p:cNvPr>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3" name="Google Shape;4650;p64">
              <a:extLst>
                <a:ext uri="{FF2B5EF4-FFF2-40B4-BE49-F238E27FC236}">
                  <a16:creationId xmlns:a16="http://schemas.microsoft.com/office/drawing/2014/main" id="{89C4FC9D-FA73-06CC-AFAF-6D372374BA60}"/>
                </a:ext>
              </a:extLst>
            </p:cNvPr>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4651;p64">
              <a:extLst>
                <a:ext uri="{FF2B5EF4-FFF2-40B4-BE49-F238E27FC236}">
                  <a16:creationId xmlns:a16="http://schemas.microsoft.com/office/drawing/2014/main" id="{DC5E3B47-E10B-4E2C-5CBB-6B126D841EE8}"/>
                </a:ext>
              </a:extLst>
            </p:cNvPr>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5" name="Google Shape;4652;p64">
              <a:extLst>
                <a:ext uri="{FF2B5EF4-FFF2-40B4-BE49-F238E27FC236}">
                  <a16:creationId xmlns:a16="http://schemas.microsoft.com/office/drawing/2014/main" id="{55563FD9-0305-77A9-83C8-F72D676ED43C}"/>
                </a:ext>
              </a:extLst>
            </p:cNvPr>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6" name="Google Shape;4653;p64">
              <a:extLst>
                <a:ext uri="{FF2B5EF4-FFF2-40B4-BE49-F238E27FC236}">
                  <a16:creationId xmlns:a16="http://schemas.microsoft.com/office/drawing/2014/main" id="{520A87E9-9E1F-9146-2DFC-9415D263C7FB}"/>
                </a:ext>
              </a:extLst>
            </p:cNvPr>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7" name="Google Shape;4654;p64">
              <a:extLst>
                <a:ext uri="{FF2B5EF4-FFF2-40B4-BE49-F238E27FC236}">
                  <a16:creationId xmlns:a16="http://schemas.microsoft.com/office/drawing/2014/main" id="{94FE099B-4CE7-5178-B894-8E0383A7A536}"/>
                </a:ext>
              </a:extLst>
            </p:cNvPr>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8" name="Google Shape;4655;p64">
              <a:extLst>
                <a:ext uri="{FF2B5EF4-FFF2-40B4-BE49-F238E27FC236}">
                  <a16:creationId xmlns:a16="http://schemas.microsoft.com/office/drawing/2014/main" id="{B4EE5CF0-D59E-0835-24F3-DAB04A511814}"/>
                </a:ext>
              </a:extLst>
            </p:cNvPr>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4656;p64">
              <a:extLst>
                <a:ext uri="{FF2B5EF4-FFF2-40B4-BE49-F238E27FC236}">
                  <a16:creationId xmlns:a16="http://schemas.microsoft.com/office/drawing/2014/main" id="{B4F62F87-E062-DFE4-269D-E8E3AE46ECF5}"/>
                </a:ext>
              </a:extLst>
            </p:cNvPr>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0" name="Google Shape;4657;p64">
              <a:extLst>
                <a:ext uri="{FF2B5EF4-FFF2-40B4-BE49-F238E27FC236}">
                  <a16:creationId xmlns:a16="http://schemas.microsoft.com/office/drawing/2014/main" id="{AAAD356A-20A2-0F45-493E-CB3CB8B66BB4}"/>
                </a:ext>
              </a:extLst>
            </p:cNvPr>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1" name="Google Shape;4658;p64">
              <a:extLst>
                <a:ext uri="{FF2B5EF4-FFF2-40B4-BE49-F238E27FC236}">
                  <a16:creationId xmlns:a16="http://schemas.microsoft.com/office/drawing/2014/main" id="{4F7A09BB-CB57-D8BF-28AC-D5197E2BA238}"/>
                </a:ext>
              </a:extLst>
            </p:cNvPr>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4659;p64">
              <a:extLst>
                <a:ext uri="{FF2B5EF4-FFF2-40B4-BE49-F238E27FC236}">
                  <a16:creationId xmlns:a16="http://schemas.microsoft.com/office/drawing/2014/main" id="{B7CEA0C4-2971-FE4D-7392-6F81022EDEE1}"/>
                </a:ext>
              </a:extLst>
            </p:cNvPr>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3" name="Google Shape;4660;p64">
              <a:extLst>
                <a:ext uri="{FF2B5EF4-FFF2-40B4-BE49-F238E27FC236}">
                  <a16:creationId xmlns:a16="http://schemas.microsoft.com/office/drawing/2014/main" id="{79220D1D-CA87-D561-EB9B-2980E62B2AE8}"/>
                </a:ext>
              </a:extLst>
            </p:cNvPr>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4" name="Google Shape;4661;p64">
              <a:extLst>
                <a:ext uri="{FF2B5EF4-FFF2-40B4-BE49-F238E27FC236}">
                  <a16:creationId xmlns:a16="http://schemas.microsoft.com/office/drawing/2014/main" id="{E650FB3A-367E-0F1B-EB91-64BE0B26FE50}"/>
                </a:ext>
              </a:extLst>
            </p:cNvPr>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4662;p64">
              <a:extLst>
                <a:ext uri="{FF2B5EF4-FFF2-40B4-BE49-F238E27FC236}">
                  <a16:creationId xmlns:a16="http://schemas.microsoft.com/office/drawing/2014/main" id="{280F6465-1DFF-C379-BC9C-C3644D9B925B}"/>
                </a:ext>
              </a:extLst>
            </p:cNvPr>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4663;p64">
              <a:extLst>
                <a:ext uri="{FF2B5EF4-FFF2-40B4-BE49-F238E27FC236}">
                  <a16:creationId xmlns:a16="http://schemas.microsoft.com/office/drawing/2014/main" id="{5A5BD8A8-4C88-E1F7-60D7-E0D926E3C3A2}"/>
                </a:ext>
              </a:extLst>
            </p:cNvPr>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4664;p64">
              <a:extLst>
                <a:ext uri="{FF2B5EF4-FFF2-40B4-BE49-F238E27FC236}">
                  <a16:creationId xmlns:a16="http://schemas.microsoft.com/office/drawing/2014/main" id="{B9B3C6A1-B0F2-AC3B-5968-4155F8E59D7A}"/>
                </a:ext>
              </a:extLst>
            </p:cNvPr>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4665;p64">
              <a:extLst>
                <a:ext uri="{FF2B5EF4-FFF2-40B4-BE49-F238E27FC236}">
                  <a16:creationId xmlns:a16="http://schemas.microsoft.com/office/drawing/2014/main" id="{976FB008-A548-3CCC-7A1A-F5033E132DD6}"/>
                </a:ext>
              </a:extLst>
            </p:cNvPr>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4666;p64">
              <a:extLst>
                <a:ext uri="{FF2B5EF4-FFF2-40B4-BE49-F238E27FC236}">
                  <a16:creationId xmlns:a16="http://schemas.microsoft.com/office/drawing/2014/main" id="{353BAC67-312B-45FD-41F7-6079469C749A}"/>
                </a:ext>
              </a:extLst>
            </p:cNvPr>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4667;p64">
              <a:extLst>
                <a:ext uri="{FF2B5EF4-FFF2-40B4-BE49-F238E27FC236}">
                  <a16:creationId xmlns:a16="http://schemas.microsoft.com/office/drawing/2014/main" id="{0D6A409E-5844-CE83-AEEA-6EDF912FD4DC}"/>
                </a:ext>
              </a:extLst>
            </p:cNvPr>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4668;p64">
              <a:extLst>
                <a:ext uri="{FF2B5EF4-FFF2-40B4-BE49-F238E27FC236}">
                  <a16:creationId xmlns:a16="http://schemas.microsoft.com/office/drawing/2014/main" id="{ACD0DD9D-25A3-AFA1-324B-A94E3065F382}"/>
                </a:ext>
              </a:extLst>
            </p:cNvPr>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2" name="Google Shape;4669;p64">
              <a:extLst>
                <a:ext uri="{FF2B5EF4-FFF2-40B4-BE49-F238E27FC236}">
                  <a16:creationId xmlns:a16="http://schemas.microsoft.com/office/drawing/2014/main" id="{EA208BCC-BD92-BD39-5D89-E45D39822332}"/>
                </a:ext>
              </a:extLst>
            </p:cNvPr>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3" name="Google Shape;4670;p64">
              <a:extLst>
                <a:ext uri="{FF2B5EF4-FFF2-40B4-BE49-F238E27FC236}">
                  <a16:creationId xmlns:a16="http://schemas.microsoft.com/office/drawing/2014/main" id="{55696173-FD22-37BE-ED55-D7F42EE48621}"/>
                </a:ext>
              </a:extLst>
            </p:cNvPr>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4671;p64">
              <a:extLst>
                <a:ext uri="{FF2B5EF4-FFF2-40B4-BE49-F238E27FC236}">
                  <a16:creationId xmlns:a16="http://schemas.microsoft.com/office/drawing/2014/main" id="{B79C0CE4-77FA-ED4B-5833-099625B05450}"/>
                </a:ext>
              </a:extLst>
            </p:cNvPr>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4672;p64">
              <a:extLst>
                <a:ext uri="{FF2B5EF4-FFF2-40B4-BE49-F238E27FC236}">
                  <a16:creationId xmlns:a16="http://schemas.microsoft.com/office/drawing/2014/main" id="{8929D858-868D-96FE-F105-2778E54D58CE}"/>
                </a:ext>
              </a:extLst>
            </p:cNvPr>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4673;p64">
              <a:extLst>
                <a:ext uri="{FF2B5EF4-FFF2-40B4-BE49-F238E27FC236}">
                  <a16:creationId xmlns:a16="http://schemas.microsoft.com/office/drawing/2014/main" id="{E70CA4BA-C2A2-0C44-D169-66F737283BB4}"/>
                </a:ext>
              </a:extLst>
            </p:cNvPr>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4674;p64">
              <a:extLst>
                <a:ext uri="{FF2B5EF4-FFF2-40B4-BE49-F238E27FC236}">
                  <a16:creationId xmlns:a16="http://schemas.microsoft.com/office/drawing/2014/main" id="{B3F9F208-92E8-E22F-EA5A-CD704AF43283}"/>
                </a:ext>
              </a:extLst>
            </p:cNvPr>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4675;p64">
              <a:extLst>
                <a:ext uri="{FF2B5EF4-FFF2-40B4-BE49-F238E27FC236}">
                  <a16:creationId xmlns:a16="http://schemas.microsoft.com/office/drawing/2014/main" id="{6FDB9EC3-131D-A5B0-B442-7FC81DBD896F}"/>
                </a:ext>
              </a:extLst>
            </p:cNvPr>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4676;p64">
              <a:extLst>
                <a:ext uri="{FF2B5EF4-FFF2-40B4-BE49-F238E27FC236}">
                  <a16:creationId xmlns:a16="http://schemas.microsoft.com/office/drawing/2014/main" id="{64738463-C899-0A05-28CA-136B076114E0}"/>
                </a:ext>
              </a:extLst>
            </p:cNvPr>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4677;p64">
              <a:extLst>
                <a:ext uri="{FF2B5EF4-FFF2-40B4-BE49-F238E27FC236}">
                  <a16:creationId xmlns:a16="http://schemas.microsoft.com/office/drawing/2014/main" id="{4BBC213F-E150-A4EC-7AF9-16B0FF42132B}"/>
                </a:ext>
              </a:extLst>
            </p:cNvPr>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4678;p64">
              <a:extLst>
                <a:ext uri="{FF2B5EF4-FFF2-40B4-BE49-F238E27FC236}">
                  <a16:creationId xmlns:a16="http://schemas.microsoft.com/office/drawing/2014/main" id="{13350861-90D5-0E92-2B04-213A303D3FD1}"/>
                </a:ext>
              </a:extLst>
            </p:cNvPr>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4679;p64">
              <a:extLst>
                <a:ext uri="{FF2B5EF4-FFF2-40B4-BE49-F238E27FC236}">
                  <a16:creationId xmlns:a16="http://schemas.microsoft.com/office/drawing/2014/main" id="{F4C4C42E-4F35-B2E1-B735-36E5235F1C7E}"/>
                </a:ext>
              </a:extLst>
            </p:cNvPr>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4680;p64">
              <a:extLst>
                <a:ext uri="{FF2B5EF4-FFF2-40B4-BE49-F238E27FC236}">
                  <a16:creationId xmlns:a16="http://schemas.microsoft.com/office/drawing/2014/main" id="{CE54D708-8C25-D017-CB7A-3FA1F6323348}"/>
                </a:ext>
              </a:extLst>
            </p:cNvPr>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4681;p64">
              <a:extLst>
                <a:ext uri="{FF2B5EF4-FFF2-40B4-BE49-F238E27FC236}">
                  <a16:creationId xmlns:a16="http://schemas.microsoft.com/office/drawing/2014/main" id="{693A8BE3-F7F3-9A17-97FE-FC4D9E6762F9}"/>
                </a:ext>
              </a:extLst>
            </p:cNvPr>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4682;p64">
              <a:extLst>
                <a:ext uri="{FF2B5EF4-FFF2-40B4-BE49-F238E27FC236}">
                  <a16:creationId xmlns:a16="http://schemas.microsoft.com/office/drawing/2014/main" id="{8503F080-A83B-2E29-07B2-BC3DF7B58D41}"/>
                </a:ext>
              </a:extLst>
            </p:cNvPr>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4683;p64">
              <a:extLst>
                <a:ext uri="{FF2B5EF4-FFF2-40B4-BE49-F238E27FC236}">
                  <a16:creationId xmlns:a16="http://schemas.microsoft.com/office/drawing/2014/main" id="{AFE05F64-4695-CD97-14F8-31A44920C065}"/>
                </a:ext>
              </a:extLst>
            </p:cNvPr>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7" name="Google Shape;4684;p64">
              <a:extLst>
                <a:ext uri="{FF2B5EF4-FFF2-40B4-BE49-F238E27FC236}">
                  <a16:creationId xmlns:a16="http://schemas.microsoft.com/office/drawing/2014/main" id="{5AE018EC-FA1D-0A84-54BC-AB78069126FB}"/>
                </a:ext>
              </a:extLst>
            </p:cNvPr>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8" name="Google Shape;4685;p64">
              <a:extLst>
                <a:ext uri="{FF2B5EF4-FFF2-40B4-BE49-F238E27FC236}">
                  <a16:creationId xmlns:a16="http://schemas.microsoft.com/office/drawing/2014/main" id="{0488D9DA-9110-DFEF-7E56-0E67733E7153}"/>
                </a:ext>
              </a:extLst>
            </p:cNvPr>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4686;p64">
              <a:extLst>
                <a:ext uri="{FF2B5EF4-FFF2-40B4-BE49-F238E27FC236}">
                  <a16:creationId xmlns:a16="http://schemas.microsoft.com/office/drawing/2014/main" id="{B7E67EB1-2A96-FCCC-AE88-AB66990A6D81}"/>
                </a:ext>
              </a:extLst>
            </p:cNvPr>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4687;p64">
              <a:extLst>
                <a:ext uri="{FF2B5EF4-FFF2-40B4-BE49-F238E27FC236}">
                  <a16:creationId xmlns:a16="http://schemas.microsoft.com/office/drawing/2014/main" id="{DC9D259E-A801-4FBB-E603-F30085EE4CAC}"/>
                </a:ext>
              </a:extLst>
            </p:cNvPr>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4688;p64">
              <a:extLst>
                <a:ext uri="{FF2B5EF4-FFF2-40B4-BE49-F238E27FC236}">
                  <a16:creationId xmlns:a16="http://schemas.microsoft.com/office/drawing/2014/main" id="{5D293105-435B-1E2C-E67C-BB98684D3B94}"/>
                </a:ext>
              </a:extLst>
            </p:cNvPr>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4689;p64">
              <a:extLst>
                <a:ext uri="{FF2B5EF4-FFF2-40B4-BE49-F238E27FC236}">
                  <a16:creationId xmlns:a16="http://schemas.microsoft.com/office/drawing/2014/main" id="{22CE7AC5-3239-C0B1-736C-A1F67056C7A1}"/>
                </a:ext>
              </a:extLst>
            </p:cNvPr>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4690;p64">
              <a:extLst>
                <a:ext uri="{FF2B5EF4-FFF2-40B4-BE49-F238E27FC236}">
                  <a16:creationId xmlns:a16="http://schemas.microsoft.com/office/drawing/2014/main" id="{3EBDC908-6EAD-CC64-7E89-79AB67111565}"/>
                </a:ext>
              </a:extLst>
            </p:cNvPr>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4691;p64">
              <a:extLst>
                <a:ext uri="{FF2B5EF4-FFF2-40B4-BE49-F238E27FC236}">
                  <a16:creationId xmlns:a16="http://schemas.microsoft.com/office/drawing/2014/main" id="{22DBEF8F-2E25-A3C9-89CB-6CF8E8F3F5E3}"/>
                </a:ext>
              </a:extLst>
            </p:cNvPr>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4692;p64">
              <a:extLst>
                <a:ext uri="{FF2B5EF4-FFF2-40B4-BE49-F238E27FC236}">
                  <a16:creationId xmlns:a16="http://schemas.microsoft.com/office/drawing/2014/main" id="{40789F96-FE5B-A0C3-47D3-E042517B0319}"/>
                </a:ext>
              </a:extLst>
            </p:cNvPr>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4693;p64">
              <a:extLst>
                <a:ext uri="{FF2B5EF4-FFF2-40B4-BE49-F238E27FC236}">
                  <a16:creationId xmlns:a16="http://schemas.microsoft.com/office/drawing/2014/main" id="{36967878-3899-50E3-FF20-97954F994D9A}"/>
                </a:ext>
              </a:extLst>
            </p:cNvPr>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4694;p64">
              <a:extLst>
                <a:ext uri="{FF2B5EF4-FFF2-40B4-BE49-F238E27FC236}">
                  <a16:creationId xmlns:a16="http://schemas.microsoft.com/office/drawing/2014/main" id="{08D2CD37-A5C3-0F7B-42A5-B2BA1586E5A2}"/>
                </a:ext>
              </a:extLst>
            </p:cNvPr>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4695;p64">
              <a:extLst>
                <a:ext uri="{FF2B5EF4-FFF2-40B4-BE49-F238E27FC236}">
                  <a16:creationId xmlns:a16="http://schemas.microsoft.com/office/drawing/2014/main" id="{7A2758F1-FD0E-7795-621B-C66A85243663}"/>
                </a:ext>
              </a:extLst>
            </p:cNvPr>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4696;p64">
              <a:extLst>
                <a:ext uri="{FF2B5EF4-FFF2-40B4-BE49-F238E27FC236}">
                  <a16:creationId xmlns:a16="http://schemas.microsoft.com/office/drawing/2014/main" id="{49613A7C-A736-A61A-0B40-A949DC68B48D}"/>
                </a:ext>
              </a:extLst>
            </p:cNvPr>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4697;p64">
              <a:extLst>
                <a:ext uri="{FF2B5EF4-FFF2-40B4-BE49-F238E27FC236}">
                  <a16:creationId xmlns:a16="http://schemas.microsoft.com/office/drawing/2014/main" id="{2A367CE0-0FFE-FDF2-DC30-1B3DF54E579E}"/>
                </a:ext>
              </a:extLst>
            </p:cNvPr>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4698;p64">
              <a:extLst>
                <a:ext uri="{FF2B5EF4-FFF2-40B4-BE49-F238E27FC236}">
                  <a16:creationId xmlns:a16="http://schemas.microsoft.com/office/drawing/2014/main" id="{47627F97-4CFA-F828-8785-9961BCFD8BA3}"/>
                </a:ext>
              </a:extLst>
            </p:cNvPr>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4699;p64">
              <a:extLst>
                <a:ext uri="{FF2B5EF4-FFF2-40B4-BE49-F238E27FC236}">
                  <a16:creationId xmlns:a16="http://schemas.microsoft.com/office/drawing/2014/main" id="{054DB95A-4B06-AC0B-0C0E-58D3DFD4CFF6}"/>
                </a:ext>
              </a:extLst>
            </p:cNvPr>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4700;p64">
              <a:extLst>
                <a:ext uri="{FF2B5EF4-FFF2-40B4-BE49-F238E27FC236}">
                  <a16:creationId xmlns:a16="http://schemas.microsoft.com/office/drawing/2014/main" id="{BDA9E9EA-DD3E-9009-BA9A-E519633CC9AD}"/>
                </a:ext>
              </a:extLst>
            </p:cNvPr>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4701;p64">
              <a:extLst>
                <a:ext uri="{FF2B5EF4-FFF2-40B4-BE49-F238E27FC236}">
                  <a16:creationId xmlns:a16="http://schemas.microsoft.com/office/drawing/2014/main" id="{D4122666-F01A-F6C1-7A89-8155DE6DD9C2}"/>
                </a:ext>
              </a:extLst>
            </p:cNvPr>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4702;p64">
              <a:extLst>
                <a:ext uri="{FF2B5EF4-FFF2-40B4-BE49-F238E27FC236}">
                  <a16:creationId xmlns:a16="http://schemas.microsoft.com/office/drawing/2014/main" id="{55B160BF-9830-C89A-9939-78E4BF5F3FB2}"/>
                </a:ext>
              </a:extLst>
            </p:cNvPr>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4703;p64">
              <a:extLst>
                <a:ext uri="{FF2B5EF4-FFF2-40B4-BE49-F238E27FC236}">
                  <a16:creationId xmlns:a16="http://schemas.microsoft.com/office/drawing/2014/main" id="{7E61EFE0-76E5-01C0-EAC9-00CA360C9F3C}"/>
                </a:ext>
              </a:extLst>
            </p:cNvPr>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4704;p64">
              <a:extLst>
                <a:ext uri="{FF2B5EF4-FFF2-40B4-BE49-F238E27FC236}">
                  <a16:creationId xmlns:a16="http://schemas.microsoft.com/office/drawing/2014/main" id="{AD974768-0BC0-BD1C-5534-4CF0FD2BD7FC}"/>
                </a:ext>
              </a:extLst>
            </p:cNvPr>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4705;p64">
              <a:extLst>
                <a:ext uri="{FF2B5EF4-FFF2-40B4-BE49-F238E27FC236}">
                  <a16:creationId xmlns:a16="http://schemas.microsoft.com/office/drawing/2014/main" id="{1DF97F5A-A444-B35A-CBE6-8D93DBBEA841}"/>
                </a:ext>
              </a:extLst>
            </p:cNvPr>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4706;p64">
              <a:extLst>
                <a:ext uri="{FF2B5EF4-FFF2-40B4-BE49-F238E27FC236}">
                  <a16:creationId xmlns:a16="http://schemas.microsoft.com/office/drawing/2014/main" id="{0E334844-F7FB-8287-3D7B-051E66AF2AA1}"/>
                </a:ext>
              </a:extLst>
            </p:cNvPr>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4707;p64">
              <a:extLst>
                <a:ext uri="{FF2B5EF4-FFF2-40B4-BE49-F238E27FC236}">
                  <a16:creationId xmlns:a16="http://schemas.microsoft.com/office/drawing/2014/main" id="{DE346EF4-E1E1-C0BC-92EB-62930EBB3511}"/>
                </a:ext>
              </a:extLst>
            </p:cNvPr>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4708;p64">
              <a:extLst>
                <a:ext uri="{FF2B5EF4-FFF2-40B4-BE49-F238E27FC236}">
                  <a16:creationId xmlns:a16="http://schemas.microsoft.com/office/drawing/2014/main" id="{85DE3515-69D9-827E-D765-6E7985701BDC}"/>
                </a:ext>
              </a:extLst>
            </p:cNvPr>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2" name="Google Shape;4709;p64">
              <a:extLst>
                <a:ext uri="{FF2B5EF4-FFF2-40B4-BE49-F238E27FC236}">
                  <a16:creationId xmlns:a16="http://schemas.microsoft.com/office/drawing/2014/main" id="{12E97673-15EB-33FC-223C-518530BF151D}"/>
                </a:ext>
              </a:extLst>
            </p:cNvPr>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3" name="Google Shape;4710;p64">
              <a:extLst>
                <a:ext uri="{FF2B5EF4-FFF2-40B4-BE49-F238E27FC236}">
                  <a16:creationId xmlns:a16="http://schemas.microsoft.com/office/drawing/2014/main" id="{8D88C405-445A-FAA9-FCF6-C6B33187F587}"/>
                </a:ext>
              </a:extLst>
            </p:cNvPr>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4" name="Google Shape;4711;p64">
              <a:extLst>
                <a:ext uri="{FF2B5EF4-FFF2-40B4-BE49-F238E27FC236}">
                  <a16:creationId xmlns:a16="http://schemas.microsoft.com/office/drawing/2014/main" id="{2881028F-8D0B-02AC-D38E-945D66CDE43A}"/>
                </a:ext>
              </a:extLst>
            </p:cNvPr>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5" name="Google Shape;4712;p64">
              <a:extLst>
                <a:ext uri="{FF2B5EF4-FFF2-40B4-BE49-F238E27FC236}">
                  <a16:creationId xmlns:a16="http://schemas.microsoft.com/office/drawing/2014/main" id="{034DF8A2-1973-F43A-80D0-95E77E83F939}"/>
                </a:ext>
              </a:extLst>
            </p:cNvPr>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4713;p64">
              <a:extLst>
                <a:ext uri="{FF2B5EF4-FFF2-40B4-BE49-F238E27FC236}">
                  <a16:creationId xmlns:a16="http://schemas.microsoft.com/office/drawing/2014/main" id="{52B73346-5E4A-33CD-10E5-94823F3981F7}"/>
                </a:ext>
              </a:extLst>
            </p:cNvPr>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4714;p64">
              <a:extLst>
                <a:ext uri="{FF2B5EF4-FFF2-40B4-BE49-F238E27FC236}">
                  <a16:creationId xmlns:a16="http://schemas.microsoft.com/office/drawing/2014/main" id="{26FBC378-249E-387A-7240-E02A3B236CDB}"/>
                </a:ext>
              </a:extLst>
            </p:cNvPr>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4715;p64">
              <a:extLst>
                <a:ext uri="{FF2B5EF4-FFF2-40B4-BE49-F238E27FC236}">
                  <a16:creationId xmlns:a16="http://schemas.microsoft.com/office/drawing/2014/main" id="{FBDC9F88-576F-66C9-D1D0-FF1AB8827363}"/>
                </a:ext>
              </a:extLst>
            </p:cNvPr>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4716;p64">
              <a:extLst>
                <a:ext uri="{FF2B5EF4-FFF2-40B4-BE49-F238E27FC236}">
                  <a16:creationId xmlns:a16="http://schemas.microsoft.com/office/drawing/2014/main" id="{D37885FF-741F-5AD8-9626-33438EA94271}"/>
                </a:ext>
              </a:extLst>
            </p:cNvPr>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4717;p64">
              <a:extLst>
                <a:ext uri="{FF2B5EF4-FFF2-40B4-BE49-F238E27FC236}">
                  <a16:creationId xmlns:a16="http://schemas.microsoft.com/office/drawing/2014/main" id="{F398E37F-7D4A-1A15-0011-AE64C335AFBB}"/>
                </a:ext>
              </a:extLst>
            </p:cNvPr>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4718;p64">
              <a:extLst>
                <a:ext uri="{FF2B5EF4-FFF2-40B4-BE49-F238E27FC236}">
                  <a16:creationId xmlns:a16="http://schemas.microsoft.com/office/drawing/2014/main" id="{168BA66A-FB34-8173-ADF2-6408844DE3BD}"/>
                </a:ext>
              </a:extLst>
            </p:cNvPr>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2" name="Google Shape;4719;p64">
              <a:extLst>
                <a:ext uri="{FF2B5EF4-FFF2-40B4-BE49-F238E27FC236}">
                  <a16:creationId xmlns:a16="http://schemas.microsoft.com/office/drawing/2014/main" id="{6BEF2FF6-24D5-A445-9573-02220162D93D}"/>
                </a:ext>
              </a:extLst>
            </p:cNvPr>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3" name="Google Shape;4720;p64">
              <a:extLst>
                <a:ext uri="{FF2B5EF4-FFF2-40B4-BE49-F238E27FC236}">
                  <a16:creationId xmlns:a16="http://schemas.microsoft.com/office/drawing/2014/main" id="{D8B93792-F0DB-88D5-86B6-9CAE9BD690A4}"/>
                </a:ext>
              </a:extLst>
            </p:cNvPr>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4721;p64">
              <a:extLst>
                <a:ext uri="{FF2B5EF4-FFF2-40B4-BE49-F238E27FC236}">
                  <a16:creationId xmlns:a16="http://schemas.microsoft.com/office/drawing/2014/main" id="{135FC1D4-7492-2719-492B-04844DD3602C}"/>
                </a:ext>
              </a:extLst>
            </p:cNvPr>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4722;p64">
              <a:extLst>
                <a:ext uri="{FF2B5EF4-FFF2-40B4-BE49-F238E27FC236}">
                  <a16:creationId xmlns:a16="http://schemas.microsoft.com/office/drawing/2014/main" id="{7299D02B-0B32-372E-A85D-12CC65C66551}"/>
                </a:ext>
              </a:extLst>
            </p:cNvPr>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4723;p64">
              <a:extLst>
                <a:ext uri="{FF2B5EF4-FFF2-40B4-BE49-F238E27FC236}">
                  <a16:creationId xmlns:a16="http://schemas.microsoft.com/office/drawing/2014/main" id="{CFEFF1E8-C864-0DB1-6903-1F53051BCCCA}"/>
                </a:ext>
              </a:extLst>
            </p:cNvPr>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4724;p64">
              <a:extLst>
                <a:ext uri="{FF2B5EF4-FFF2-40B4-BE49-F238E27FC236}">
                  <a16:creationId xmlns:a16="http://schemas.microsoft.com/office/drawing/2014/main" id="{055E82AC-96DE-96B3-5B30-6BF4594473C5}"/>
                </a:ext>
              </a:extLst>
            </p:cNvPr>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4725;p64">
              <a:extLst>
                <a:ext uri="{FF2B5EF4-FFF2-40B4-BE49-F238E27FC236}">
                  <a16:creationId xmlns:a16="http://schemas.microsoft.com/office/drawing/2014/main" id="{88D9DB22-5A6B-9308-9295-9A8A1707589E}"/>
                </a:ext>
              </a:extLst>
            </p:cNvPr>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4726;p64">
              <a:extLst>
                <a:ext uri="{FF2B5EF4-FFF2-40B4-BE49-F238E27FC236}">
                  <a16:creationId xmlns:a16="http://schemas.microsoft.com/office/drawing/2014/main" id="{65361977-5E17-4B63-A403-1779E5738980}"/>
                </a:ext>
              </a:extLst>
            </p:cNvPr>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4727;p64">
              <a:extLst>
                <a:ext uri="{FF2B5EF4-FFF2-40B4-BE49-F238E27FC236}">
                  <a16:creationId xmlns:a16="http://schemas.microsoft.com/office/drawing/2014/main" id="{4C309DBB-4562-07AD-2D4D-2D16617FED52}"/>
                </a:ext>
              </a:extLst>
            </p:cNvPr>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4728;p64">
              <a:extLst>
                <a:ext uri="{FF2B5EF4-FFF2-40B4-BE49-F238E27FC236}">
                  <a16:creationId xmlns:a16="http://schemas.microsoft.com/office/drawing/2014/main" id="{D9B70C5E-61EF-D947-3AC3-2BE776793D93}"/>
                </a:ext>
              </a:extLst>
            </p:cNvPr>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4729;p64">
              <a:extLst>
                <a:ext uri="{FF2B5EF4-FFF2-40B4-BE49-F238E27FC236}">
                  <a16:creationId xmlns:a16="http://schemas.microsoft.com/office/drawing/2014/main" id="{39B9928E-F24F-1D21-BCA0-844B382169B5}"/>
                </a:ext>
              </a:extLst>
            </p:cNvPr>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4730;p64">
              <a:extLst>
                <a:ext uri="{FF2B5EF4-FFF2-40B4-BE49-F238E27FC236}">
                  <a16:creationId xmlns:a16="http://schemas.microsoft.com/office/drawing/2014/main" id="{D968FA16-88F8-9722-47DB-05F2C4B1A27B}"/>
                </a:ext>
              </a:extLst>
            </p:cNvPr>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4731;p64">
              <a:extLst>
                <a:ext uri="{FF2B5EF4-FFF2-40B4-BE49-F238E27FC236}">
                  <a16:creationId xmlns:a16="http://schemas.microsoft.com/office/drawing/2014/main" id="{B525E1DE-5909-955F-1F1C-2F046F42C69B}"/>
                </a:ext>
              </a:extLst>
            </p:cNvPr>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4732;p64">
              <a:extLst>
                <a:ext uri="{FF2B5EF4-FFF2-40B4-BE49-F238E27FC236}">
                  <a16:creationId xmlns:a16="http://schemas.microsoft.com/office/drawing/2014/main" id="{F61F031D-638A-5ED9-13C4-E856286667D3}"/>
                </a:ext>
              </a:extLst>
            </p:cNvPr>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6" name="Google Shape;4733;p64">
              <a:extLst>
                <a:ext uri="{FF2B5EF4-FFF2-40B4-BE49-F238E27FC236}">
                  <a16:creationId xmlns:a16="http://schemas.microsoft.com/office/drawing/2014/main" id="{0953841A-6F4B-D285-AF48-BAA8AA2A7685}"/>
                </a:ext>
              </a:extLst>
            </p:cNvPr>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7" name="Google Shape;4734;p64">
              <a:extLst>
                <a:ext uri="{FF2B5EF4-FFF2-40B4-BE49-F238E27FC236}">
                  <a16:creationId xmlns:a16="http://schemas.microsoft.com/office/drawing/2014/main" id="{8F5B30F1-9815-A0DE-9E51-6597BD5F8683}"/>
                </a:ext>
              </a:extLst>
            </p:cNvPr>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4735;p64">
              <a:extLst>
                <a:ext uri="{FF2B5EF4-FFF2-40B4-BE49-F238E27FC236}">
                  <a16:creationId xmlns:a16="http://schemas.microsoft.com/office/drawing/2014/main" id="{F2EB1512-1B50-8189-FE55-C9840E9B33D1}"/>
                </a:ext>
              </a:extLst>
            </p:cNvPr>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4736;p64">
              <a:extLst>
                <a:ext uri="{FF2B5EF4-FFF2-40B4-BE49-F238E27FC236}">
                  <a16:creationId xmlns:a16="http://schemas.microsoft.com/office/drawing/2014/main" id="{C56B2BE0-E067-579C-8FFE-36028334EB49}"/>
                </a:ext>
              </a:extLst>
            </p:cNvPr>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4737;p64">
              <a:extLst>
                <a:ext uri="{FF2B5EF4-FFF2-40B4-BE49-F238E27FC236}">
                  <a16:creationId xmlns:a16="http://schemas.microsoft.com/office/drawing/2014/main" id="{5BF52CA3-6B7D-8040-8A68-61A13B837871}"/>
                </a:ext>
              </a:extLst>
            </p:cNvPr>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4738;p64">
              <a:extLst>
                <a:ext uri="{FF2B5EF4-FFF2-40B4-BE49-F238E27FC236}">
                  <a16:creationId xmlns:a16="http://schemas.microsoft.com/office/drawing/2014/main" id="{F11E0B85-750A-C386-C45E-F9E3E27B7907}"/>
                </a:ext>
              </a:extLst>
            </p:cNvPr>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4739;p64">
              <a:extLst>
                <a:ext uri="{FF2B5EF4-FFF2-40B4-BE49-F238E27FC236}">
                  <a16:creationId xmlns:a16="http://schemas.microsoft.com/office/drawing/2014/main" id="{4F48D75E-0C3D-4C1A-6047-BC8111EF2587}"/>
                </a:ext>
              </a:extLst>
            </p:cNvPr>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4740;p64">
              <a:extLst>
                <a:ext uri="{FF2B5EF4-FFF2-40B4-BE49-F238E27FC236}">
                  <a16:creationId xmlns:a16="http://schemas.microsoft.com/office/drawing/2014/main" id="{FE76788E-C13D-ED8E-D3C5-C79AEFC8DBE8}"/>
                </a:ext>
              </a:extLst>
            </p:cNvPr>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4" name="Google Shape;4741;p64">
              <a:extLst>
                <a:ext uri="{FF2B5EF4-FFF2-40B4-BE49-F238E27FC236}">
                  <a16:creationId xmlns:a16="http://schemas.microsoft.com/office/drawing/2014/main" id="{9203DB5D-B381-1FB0-F0DF-656798DAA36E}"/>
                </a:ext>
              </a:extLst>
            </p:cNvPr>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5" name="Google Shape;4742;p64">
              <a:extLst>
                <a:ext uri="{FF2B5EF4-FFF2-40B4-BE49-F238E27FC236}">
                  <a16:creationId xmlns:a16="http://schemas.microsoft.com/office/drawing/2014/main" id="{28B3BB8F-1DAE-5AE8-6EBD-018DFBC0DBF6}"/>
                </a:ext>
              </a:extLst>
            </p:cNvPr>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4743;p64">
              <a:extLst>
                <a:ext uri="{FF2B5EF4-FFF2-40B4-BE49-F238E27FC236}">
                  <a16:creationId xmlns:a16="http://schemas.microsoft.com/office/drawing/2014/main" id="{DDF4A7A4-8F69-536B-186E-BF398D8A013D}"/>
                </a:ext>
              </a:extLst>
            </p:cNvPr>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4744;p64">
              <a:extLst>
                <a:ext uri="{FF2B5EF4-FFF2-40B4-BE49-F238E27FC236}">
                  <a16:creationId xmlns:a16="http://schemas.microsoft.com/office/drawing/2014/main" id="{D8BA91F4-3E9C-E9C8-496D-F929CC58759A}"/>
                </a:ext>
              </a:extLst>
            </p:cNvPr>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4745;p64">
              <a:extLst>
                <a:ext uri="{FF2B5EF4-FFF2-40B4-BE49-F238E27FC236}">
                  <a16:creationId xmlns:a16="http://schemas.microsoft.com/office/drawing/2014/main" id="{AB6B7F0C-A951-97BC-44E8-7BB00EF2E6F6}"/>
                </a:ext>
              </a:extLst>
            </p:cNvPr>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4746;p64">
              <a:extLst>
                <a:ext uri="{FF2B5EF4-FFF2-40B4-BE49-F238E27FC236}">
                  <a16:creationId xmlns:a16="http://schemas.microsoft.com/office/drawing/2014/main" id="{23680386-561B-172B-04AA-966404B1007B}"/>
                </a:ext>
              </a:extLst>
            </p:cNvPr>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0" name="Google Shape;4747;p64">
              <a:extLst>
                <a:ext uri="{FF2B5EF4-FFF2-40B4-BE49-F238E27FC236}">
                  <a16:creationId xmlns:a16="http://schemas.microsoft.com/office/drawing/2014/main" id="{C28803DD-F12E-6E72-73EE-A53C4E634F2A}"/>
                </a:ext>
              </a:extLst>
            </p:cNvPr>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1" name="Google Shape;4748;p64">
              <a:extLst>
                <a:ext uri="{FF2B5EF4-FFF2-40B4-BE49-F238E27FC236}">
                  <a16:creationId xmlns:a16="http://schemas.microsoft.com/office/drawing/2014/main" id="{6650FEB5-4CAE-CE37-A065-B8D662611BB4}"/>
                </a:ext>
              </a:extLst>
            </p:cNvPr>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4749;p64">
              <a:extLst>
                <a:ext uri="{FF2B5EF4-FFF2-40B4-BE49-F238E27FC236}">
                  <a16:creationId xmlns:a16="http://schemas.microsoft.com/office/drawing/2014/main" id="{7A503093-86EE-25B4-6F8D-848B78F73069}"/>
                </a:ext>
              </a:extLst>
            </p:cNvPr>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4750;p64">
              <a:extLst>
                <a:ext uri="{FF2B5EF4-FFF2-40B4-BE49-F238E27FC236}">
                  <a16:creationId xmlns:a16="http://schemas.microsoft.com/office/drawing/2014/main" id="{12EED994-650B-20F8-6A02-1C66EC5CFA31}"/>
                </a:ext>
              </a:extLst>
            </p:cNvPr>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4751;p64">
              <a:extLst>
                <a:ext uri="{FF2B5EF4-FFF2-40B4-BE49-F238E27FC236}">
                  <a16:creationId xmlns:a16="http://schemas.microsoft.com/office/drawing/2014/main" id="{28F54654-1EA0-7E28-CE26-501ED07E240C}"/>
                </a:ext>
              </a:extLst>
            </p:cNvPr>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5" name="Google Shape;4752;p64">
              <a:extLst>
                <a:ext uri="{FF2B5EF4-FFF2-40B4-BE49-F238E27FC236}">
                  <a16:creationId xmlns:a16="http://schemas.microsoft.com/office/drawing/2014/main" id="{C03783B0-76E5-3CF1-BD4F-B58B4C534139}"/>
                </a:ext>
              </a:extLst>
            </p:cNvPr>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4753;p64">
              <a:extLst>
                <a:ext uri="{FF2B5EF4-FFF2-40B4-BE49-F238E27FC236}">
                  <a16:creationId xmlns:a16="http://schemas.microsoft.com/office/drawing/2014/main" id="{35A99C61-94EA-E8E0-3818-88BCEDB7FC2F}"/>
                </a:ext>
              </a:extLst>
            </p:cNvPr>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4754;p64">
              <a:extLst>
                <a:ext uri="{FF2B5EF4-FFF2-40B4-BE49-F238E27FC236}">
                  <a16:creationId xmlns:a16="http://schemas.microsoft.com/office/drawing/2014/main" id="{B53F939F-2EB6-D851-257A-D1E421C07E19}"/>
                </a:ext>
              </a:extLst>
            </p:cNvPr>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8" name="Google Shape;4755;p64">
              <a:extLst>
                <a:ext uri="{FF2B5EF4-FFF2-40B4-BE49-F238E27FC236}">
                  <a16:creationId xmlns:a16="http://schemas.microsoft.com/office/drawing/2014/main" id="{1BEAA57A-21DD-4719-00CE-20F94B464FEA}"/>
                </a:ext>
              </a:extLst>
            </p:cNvPr>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9" name="Google Shape;4756;p64">
              <a:extLst>
                <a:ext uri="{FF2B5EF4-FFF2-40B4-BE49-F238E27FC236}">
                  <a16:creationId xmlns:a16="http://schemas.microsoft.com/office/drawing/2014/main" id="{8EF39C74-0AFA-0F10-F858-5D4721B1C1AB}"/>
                </a:ext>
              </a:extLst>
            </p:cNvPr>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0" name="Google Shape;4757;p64">
              <a:extLst>
                <a:ext uri="{FF2B5EF4-FFF2-40B4-BE49-F238E27FC236}">
                  <a16:creationId xmlns:a16="http://schemas.microsoft.com/office/drawing/2014/main" id="{D904DBD7-9595-956D-DAF2-AB721FDCF467}"/>
                </a:ext>
              </a:extLst>
            </p:cNvPr>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4758;p64">
              <a:extLst>
                <a:ext uri="{FF2B5EF4-FFF2-40B4-BE49-F238E27FC236}">
                  <a16:creationId xmlns:a16="http://schemas.microsoft.com/office/drawing/2014/main" id="{65AE8ABB-B4F7-6437-65BA-17710253B957}"/>
                </a:ext>
              </a:extLst>
            </p:cNvPr>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2" name="Google Shape;4759;p64">
              <a:extLst>
                <a:ext uri="{FF2B5EF4-FFF2-40B4-BE49-F238E27FC236}">
                  <a16:creationId xmlns:a16="http://schemas.microsoft.com/office/drawing/2014/main" id="{E510D070-39B7-F327-4FBE-4EDCC2BE7843}"/>
                </a:ext>
              </a:extLst>
            </p:cNvPr>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3" name="Google Shape;4760;p64">
              <a:extLst>
                <a:ext uri="{FF2B5EF4-FFF2-40B4-BE49-F238E27FC236}">
                  <a16:creationId xmlns:a16="http://schemas.microsoft.com/office/drawing/2014/main" id="{DB117DE7-6866-B4E7-7D0E-896D47346DB4}"/>
                </a:ext>
              </a:extLst>
            </p:cNvPr>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4761;p64">
              <a:extLst>
                <a:ext uri="{FF2B5EF4-FFF2-40B4-BE49-F238E27FC236}">
                  <a16:creationId xmlns:a16="http://schemas.microsoft.com/office/drawing/2014/main" id="{CB5EBD4E-D0AF-8061-1E53-BB92B19A317A}"/>
                </a:ext>
              </a:extLst>
            </p:cNvPr>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5" name="Google Shape;4762;p64">
              <a:extLst>
                <a:ext uri="{FF2B5EF4-FFF2-40B4-BE49-F238E27FC236}">
                  <a16:creationId xmlns:a16="http://schemas.microsoft.com/office/drawing/2014/main" id="{2436659A-D73E-A14F-6995-90B1A09001F5}"/>
                </a:ext>
              </a:extLst>
            </p:cNvPr>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6" name="Google Shape;4763;p64">
              <a:extLst>
                <a:ext uri="{FF2B5EF4-FFF2-40B4-BE49-F238E27FC236}">
                  <a16:creationId xmlns:a16="http://schemas.microsoft.com/office/drawing/2014/main" id="{656145AB-1CEB-3E9F-1C57-0B88346645FE}"/>
                </a:ext>
              </a:extLst>
            </p:cNvPr>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4764;p64">
              <a:extLst>
                <a:ext uri="{FF2B5EF4-FFF2-40B4-BE49-F238E27FC236}">
                  <a16:creationId xmlns:a16="http://schemas.microsoft.com/office/drawing/2014/main" id="{67934B0A-70A4-D8C2-BE2C-9813572E77B1}"/>
                </a:ext>
              </a:extLst>
            </p:cNvPr>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8" name="Google Shape;4765;p64">
              <a:extLst>
                <a:ext uri="{FF2B5EF4-FFF2-40B4-BE49-F238E27FC236}">
                  <a16:creationId xmlns:a16="http://schemas.microsoft.com/office/drawing/2014/main" id="{B4B8C2F5-5CE6-5007-8D9E-00E4D3B9C776}"/>
                </a:ext>
              </a:extLst>
            </p:cNvPr>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9" name="Google Shape;4766;p64">
              <a:extLst>
                <a:ext uri="{FF2B5EF4-FFF2-40B4-BE49-F238E27FC236}">
                  <a16:creationId xmlns:a16="http://schemas.microsoft.com/office/drawing/2014/main" id="{3276E7A2-3B8F-96A9-2000-5CD12FAEEF7F}"/>
                </a:ext>
              </a:extLst>
            </p:cNvPr>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4767;p64">
              <a:extLst>
                <a:ext uri="{FF2B5EF4-FFF2-40B4-BE49-F238E27FC236}">
                  <a16:creationId xmlns:a16="http://schemas.microsoft.com/office/drawing/2014/main" id="{027262E6-7151-AF4D-6DE8-7C5FC807AFCD}"/>
                </a:ext>
              </a:extLst>
            </p:cNvPr>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1" name="Google Shape;4768;p64">
              <a:extLst>
                <a:ext uri="{FF2B5EF4-FFF2-40B4-BE49-F238E27FC236}">
                  <a16:creationId xmlns:a16="http://schemas.microsoft.com/office/drawing/2014/main" id="{406571FF-8397-4296-E6B9-EFC1DC9AA177}"/>
                </a:ext>
              </a:extLst>
            </p:cNvPr>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2" name="Google Shape;4769;p64">
              <a:extLst>
                <a:ext uri="{FF2B5EF4-FFF2-40B4-BE49-F238E27FC236}">
                  <a16:creationId xmlns:a16="http://schemas.microsoft.com/office/drawing/2014/main" id="{9B6BFDC3-36CD-25C4-23F0-58973B7738D8}"/>
                </a:ext>
              </a:extLst>
            </p:cNvPr>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4770;p64">
              <a:extLst>
                <a:ext uri="{FF2B5EF4-FFF2-40B4-BE49-F238E27FC236}">
                  <a16:creationId xmlns:a16="http://schemas.microsoft.com/office/drawing/2014/main" id="{5AD32655-9C60-0847-A799-99A3E7D6C818}"/>
                </a:ext>
              </a:extLst>
            </p:cNvPr>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4" name="Google Shape;4771;p64">
              <a:extLst>
                <a:ext uri="{FF2B5EF4-FFF2-40B4-BE49-F238E27FC236}">
                  <a16:creationId xmlns:a16="http://schemas.microsoft.com/office/drawing/2014/main" id="{16823AE6-1FAF-C9E5-F9C4-42B8D1A8E362}"/>
                </a:ext>
              </a:extLst>
            </p:cNvPr>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5" name="Google Shape;4772;p64">
              <a:extLst>
                <a:ext uri="{FF2B5EF4-FFF2-40B4-BE49-F238E27FC236}">
                  <a16:creationId xmlns:a16="http://schemas.microsoft.com/office/drawing/2014/main" id="{F146F362-F9DD-2F07-6D90-49B9AE904746}"/>
                </a:ext>
              </a:extLst>
            </p:cNvPr>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4773;p64">
              <a:extLst>
                <a:ext uri="{FF2B5EF4-FFF2-40B4-BE49-F238E27FC236}">
                  <a16:creationId xmlns:a16="http://schemas.microsoft.com/office/drawing/2014/main" id="{CD70D306-861D-A35A-18C2-EB61D3762473}"/>
                </a:ext>
              </a:extLst>
            </p:cNvPr>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7" name="Google Shape;4774;p64">
              <a:extLst>
                <a:ext uri="{FF2B5EF4-FFF2-40B4-BE49-F238E27FC236}">
                  <a16:creationId xmlns:a16="http://schemas.microsoft.com/office/drawing/2014/main" id="{75D4737A-A5FF-4047-C5AF-098857F492CB}"/>
                </a:ext>
              </a:extLst>
            </p:cNvPr>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8" name="Google Shape;4775;p64">
              <a:extLst>
                <a:ext uri="{FF2B5EF4-FFF2-40B4-BE49-F238E27FC236}">
                  <a16:creationId xmlns:a16="http://schemas.microsoft.com/office/drawing/2014/main" id="{83255BB9-8FB1-8417-58E8-B5B1946536BD}"/>
                </a:ext>
              </a:extLst>
            </p:cNvPr>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4776;p64">
              <a:extLst>
                <a:ext uri="{FF2B5EF4-FFF2-40B4-BE49-F238E27FC236}">
                  <a16:creationId xmlns:a16="http://schemas.microsoft.com/office/drawing/2014/main" id="{4E826F50-88A6-941F-CBBC-749957E8FF13}"/>
                </a:ext>
              </a:extLst>
            </p:cNvPr>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0" name="Google Shape;4777;p64">
              <a:extLst>
                <a:ext uri="{FF2B5EF4-FFF2-40B4-BE49-F238E27FC236}">
                  <a16:creationId xmlns:a16="http://schemas.microsoft.com/office/drawing/2014/main" id="{7E642ECF-A63F-9CA8-2FED-362A0E4A0269}"/>
                </a:ext>
              </a:extLst>
            </p:cNvPr>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1" name="Google Shape;4778;p64">
              <a:extLst>
                <a:ext uri="{FF2B5EF4-FFF2-40B4-BE49-F238E27FC236}">
                  <a16:creationId xmlns:a16="http://schemas.microsoft.com/office/drawing/2014/main" id="{BADFE1BB-A0DC-40CB-B692-A516EF038585}"/>
                </a:ext>
              </a:extLst>
            </p:cNvPr>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4779;p64">
              <a:extLst>
                <a:ext uri="{FF2B5EF4-FFF2-40B4-BE49-F238E27FC236}">
                  <a16:creationId xmlns:a16="http://schemas.microsoft.com/office/drawing/2014/main" id="{9B2FD3B5-96C3-00E2-9C14-CA28458AA6B2}"/>
                </a:ext>
              </a:extLst>
            </p:cNvPr>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3" name="Google Shape;4780;p64">
              <a:extLst>
                <a:ext uri="{FF2B5EF4-FFF2-40B4-BE49-F238E27FC236}">
                  <a16:creationId xmlns:a16="http://schemas.microsoft.com/office/drawing/2014/main" id="{2421EEA8-E797-8FB7-CF03-B0B1F420D885}"/>
                </a:ext>
              </a:extLst>
            </p:cNvPr>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4" name="Google Shape;4781;p64">
              <a:extLst>
                <a:ext uri="{FF2B5EF4-FFF2-40B4-BE49-F238E27FC236}">
                  <a16:creationId xmlns:a16="http://schemas.microsoft.com/office/drawing/2014/main" id="{E8EFC40A-8BA6-84AC-DE2F-6601641E6AD9}"/>
                </a:ext>
              </a:extLst>
            </p:cNvPr>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4782;p64">
              <a:extLst>
                <a:ext uri="{FF2B5EF4-FFF2-40B4-BE49-F238E27FC236}">
                  <a16:creationId xmlns:a16="http://schemas.microsoft.com/office/drawing/2014/main" id="{9234B265-E7E2-3E30-6B81-5CA783AD1234}"/>
                </a:ext>
              </a:extLst>
            </p:cNvPr>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6" name="Google Shape;4783;p64">
              <a:extLst>
                <a:ext uri="{FF2B5EF4-FFF2-40B4-BE49-F238E27FC236}">
                  <a16:creationId xmlns:a16="http://schemas.microsoft.com/office/drawing/2014/main" id="{9EEB348F-3318-AF9D-A447-6F7057354F43}"/>
                </a:ext>
              </a:extLst>
            </p:cNvPr>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7" name="Google Shape;4784;p64">
              <a:extLst>
                <a:ext uri="{FF2B5EF4-FFF2-40B4-BE49-F238E27FC236}">
                  <a16:creationId xmlns:a16="http://schemas.microsoft.com/office/drawing/2014/main" id="{2CDD0E14-93C9-FFAB-793E-66865886D519}"/>
                </a:ext>
              </a:extLst>
            </p:cNvPr>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4785;p64">
              <a:extLst>
                <a:ext uri="{FF2B5EF4-FFF2-40B4-BE49-F238E27FC236}">
                  <a16:creationId xmlns:a16="http://schemas.microsoft.com/office/drawing/2014/main" id="{9F539153-A00C-04C0-DB1F-9E5ECB93FDAE}"/>
                </a:ext>
              </a:extLst>
            </p:cNvPr>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9" name="Google Shape;4786;p64">
              <a:extLst>
                <a:ext uri="{FF2B5EF4-FFF2-40B4-BE49-F238E27FC236}">
                  <a16:creationId xmlns:a16="http://schemas.microsoft.com/office/drawing/2014/main" id="{4C6725C7-ECD6-8E58-588B-E4920FC3ED02}"/>
                </a:ext>
              </a:extLst>
            </p:cNvPr>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0" name="Google Shape;4787;p64">
              <a:extLst>
                <a:ext uri="{FF2B5EF4-FFF2-40B4-BE49-F238E27FC236}">
                  <a16:creationId xmlns:a16="http://schemas.microsoft.com/office/drawing/2014/main" id="{52904F84-91B9-2FCC-7DC4-FF750D08B92E}"/>
                </a:ext>
              </a:extLst>
            </p:cNvPr>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4788;p64">
              <a:extLst>
                <a:ext uri="{FF2B5EF4-FFF2-40B4-BE49-F238E27FC236}">
                  <a16:creationId xmlns:a16="http://schemas.microsoft.com/office/drawing/2014/main" id="{18D401AA-0517-704A-902C-7DB86A440700}"/>
                </a:ext>
              </a:extLst>
            </p:cNvPr>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2" name="Google Shape;4789;p64">
              <a:extLst>
                <a:ext uri="{FF2B5EF4-FFF2-40B4-BE49-F238E27FC236}">
                  <a16:creationId xmlns:a16="http://schemas.microsoft.com/office/drawing/2014/main" id="{378DA582-0DC1-CD71-3574-2108C528CC5C}"/>
                </a:ext>
              </a:extLst>
            </p:cNvPr>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3" name="Google Shape;4790;p64">
              <a:extLst>
                <a:ext uri="{FF2B5EF4-FFF2-40B4-BE49-F238E27FC236}">
                  <a16:creationId xmlns:a16="http://schemas.microsoft.com/office/drawing/2014/main" id="{5669D2C0-8D50-B962-605E-95F8F650CC12}"/>
                </a:ext>
              </a:extLst>
            </p:cNvPr>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4791;p64">
              <a:extLst>
                <a:ext uri="{FF2B5EF4-FFF2-40B4-BE49-F238E27FC236}">
                  <a16:creationId xmlns:a16="http://schemas.microsoft.com/office/drawing/2014/main" id="{8087CB35-54E1-E320-F1C7-B52B94C98309}"/>
                </a:ext>
              </a:extLst>
            </p:cNvPr>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5" name="Google Shape;4792;p64">
              <a:extLst>
                <a:ext uri="{FF2B5EF4-FFF2-40B4-BE49-F238E27FC236}">
                  <a16:creationId xmlns:a16="http://schemas.microsoft.com/office/drawing/2014/main" id="{3D879EB8-995C-FD57-ED61-6E22A49AF215}"/>
                </a:ext>
              </a:extLst>
            </p:cNvPr>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6" name="Google Shape;4793;p64">
              <a:extLst>
                <a:ext uri="{FF2B5EF4-FFF2-40B4-BE49-F238E27FC236}">
                  <a16:creationId xmlns:a16="http://schemas.microsoft.com/office/drawing/2014/main" id="{5EDC42AA-0ABE-9B2C-81B9-00D0B2AE439F}"/>
                </a:ext>
              </a:extLst>
            </p:cNvPr>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4794;p64">
              <a:extLst>
                <a:ext uri="{FF2B5EF4-FFF2-40B4-BE49-F238E27FC236}">
                  <a16:creationId xmlns:a16="http://schemas.microsoft.com/office/drawing/2014/main" id="{41294949-67E8-6953-EDA3-20046ADDB2C8}"/>
                </a:ext>
              </a:extLst>
            </p:cNvPr>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8" name="Google Shape;4795;p64">
              <a:extLst>
                <a:ext uri="{FF2B5EF4-FFF2-40B4-BE49-F238E27FC236}">
                  <a16:creationId xmlns:a16="http://schemas.microsoft.com/office/drawing/2014/main" id="{937FB4EF-F975-DB55-4C0A-D52C487BE405}"/>
                </a:ext>
              </a:extLst>
            </p:cNvPr>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9" name="Google Shape;4796;p64">
              <a:extLst>
                <a:ext uri="{FF2B5EF4-FFF2-40B4-BE49-F238E27FC236}">
                  <a16:creationId xmlns:a16="http://schemas.microsoft.com/office/drawing/2014/main" id="{853B6AF3-0709-25CC-4E17-4902B2CF06A6}"/>
                </a:ext>
              </a:extLst>
            </p:cNvPr>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4797;p64">
              <a:extLst>
                <a:ext uri="{FF2B5EF4-FFF2-40B4-BE49-F238E27FC236}">
                  <a16:creationId xmlns:a16="http://schemas.microsoft.com/office/drawing/2014/main" id="{6C269AA9-CD5C-8C88-528E-3536C8FD445F}"/>
                </a:ext>
              </a:extLst>
            </p:cNvPr>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1" name="Google Shape;4798;p64">
              <a:extLst>
                <a:ext uri="{FF2B5EF4-FFF2-40B4-BE49-F238E27FC236}">
                  <a16:creationId xmlns:a16="http://schemas.microsoft.com/office/drawing/2014/main" id="{E6576C7F-A14D-E37C-0357-074D1D9C8BA6}"/>
                </a:ext>
              </a:extLst>
            </p:cNvPr>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2" name="Google Shape;4799;p64">
              <a:extLst>
                <a:ext uri="{FF2B5EF4-FFF2-40B4-BE49-F238E27FC236}">
                  <a16:creationId xmlns:a16="http://schemas.microsoft.com/office/drawing/2014/main" id="{324A29A8-2A67-80E7-82B6-BE9FC36390A5}"/>
                </a:ext>
              </a:extLst>
            </p:cNvPr>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4800;p64">
              <a:extLst>
                <a:ext uri="{FF2B5EF4-FFF2-40B4-BE49-F238E27FC236}">
                  <a16:creationId xmlns:a16="http://schemas.microsoft.com/office/drawing/2014/main" id="{4C6BCDF2-920F-441D-8332-130089FAC7E3}"/>
                </a:ext>
              </a:extLst>
            </p:cNvPr>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4" name="Google Shape;4801;p64">
              <a:extLst>
                <a:ext uri="{FF2B5EF4-FFF2-40B4-BE49-F238E27FC236}">
                  <a16:creationId xmlns:a16="http://schemas.microsoft.com/office/drawing/2014/main" id="{9E5D94D7-135A-AB8F-8A46-87E59808298E}"/>
                </a:ext>
              </a:extLst>
            </p:cNvPr>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5" name="Google Shape;4802;p64">
              <a:extLst>
                <a:ext uri="{FF2B5EF4-FFF2-40B4-BE49-F238E27FC236}">
                  <a16:creationId xmlns:a16="http://schemas.microsoft.com/office/drawing/2014/main" id="{35DC64DD-93C9-800A-A7C9-8E9801A3B9B4}"/>
                </a:ext>
              </a:extLst>
            </p:cNvPr>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4803;p64">
              <a:extLst>
                <a:ext uri="{FF2B5EF4-FFF2-40B4-BE49-F238E27FC236}">
                  <a16:creationId xmlns:a16="http://schemas.microsoft.com/office/drawing/2014/main" id="{46CA60A5-3801-6E45-2088-3A56B9875A78}"/>
                </a:ext>
              </a:extLst>
            </p:cNvPr>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7" name="Google Shape;4804;p64">
              <a:extLst>
                <a:ext uri="{FF2B5EF4-FFF2-40B4-BE49-F238E27FC236}">
                  <a16:creationId xmlns:a16="http://schemas.microsoft.com/office/drawing/2014/main" id="{0F8AB816-4859-84AB-E23F-8EEBF2A828EE}"/>
                </a:ext>
              </a:extLst>
            </p:cNvPr>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8" name="Google Shape;4805;p64">
              <a:extLst>
                <a:ext uri="{FF2B5EF4-FFF2-40B4-BE49-F238E27FC236}">
                  <a16:creationId xmlns:a16="http://schemas.microsoft.com/office/drawing/2014/main" id="{71EC1548-9616-9C5D-A0E8-5E7B84733C86}"/>
                </a:ext>
              </a:extLst>
            </p:cNvPr>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4806;p64">
              <a:extLst>
                <a:ext uri="{FF2B5EF4-FFF2-40B4-BE49-F238E27FC236}">
                  <a16:creationId xmlns:a16="http://schemas.microsoft.com/office/drawing/2014/main" id="{C66CA9C6-4A87-02E8-C140-2A869AA6DF85}"/>
                </a:ext>
              </a:extLst>
            </p:cNvPr>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0" name="Google Shape;4807;p64">
              <a:extLst>
                <a:ext uri="{FF2B5EF4-FFF2-40B4-BE49-F238E27FC236}">
                  <a16:creationId xmlns:a16="http://schemas.microsoft.com/office/drawing/2014/main" id="{69822CF0-D602-04C0-A463-DBDD457D5B4B}"/>
                </a:ext>
              </a:extLst>
            </p:cNvPr>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1" name="Google Shape;4808;p64">
              <a:extLst>
                <a:ext uri="{FF2B5EF4-FFF2-40B4-BE49-F238E27FC236}">
                  <a16:creationId xmlns:a16="http://schemas.microsoft.com/office/drawing/2014/main" id="{DA7D80CD-A55E-290E-EAA7-2EFF90858247}"/>
                </a:ext>
              </a:extLst>
            </p:cNvPr>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4809;p64">
              <a:extLst>
                <a:ext uri="{FF2B5EF4-FFF2-40B4-BE49-F238E27FC236}">
                  <a16:creationId xmlns:a16="http://schemas.microsoft.com/office/drawing/2014/main" id="{CBDDF3A1-5120-12A1-C4A9-085B7C7F6305}"/>
                </a:ext>
              </a:extLst>
            </p:cNvPr>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3" name="Google Shape;4810;p64">
              <a:extLst>
                <a:ext uri="{FF2B5EF4-FFF2-40B4-BE49-F238E27FC236}">
                  <a16:creationId xmlns:a16="http://schemas.microsoft.com/office/drawing/2014/main" id="{321E639A-F9E4-4000-F5CC-0DC41277E6D1}"/>
                </a:ext>
              </a:extLst>
            </p:cNvPr>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4" name="Google Shape;4811;p64">
              <a:extLst>
                <a:ext uri="{FF2B5EF4-FFF2-40B4-BE49-F238E27FC236}">
                  <a16:creationId xmlns:a16="http://schemas.microsoft.com/office/drawing/2014/main" id="{0F9E4133-321F-03C4-09C5-F8BE804959ED}"/>
                </a:ext>
              </a:extLst>
            </p:cNvPr>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4812;p64">
              <a:extLst>
                <a:ext uri="{FF2B5EF4-FFF2-40B4-BE49-F238E27FC236}">
                  <a16:creationId xmlns:a16="http://schemas.microsoft.com/office/drawing/2014/main" id="{73AA77C6-7F23-38E9-0DD2-758A4E861258}"/>
                </a:ext>
              </a:extLst>
            </p:cNvPr>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6" name="Google Shape;4813;p64">
              <a:extLst>
                <a:ext uri="{FF2B5EF4-FFF2-40B4-BE49-F238E27FC236}">
                  <a16:creationId xmlns:a16="http://schemas.microsoft.com/office/drawing/2014/main" id="{1F4AF002-A92C-33EB-4AE5-DB7B24930B06}"/>
                </a:ext>
              </a:extLst>
            </p:cNvPr>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7" name="Google Shape;4814;p64">
              <a:extLst>
                <a:ext uri="{FF2B5EF4-FFF2-40B4-BE49-F238E27FC236}">
                  <a16:creationId xmlns:a16="http://schemas.microsoft.com/office/drawing/2014/main" id="{C533FC9D-4F2F-61E2-77FF-247EFE192171}"/>
                </a:ext>
              </a:extLst>
            </p:cNvPr>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4815;p64">
              <a:extLst>
                <a:ext uri="{FF2B5EF4-FFF2-40B4-BE49-F238E27FC236}">
                  <a16:creationId xmlns:a16="http://schemas.microsoft.com/office/drawing/2014/main" id="{D6B1316A-86CB-EE0D-15A1-0B205CA8B21C}"/>
                </a:ext>
              </a:extLst>
            </p:cNvPr>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9" name="Google Shape;4816;p64">
              <a:extLst>
                <a:ext uri="{FF2B5EF4-FFF2-40B4-BE49-F238E27FC236}">
                  <a16:creationId xmlns:a16="http://schemas.microsoft.com/office/drawing/2014/main" id="{2DE481F3-E47C-595E-0474-4B8F95B37BCF}"/>
                </a:ext>
              </a:extLst>
            </p:cNvPr>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0" name="Google Shape;4817;p64">
              <a:extLst>
                <a:ext uri="{FF2B5EF4-FFF2-40B4-BE49-F238E27FC236}">
                  <a16:creationId xmlns:a16="http://schemas.microsoft.com/office/drawing/2014/main" id="{6D940ADB-A7CF-C65F-3B63-54975F10CA52}"/>
                </a:ext>
              </a:extLst>
            </p:cNvPr>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4818;p64">
              <a:extLst>
                <a:ext uri="{FF2B5EF4-FFF2-40B4-BE49-F238E27FC236}">
                  <a16:creationId xmlns:a16="http://schemas.microsoft.com/office/drawing/2014/main" id="{BE3B8869-D53C-7EDC-5514-9330CB21AE0A}"/>
                </a:ext>
              </a:extLst>
            </p:cNvPr>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2" name="Google Shape;4819;p64">
              <a:extLst>
                <a:ext uri="{FF2B5EF4-FFF2-40B4-BE49-F238E27FC236}">
                  <a16:creationId xmlns:a16="http://schemas.microsoft.com/office/drawing/2014/main" id="{7E1B28D4-68F9-ED77-6AF2-3FA9AD94FDA0}"/>
                </a:ext>
              </a:extLst>
            </p:cNvPr>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3" name="Google Shape;4820;p64">
              <a:extLst>
                <a:ext uri="{FF2B5EF4-FFF2-40B4-BE49-F238E27FC236}">
                  <a16:creationId xmlns:a16="http://schemas.microsoft.com/office/drawing/2014/main" id="{974153FA-25F1-4913-76DE-944F84EEC60E}"/>
                </a:ext>
              </a:extLst>
            </p:cNvPr>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4821;p64">
              <a:extLst>
                <a:ext uri="{FF2B5EF4-FFF2-40B4-BE49-F238E27FC236}">
                  <a16:creationId xmlns:a16="http://schemas.microsoft.com/office/drawing/2014/main" id="{3A2DFFB5-F689-4A42-8A1B-BAB4588BBBFA}"/>
                </a:ext>
              </a:extLst>
            </p:cNvPr>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5" name="Google Shape;4822;p64">
              <a:extLst>
                <a:ext uri="{FF2B5EF4-FFF2-40B4-BE49-F238E27FC236}">
                  <a16:creationId xmlns:a16="http://schemas.microsoft.com/office/drawing/2014/main" id="{1E16FD16-D970-7D52-F82C-5BD47D38F618}"/>
                </a:ext>
              </a:extLst>
            </p:cNvPr>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6" name="Google Shape;4823;p64">
              <a:extLst>
                <a:ext uri="{FF2B5EF4-FFF2-40B4-BE49-F238E27FC236}">
                  <a16:creationId xmlns:a16="http://schemas.microsoft.com/office/drawing/2014/main" id="{736D4EC3-D764-2636-7E4E-E1704D851781}"/>
                </a:ext>
              </a:extLst>
            </p:cNvPr>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4824;p64">
              <a:extLst>
                <a:ext uri="{FF2B5EF4-FFF2-40B4-BE49-F238E27FC236}">
                  <a16:creationId xmlns:a16="http://schemas.microsoft.com/office/drawing/2014/main" id="{6AA66909-02CE-A884-5E91-680C269E5A90}"/>
                </a:ext>
              </a:extLst>
            </p:cNvPr>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8" name="Google Shape;4825;p64">
              <a:extLst>
                <a:ext uri="{FF2B5EF4-FFF2-40B4-BE49-F238E27FC236}">
                  <a16:creationId xmlns:a16="http://schemas.microsoft.com/office/drawing/2014/main" id="{4B0E4ADE-8FCB-61D0-729B-7D07DE19046B}"/>
                </a:ext>
              </a:extLst>
            </p:cNvPr>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9" name="Google Shape;4826;p64">
              <a:extLst>
                <a:ext uri="{FF2B5EF4-FFF2-40B4-BE49-F238E27FC236}">
                  <a16:creationId xmlns:a16="http://schemas.microsoft.com/office/drawing/2014/main" id="{B9BE36BE-412D-B1BB-DA9D-9C26A922D6CC}"/>
                </a:ext>
              </a:extLst>
            </p:cNvPr>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4827;p64">
              <a:extLst>
                <a:ext uri="{FF2B5EF4-FFF2-40B4-BE49-F238E27FC236}">
                  <a16:creationId xmlns:a16="http://schemas.microsoft.com/office/drawing/2014/main" id="{42CFEBDD-7AF3-55CF-E095-566C3DB02799}"/>
                </a:ext>
              </a:extLst>
            </p:cNvPr>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1" name="Google Shape;4828;p64">
              <a:extLst>
                <a:ext uri="{FF2B5EF4-FFF2-40B4-BE49-F238E27FC236}">
                  <a16:creationId xmlns:a16="http://schemas.microsoft.com/office/drawing/2014/main" id="{39CAD302-547B-3A89-0539-09E669043999}"/>
                </a:ext>
              </a:extLst>
            </p:cNvPr>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2" name="Google Shape;4829;p64">
              <a:extLst>
                <a:ext uri="{FF2B5EF4-FFF2-40B4-BE49-F238E27FC236}">
                  <a16:creationId xmlns:a16="http://schemas.microsoft.com/office/drawing/2014/main" id="{4A5BBF45-6BDD-F16F-FF15-B93D303BE939}"/>
                </a:ext>
              </a:extLst>
            </p:cNvPr>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4830;p64">
              <a:extLst>
                <a:ext uri="{FF2B5EF4-FFF2-40B4-BE49-F238E27FC236}">
                  <a16:creationId xmlns:a16="http://schemas.microsoft.com/office/drawing/2014/main" id="{85656449-506C-A39B-3057-99B0181A6C74}"/>
                </a:ext>
              </a:extLst>
            </p:cNvPr>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4" name="Google Shape;4831;p64">
              <a:extLst>
                <a:ext uri="{FF2B5EF4-FFF2-40B4-BE49-F238E27FC236}">
                  <a16:creationId xmlns:a16="http://schemas.microsoft.com/office/drawing/2014/main" id="{AA47A937-2D31-1A94-DED1-04FC3BB72C40}"/>
                </a:ext>
              </a:extLst>
            </p:cNvPr>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5" name="Google Shape;4832;p64">
              <a:extLst>
                <a:ext uri="{FF2B5EF4-FFF2-40B4-BE49-F238E27FC236}">
                  <a16:creationId xmlns:a16="http://schemas.microsoft.com/office/drawing/2014/main" id="{DF1A8796-15ED-A7BE-937E-269E9A45D809}"/>
                </a:ext>
              </a:extLst>
            </p:cNvPr>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4833;p64">
              <a:extLst>
                <a:ext uri="{FF2B5EF4-FFF2-40B4-BE49-F238E27FC236}">
                  <a16:creationId xmlns:a16="http://schemas.microsoft.com/office/drawing/2014/main" id="{5EBE2442-80AC-28BD-BDD5-FD35DDAEDEEE}"/>
                </a:ext>
              </a:extLst>
            </p:cNvPr>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7" name="Google Shape;4834;p64">
              <a:extLst>
                <a:ext uri="{FF2B5EF4-FFF2-40B4-BE49-F238E27FC236}">
                  <a16:creationId xmlns:a16="http://schemas.microsoft.com/office/drawing/2014/main" id="{868BD623-E457-3923-3901-F7BB4160D87E}"/>
                </a:ext>
              </a:extLst>
            </p:cNvPr>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8" name="Google Shape;4835;p64">
              <a:extLst>
                <a:ext uri="{FF2B5EF4-FFF2-40B4-BE49-F238E27FC236}">
                  <a16:creationId xmlns:a16="http://schemas.microsoft.com/office/drawing/2014/main" id="{9D8D0737-CADE-7BE2-91F3-9A2B9FA627BA}"/>
                </a:ext>
              </a:extLst>
            </p:cNvPr>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4836;p64">
              <a:extLst>
                <a:ext uri="{FF2B5EF4-FFF2-40B4-BE49-F238E27FC236}">
                  <a16:creationId xmlns:a16="http://schemas.microsoft.com/office/drawing/2014/main" id="{20DB38A8-C5B5-681E-8E80-3DA8FDF03629}"/>
                </a:ext>
              </a:extLst>
            </p:cNvPr>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0" name="Google Shape;4837;p64">
              <a:extLst>
                <a:ext uri="{FF2B5EF4-FFF2-40B4-BE49-F238E27FC236}">
                  <a16:creationId xmlns:a16="http://schemas.microsoft.com/office/drawing/2014/main" id="{29E763C6-20D5-11E7-D6B1-31EF75144BA4}"/>
                </a:ext>
              </a:extLst>
            </p:cNvPr>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1" name="Google Shape;4838;p64">
              <a:extLst>
                <a:ext uri="{FF2B5EF4-FFF2-40B4-BE49-F238E27FC236}">
                  <a16:creationId xmlns:a16="http://schemas.microsoft.com/office/drawing/2014/main" id="{0EF6C9AC-D37F-B150-0D94-CA277DCCB231}"/>
                </a:ext>
              </a:extLst>
            </p:cNvPr>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4839;p64">
              <a:extLst>
                <a:ext uri="{FF2B5EF4-FFF2-40B4-BE49-F238E27FC236}">
                  <a16:creationId xmlns:a16="http://schemas.microsoft.com/office/drawing/2014/main" id="{5704D324-67A3-8BE3-2991-F6196460B496}"/>
                </a:ext>
              </a:extLst>
            </p:cNvPr>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3" name="Google Shape;4840;p64">
              <a:extLst>
                <a:ext uri="{FF2B5EF4-FFF2-40B4-BE49-F238E27FC236}">
                  <a16:creationId xmlns:a16="http://schemas.microsoft.com/office/drawing/2014/main" id="{40F32993-BEB0-F2AF-5C80-FFA17B88452B}"/>
                </a:ext>
              </a:extLst>
            </p:cNvPr>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4" name="Google Shape;4841;p64">
              <a:extLst>
                <a:ext uri="{FF2B5EF4-FFF2-40B4-BE49-F238E27FC236}">
                  <a16:creationId xmlns:a16="http://schemas.microsoft.com/office/drawing/2014/main" id="{77FE60CE-5BE1-60A4-650B-7D05A47ED3DE}"/>
                </a:ext>
              </a:extLst>
            </p:cNvPr>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4842;p64">
              <a:extLst>
                <a:ext uri="{FF2B5EF4-FFF2-40B4-BE49-F238E27FC236}">
                  <a16:creationId xmlns:a16="http://schemas.microsoft.com/office/drawing/2014/main" id="{3AF6C1BE-82B6-DB35-35FD-28474788FB5E}"/>
                </a:ext>
              </a:extLst>
            </p:cNvPr>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6" name="Google Shape;4843;p64">
              <a:extLst>
                <a:ext uri="{FF2B5EF4-FFF2-40B4-BE49-F238E27FC236}">
                  <a16:creationId xmlns:a16="http://schemas.microsoft.com/office/drawing/2014/main" id="{DDC061B9-9F4D-13BE-486D-27C87BEAB1F8}"/>
                </a:ext>
              </a:extLst>
            </p:cNvPr>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7" name="Google Shape;4844;p64">
              <a:extLst>
                <a:ext uri="{FF2B5EF4-FFF2-40B4-BE49-F238E27FC236}">
                  <a16:creationId xmlns:a16="http://schemas.microsoft.com/office/drawing/2014/main" id="{42047A38-3DD3-3CA3-787C-12A43579B864}"/>
                </a:ext>
              </a:extLst>
            </p:cNvPr>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4845;p64">
              <a:extLst>
                <a:ext uri="{FF2B5EF4-FFF2-40B4-BE49-F238E27FC236}">
                  <a16:creationId xmlns:a16="http://schemas.microsoft.com/office/drawing/2014/main" id="{02EBC23E-982B-AC85-8DB5-7B55A56D6B17}"/>
                </a:ext>
              </a:extLst>
            </p:cNvPr>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9" name="Google Shape;4846;p64">
              <a:extLst>
                <a:ext uri="{FF2B5EF4-FFF2-40B4-BE49-F238E27FC236}">
                  <a16:creationId xmlns:a16="http://schemas.microsoft.com/office/drawing/2014/main" id="{C34F838F-8D2F-32F3-EF97-0BE179D02391}"/>
                </a:ext>
              </a:extLst>
            </p:cNvPr>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0" name="Google Shape;4847;p64">
              <a:extLst>
                <a:ext uri="{FF2B5EF4-FFF2-40B4-BE49-F238E27FC236}">
                  <a16:creationId xmlns:a16="http://schemas.microsoft.com/office/drawing/2014/main" id="{E0592B91-3135-AB9D-8E9A-6C49E0BD7F8D}"/>
                </a:ext>
              </a:extLst>
            </p:cNvPr>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4848;p64">
              <a:extLst>
                <a:ext uri="{FF2B5EF4-FFF2-40B4-BE49-F238E27FC236}">
                  <a16:creationId xmlns:a16="http://schemas.microsoft.com/office/drawing/2014/main" id="{768EE0F0-3589-A320-A162-C889AF821B43}"/>
                </a:ext>
              </a:extLst>
            </p:cNvPr>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2" name="Google Shape;4849;p64">
              <a:extLst>
                <a:ext uri="{FF2B5EF4-FFF2-40B4-BE49-F238E27FC236}">
                  <a16:creationId xmlns:a16="http://schemas.microsoft.com/office/drawing/2014/main" id="{8EDB4970-2199-5530-8AD1-78D838B59FB6}"/>
                </a:ext>
              </a:extLst>
            </p:cNvPr>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3" name="Google Shape;4850;p64">
              <a:extLst>
                <a:ext uri="{FF2B5EF4-FFF2-40B4-BE49-F238E27FC236}">
                  <a16:creationId xmlns:a16="http://schemas.microsoft.com/office/drawing/2014/main" id="{39B60AAE-3C34-1427-EFC4-166912D06C72}"/>
                </a:ext>
              </a:extLst>
            </p:cNvPr>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4851;p64">
              <a:extLst>
                <a:ext uri="{FF2B5EF4-FFF2-40B4-BE49-F238E27FC236}">
                  <a16:creationId xmlns:a16="http://schemas.microsoft.com/office/drawing/2014/main" id="{E0DD3FF0-C930-5951-41E2-4744F9264253}"/>
                </a:ext>
              </a:extLst>
            </p:cNvPr>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5" name="Google Shape;4852;p64">
              <a:extLst>
                <a:ext uri="{FF2B5EF4-FFF2-40B4-BE49-F238E27FC236}">
                  <a16:creationId xmlns:a16="http://schemas.microsoft.com/office/drawing/2014/main" id="{F00C274E-00D4-5FEE-97A3-ED324351B3AB}"/>
                </a:ext>
              </a:extLst>
            </p:cNvPr>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6" name="Google Shape;4853;p64">
              <a:extLst>
                <a:ext uri="{FF2B5EF4-FFF2-40B4-BE49-F238E27FC236}">
                  <a16:creationId xmlns:a16="http://schemas.microsoft.com/office/drawing/2014/main" id="{777E4B78-4C6F-5853-008F-6C084CAF6F5A}"/>
                </a:ext>
              </a:extLst>
            </p:cNvPr>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4854;p64">
              <a:extLst>
                <a:ext uri="{FF2B5EF4-FFF2-40B4-BE49-F238E27FC236}">
                  <a16:creationId xmlns:a16="http://schemas.microsoft.com/office/drawing/2014/main" id="{532FDE0D-2487-1E45-2FAE-97AC8FD73174}"/>
                </a:ext>
              </a:extLst>
            </p:cNvPr>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8" name="Google Shape;4855;p64">
              <a:extLst>
                <a:ext uri="{FF2B5EF4-FFF2-40B4-BE49-F238E27FC236}">
                  <a16:creationId xmlns:a16="http://schemas.microsoft.com/office/drawing/2014/main" id="{F37DEB9B-CEDC-5871-64A1-1FD8E765BDC7}"/>
                </a:ext>
              </a:extLst>
            </p:cNvPr>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9" name="Google Shape;4856;p64">
              <a:extLst>
                <a:ext uri="{FF2B5EF4-FFF2-40B4-BE49-F238E27FC236}">
                  <a16:creationId xmlns:a16="http://schemas.microsoft.com/office/drawing/2014/main" id="{0F41C5AB-9DCD-95F3-D1DA-29B404E7E8E7}"/>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4857;p64">
              <a:extLst>
                <a:ext uri="{FF2B5EF4-FFF2-40B4-BE49-F238E27FC236}">
                  <a16:creationId xmlns:a16="http://schemas.microsoft.com/office/drawing/2014/main" id="{5AE9531F-9E65-593E-0410-80E44458C7AC}"/>
                </a:ext>
              </a:extLst>
            </p:cNvPr>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1" name="Google Shape;4858;p64">
              <a:extLst>
                <a:ext uri="{FF2B5EF4-FFF2-40B4-BE49-F238E27FC236}">
                  <a16:creationId xmlns:a16="http://schemas.microsoft.com/office/drawing/2014/main" id="{A11CEC64-CF32-D38E-6CF8-900E6C59A82A}"/>
                </a:ext>
              </a:extLst>
            </p:cNvPr>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2" name="Google Shape;4859;p64">
              <a:extLst>
                <a:ext uri="{FF2B5EF4-FFF2-40B4-BE49-F238E27FC236}">
                  <a16:creationId xmlns:a16="http://schemas.microsoft.com/office/drawing/2014/main" id="{A90B0D15-FAF9-B419-C327-909FD303D6B5}"/>
                </a:ext>
              </a:extLst>
            </p:cNvPr>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4860;p64">
              <a:extLst>
                <a:ext uri="{FF2B5EF4-FFF2-40B4-BE49-F238E27FC236}">
                  <a16:creationId xmlns:a16="http://schemas.microsoft.com/office/drawing/2014/main" id="{EC608333-3442-DAF0-0CB6-77B133EAE270}"/>
                </a:ext>
              </a:extLst>
            </p:cNvPr>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4" name="Google Shape;4861;p64">
              <a:extLst>
                <a:ext uri="{FF2B5EF4-FFF2-40B4-BE49-F238E27FC236}">
                  <a16:creationId xmlns:a16="http://schemas.microsoft.com/office/drawing/2014/main" id="{D5259279-0292-69A7-5897-7C388624E47B}"/>
                </a:ext>
              </a:extLst>
            </p:cNvPr>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5" name="Google Shape;4862;p64">
              <a:extLst>
                <a:ext uri="{FF2B5EF4-FFF2-40B4-BE49-F238E27FC236}">
                  <a16:creationId xmlns:a16="http://schemas.microsoft.com/office/drawing/2014/main" id="{D318BFED-722D-3EA4-FACC-921CD5AD0A35}"/>
                </a:ext>
              </a:extLst>
            </p:cNvPr>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4863;p64">
              <a:extLst>
                <a:ext uri="{FF2B5EF4-FFF2-40B4-BE49-F238E27FC236}">
                  <a16:creationId xmlns:a16="http://schemas.microsoft.com/office/drawing/2014/main" id="{5C38D47E-59A9-9A22-3ABD-863A59F7B95F}"/>
                </a:ext>
              </a:extLst>
            </p:cNvPr>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7" name="Google Shape;4864;p64">
              <a:extLst>
                <a:ext uri="{FF2B5EF4-FFF2-40B4-BE49-F238E27FC236}">
                  <a16:creationId xmlns:a16="http://schemas.microsoft.com/office/drawing/2014/main" id="{70F3284A-4AB1-8B7B-73F2-12FB8C1D7DF7}"/>
                </a:ext>
              </a:extLst>
            </p:cNvPr>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8" name="Google Shape;4865;p64">
              <a:extLst>
                <a:ext uri="{FF2B5EF4-FFF2-40B4-BE49-F238E27FC236}">
                  <a16:creationId xmlns:a16="http://schemas.microsoft.com/office/drawing/2014/main" id="{81A25453-5D57-6F0A-D45E-F0F637BF0A07}"/>
                </a:ext>
              </a:extLst>
            </p:cNvPr>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4866;p64">
              <a:extLst>
                <a:ext uri="{FF2B5EF4-FFF2-40B4-BE49-F238E27FC236}">
                  <a16:creationId xmlns:a16="http://schemas.microsoft.com/office/drawing/2014/main" id="{06A86471-1BE4-FE7D-7C04-200575E841C2}"/>
                </a:ext>
              </a:extLst>
            </p:cNvPr>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0" name="Google Shape;4867;p64">
              <a:extLst>
                <a:ext uri="{FF2B5EF4-FFF2-40B4-BE49-F238E27FC236}">
                  <a16:creationId xmlns:a16="http://schemas.microsoft.com/office/drawing/2014/main" id="{18AE9988-F7D6-B622-EB67-2402853D117F}"/>
                </a:ext>
              </a:extLst>
            </p:cNvPr>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1" name="Google Shape;4868;p64">
              <a:extLst>
                <a:ext uri="{FF2B5EF4-FFF2-40B4-BE49-F238E27FC236}">
                  <a16:creationId xmlns:a16="http://schemas.microsoft.com/office/drawing/2014/main" id="{40806FEA-B462-9AC9-4ED2-8AB18BBC5B3F}"/>
                </a:ext>
              </a:extLst>
            </p:cNvPr>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4869;p64">
              <a:extLst>
                <a:ext uri="{FF2B5EF4-FFF2-40B4-BE49-F238E27FC236}">
                  <a16:creationId xmlns:a16="http://schemas.microsoft.com/office/drawing/2014/main" id="{D9B4ECD4-58EF-C93F-C6F6-AA3FEE30A4DC}"/>
                </a:ext>
              </a:extLst>
            </p:cNvPr>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3" name="Google Shape;4870;p64">
              <a:extLst>
                <a:ext uri="{FF2B5EF4-FFF2-40B4-BE49-F238E27FC236}">
                  <a16:creationId xmlns:a16="http://schemas.microsoft.com/office/drawing/2014/main" id="{774906E8-0D69-3D2B-1BAE-213B920968F2}"/>
                </a:ext>
              </a:extLst>
            </p:cNvPr>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4" name="Google Shape;4871;p64">
              <a:extLst>
                <a:ext uri="{FF2B5EF4-FFF2-40B4-BE49-F238E27FC236}">
                  <a16:creationId xmlns:a16="http://schemas.microsoft.com/office/drawing/2014/main" id="{D4F5D521-4CB6-2342-D867-0F1029EB7737}"/>
                </a:ext>
              </a:extLst>
            </p:cNvPr>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4872;p64">
              <a:extLst>
                <a:ext uri="{FF2B5EF4-FFF2-40B4-BE49-F238E27FC236}">
                  <a16:creationId xmlns:a16="http://schemas.microsoft.com/office/drawing/2014/main" id="{50F29D5E-C25E-7027-F2DA-FC3898650259}"/>
                </a:ext>
              </a:extLst>
            </p:cNvPr>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6" name="Google Shape;4873;p64">
              <a:extLst>
                <a:ext uri="{FF2B5EF4-FFF2-40B4-BE49-F238E27FC236}">
                  <a16:creationId xmlns:a16="http://schemas.microsoft.com/office/drawing/2014/main" id="{20FBC803-A248-C6E7-929F-5F8FE0947B21}"/>
                </a:ext>
              </a:extLst>
            </p:cNvPr>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7" name="Google Shape;4874;p64">
              <a:extLst>
                <a:ext uri="{FF2B5EF4-FFF2-40B4-BE49-F238E27FC236}">
                  <a16:creationId xmlns:a16="http://schemas.microsoft.com/office/drawing/2014/main" id="{A7E5D5AD-82C0-DDA8-04C8-596772B40117}"/>
                </a:ext>
              </a:extLst>
            </p:cNvPr>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4875;p64">
              <a:extLst>
                <a:ext uri="{FF2B5EF4-FFF2-40B4-BE49-F238E27FC236}">
                  <a16:creationId xmlns:a16="http://schemas.microsoft.com/office/drawing/2014/main" id="{BF796F7D-E631-FF70-A009-1634EEE06A09}"/>
                </a:ext>
              </a:extLst>
            </p:cNvPr>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9" name="Google Shape;4876;p64">
              <a:extLst>
                <a:ext uri="{FF2B5EF4-FFF2-40B4-BE49-F238E27FC236}">
                  <a16:creationId xmlns:a16="http://schemas.microsoft.com/office/drawing/2014/main" id="{CEAA9715-F87A-7C34-584C-0A12528B2FFB}"/>
                </a:ext>
              </a:extLst>
            </p:cNvPr>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0" name="Google Shape;4877;p64">
              <a:extLst>
                <a:ext uri="{FF2B5EF4-FFF2-40B4-BE49-F238E27FC236}">
                  <a16:creationId xmlns:a16="http://schemas.microsoft.com/office/drawing/2014/main" id="{99EDAD98-3E1E-E3C4-7D4D-067739EFFCF7}"/>
                </a:ext>
              </a:extLst>
            </p:cNvPr>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4878;p64">
              <a:extLst>
                <a:ext uri="{FF2B5EF4-FFF2-40B4-BE49-F238E27FC236}">
                  <a16:creationId xmlns:a16="http://schemas.microsoft.com/office/drawing/2014/main" id="{090A212E-592B-5414-B8F1-B80DF6D1ACE4}"/>
                </a:ext>
              </a:extLst>
            </p:cNvPr>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2" name="Google Shape;4879;p64">
              <a:extLst>
                <a:ext uri="{FF2B5EF4-FFF2-40B4-BE49-F238E27FC236}">
                  <a16:creationId xmlns:a16="http://schemas.microsoft.com/office/drawing/2014/main" id="{6685142F-C8F9-35F1-4DD4-88C2242E5BC2}"/>
                </a:ext>
              </a:extLst>
            </p:cNvPr>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3" name="Google Shape;4880;p64">
              <a:extLst>
                <a:ext uri="{FF2B5EF4-FFF2-40B4-BE49-F238E27FC236}">
                  <a16:creationId xmlns:a16="http://schemas.microsoft.com/office/drawing/2014/main" id="{CFE3548D-7D1A-CC64-A95A-69FC1B615CF3}"/>
                </a:ext>
              </a:extLst>
            </p:cNvPr>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4881;p64">
              <a:extLst>
                <a:ext uri="{FF2B5EF4-FFF2-40B4-BE49-F238E27FC236}">
                  <a16:creationId xmlns:a16="http://schemas.microsoft.com/office/drawing/2014/main" id="{DDBDD255-BA1E-79D0-12BC-F321BE1FA3FD}"/>
                </a:ext>
              </a:extLst>
            </p:cNvPr>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5" name="Google Shape;4882;p64">
              <a:extLst>
                <a:ext uri="{FF2B5EF4-FFF2-40B4-BE49-F238E27FC236}">
                  <a16:creationId xmlns:a16="http://schemas.microsoft.com/office/drawing/2014/main" id="{CA0645E4-0397-031E-78D4-CAC8B32F7B15}"/>
                </a:ext>
              </a:extLst>
            </p:cNvPr>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6" name="Google Shape;4883;p64">
              <a:extLst>
                <a:ext uri="{FF2B5EF4-FFF2-40B4-BE49-F238E27FC236}">
                  <a16:creationId xmlns:a16="http://schemas.microsoft.com/office/drawing/2014/main" id="{770D0454-41D4-E65A-0B3A-C84BFCAF3011}"/>
                </a:ext>
              </a:extLst>
            </p:cNvPr>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4884;p64">
              <a:extLst>
                <a:ext uri="{FF2B5EF4-FFF2-40B4-BE49-F238E27FC236}">
                  <a16:creationId xmlns:a16="http://schemas.microsoft.com/office/drawing/2014/main" id="{69F3B78F-BDA8-BDDC-D998-B12F63F355B4}"/>
                </a:ext>
              </a:extLst>
            </p:cNvPr>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8" name="Google Shape;4885;p64">
              <a:extLst>
                <a:ext uri="{FF2B5EF4-FFF2-40B4-BE49-F238E27FC236}">
                  <a16:creationId xmlns:a16="http://schemas.microsoft.com/office/drawing/2014/main" id="{54DD6CB1-155D-AB82-0EBD-5A753CB35452}"/>
                </a:ext>
              </a:extLst>
            </p:cNvPr>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9" name="Google Shape;4886;p64">
              <a:extLst>
                <a:ext uri="{FF2B5EF4-FFF2-40B4-BE49-F238E27FC236}">
                  <a16:creationId xmlns:a16="http://schemas.microsoft.com/office/drawing/2014/main" id="{3551082A-B490-2CA4-516F-4E2C0D6A2F7B}"/>
                </a:ext>
              </a:extLst>
            </p:cNvPr>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4887;p64">
              <a:extLst>
                <a:ext uri="{FF2B5EF4-FFF2-40B4-BE49-F238E27FC236}">
                  <a16:creationId xmlns:a16="http://schemas.microsoft.com/office/drawing/2014/main" id="{2AB0E1EB-7F26-DEB5-871D-121E59D00FDF}"/>
                </a:ext>
              </a:extLst>
            </p:cNvPr>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1" name="Google Shape;4888;p64">
              <a:extLst>
                <a:ext uri="{FF2B5EF4-FFF2-40B4-BE49-F238E27FC236}">
                  <a16:creationId xmlns:a16="http://schemas.microsoft.com/office/drawing/2014/main" id="{43C3AD4E-3387-7C10-4607-7C5FDC287B3F}"/>
                </a:ext>
              </a:extLst>
            </p:cNvPr>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2" name="Google Shape;4889;p64">
              <a:extLst>
                <a:ext uri="{FF2B5EF4-FFF2-40B4-BE49-F238E27FC236}">
                  <a16:creationId xmlns:a16="http://schemas.microsoft.com/office/drawing/2014/main" id="{B301C0B4-D44B-C814-370E-6C432AED9977}"/>
                </a:ext>
              </a:extLst>
            </p:cNvPr>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4890;p64">
              <a:extLst>
                <a:ext uri="{FF2B5EF4-FFF2-40B4-BE49-F238E27FC236}">
                  <a16:creationId xmlns:a16="http://schemas.microsoft.com/office/drawing/2014/main" id="{06EB86B0-B9FA-E482-2C1C-372BDF4D7E03}"/>
                </a:ext>
              </a:extLst>
            </p:cNvPr>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4" name="Google Shape;4891;p64">
              <a:extLst>
                <a:ext uri="{FF2B5EF4-FFF2-40B4-BE49-F238E27FC236}">
                  <a16:creationId xmlns:a16="http://schemas.microsoft.com/office/drawing/2014/main" id="{7D22FBE5-50D1-DB62-D92A-8D9E677E3DB0}"/>
                </a:ext>
              </a:extLst>
            </p:cNvPr>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5" name="Google Shape;4892;p64">
              <a:extLst>
                <a:ext uri="{FF2B5EF4-FFF2-40B4-BE49-F238E27FC236}">
                  <a16:creationId xmlns:a16="http://schemas.microsoft.com/office/drawing/2014/main" id="{3C4E8FD2-FEC0-B2FB-2471-A462A5638EEB}"/>
                </a:ext>
              </a:extLst>
            </p:cNvPr>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4893;p64">
              <a:extLst>
                <a:ext uri="{FF2B5EF4-FFF2-40B4-BE49-F238E27FC236}">
                  <a16:creationId xmlns:a16="http://schemas.microsoft.com/office/drawing/2014/main" id="{E6FCC300-D0E4-D2B3-BC17-4D85BA61B5DF}"/>
                </a:ext>
              </a:extLst>
            </p:cNvPr>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7" name="Google Shape;4894;p64">
              <a:extLst>
                <a:ext uri="{FF2B5EF4-FFF2-40B4-BE49-F238E27FC236}">
                  <a16:creationId xmlns:a16="http://schemas.microsoft.com/office/drawing/2014/main" id="{3BF7786F-F077-8F50-9CE0-5633EFC452B9}"/>
                </a:ext>
              </a:extLst>
            </p:cNvPr>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8" name="Google Shape;4895;p64">
              <a:extLst>
                <a:ext uri="{FF2B5EF4-FFF2-40B4-BE49-F238E27FC236}">
                  <a16:creationId xmlns:a16="http://schemas.microsoft.com/office/drawing/2014/main" id="{2E9313CC-E185-6046-DED2-F1C0B9919E12}"/>
                </a:ext>
              </a:extLst>
            </p:cNvPr>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4896;p64">
              <a:extLst>
                <a:ext uri="{FF2B5EF4-FFF2-40B4-BE49-F238E27FC236}">
                  <a16:creationId xmlns:a16="http://schemas.microsoft.com/office/drawing/2014/main" id="{47E11E45-2203-7413-FF24-92DE075000DF}"/>
                </a:ext>
              </a:extLst>
            </p:cNvPr>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0" name="Google Shape;4897;p64">
              <a:extLst>
                <a:ext uri="{FF2B5EF4-FFF2-40B4-BE49-F238E27FC236}">
                  <a16:creationId xmlns:a16="http://schemas.microsoft.com/office/drawing/2014/main" id="{4E41BE03-879E-1413-DE31-F7F3657C1A9C}"/>
                </a:ext>
              </a:extLst>
            </p:cNvPr>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1" name="Google Shape;4898;p64">
              <a:extLst>
                <a:ext uri="{FF2B5EF4-FFF2-40B4-BE49-F238E27FC236}">
                  <a16:creationId xmlns:a16="http://schemas.microsoft.com/office/drawing/2014/main" id="{202181DE-F72F-11BA-61B7-D1EB83AC8369}"/>
                </a:ext>
              </a:extLst>
            </p:cNvPr>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4899;p64">
              <a:extLst>
                <a:ext uri="{FF2B5EF4-FFF2-40B4-BE49-F238E27FC236}">
                  <a16:creationId xmlns:a16="http://schemas.microsoft.com/office/drawing/2014/main" id="{3372C37C-42C5-04BE-1446-A90E13AE0F2A}"/>
                </a:ext>
              </a:extLst>
            </p:cNvPr>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3" name="Google Shape;4900;p64">
              <a:extLst>
                <a:ext uri="{FF2B5EF4-FFF2-40B4-BE49-F238E27FC236}">
                  <a16:creationId xmlns:a16="http://schemas.microsoft.com/office/drawing/2014/main" id="{129FCFA1-FE1C-7C01-794D-4BD8C1FEF0EB}"/>
                </a:ext>
              </a:extLst>
            </p:cNvPr>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4" name="Google Shape;4901;p64">
              <a:extLst>
                <a:ext uri="{FF2B5EF4-FFF2-40B4-BE49-F238E27FC236}">
                  <a16:creationId xmlns:a16="http://schemas.microsoft.com/office/drawing/2014/main" id="{515D85BF-2D82-1F57-7FCC-E61D668BC663}"/>
                </a:ext>
              </a:extLst>
            </p:cNvPr>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4902;p64">
              <a:extLst>
                <a:ext uri="{FF2B5EF4-FFF2-40B4-BE49-F238E27FC236}">
                  <a16:creationId xmlns:a16="http://schemas.microsoft.com/office/drawing/2014/main" id="{090E4488-1284-2AD3-38AA-7CFEB3F5CD01}"/>
                </a:ext>
              </a:extLst>
            </p:cNvPr>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6" name="Google Shape;4903;p64">
              <a:extLst>
                <a:ext uri="{FF2B5EF4-FFF2-40B4-BE49-F238E27FC236}">
                  <a16:creationId xmlns:a16="http://schemas.microsoft.com/office/drawing/2014/main" id="{FF237FF6-C936-DE26-84C6-3A8805334C5B}"/>
                </a:ext>
              </a:extLst>
            </p:cNvPr>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7" name="Google Shape;4904;p64">
              <a:extLst>
                <a:ext uri="{FF2B5EF4-FFF2-40B4-BE49-F238E27FC236}">
                  <a16:creationId xmlns:a16="http://schemas.microsoft.com/office/drawing/2014/main" id="{151F5B4E-0180-E09E-7E4F-7480A0DD1779}"/>
                </a:ext>
              </a:extLst>
            </p:cNvPr>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4905;p64">
              <a:extLst>
                <a:ext uri="{FF2B5EF4-FFF2-40B4-BE49-F238E27FC236}">
                  <a16:creationId xmlns:a16="http://schemas.microsoft.com/office/drawing/2014/main" id="{DFD323C7-BA43-B999-D2D6-E80F9896D486}"/>
                </a:ext>
              </a:extLst>
            </p:cNvPr>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9" name="Google Shape;4906;p64">
              <a:extLst>
                <a:ext uri="{FF2B5EF4-FFF2-40B4-BE49-F238E27FC236}">
                  <a16:creationId xmlns:a16="http://schemas.microsoft.com/office/drawing/2014/main" id="{B49E460E-B519-BAEC-2331-0AB3CE9D13C8}"/>
                </a:ext>
              </a:extLst>
            </p:cNvPr>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0" name="Google Shape;4907;p64">
              <a:extLst>
                <a:ext uri="{FF2B5EF4-FFF2-40B4-BE49-F238E27FC236}">
                  <a16:creationId xmlns:a16="http://schemas.microsoft.com/office/drawing/2014/main" id="{9A6C468D-A36A-0AD5-7B52-9590CDABEA7D}"/>
                </a:ext>
              </a:extLst>
            </p:cNvPr>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4908;p64">
              <a:extLst>
                <a:ext uri="{FF2B5EF4-FFF2-40B4-BE49-F238E27FC236}">
                  <a16:creationId xmlns:a16="http://schemas.microsoft.com/office/drawing/2014/main" id="{93EFC126-A393-836F-129A-8D20127C86E4}"/>
                </a:ext>
              </a:extLst>
            </p:cNvPr>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2" name="Google Shape;4909;p64">
              <a:extLst>
                <a:ext uri="{FF2B5EF4-FFF2-40B4-BE49-F238E27FC236}">
                  <a16:creationId xmlns:a16="http://schemas.microsoft.com/office/drawing/2014/main" id="{A8B4D200-0D65-5547-5763-D78D5C033EB7}"/>
                </a:ext>
              </a:extLst>
            </p:cNvPr>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3" name="Google Shape;4910;p64">
              <a:extLst>
                <a:ext uri="{FF2B5EF4-FFF2-40B4-BE49-F238E27FC236}">
                  <a16:creationId xmlns:a16="http://schemas.microsoft.com/office/drawing/2014/main" id="{C0A7EB03-9A25-A6A7-3ABE-4F723309702B}"/>
                </a:ext>
              </a:extLst>
            </p:cNvPr>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4911;p64">
              <a:extLst>
                <a:ext uri="{FF2B5EF4-FFF2-40B4-BE49-F238E27FC236}">
                  <a16:creationId xmlns:a16="http://schemas.microsoft.com/office/drawing/2014/main" id="{1E02AC23-9FB2-1D89-023B-52242DB998DE}"/>
                </a:ext>
              </a:extLst>
            </p:cNvPr>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5" name="Google Shape;4912;p64">
              <a:extLst>
                <a:ext uri="{FF2B5EF4-FFF2-40B4-BE49-F238E27FC236}">
                  <a16:creationId xmlns:a16="http://schemas.microsoft.com/office/drawing/2014/main" id="{B3F5D9C2-39B1-8173-05C0-494DAA95C8F7}"/>
                </a:ext>
              </a:extLst>
            </p:cNvPr>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6" name="Google Shape;4913;p64">
              <a:extLst>
                <a:ext uri="{FF2B5EF4-FFF2-40B4-BE49-F238E27FC236}">
                  <a16:creationId xmlns:a16="http://schemas.microsoft.com/office/drawing/2014/main" id="{A466C56B-2838-B341-7476-E555687F8664}"/>
                </a:ext>
              </a:extLst>
            </p:cNvPr>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4914;p64">
              <a:extLst>
                <a:ext uri="{FF2B5EF4-FFF2-40B4-BE49-F238E27FC236}">
                  <a16:creationId xmlns:a16="http://schemas.microsoft.com/office/drawing/2014/main" id="{67998E9B-C7E9-038B-53F0-988E5AC07903}"/>
                </a:ext>
              </a:extLst>
            </p:cNvPr>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8" name="Google Shape;4915;p64">
              <a:extLst>
                <a:ext uri="{FF2B5EF4-FFF2-40B4-BE49-F238E27FC236}">
                  <a16:creationId xmlns:a16="http://schemas.microsoft.com/office/drawing/2014/main" id="{673A96DB-30B5-C47F-09F0-726FAF20445E}"/>
                </a:ext>
              </a:extLst>
            </p:cNvPr>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9" name="Google Shape;4916;p64">
              <a:extLst>
                <a:ext uri="{FF2B5EF4-FFF2-40B4-BE49-F238E27FC236}">
                  <a16:creationId xmlns:a16="http://schemas.microsoft.com/office/drawing/2014/main" id="{A2A18DF4-30E9-A8EE-5A93-D4C64E435BE0}"/>
                </a:ext>
              </a:extLst>
            </p:cNvPr>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4917;p64">
              <a:extLst>
                <a:ext uri="{FF2B5EF4-FFF2-40B4-BE49-F238E27FC236}">
                  <a16:creationId xmlns:a16="http://schemas.microsoft.com/office/drawing/2014/main" id="{53B10225-88E5-94C6-4E42-7586B1E25070}"/>
                </a:ext>
              </a:extLst>
            </p:cNvPr>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1" name="Google Shape;4918;p64">
              <a:extLst>
                <a:ext uri="{FF2B5EF4-FFF2-40B4-BE49-F238E27FC236}">
                  <a16:creationId xmlns:a16="http://schemas.microsoft.com/office/drawing/2014/main" id="{CD9FA75B-D019-D588-8C31-07F86A2A3B3B}"/>
                </a:ext>
              </a:extLst>
            </p:cNvPr>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2" name="Google Shape;4919;p64">
              <a:extLst>
                <a:ext uri="{FF2B5EF4-FFF2-40B4-BE49-F238E27FC236}">
                  <a16:creationId xmlns:a16="http://schemas.microsoft.com/office/drawing/2014/main" id="{029019B4-4EAF-6995-2D13-DEB0A41B3C41}"/>
                </a:ext>
              </a:extLst>
            </p:cNvPr>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4920;p64">
              <a:extLst>
                <a:ext uri="{FF2B5EF4-FFF2-40B4-BE49-F238E27FC236}">
                  <a16:creationId xmlns:a16="http://schemas.microsoft.com/office/drawing/2014/main" id="{D8F004EA-A4F4-343B-CC18-ECCF927B1A6E}"/>
                </a:ext>
              </a:extLst>
            </p:cNvPr>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4" name="Google Shape;4921;p64">
              <a:extLst>
                <a:ext uri="{FF2B5EF4-FFF2-40B4-BE49-F238E27FC236}">
                  <a16:creationId xmlns:a16="http://schemas.microsoft.com/office/drawing/2014/main" id="{55E58A85-DE59-ADCB-F4A0-B125D2184967}"/>
                </a:ext>
              </a:extLst>
            </p:cNvPr>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5" name="Google Shape;4922;p64">
              <a:extLst>
                <a:ext uri="{FF2B5EF4-FFF2-40B4-BE49-F238E27FC236}">
                  <a16:creationId xmlns:a16="http://schemas.microsoft.com/office/drawing/2014/main" id="{0E55D68F-0D4E-7C05-916C-FF97571B800E}"/>
                </a:ext>
              </a:extLst>
            </p:cNvPr>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4923;p64">
              <a:extLst>
                <a:ext uri="{FF2B5EF4-FFF2-40B4-BE49-F238E27FC236}">
                  <a16:creationId xmlns:a16="http://schemas.microsoft.com/office/drawing/2014/main" id="{54A9DD95-6FE9-05E8-8BF9-96B49EFC2230}"/>
                </a:ext>
              </a:extLst>
            </p:cNvPr>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7" name="Google Shape;4924;p64">
              <a:extLst>
                <a:ext uri="{FF2B5EF4-FFF2-40B4-BE49-F238E27FC236}">
                  <a16:creationId xmlns:a16="http://schemas.microsoft.com/office/drawing/2014/main" id="{E81AE611-00B0-0880-AD9B-BAE972AE6828}"/>
                </a:ext>
              </a:extLst>
            </p:cNvPr>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8" name="Google Shape;4925;p64">
              <a:extLst>
                <a:ext uri="{FF2B5EF4-FFF2-40B4-BE49-F238E27FC236}">
                  <a16:creationId xmlns:a16="http://schemas.microsoft.com/office/drawing/2014/main" id="{4A7AE9B4-502A-2FE5-1578-D6067711F5B5}"/>
                </a:ext>
              </a:extLst>
            </p:cNvPr>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4926;p64">
              <a:extLst>
                <a:ext uri="{FF2B5EF4-FFF2-40B4-BE49-F238E27FC236}">
                  <a16:creationId xmlns:a16="http://schemas.microsoft.com/office/drawing/2014/main" id="{70CDB3C4-EDF9-6D4C-3DFE-95C6F1A6DFE7}"/>
                </a:ext>
              </a:extLst>
            </p:cNvPr>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0" name="Google Shape;4927;p64">
              <a:extLst>
                <a:ext uri="{FF2B5EF4-FFF2-40B4-BE49-F238E27FC236}">
                  <a16:creationId xmlns:a16="http://schemas.microsoft.com/office/drawing/2014/main" id="{AD41FE32-2C5E-8B83-C4B0-E64E0C174A1E}"/>
                </a:ext>
              </a:extLst>
            </p:cNvPr>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1" name="Google Shape;4928;p64">
              <a:extLst>
                <a:ext uri="{FF2B5EF4-FFF2-40B4-BE49-F238E27FC236}">
                  <a16:creationId xmlns:a16="http://schemas.microsoft.com/office/drawing/2014/main" id="{4F680BB2-BF14-E557-4ABF-913734D19CFF}"/>
                </a:ext>
              </a:extLst>
            </p:cNvPr>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4929;p64">
              <a:extLst>
                <a:ext uri="{FF2B5EF4-FFF2-40B4-BE49-F238E27FC236}">
                  <a16:creationId xmlns:a16="http://schemas.microsoft.com/office/drawing/2014/main" id="{BB5CCDF3-C481-A8B6-A4A8-132371B94610}"/>
                </a:ext>
              </a:extLst>
            </p:cNvPr>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3" name="Google Shape;4930;p64">
              <a:extLst>
                <a:ext uri="{FF2B5EF4-FFF2-40B4-BE49-F238E27FC236}">
                  <a16:creationId xmlns:a16="http://schemas.microsoft.com/office/drawing/2014/main" id="{FA12CDAF-4028-4793-8BC4-9AE753012D4C}"/>
                </a:ext>
              </a:extLst>
            </p:cNvPr>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4" name="Google Shape;4931;p64">
              <a:extLst>
                <a:ext uri="{FF2B5EF4-FFF2-40B4-BE49-F238E27FC236}">
                  <a16:creationId xmlns:a16="http://schemas.microsoft.com/office/drawing/2014/main" id="{0F7115C5-D3F4-F651-DA62-8A410D5E6D22}"/>
                </a:ext>
              </a:extLst>
            </p:cNvPr>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4932;p64">
              <a:extLst>
                <a:ext uri="{FF2B5EF4-FFF2-40B4-BE49-F238E27FC236}">
                  <a16:creationId xmlns:a16="http://schemas.microsoft.com/office/drawing/2014/main" id="{4ECDA974-0AF5-55AB-F1FF-F1E306F1E4D6}"/>
                </a:ext>
              </a:extLst>
            </p:cNvPr>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6" name="Google Shape;4933;p64">
              <a:extLst>
                <a:ext uri="{FF2B5EF4-FFF2-40B4-BE49-F238E27FC236}">
                  <a16:creationId xmlns:a16="http://schemas.microsoft.com/office/drawing/2014/main" id="{88B0AF6E-C373-036F-6981-E7E6E84567C8}"/>
                </a:ext>
              </a:extLst>
            </p:cNvPr>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7" name="Google Shape;4934;p64">
              <a:extLst>
                <a:ext uri="{FF2B5EF4-FFF2-40B4-BE49-F238E27FC236}">
                  <a16:creationId xmlns:a16="http://schemas.microsoft.com/office/drawing/2014/main" id="{E9ACC16D-8793-75DD-3CEB-2DADCB74A546}"/>
                </a:ext>
              </a:extLst>
            </p:cNvPr>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4935;p64">
              <a:extLst>
                <a:ext uri="{FF2B5EF4-FFF2-40B4-BE49-F238E27FC236}">
                  <a16:creationId xmlns:a16="http://schemas.microsoft.com/office/drawing/2014/main" id="{0F4BEAF5-7DEA-6FB5-7D3A-18DB6B2089A2}"/>
                </a:ext>
              </a:extLst>
            </p:cNvPr>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9" name="Google Shape;4936;p64">
              <a:extLst>
                <a:ext uri="{FF2B5EF4-FFF2-40B4-BE49-F238E27FC236}">
                  <a16:creationId xmlns:a16="http://schemas.microsoft.com/office/drawing/2014/main" id="{469512EF-87F4-A7F6-A2FF-7E337EA29BA5}"/>
                </a:ext>
              </a:extLst>
            </p:cNvPr>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0" name="Google Shape;4937;p64">
              <a:extLst>
                <a:ext uri="{FF2B5EF4-FFF2-40B4-BE49-F238E27FC236}">
                  <a16:creationId xmlns:a16="http://schemas.microsoft.com/office/drawing/2014/main" id="{7B23B39B-C0AC-2D06-41A1-ECDA5C6C36F2}"/>
                </a:ext>
              </a:extLst>
            </p:cNvPr>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4938;p64">
              <a:extLst>
                <a:ext uri="{FF2B5EF4-FFF2-40B4-BE49-F238E27FC236}">
                  <a16:creationId xmlns:a16="http://schemas.microsoft.com/office/drawing/2014/main" id="{BD1DAC73-B352-38B6-E086-1AAC6FDDFA3E}"/>
                </a:ext>
              </a:extLst>
            </p:cNvPr>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2" name="Google Shape;4939;p64">
              <a:extLst>
                <a:ext uri="{FF2B5EF4-FFF2-40B4-BE49-F238E27FC236}">
                  <a16:creationId xmlns:a16="http://schemas.microsoft.com/office/drawing/2014/main" id="{24E3D58E-1B69-6D01-F9F0-5D0F2154A779}"/>
                </a:ext>
              </a:extLst>
            </p:cNvPr>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3" name="Google Shape;4940;p64">
              <a:extLst>
                <a:ext uri="{FF2B5EF4-FFF2-40B4-BE49-F238E27FC236}">
                  <a16:creationId xmlns:a16="http://schemas.microsoft.com/office/drawing/2014/main" id="{ACD3F698-1563-930A-EA2D-65A53742B972}"/>
                </a:ext>
              </a:extLst>
            </p:cNvPr>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4941;p64">
              <a:extLst>
                <a:ext uri="{FF2B5EF4-FFF2-40B4-BE49-F238E27FC236}">
                  <a16:creationId xmlns:a16="http://schemas.microsoft.com/office/drawing/2014/main" id="{193E64CF-4299-D3A5-1C62-B3F12936BB4C}"/>
                </a:ext>
              </a:extLst>
            </p:cNvPr>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5" name="Google Shape;4942;p64">
              <a:extLst>
                <a:ext uri="{FF2B5EF4-FFF2-40B4-BE49-F238E27FC236}">
                  <a16:creationId xmlns:a16="http://schemas.microsoft.com/office/drawing/2014/main" id="{2079BDE5-BF8A-C55E-9656-02EBB7A21EDB}"/>
                </a:ext>
              </a:extLst>
            </p:cNvPr>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4943;p64">
              <a:extLst>
                <a:ext uri="{FF2B5EF4-FFF2-40B4-BE49-F238E27FC236}">
                  <a16:creationId xmlns:a16="http://schemas.microsoft.com/office/drawing/2014/main" id="{8DC44BC6-1DC4-1C62-8B09-4B14FBE7BE8C}"/>
                </a:ext>
              </a:extLst>
            </p:cNvPr>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7" name="Google Shape;4944;p64">
              <a:extLst>
                <a:ext uri="{FF2B5EF4-FFF2-40B4-BE49-F238E27FC236}">
                  <a16:creationId xmlns:a16="http://schemas.microsoft.com/office/drawing/2014/main" id="{F4AE5FFA-9077-6663-78BB-CC876FA29670}"/>
                </a:ext>
              </a:extLst>
            </p:cNvPr>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8" name="Google Shape;4945;p64">
              <a:extLst>
                <a:ext uri="{FF2B5EF4-FFF2-40B4-BE49-F238E27FC236}">
                  <a16:creationId xmlns:a16="http://schemas.microsoft.com/office/drawing/2014/main" id="{CC17C5A4-176E-F00F-4BBB-F7164467EB68}"/>
                </a:ext>
              </a:extLst>
            </p:cNvPr>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4946;p64">
              <a:extLst>
                <a:ext uri="{FF2B5EF4-FFF2-40B4-BE49-F238E27FC236}">
                  <a16:creationId xmlns:a16="http://schemas.microsoft.com/office/drawing/2014/main" id="{EF3BA978-B453-2E19-FCBA-CCE4D369E267}"/>
                </a:ext>
              </a:extLst>
            </p:cNvPr>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0" name="Google Shape;4947;p64">
              <a:extLst>
                <a:ext uri="{FF2B5EF4-FFF2-40B4-BE49-F238E27FC236}">
                  <a16:creationId xmlns:a16="http://schemas.microsoft.com/office/drawing/2014/main" id="{0EF5F7A5-E13E-E24D-CDA1-1782A6209958}"/>
                </a:ext>
              </a:extLst>
            </p:cNvPr>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1" name="Google Shape;4948;p64">
              <a:extLst>
                <a:ext uri="{FF2B5EF4-FFF2-40B4-BE49-F238E27FC236}">
                  <a16:creationId xmlns:a16="http://schemas.microsoft.com/office/drawing/2014/main" id="{C4B2994C-AE79-5243-D894-177C7E022E09}"/>
                </a:ext>
              </a:extLst>
            </p:cNvPr>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4949;p64">
              <a:extLst>
                <a:ext uri="{FF2B5EF4-FFF2-40B4-BE49-F238E27FC236}">
                  <a16:creationId xmlns:a16="http://schemas.microsoft.com/office/drawing/2014/main" id="{9E865FEF-28DF-5B81-B027-590151097A4F}"/>
                </a:ext>
              </a:extLst>
            </p:cNvPr>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3" name="Google Shape;4950;p64">
              <a:extLst>
                <a:ext uri="{FF2B5EF4-FFF2-40B4-BE49-F238E27FC236}">
                  <a16:creationId xmlns:a16="http://schemas.microsoft.com/office/drawing/2014/main" id="{8180E8E7-3353-7D00-1386-35FB231C3F00}"/>
                </a:ext>
              </a:extLst>
            </p:cNvPr>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4951;p64">
              <a:extLst>
                <a:ext uri="{FF2B5EF4-FFF2-40B4-BE49-F238E27FC236}">
                  <a16:creationId xmlns:a16="http://schemas.microsoft.com/office/drawing/2014/main" id="{2FDA7FD1-4E5B-D729-5EF2-03D9236221EC}"/>
                </a:ext>
              </a:extLst>
            </p:cNvPr>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5" name="Google Shape;4952;p64">
              <a:extLst>
                <a:ext uri="{FF2B5EF4-FFF2-40B4-BE49-F238E27FC236}">
                  <a16:creationId xmlns:a16="http://schemas.microsoft.com/office/drawing/2014/main" id="{01B71B62-E6D9-89EC-E2FB-C825F22B0BA1}"/>
                </a:ext>
              </a:extLst>
            </p:cNvPr>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6" name="Google Shape;4953;p64">
              <a:extLst>
                <a:ext uri="{FF2B5EF4-FFF2-40B4-BE49-F238E27FC236}">
                  <a16:creationId xmlns:a16="http://schemas.microsoft.com/office/drawing/2014/main" id="{7D2464FC-D8BB-3E4D-13C2-6DEEC76A7FED}"/>
                </a:ext>
              </a:extLst>
            </p:cNvPr>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4954;p64">
              <a:extLst>
                <a:ext uri="{FF2B5EF4-FFF2-40B4-BE49-F238E27FC236}">
                  <a16:creationId xmlns:a16="http://schemas.microsoft.com/office/drawing/2014/main" id="{A0757A63-6B48-35F0-2966-96A717B73BBB}"/>
                </a:ext>
              </a:extLst>
            </p:cNvPr>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8" name="Google Shape;4955;p64">
              <a:extLst>
                <a:ext uri="{FF2B5EF4-FFF2-40B4-BE49-F238E27FC236}">
                  <a16:creationId xmlns:a16="http://schemas.microsoft.com/office/drawing/2014/main" id="{42A70396-792A-AF8D-479F-9D0A4E926176}"/>
                </a:ext>
              </a:extLst>
            </p:cNvPr>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9" name="Google Shape;4956;p64">
              <a:extLst>
                <a:ext uri="{FF2B5EF4-FFF2-40B4-BE49-F238E27FC236}">
                  <a16:creationId xmlns:a16="http://schemas.microsoft.com/office/drawing/2014/main" id="{0C491F49-5A8D-D382-0A1D-28A22F45D6BD}"/>
                </a:ext>
              </a:extLst>
            </p:cNvPr>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4957;p64">
              <a:extLst>
                <a:ext uri="{FF2B5EF4-FFF2-40B4-BE49-F238E27FC236}">
                  <a16:creationId xmlns:a16="http://schemas.microsoft.com/office/drawing/2014/main" id="{5EA02DBE-48FE-64BC-4821-581C2297E8C1}"/>
                </a:ext>
              </a:extLst>
            </p:cNvPr>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1" name="Google Shape;4958;p64">
              <a:extLst>
                <a:ext uri="{FF2B5EF4-FFF2-40B4-BE49-F238E27FC236}">
                  <a16:creationId xmlns:a16="http://schemas.microsoft.com/office/drawing/2014/main" id="{0C5A99B1-C95E-070C-A71A-AFECDD6A9147}"/>
                </a:ext>
              </a:extLst>
            </p:cNvPr>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2" name="Google Shape;4959;p64">
              <a:extLst>
                <a:ext uri="{FF2B5EF4-FFF2-40B4-BE49-F238E27FC236}">
                  <a16:creationId xmlns:a16="http://schemas.microsoft.com/office/drawing/2014/main" id="{2CF59332-3CB7-A598-AF8C-2AF4C3FA4200}"/>
                </a:ext>
              </a:extLst>
            </p:cNvPr>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4960;p64">
              <a:extLst>
                <a:ext uri="{FF2B5EF4-FFF2-40B4-BE49-F238E27FC236}">
                  <a16:creationId xmlns:a16="http://schemas.microsoft.com/office/drawing/2014/main" id="{5F84E38B-E642-44C2-8ADC-EBF4897391A7}"/>
                </a:ext>
              </a:extLst>
            </p:cNvPr>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4" name="Google Shape;4961;p64">
              <a:extLst>
                <a:ext uri="{FF2B5EF4-FFF2-40B4-BE49-F238E27FC236}">
                  <a16:creationId xmlns:a16="http://schemas.microsoft.com/office/drawing/2014/main" id="{FB61EEB8-1EEF-64A5-27D4-C4F1A35BA0AA}"/>
                </a:ext>
              </a:extLst>
            </p:cNvPr>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5" name="Google Shape;4962;p64">
              <a:extLst>
                <a:ext uri="{FF2B5EF4-FFF2-40B4-BE49-F238E27FC236}">
                  <a16:creationId xmlns:a16="http://schemas.microsoft.com/office/drawing/2014/main" id="{59B03D55-02F9-B753-8551-BF56510C88F4}"/>
                </a:ext>
              </a:extLst>
            </p:cNvPr>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4963;p64">
              <a:extLst>
                <a:ext uri="{FF2B5EF4-FFF2-40B4-BE49-F238E27FC236}">
                  <a16:creationId xmlns:a16="http://schemas.microsoft.com/office/drawing/2014/main" id="{0125E5F1-996F-8FCD-8E6D-8F140F964A45}"/>
                </a:ext>
              </a:extLst>
            </p:cNvPr>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7" name="Google Shape;4964;p64">
              <a:extLst>
                <a:ext uri="{FF2B5EF4-FFF2-40B4-BE49-F238E27FC236}">
                  <a16:creationId xmlns:a16="http://schemas.microsoft.com/office/drawing/2014/main" id="{6BDD65D6-E9D3-675C-0659-3D200F491304}"/>
                </a:ext>
              </a:extLst>
            </p:cNvPr>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8" name="Google Shape;4965;p64">
              <a:extLst>
                <a:ext uri="{FF2B5EF4-FFF2-40B4-BE49-F238E27FC236}">
                  <a16:creationId xmlns:a16="http://schemas.microsoft.com/office/drawing/2014/main" id="{0D43CFB0-3D9B-0E8A-5831-99268A199743}"/>
                </a:ext>
              </a:extLst>
            </p:cNvPr>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4966;p64">
              <a:extLst>
                <a:ext uri="{FF2B5EF4-FFF2-40B4-BE49-F238E27FC236}">
                  <a16:creationId xmlns:a16="http://schemas.microsoft.com/office/drawing/2014/main" id="{8EE1034C-A5F4-88E8-2228-D9B6BA881099}"/>
                </a:ext>
              </a:extLst>
            </p:cNvPr>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0" name="Google Shape;4967;p64">
              <a:extLst>
                <a:ext uri="{FF2B5EF4-FFF2-40B4-BE49-F238E27FC236}">
                  <a16:creationId xmlns:a16="http://schemas.microsoft.com/office/drawing/2014/main" id="{7065890E-D615-540B-E957-E5E78ACD9DDF}"/>
                </a:ext>
              </a:extLst>
            </p:cNvPr>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1" name="Google Shape;4968;p64">
              <a:extLst>
                <a:ext uri="{FF2B5EF4-FFF2-40B4-BE49-F238E27FC236}">
                  <a16:creationId xmlns:a16="http://schemas.microsoft.com/office/drawing/2014/main" id="{C847D13C-9DDE-E1FC-47B2-1E2D5DFD561C}"/>
                </a:ext>
              </a:extLst>
            </p:cNvPr>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4969;p64">
              <a:extLst>
                <a:ext uri="{FF2B5EF4-FFF2-40B4-BE49-F238E27FC236}">
                  <a16:creationId xmlns:a16="http://schemas.microsoft.com/office/drawing/2014/main" id="{E3021A27-F24A-FD70-D917-99A8E55F650C}"/>
                </a:ext>
              </a:extLst>
            </p:cNvPr>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3" name="Google Shape;4970;p64">
              <a:extLst>
                <a:ext uri="{FF2B5EF4-FFF2-40B4-BE49-F238E27FC236}">
                  <a16:creationId xmlns:a16="http://schemas.microsoft.com/office/drawing/2014/main" id="{21756E31-3C01-3184-7A2F-6C41824932CE}"/>
                </a:ext>
              </a:extLst>
            </p:cNvPr>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4" name="Google Shape;4971;p64">
              <a:extLst>
                <a:ext uri="{FF2B5EF4-FFF2-40B4-BE49-F238E27FC236}">
                  <a16:creationId xmlns:a16="http://schemas.microsoft.com/office/drawing/2014/main" id="{4A76FEBD-297D-D8BC-3E76-49CDEC6BF340}"/>
                </a:ext>
              </a:extLst>
            </p:cNvPr>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4972;p64">
              <a:extLst>
                <a:ext uri="{FF2B5EF4-FFF2-40B4-BE49-F238E27FC236}">
                  <a16:creationId xmlns:a16="http://schemas.microsoft.com/office/drawing/2014/main" id="{99A7C91B-8121-D1D9-B76D-7CB51C82E535}"/>
                </a:ext>
              </a:extLst>
            </p:cNvPr>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6" name="Google Shape;4973;p64">
              <a:extLst>
                <a:ext uri="{FF2B5EF4-FFF2-40B4-BE49-F238E27FC236}">
                  <a16:creationId xmlns:a16="http://schemas.microsoft.com/office/drawing/2014/main" id="{F401389D-E81E-80D7-B213-AC75F99D466D}"/>
                </a:ext>
              </a:extLst>
            </p:cNvPr>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7" name="Google Shape;4974;p64">
              <a:extLst>
                <a:ext uri="{FF2B5EF4-FFF2-40B4-BE49-F238E27FC236}">
                  <a16:creationId xmlns:a16="http://schemas.microsoft.com/office/drawing/2014/main" id="{4E62AC06-2456-2F02-F734-09DF5B328673}"/>
                </a:ext>
              </a:extLst>
            </p:cNvPr>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4975;p64">
              <a:extLst>
                <a:ext uri="{FF2B5EF4-FFF2-40B4-BE49-F238E27FC236}">
                  <a16:creationId xmlns:a16="http://schemas.microsoft.com/office/drawing/2014/main" id="{D52D27D1-7FD7-1FC0-E542-0572F36C0B12}"/>
                </a:ext>
              </a:extLst>
            </p:cNvPr>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9" name="Google Shape;4976;p64">
              <a:extLst>
                <a:ext uri="{FF2B5EF4-FFF2-40B4-BE49-F238E27FC236}">
                  <a16:creationId xmlns:a16="http://schemas.microsoft.com/office/drawing/2014/main" id="{017BED8E-B222-76A7-01EE-1DE6E01A1747}"/>
                </a:ext>
              </a:extLst>
            </p:cNvPr>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0" name="Google Shape;4977;p64">
              <a:extLst>
                <a:ext uri="{FF2B5EF4-FFF2-40B4-BE49-F238E27FC236}">
                  <a16:creationId xmlns:a16="http://schemas.microsoft.com/office/drawing/2014/main" id="{1AE0FE30-60E1-5232-B9B6-86A2FA506223}"/>
                </a:ext>
              </a:extLst>
            </p:cNvPr>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4978;p64">
              <a:extLst>
                <a:ext uri="{FF2B5EF4-FFF2-40B4-BE49-F238E27FC236}">
                  <a16:creationId xmlns:a16="http://schemas.microsoft.com/office/drawing/2014/main" id="{20E8CA0F-28BD-D83A-1E5C-95B610FCA041}"/>
                </a:ext>
              </a:extLst>
            </p:cNvPr>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2" name="Google Shape;4979;p64">
              <a:extLst>
                <a:ext uri="{FF2B5EF4-FFF2-40B4-BE49-F238E27FC236}">
                  <a16:creationId xmlns:a16="http://schemas.microsoft.com/office/drawing/2014/main" id="{3053B208-185A-AC2D-22C6-1EDF9D947560}"/>
                </a:ext>
              </a:extLst>
            </p:cNvPr>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3" name="Google Shape;4980;p64">
              <a:extLst>
                <a:ext uri="{FF2B5EF4-FFF2-40B4-BE49-F238E27FC236}">
                  <a16:creationId xmlns:a16="http://schemas.microsoft.com/office/drawing/2014/main" id="{0A40BC8A-2C0A-B32D-2050-FA1E0FA9F998}"/>
                </a:ext>
              </a:extLst>
            </p:cNvPr>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4981;p64">
              <a:extLst>
                <a:ext uri="{FF2B5EF4-FFF2-40B4-BE49-F238E27FC236}">
                  <a16:creationId xmlns:a16="http://schemas.microsoft.com/office/drawing/2014/main" id="{AE686D43-8E17-6D88-BD77-030069DB0BFF}"/>
                </a:ext>
              </a:extLst>
            </p:cNvPr>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5" name="Google Shape;4982;p64">
              <a:extLst>
                <a:ext uri="{FF2B5EF4-FFF2-40B4-BE49-F238E27FC236}">
                  <a16:creationId xmlns:a16="http://schemas.microsoft.com/office/drawing/2014/main" id="{3208074A-D4BC-B62F-BB59-9ABA8AE7986D}"/>
                </a:ext>
              </a:extLst>
            </p:cNvPr>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6" name="Google Shape;4983;p64">
              <a:extLst>
                <a:ext uri="{FF2B5EF4-FFF2-40B4-BE49-F238E27FC236}">
                  <a16:creationId xmlns:a16="http://schemas.microsoft.com/office/drawing/2014/main" id="{6A296816-2901-0F6A-232F-C1BFC112CE84}"/>
                </a:ext>
              </a:extLst>
            </p:cNvPr>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4984;p64">
              <a:extLst>
                <a:ext uri="{FF2B5EF4-FFF2-40B4-BE49-F238E27FC236}">
                  <a16:creationId xmlns:a16="http://schemas.microsoft.com/office/drawing/2014/main" id="{CF555B33-E2DA-5CE8-D852-A4D0A74C1769}"/>
                </a:ext>
              </a:extLst>
            </p:cNvPr>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8" name="Google Shape;4985;p64">
              <a:extLst>
                <a:ext uri="{FF2B5EF4-FFF2-40B4-BE49-F238E27FC236}">
                  <a16:creationId xmlns:a16="http://schemas.microsoft.com/office/drawing/2014/main" id="{7ADCC95A-AAE8-F312-7381-CFA07B0C74A1}"/>
                </a:ext>
              </a:extLst>
            </p:cNvPr>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9" name="Google Shape;4986;p64">
              <a:extLst>
                <a:ext uri="{FF2B5EF4-FFF2-40B4-BE49-F238E27FC236}">
                  <a16:creationId xmlns:a16="http://schemas.microsoft.com/office/drawing/2014/main" id="{902BA624-D786-7BC7-80A8-7567550065D8}"/>
                </a:ext>
              </a:extLst>
            </p:cNvPr>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4987;p64">
              <a:extLst>
                <a:ext uri="{FF2B5EF4-FFF2-40B4-BE49-F238E27FC236}">
                  <a16:creationId xmlns:a16="http://schemas.microsoft.com/office/drawing/2014/main" id="{CE15AC3C-6656-F194-0889-814311BC63A6}"/>
                </a:ext>
              </a:extLst>
            </p:cNvPr>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1" name="Google Shape;4988;p64">
              <a:extLst>
                <a:ext uri="{FF2B5EF4-FFF2-40B4-BE49-F238E27FC236}">
                  <a16:creationId xmlns:a16="http://schemas.microsoft.com/office/drawing/2014/main" id="{3B998C86-66AA-8D97-7B43-508FC163E086}"/>
                </a:ext>
              </a:extLst>
            </p:cNvPr>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4989;p64">
              <a:extLst>
                <a:ext uri="{FF2B5EF4-FFF2-40B4-BE49-F238E27FC236}">
                  <a16:creationId xmlns:a16="http://schemas.microsoft.com/office/drawing/2014/main" id="{CC6F36F8-F0E8-D57E-48B7-654E9B5CF597}"/>
                </a:ext>
              </a:extLst>
            </p:cNvPr>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3" name="Google Shape;4990;p64">
              <a:extLst>
                <a:ext uri="{FF2B5EF4-FFF2-40B4-BE49-F238E27FC236}">
                  <a16:creationId xmlns:a16="http://schemas.microsoft.com/office/drawing/2014/main" id="{296ACCB5-0480-5CFF-DABA-1169FC4E8BD4}"/>
                </a:ext>
              </a:extLst>
            </p:cNvPr>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4" name="Google Shape;4991;p64">
              <a:extLst>
                <a:ext uri="{FF2B5EF4-FFF2-40B4-BE49-F238E27FC236}">
                  <a16:creationId xmlns:a16="http://schemas.microsoft.com/office/drawing/2014/main" id="{68A64F2E-112D-4BE2-DF43-992EF8C2BD92}"/>
                </a:ext>
              </a:extLst>
            </p:cNvPr>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4992;p64">
              <a:extLst>
                <a:ext uri="{FF2B5EF4-FFF2-40B4-BE49-F238E27FC236}">
                  <a16:creationId xmlns:a16="http://schemas.microsoft.com/office/drawing/2014/main" id="{4EC6B3C5-213B-AA7F-BC38-DA27BC82F30D}"/>
                </a:ext>
              </a:extLst>
            </p:cNvPr>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6" name="Google Shape;4993;p64">
              <a:extLst>
                <a:ext uri="{FF2B5EF4-FFF2-40B4-BE49-F238E27FC236}">
                  <a16:creationId xmlns:a16="http://schemas.microsoft.com/office/drawing/2014/main" id="{D4971AFB-30CA-F55D-27CF-9B6DC87F100C}"/>
                </a:ext>
              </a:extLst>
            </p:cNvPr>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7" name="Google Shape;4994;p64">
              <a:extLst>
                <a:ext uri="{FF2B5EF4-FFF2-40B4-BE49-F238E27FC236}">
                  <a16:creationId xmlns:a16="http://schemas.microsoft.com/office/drawing/2014/main" id="{5DCE5D10-9A4E-592F-D80F-5F1C9B799443}"/>
                </a:ext>
              </a:extLst>
            </p:cNvPr>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4995;p64">
              <a:extLst>
                <a:ext uri="{FF2B5EF4-FFF2-40B4-BE49-F238E27FC236}">
                  <a16:creationId xmlns:a16="http://schemas.microsoft.com/office/drawing/2014/main" id="{D52E2C91-05AC-8888-0AB6-08B8F7A94823}"/>
                </a:ext>
              </a:extLst>
            </p:cNvPr>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9" name="Google Shape;4996;p64">
              <a:extLst>
                <a:ext uri="{FF2B5EF4-FFF2-40B4-BE49-F238E27FC236}">
                  <a16:creationId xmlns:a16="http://schemas.microsoft.com/office/drawing/2014/main" id="{E5B55899-0D75-6EEF-F798-D22940D603C8}"/>
                </a:ext>
              </a:extLst>
            </p:cNvPr>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0" name="Google Shape;4997;p64">
              <a:extLst>
                <a:ext uri="{FF2B5EF4-FFF2-40B4-BE49-F238E27FC236}">
                  <a16:creationId xmlns:a16="http://schemas.microsoft.com/office/drawing/2014/main" id="{4C3C356A-9D0A-786A-3E83-1411F63C3503}"/>
                </a:ext>
              </a:extLst>
            </p:cNvPr>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4998;p64">
              <a:extLst>
                <a:ext uri="{FF2B5EF4-FFF2-40B4-BE49-F238E27FC236}">
                  <a16:creationId xmlns:a16="http://schemas.microsoft.com/office/drawing/2014/main" id="{3AA03182-1DEB-5C1E-3B3F-7BCACAE55346}"/>
                </a:ext>
              </a:extLst>
            </p:cNvPr>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2" name="Google Shape;4999;p64">
              <a:extLst>
                <a:ext uri="{FF2B5EF4-FFF2-40B4-BE49-F238E27FC236}">
                  <a16:creationId xmlns:a16="http://schemas.microsoft.com/office/drawing/2014/main" id="{1B04496E-1B22-6922-06FA-5361205682AE}"/>
                </a:ext>
              </a:extLst>
            </p:cNvPr>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3" name="Google Shape;5000;p64">
              <a:extLst>
                <a:ext uri="{FF2B5EF4-FFF2-40B4-BE49-F238E27FC236}">
                  <a16:creationId xmlns:a16="http://schemas.microsoft.com/office/drawing/2014/main" id="{CBAD2EAB-938A-C191-024E-9EFFED488336}"/>
                </a:ext>
              </a:extLst>
            </p:cNvPr>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5001;p64">
              <a:extLst>
                <a:ext uri="{FF2B5EF4-FFF2-40B4-BE49-F238E27FC236}">
                  <a16:creationId xmlns:a16="http://schemas.microsoft.com/office/drawing/2014/main" id="{6098B97F-A7B4-66FD-10C7-58F2390CFFCA}"/>
                </a:ext>
              </a:extLst>
            </p:cNvPr>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5" name="Google Shape;5002;p64">
              <a:extLst>
                <a:ext uri="{FF2B5EF4-FFF2-40B4-BE49-F238E27FC236}">
                  <a16:creationId xmlns:a16="http://schemas.microsoft.com/office/drawing/2014/main" id="{0F2F21CA-61CE-12C4-DDFB-D6200713C67D}"/>
                </a:ext>
              </a:extLst>
            </p:cNvPr>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6" name="Google Shape;5003;p64">
              <a:extLst>
                <a:ext uri="{FF2B5EF4-FFF2-40B4-BE49-F238E27FC236}">
                  <a16:creationId xmlns:a16="http://schemas.microsoft.com/office/drawing/2014/main" id="{7959C03F-FBA4-1944-B463-F16D17EC2468}"/>
                </a:ext>
              </a:extLst>
            </p:cNvPr>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5004;p64">
              <a:extLst>
                <a:ext uri="{FF2B5EF4-FFF2-40B4-BE49-F238E27FC236}">
                  <a16:creationId xmlns:a16="http://schemas.microsoft.com/office/drawing/2014/main" id="{5A9ABDC6-EFB9-9860-1B62-979B821FE3CF}"/>
                </a:ext>
              </a:extLst>
            </p:cNvPr>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8" name="Google Shape;5005;p64">
              <a:extLst>
                <a:ext uri="{FF2B5EF4-FFF2-40B4-BE49-F238E27FC236}">
                  <a16:creationId xmlns:a16="http://schemas.microsoft.com/office/drawing/2014/main" id="{DD72CEDB-5ABF-B255-E8C6-1866D29C44C7}"/>
                </a:ext>
              </a:extLst>
            </p:cNvPr>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9" name="Google Shape;5006;p64">
              <a:extLst>
                <a:ext uri="{FF2B5EF4-FFF2-40B4-BE49-F238E27FC236}">
                  <a16:creationId xmlns:a16="http://schemas.microsoft.com/office/drawing/2014/main" id="{39046692-57FC-BC0C-70D0-07323061FB39}"/>
                </a:ext>
              </a:extLst>
            </p:cNvPr>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5007;p64">
              <a:extLst>
                <a:ext uri="{FF2B5EF4-FFF2-40B4-BE49-F238E27FC236}">
                  <a16:creationId xmlns:a16="http://schemas.microsoft.com/office/drawing/2014/main" id="{2A936BA9-FB3E-E128-07D6-606CC2F0BF8C}"/>
                </a:ext>
              </a:extLst>
            </p:cNvPr>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1" name="Google Shape;5008;p64">
              <a:extLst>
                <a:ext uri="{FF2B5EF4-FFF2-40B4-BE49-F238E27FC236}">
                  <a16:creationId xmlns:a16="http://schemas.microsoft.com/office/drawing/2014/main" id="{B130F072-AF22-BE6E-90A8-009ED58721D6}"/>
                </a:ext>
              </a:extLst>
            </p:cNvPr>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2" name="Google Shape;5009;p64">
              <a:extLst>
                <a:ext uri="{FF2B5EF4-FFF2-40B4-BE49-F238E27FC236}">
                  <a16:creationId xmlns:a16="http://schemas.microsoft.com/office/drawing/2014/main" id="{4F839154-49B8-CBAF-1BEE-E97AAC8F6D7E}"/>
                </a:ext>
              </a:extLst>
            </p:cNvPr>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5010;p64">
              <a:extLst>
                <a:ext uri="{FF2B5EF4-FFF2-40B4-BE49-F238E27FC236}">
                  <a16:creationId xmlns:a16="http://schemas.microsoft.com/office/drawing/2014/main" id="{9A9960EA-BC05-11F6-B075-95B07B88D013}"/>
                </a:ext>
              </a:extLst>
            </p:cNvPr>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4" name="Google Shape;5011;p64">
              <a:extLst>
                <a:ext uri="{FF2B5EF4-FFF2-40B4-BE49-F238E27FC236}">
                  <a16:creationId xmlns:a16="http://schemas.microsoft.com/office/drawing/2014/main" id="{B96D74C4-02E1-3053-3454-53905EE3F1A2}"/>
                </a:ext>
              </a:extLst>
            </p:cNvPr>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5" name="Google Shape;5012;p64">
              <a:extLst>
                <a:ext uri="{FF2B5EF4-FFF2-40B4-BE49-F238E27FC236}">
                  <a16:creationId xmlns:a16="http://schemas.microsoft.com/office/drawing/2014/main" id="{71E1C58D-3B07-6FFF-62E2-55F889ABFEBC}"/>
                </a:ext>
              </a:extLst>
            </p:cNvPr>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5013;p64">
              <a:extLst>
                <a:ext uri="{FF2B5EF4-FFF2-40B4-BE49-F238E27FC236}">
                  <a16:creationId xmlns:a16="http://schemas.microsoft.com/office/drawing/2014/main" id="{C5F3D0F7-9808-E8EA-B0BF-451D797846AC}"/>
                </a:ext>
              </a:extLst>
            </p:cNvPr>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7" name="Google Shape;5014;p64">
              <a:extLst>
                <a:ext uri="{FF2B5EF4-FFF2-40B4-BE49-F238E27FC236}">
                  <a16:creationId xmlns:a16="http://schemas.microsoft.com/office/drawing/2014/main" id="{AED1F500-CD37-E808-8B30-04565D945340}"/>
                </a:ext>
              </a:extLst>
            </p:cNvPr>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8" name="Google Shape;5015;p64">
              <a:extLst>
                <a:ext uri="{FF2B5EF4-FFF2-40B4-BE49-F238E27FC236}">
                  <a16:creationId xmlns:a16="http://schemas.microsoft.com/office/drawing/2014/main" id="{B1B48D3F-54DF-519C-FDAB-684EC5B5A4E9}"/>
                </a:ext>
              </a:extLst>
            </p:cNvPr>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5016;p64">
              <a:extLst>
                <a:ext uri="{FF2B5EF4-FFF2-40B4-BE49-F238E27FC236}">
                  <a16:creationId xmlns:a16="http://schemas.microsoft.com/office/drawing/2014/main" id="{9CFDA2B2-155C-A5B8-77A7-00E104C2C9C1}"/>
                </a:ext>
              </a:extLst>
            </p:cNvPr>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0" name="Google Shape;5017;p64">
              <a:extLst>
                <a:ext uri="{FF2B5EF4-FFF2-40B4-BE49-F238E27FC236}">
                  <a16:creationId xmlns:a16="http://schemas.microsoft.com/office/drawing/2014/main" id="{CC787312-B2E5-6765-FD3E-34E3BCFF5923}"/>
                </a:ext>
              </a:extLst>
            </p:cNvPr>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1" name="Google Shape;5018;p64">
              <a:extLst>
                <a:ext uri="{FF2B5EF4-FFF2-40B4-BE49-F238E27FC236}">
                  <a16:creationId xmlns:a16="http://schemas.microsoft.com/office/drawing/2014/main" id="{63A000ED-A347-A3B1-42AA-BC4CEF6FE02C}"/>
                </a:ext>
              </a:extLst>
            </p:cNvPr>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5019;p64">
              <a:extLst>
                <a:ext uri="{FF2B5EF4-FFF2-40B4-BE49-F238E27FC236}">
                  <a16:creationId xmlns:a16="http://schemas.microsoft.com/office/drawing/2014/main" id="{36B90310-1A3E-E06B-DAEA-36AE1910605F}"/>
                </a:ext>
              </a:extLst>
            </p:cNvPr>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3" name="Google Shape;5020;p64">
              <a:extLst>
                <a:ext uri="{FF2B5EF4-FFF2-40B4-BE49-F238E27FC236}">
                  <a16:creationId xmlns:a16="http://schemas.microsoft.com/office/drawing/2014/main" id="{38C210C3-0F3F-28F6-E552-231BF63961A0}"/>
                </a:ext>
              </a:extLst>
            </p:cNvPr>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4" name="Google Shape;5021;p64">
              <a:extLst>
                <a:ext uri="{FF2B5EF4-FFF2-40B4-BE49-F238E27FC236}">
                  <a16:creationId xmlns:a16="http://schemas.microsoft.com/office/drawing/2014/main" id="{43A6CB3D-83DB-B7FC-3AA3-A906378B4680}"/>
                </a:ext>
              </a:extLst>
            </p:cNvPr>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5022;p64">
              <a:extLst>
                <a:ext uri="{FF2B5EF4-FFF2-40B4-BE49-F238E27FC236}">
                  <a16:creationId xmlns:a16="http://schemas.microsoft.com/office/drawing/2014/main" id="{D8A6AF1C-9277-650C-0ED6-392E90A2D1E5}"/>
                </a:ext>
              </a:extLst>
            </p:cNvPr>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6" name="Google Shape;5023;p64">
              <a:extLst>
                <a:ext uri="{FF2B5EF4-FFF2-40B4-BE49-F238E27FC236}">
                  <a16:creationId xmlns:a16="http://schemas.microsoft.com/office/drawing/2014/main" id="{9AF3EBBE-2C3D-7292-48DF-3D829FDAB314}"/>
                </a:ext>
              </a:extLst>
            </p:cNvPr>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7" name="Google Shape;5024;p64">
              <a:extLst>
                <a:ext uri="{FF2B5EF4-FFF2-40B4-BE49-F238E27FC236}">
                  <a16:creationId xmlns:a16="http://schemas.microsoft.com/office/drawing/2014/main" id="{AC95F00F-4264-0733-CCA1-6A13F13415D4}"/>
                </a:ext>
              </a:extLst>
            </p:cNvPr>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5025;p64">
              <a:extLst>
                <a:ext uri="{FF2B5EF4-FFF2-40B4-BE49-F238E27FC236}">
                  <a16:creationId xmlns:a16="http://schemas.microsoft.com/office/drawing/2014/main" id="{0A8D84EC-A2A5-5143-1151-5E7BF23D54DC}"/>
                </a:ext>
              </a:extLst>
            </p:cNvPr>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9" name="Google Shape;5026;p64">
              <a:extLst>
                <a:ext uri="{FF2B5EF4-FFF2-40B4-BE49-F238E27FC236}">
                  <a16:creationId xmlns:a16="http://schemas.microsoft.com/office/drawing/2014/main" id="{ADC4CE62-3EF4-A18D-9A78-7F00E04E00D1}"/>
                </a:ext>
              </a:extLst>
            </p:cNvPr>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0" name="Google Shape;5027;p64">
              <a:extLst>
                <a:ext uri="{FF2B5EF4-FFF2-40B4-BE49-F238E27FC236}">
                  <a16:creationId xmlns:a16="http://schemas.microsoft.com/office/drawing/2014/main" id="{3376D6AD-B952-988E-EC72-9B9D41FFBD2B}"/>
                </a:ext>
              </a:extLst>
            </p:cNvPr>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5028;p64">
              <a:extLst>
                <a:ext uri="{FF2B5EF4-FFF2-40B4-BE49-F238E27FC236}">
                  <a16:creationId xmlns:a16="http://schemas.microsoft.com/office/drawing/2014/main" id="{8D4569C3-4775-5A8F-67C5-806F1F72A930}"/>
                </a:ext>
              </a:extLst>
            </p:cNvPr>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2" name="Google Shape;5029;p64">
              <a:extLst>
                <a:ext uri="{FF2B5EF4-FFF2-40B4-BE49-F238E27FC236}">
                  <a16:creationId xmlns:a16="http://schemas.microsoft.com/office/drawing/2014/main" id="{BDE3021D-40B7-0C75-6B99-A50F003E4E13}"/>
                </a:ext>
              </a:extLst>
            </p:cNvPr>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3" name="Google Shape;5030;p64">
              <a:extLst>
                <a:ext uri="{FF2B5EF4-FFF2-40B4-BE49-F238E27FC236}">
                  <a16:creationId xmlns:a16="http://schemas.microsoft.com/office/drawing/2014/main" id="{787D6496-F3FC-0AF8-101C-90BEA846E697}"/>
                </a:ext>
              </a:extLst>
            </p:cNvPr>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5031;p64">
              <a:extLst>
                <a:ext uri="{FF2B5EF4-FFF2-40B4-BE49-F238E27FC236}">
                  <a16:creationId xmlns:a16="http://schemas.microsoft.com/office/drawing/2014/main" id="{53653331-28AB-6EA4-CCFB-09F90DDC508A}"/>
                </a:ext>
              </a:extLst>
            </p:cNvPr>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5" name="Google Shape;5032;p64">
              <a:extLst>
                <a:ext uri="{FF2B5EF4-FFF2-40B4-BE49-F238E27FC236}">
                  <a16:creationId xmlns:a16="http://schemas.microsoft.com/office/drawing/2014/main" id="{EA2DF365-40D5-1D87-7D2A-4E883F24A880}"/>
                </a:ext>
              </a:extLst>
            </p:cNvPr>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6" name="Google Shape;5033;p64">
              <a:extLst>
                <a:ext uri="{FF2B5EF4-FFF2-40B4-BE49-F238E27FC236}">
                  <a16:creationId xmlns:a16="http://schemas.microsoft.com/office/drawing/2014/main" id="{FE2D96CF-2CAB-3F53-3BF9-E5143528E71F}"/>
                </a:ext>
              </a:extLst>
            </p:cNvPr>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5034;p64">
              <a:extLst>
                <a:ext uri="{FF2B5EF4-FFF2-40B4-BE49-F238E27FC236}">
                  <a16:creationId xmlns:a16="http://schemas.microsoft.com/office/drawing/2014/main" id="{06E5B350-B2C1-312B-C7FC-383A74693F6E}"/>
                </a:ext>
              </a:extLst>
            </p:cNvPr>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8" name="Google Shape;5035;p64">
              <a:extLst>
                <a:ext uri="{FF2B5EF4-FFF2-40B4-BE49-F238E27FC236}">
                  <a16:creationId xmlns:a16="http://schemas.microsoft.com/office/drawing/2014/main" id="{730F8DA0-7F85-D7CE-D5D3-8FA7151521AF}"/>
                </a:ext>
              </a:extLst>
            </p:cNvPr>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9" name="Google Shape;5036;p64">
              <a:extLst>
                <a:ext uri="{FF2B5EF4-FFF2-40B4-BE49-F238E27FC236}">
                  <a16:creationId xmlns:a16="http://schemas.microsoft.com/office/drawing/2014/main" id="{5C87A803-5129-A191-FBD8-BE6146B946F5}"/>
                </a:ext>
              </a:extLst>
            </p:cNvPr>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5037;p64">
              <a:extLst>
                <a:ext uri="{FF2B5EF4-FFF2-40B4-BE49-F238E27FC236}">
                  <a16:creationId xmlns:a16="http://schemas.microsoft.com/office/drawing/2014/main" id="{E04E18B5-5F33-BB23-337D-874BF1290973}"/>
                </a:ext>
              </a:extLst>
            </p:cNvPr>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1" name="Google Shape;5038;p64">
              <a:extLst>
                <a:ext uri="{FF2B5EF4-FFF2-40B4-BE49-F238E27FC236}">
                  <a16:creationId xmlns:a16="http://schemas.microsoft.com/office/drawing/2014/main" id="{EFCFD8F5-6D90-C16C-6300-B670415CAAD8}"/>
                </a:ext>
              </a:extLst>
            </p:cNvPr>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2" name="Google Shape;5039;p64">
              <a:extLst>
                <a:ext uri="{FF2B5EF4-FFF2-40B4-BE49-F238E27FC236}">
                  <a16:creationId xmlns:a16="http://schemas.microsoft.com/office/drawing/2014/main" id="{19348A1C-D9F1-92E1-2C3E-F4EAF5855C49}"/>
                </a:ext>
              </a:extLst>
            </p:cNvPr>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5040;p64">
              <a:extLst>
                <a:ext uri="{FF2B5EF4-FFF2-40B4-BE49-F238E27FC236}">
                  <a16:creationId xmlns:a16="http://schemas.microsoft.com/office/drawing/2014/main" id="{AE09E55A-E101-1B9E-A99F-21C41E717B47}"/>
                </a:ext>
              </a:extLst>
            </p:cNvPr>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4" name="Google Shape;5041;p64">
              <a:extLst>
                <a:ext uri="{FF2B5EF4-FFF2-40B4-BE49-F238E27FC236}">
                  <a16:creationId xmlns:a16="http://schemas.microsoft.com/office/drawing/2014/main" id="{1A464E32-EC98-A2C6-8447-37466B557E73}"/>
                </a:ext>
              </a:extLst>
            </p:cNvPr>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5" name="Google Shape;5042;p64">
              <a:extLst>
                <a:ext uri="{FF2B5EF4-FFF2-40B4-BE49-F238E27FC236}">
                  <a16:creationId xmlns:a16="http://schemas.microsoft.com/office/drawing/2014/main" id="{38CF0945-DA1A-2F0D-EE37-A96E4F21955D}"/>
                </a:ext>
              </a:extLst>
            </p:cNvPr>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5043;p64">
              <a:extLst>
                <a:ext uri="{FF2B5EF4-FFF2-40B4-BE49-F238E27FC236}">
                  <a16:creationId xmlns:a16="http://schemas.microsoft.com/office/drawing/2014/main" id="{72A5F3F1-6146-779F-577A-26AA165225FA}"/>
                </a:ext>
              </a:extLst>
            </p:cNvPr>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7" name="Google Shape;5044;p64">
              <a:extLst>
                <a:ext uri="{FF2B5EF4-FFF2-40B4-BE49-F238E27FC236}">
                  <a16:creationId xmlns:a16="http://schemas.microsoft.com/office/drawing/2014/main" id="{64B2FD62-7893-AEA0-BFBF-AF8D851FCC28}"/>
                </a:ext>
              </a:extLst>
            </p:cNvPr>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8" name="Google Shape;5045;p64">
              <a:extLst>
                <a:ext uri="{FF2B5EF4-FFF2-40B4-BE49-F238E27FC236}">
                  <a16:creationId xmlns:a16="http://schemas.microsoft.com/office/drawing/2014/main" id="{83856616-AC66-BCF0-C6A6-C9680A3CDB85}"/>
                </a:ext>
              </a:extLst>
            </p:cNvPr>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5046;p64">
              <a:extLst>
                <a:ext uri="{FF2B5EF4-FFF2-40B4-BE49-F238E27FC236}">
                  <a16:creationId xmlns:a16="http://schemas.microsoft.com/office/drawing/2014/main" id="{FF14AA21-4D9E-2157-EB4C-530A2F589DD5}"/>
                </a:ext>
              </a:extLst>
            </p:cNvPr>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0" name="Google Shape;5047;p64">
              <a:extLst>
                <a:ext uri="{FF2B5EF4-FFF2-40B4-BE49-F238E27FC236}">
                  <a16:creationId xmlns:a16="http://schemas.microsoft.com/office/drawing/2014/main" id="{9BC63868-694B-2E2D-8C52-B6F6E8353EAA}"/>
                </a:ext>
              </a:extLst>
            </p:cNvPr>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1" name="Google Shape;5048;p64">
              <a:extLst>
                <a:ext uri="{FF2B5EF4-FFF2-40B4-BE49-F238E27FC236}">
                  <a16:creationId xmlns:a16="http://schemas.microsoft.com/office/drawing/2014/main" id="{A656C917-E624-8603-F9DE-0596E6FA1A68}"/>
                </a:ext>
              </a:extLst>
            </p:cNvPr>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5049;p64">
              <a:extLst>
                <a:ext uri="{FF2B5EF4-FFF2-40B4-BE49-F238E27FC236}">
                  <a16:creationId xmlns:a16="http://schemas.microsoft.com/office/drawing/2014/main" id="{C0954325-FE0E-A8E5-1DB6-7B8BC5EC1228}"/>
                </a:ext>
              </a:extLst>
            </p:cNvPr>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3" name="Google Shape;5050;p64">
              <a:extLst>
                <a:ext uri="{FF2B5EF4-FFF2-40B4-BE49-F238E27FC236}">
                  <a16:creationId xmlns:a16="http://schemas.microsoft.com/office/drawing/2014/main" id="{0BFEB4AB-ACCF-EFCF-7C95-00DFE7015084}"/>
                </a:ext>
              </a:extLst>
            </p:cNvPr>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4" name="Google Shape;5051;p64">
              <a:extLst>
                <a:ext uri="{FF2B5EF4-FFF2-40B4-BE49-F238E27FC236}">
                  <a16:creationId xmlns:a16="http://schemas.microsoft.com/office/drawing/2014/main" id="{6F12800E-1864-0A70-290E-1448965ED334}"/>
                </a:ext>
              </a:extLst>
            </p:cNvPr>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5052;p64">
              <a:extLst>
                <a:ext uri="{FF2B5EF4-FFF2-40B4-BE49-F238E27FC236}">
                  <a16:creationId xmlns:a16="http://schemas.microsoft.com/office/drawing/2014/main" id="{90C7E0E9-A8AC-ED54-2DB4-4DD568AA5669}"/>
                </a:ext>
              </a:extLst>
            </p:cNvPr>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6" name="Google Shape;5053;p64">
              <a:extLst>
                <a:ext uri="{FF2B5EF4-FFF2-40B4-BE49-F238E27FC236}">
                  <a16:creationId xmlns:a16="http://schemas.microsoft.com/office/drawing/2014/main" id="{EFB89E89-E09D-8E8C-F06C-7EE0E2C76DB9}"/>
                </a:ext>
              </a:extLst>
            </p:cNvPr>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7" name="Google Shape;5054;p64">
              <a:extLst>
                <a:ext uri="{FF2B5EF4-FFF2-40B4-BE49-F238E27FC236}">
                  <a16:creationId xmlns:a16="http://schemas.microsoft.com/office/drawing/2014/main" id="{BE838E1F-506E-16F1-1509-15C8CF4AEE28}"/>
                </a:ext>
              </a:extLst>
            </p:cNvPr>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5055;p64">
              <a:extLst>
                <a:ext uri="{FF2B5EF4-FFF2-40B4-BE49-F238E27FC236}">
                  <a16:creationId xmlns:a16="http://schemas.microsoft.com/office/drawing/2014/main" id="{784F7B60-914F-AAA8-95F8-E7037536BC62}"/>
                </a:ext>
              </a:extLst>
            </p:cNvPr>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9" name="Google Shape;5056;p64">
              <a:extLst>
                <a:ext uri="{FF2B5EF4-FFF2-40B4-BE49-F238E27FC236}">
                  <a16:creationId xmlns:a16="http://schemas.microsoft.com/office/drawing/2014/main" id="{89FFC214-6F3B-BFF7-6B32-B4964CDA617A}"/>
                </a:ext>
              </a:extLst>
            </p:cNvPr>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0" name="Google Shape;5057;p64">
              <a:extLst>
                <a:ext uri="{FF2B5EF4-FFF2-40B4-BE49-F238E27FC236}">
                  <a16:creationId xmlns:a16="http://schemas.microsoft.com/office/drawing/2014/main" id="{1C64042C-343D-83C7-4110-C9AB8631F724}"/>
                </a:ext>
              </a:extLst>
            </p:cNvPr>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5058;p64">
              <a:extLst>
                <a:ext uri="{FF2B5EF4-FFF2-40B4-BE49-F238E27FC236}">
                  <a16:creationId xmlns:a16="http://schemas.microsoft.com/office/drawing/2014/main" id="{4B3A62CA-9BA6-B769-A3F7-26CF777F4FFB}"/>
                </a:ext>
              </a:extLst>
            </p:cNvPr>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2" name="Google Shape;5059;p64">
              <a:extLst>
                <a:ext uri="{FF2B5EF4-FFF2-40B4-BE49-F238E27FC236}">
                  <a16:creationId xmlns:a16="http://schemas.microsoft.com/office/drawing/2014/main" id="{4F1795E3-70C1-5602-599A-94CB706E4F74}"/>
                </a:ext>
              </a:extLst>
            </p:cNvPr>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3" name="Google Shape;5060;p64">
              <a:extLst>
                <a:ext uri="{FF2B5EF4-FFF2-40B4-BE49-F238E27FC236}">
                  <a16:creationId xmlns:a16="http://schemas.microsoft.com/office/drawing/2014/main" id="{6DE4B852-B399-4D62-969A-63E0A1A61775}"/>
                </a:ext>
              </a:extLst>
            </p:cNvPr>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5061;p64">
              <a:extLst>
                <a:ext uri="{FF2B5EF4-FFF2-40B4-BE49-F238E27FC236}">
                  <a16:creationId xmlns:a16="http://schemas.microsoft.com/office/drawing/2014/main" id="{BF452518-163F-A5F1-634F-BC2F29388E26}"/>
                </a:ext>
              </a:extLst>
            </p:cNvPr>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5" name="Google Shape;5062;p64">
              <a:extLst>
                <a:ext uri="{FF2B5EF4-FFF2-40B4-BE49-F238E27FC236}">
                  <a16:creationId xmlns:a16="http://schemas.microsoft.com/office/drawing/2014/main" id="{285FF818-FABE-A432-F68C-C4D34801B481}"/>
                </a:ext>
              </a:extLst>
            </p:cNvPr>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5063;p64">
              <a:extLst>
                <a:ext uri="{FF2B5EF4-FFF2-40B4-BE49-F238E27FC236}">
                  <a16:creationId xmlns:a16="http://schemas.microsoft.com/office/drawing/2014/main" id="{48198C79-734D-1D86-0139-EBC3B42A73F3}"/>
                </a:ext>
              </a:extLst>
            </p:cNvPr>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7" name="Google Shape;5064;p64">
              <a:extLst>
                <a:ext uri="{FF2B5EF4-FFF2-40B4-BE49-F238E27FC236}">
                  <a16:creationId xmlns:a16="http://schemas.microsoft.com/office/drawing/2014/main" id="{0EC36207-CED3-3FCE-4BF4-DA092566C735}"/>
                </a:ext>
              </a:extLst>
            </p:cNvPr>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8" name="Google Shape;5065;p64">
              <a:extLst>
                <a:ext uri="{FF2B5EF4-FFF2-40B4-BE49-F238E27FC236}">
                  <a16:creationId xmlns:a16="http://schemas.microsoft.com/office/drawing/2014/main" id="{7996C8E6-09B2-8AE2-E9C2-F9B57E1E089C}"/>
                </a:ext>
              </a:extLst>
            </p:cNvPr>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5066;p64">
              <a:extLst>
                <a:ext uri="{FF2B5EF4-FFF2-40B4-BE49-F238E27FC236}">
                  <a16:creationId xmlns:a16="http://schemas.microsoft.com/office/drawing/2014/main" id="{3C07327D-2C53-9715-683D-4DCDA1A5A7D4}"/>
                </a:ext>
              </a:extLst>
            </p:cNvPr>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0" name="Google Shape;5067;p64">
              <a:extLst>
                <a:ext uri="{FF2B5EF4-FFF2-40B4-BE49-F238E27FC236}">
                  <a16:creationId xmlns:a16="http://schemas.microsoft.com/office/drawing/2014/main" id="{142A53B8-0D3D-C5AD-91C8-8A6A5C83DF13}"/>
                </a:ext>
              </a:extLst>
            </p:cNvPr>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1" name="Google Shape;5068;p64">
              <a:extLst>
                <a:ext uri="{FF2B5EF4-FFF2-40B4-BE49-F238E27FC236}">
                  <a16:creationId xmlns:a16="http://schemas.microsoft.com/office/drawing/2014/main" id="{8464DE49-F529-9D27-38DE-8B32DA5BE633}"/>
                </a:ext>
              </a:extLst>
            </p:cNvPr>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5069;p64">
              <a:extLst>
                <a:ext uri="{FF2B5EF4-FFF2-40B4-BE49-F238E27FC236}">
                  <a16:creationId xmlns:a16="http://schemas.microsoft.com/office/drawing/2014/main" id="{821545E6-8835-55C7-14BC-C2F90C2BC251}"/>
                </a:ext>
              </a:extLst>
            </p:cNvPr>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3" name="Google Shape;5070;p64">
              <a:extLst>
                <a:ext uri="{FF2B5EF4-FFF2-40B4-BE49-F238E27FC236}">
                  <a16:creationId xmlns:a16="http://schemas.microsoft.com/office/drawing/2014/main" id="{18C357EE-77BC-D1C3-3894-C5032A76FD7D}"/>
                </a:ext>
              </a:extLst>
            </p:cNvPr>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4" name="Google Shape;5071;p64">
              <a:extLst>
                <a:ext uri="{FF2B5EF4-FFF2-40B4-BE49-F238E27FC236}">
                  <a16:creationId xmlns:a16="http://schemas.microsoft.com/office/drawing/2014/main" id="{C4CB174A-5EF1-B2C8-AA7A-24813B98C02F}"/>
                </a:ext>
              </a:extLst>
            </p:cNvPr>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5072;p64">
              <a:extLst>
                <a:ext uri="{FF2B5EF4-FFF2-40B4-BE49-F238E27FC236}">
                  <a16:creationId xmlns:a16="http://schemas.microsoft.com/office/drawing/2014/main" id="{B56EA6C1-5472-BAF6-4A41-EF337CA14B89}"/>
                </a:ext>
              </a:extLst>
            </p:cNvPr>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6" name="Google Shape;5073;p64">
              <a:extLst>
                <a:ext uri="{FF2B5EF4-FFF2-40B4-BE49-F238E27FC236}">
                  <a16:creationId xmlns:a16="http://schemas.microsoft.com/office/drawing/2014/main" id="{C2528E38-0DE2-01A9-47E7-124613F979C1}"/>
                </a:ext>
              </a:extLst>
            </p:cNvPr>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7" name="Google Shape;5074;p64">
              <a:extLst>
                <a:ext uri="{FF2B5EF4-FFF2-40B4-BE49-F238E27FC236}">
                  <a16:creationId xmlns:a16="http://schemas.microsoft.com/office/drawing/2014/main" id="{04FA1B0D-96F3-0ABA-0F2E-25AE31F1F8FA}"/>
                </a:ext>
              </a:extLst>
            </p:cNvPr>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8" name="Google Shape;5075;p64">
              <a:extLst>
                <a:ext uri="{FF2B5EF4-FFF2-40B4-BE49-F238E27FC236}">
                  <a16:creationId xmlns:a16="http://schemas.microsoft.com/office/drawing/2014/main" id="{828CC648-CF04-C467-6F8A-D1C27957F886}"/>
                </a:ext>
              </a:extLst>
            </p:cNvPr>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5076;p64">
              <a:extLst>
                <a:ext uri="{FF2B5EF4-FFF2-40B4-BE49-F238E27FC236}">
                  <a16:creationId xmlns:a16="http://schemas.microsoft.com/office/drawing/2014/main" id="{799BFADB-7971-CE9C-EE06-DBEE404B40D3}"/>
                </a:ext>
              </a:extLst>
            </p:cNvPr>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5077;p64">
              <a:extLst>
                <a:ext uri="{FF2B5EF4-FFF2-40B4-BE49-F238E27FC236}">
                  <a16:creationId xmlns:a16="http://schemas.microsoft.com/office/drawing/2014/main" id="{4F741A66-3D55-14EF-0064-6E55CB68BDDB}"/>
                </a:ext>
              </a:extLst>
            </p:cNvPr>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5078;p64">
              <a:extLst>
                <a:ext uri="{FF2B5EF4-FFF2-40B4-BE49-F238E27FC236}">
                  <a16:creationId xmlns:a16="http://schemas.microsoft.com/office/drawing/2014/main" id="{54719BED-3FCD-5B3F-7A4D-D8F219F1806A}"/>
                </a:ext>
              </a:extLst>
            </p:cNvPr>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5079;p64">
              <a:extLst>
                <a:ext uri="{FF2B5EF4-FFF2-40B4-BE49-F238E27FC236}">
                  <a16:creationId xmlns:a16="http://schemas.microsoft.com/office/drawing/2014/main" id="{D6630960-C206-2AB1-549E-0003EBCF7CF5}"/>
                </a:ext>
              </a:extLst>
            </p:cNvPr>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5080;p64">
              <a:extLst>
                <a:ext uri="{FF2B5EF4-FFF2-40B4-BE49-F238E27FC236}">
                  <a16:creationId xmlns:a16="http://schemas.microsoft.com/office/drawing/2014/main" id="{0F4B5A05-4B0D-B7AB-233C-361F572FE888}"/>
                </a:ext>
              </a:extLst>
            </p:cNvPr>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5081;p64">
              <a:extLst>
                <a:ext uri="{FF2B5EF4-FFF2-40B4-BE49-F238E27FC236}">
                  <a16:creationId xmlns:a16="http://schemas.microsoft.com/office/drawing/2014/main" id="{F14FEA77-0FA9-9034-631B-CA0B556E8E10}"/>
                </a:ext>
              </a:extLst>
            </p:cNvPr>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5082;p64">
              <a:extLst>
                <a:ext uri="{FF2B5EF4-FFF2-40B4-BE49-F238E27FC236}">
                  <a16:creationId xmlns:a16="http://schemas.microsoft.com/office/drawing/2014/main" id="{CB3E54F0-02EC-2F2A-10F9-B35737FA0D02}"/>
                </a:ext>
              </a:extLst>
            </p:cNvPr>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5083;p64">
              <a:extLst>
                <a:ext uri="{FF2B5EF4-FFF2-40B4-BE49-F238E27FC236}">
                  <a16:creationId xmlns:a16="http://schemas.microsoft.com/office/drawing/2014/main" id="{946F5ED8-1723-EB04-82D1-7BFEFEE5BC5C}"/>
                </a:ext>
              </a:extLst>
            </p:cNvPr>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5084;p64">
              <a:extLst>
                <a:ext uri="{FF2B5EF4-FFF2-40B4-BE49-F238E27FC236}">
                  <a16:creationId xmlns:a16="http://schemas.microsoft.com/office/drawing/2014/main" id="{F9441E73-6330-CB0B-640E-194DC069CCA1}"/>
                </a:ext>
              </a:extLst>
            </p:cNvPr>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5085;p64">
              <a:extLst>
                <a:ext uri="{FF2B5EF4-FFF2-40B4-BE49-F238E27FC236}">
                  <a16:creationId xmlns:a16="http://schemas.microsoft.com/office/drawing/2014/main" id="{786C1024-56B7-8231-6800-454DCF8152C2}"/>
                </a:ext>
              </a:extLst>
            </p:cNvPr>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5086;p64">
              <a:extLst>
                <a:ext uri="{FF2B5EF4-FFF2-40B4-BE49-F238E27FC236}">
                  <a16:creationId xmlns:a16="http://schemas.microsoft.com/office/drawing/2014/main" id="{B42CCAE9-5A3E-CBCB-62E2-BB6E40CFF8ED}"/>
                </a:ext>
              </a:extLst>
            </p:cNvPr>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5087;p64">
              <a:extLst>
                <a:ext uri="{FF2B5EF4-FFF2-40B4-BE49-F238E27FC236}">
                  <a16:creationId xmlns:a16="http://schemas.microsoft.com/office/drawing/2014/main" id="{6CD7560A-115F-DF1F-806E-E0AE5340B2C0}"/>
                </a:ext>
              </a:extLst>
            </p:cNvPr>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5088;p64">
              <a:extLst>
                <a:ext uri="{FF2B5EF4-FFF2-40B4-BE49-F238E27FC236}">
                  <a16:creationId xmlns:a16="http://schemas.microsoft.com/office/drawing/2014/main" id="{1939B32F-3162-74F9-E5A8-C4B128173D8C}"/>
                </a:ext>
              </a:extLst>
            </p:cNvPr>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5089;p64">
              <a:extLst>
                <a:ext uri="{FF2B5EF4-FFF2-40B4-BE49-F238E27FC236}">
                  <a16:creationId xmlns:a16="http://schemas.microsoft.com/office/drawing/2014/main" id="{FE77ABFE-157E-951B-1C2D-DE069089E21C}"/>
                </a:ext>
              </a:extLst>
            </p:cNvPr>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5090;p64">
              <a:extLst>
                <a:ext uri="{FF2B5EF4-FFF2-40B4-BE49-F238E27FC236}">
                  <a16:creationId xmlns:a16="http://schemas.microsoft.com/office/drawing/2014/main" id="{F58BB818-3817-8095-7542-2E0530358869}"/>
                </a:ext>
              </a:extLst>
            </p:cNvPr>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5091;p64">
              <a:extLst>
                <a:ext uri="{FF2B5EF4-FFF2-40B4-BE49-F238E27FC236}">
                  <a16:creationId xmlns:a16="http://schemas.microsoft.com/office/drawing/2014/main" id="{49E06B17-1C4D-07A2-C8B8-198521487362}"/>
                </a:ext>
              </a:extLst>
            </p:cNvPr>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5092;p64">
              <a:extLst>
                <a:ext uri="{FF2B5EF4-FFF2-40B4-BE49-F238E27FC236}">
                  <a16:creationId xmlns:a16="http://schemas.microsoft.com/office/drawing/2014/main" id="{2B7B2D4B-BE42-FCBE-1DA3-CD168C0A9977}"/>
                </a:ext>
              </a:extLst>
            </p:cNvPr>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5093;p64">
              <a:extLst>
                <a:ext uri="{FF2B5EF4-FFF2-40B4-BE49-F238E27FC236}">
                  <a16:creationId xmlns:a16="http://schemas.microsoft.com/office/drawing/2014/main" id="{9BC1B17A-8D49-E74C-C68C-1AA9CB52BB7C}"/>
                </a:ext>
              </a:extLst>
            </p:cNvPr>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5094;p64">
              <a:extLst>
                <a:ext uri="{FF2B5EF4-FFF2-40B4-BE49-F238E27FC236}">
                  <a16:creationId xmlns:a16="http://schemas.microsoft.com/office/drawing/2014/main" id="{DD2C4B47-7439-4D09-4B8E-B234D5173DDF}"/>
                </a:ext>
              </a:extLst>
            </p:cNvPr>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5095;p64">
              <a:extLst>
                <a:ext uri="{FF2B5EF4-FFF2-40B4-BE49-F238E27FC236}">
                  <a16:creationId xmlns:a16="http://schemas.microsoft.com/office/drawing/2014/main" id="{CB7BED68-EB2D-DE0F-29DD-7EDB97CE7713}"/>
                </a:ext>
              </a:extLst>
            </p:cNvPr>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5096;p64">
              <a:extLst>
                <a:ext uri="{FF2B5EF4-FFF2-40B4-BE49-F238E27FC236}">
                  <a16:creationId xmlns:a16="http://schemas.microsoft.com/office/drawing/2014/main" id="{D2F1E16C-ADC6-802D-B5C6-D2DAA418097B}"/>
                </a:ext>
              </a:extLst>
            </p:cNvPr>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5097;p64">
              <a:extLst>
                <a:ext uri="{FF2B5EF4-FFF2-40B4-BE49-F238E27FC236}">
                  <a16:creationId xmlns:a16="http://schemas.microsoft.com/office/drawing/2014/main" id="{F567E512-99DD-4208-1F83-2D75F7C9F882}"/>
                </a:ext>
              </a:extLst>
            </p:cNvPr>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5098;p64">
              <a:extLst>
                <a:ext uri="{FF2B5EF4-FFF2-40B4-BE49-F238E27FC236}">
                  <a16:creationId xmlns:a16="http://schemas.microsoft.com/office/drawing/2014/main" id="{B26515CB-8C0B-4C83-B9B0-ADC23F5FA2EF}"/>
                </a:ext>
              </a:extLst>
            </p:cNvPr>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5099;p64">
              <a:extLst>
                <a:ext uri="{FF2B5EF4-FFF2-40B4-BE49-F238E27FC236}">
                  <a16:creationId xmlns:a16="http://schemas.microsoft.com/office/drawing/2014/main" id="{6BE5FA90-0CB2-C5E4-B708-15C786ADDA07}"/>
                </a:ext>
              </a:extLst>
            </p:cNvPr>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5100;p64">
              <a:extLst>
                <a:ext uri="{FF2B5EF4-FFF2-40B4-BE49-F238E27FC236}">
                  <a16:creationId xmlns:a16="http://schemas.microsoft.com/office/drawing/2014/main" id="{60F27598-25DE-3E52-03E5-7BF77A4A3927}"/>
                </a:ext>
              </a:extLst>
            </p:cNvPr>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5101;p64">
              <a:extLst>
                <a:ext uri="{FF2B5EF4-FFF2-40B4-BE49-F238E27FC236}">
                  <a16:creationId xmlns:a16="http://schemas.microsoft.com/office/drawing/2014/main" id="{5179B381-4418-A44D-5EFD-2FF7C513B276}"/>
                </a:ext>
              </a:extLst>
            </p:cNvPr>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5102;p64">
              <a:extLst>
                <a:ext uri="{FF2B5EF4-FFF2-40B4-BE49-F238E27FC236}">
                  <a16:creationId xmlns:a16="http://schemas.microsoft.com/office/drawing/2014/main" id="{B57E870C-7EF3-6703-4F77-7BC936D4DF74}"/>
                </a:ext>
              </a:extLst>
            </p:cNvPr>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5103;p64">
              <a:extLst>
                <a:ext uri="{FF2B5EF4-FFF2-40B4-BE49-F238E27FC236}">
                  <a16:creationId xmlns:a16="http://schemas.microsoft.com/office/drawing/2014/main" id="{5AA794D2-EF11-3029-6DF2-BF66A4FB90C1}"/>
                </a:ext>
              </a:extLst>
            </p:cNvPr>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5104;p64">
              <a:extLst>
                <a:ext uri="{FF2B5EF4-FFF2-40B4-BE49-F238E27FC236}">
                  <a16:creationId xmlns:a16="http://schemas.microsoft.com/office/drawing/2014/main" id="{F8CC4699-381C-3444-FA64-2141B9823899}"/>
                </a:ext>
              </a:extLst>
            </p:cNvPr>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5105;p64">
              <a:extLst>
                <a:ext uri="{FF2B5EF4-FFF2-40B4-BE49-F238E27FC236}">
                  <a16:creationId xmlns:a16="http://schemas.microsoft.com/office/drawing/2014/main" id="{E6EEFFC2-6BBA-1159-32A8-4E277937223B}"/>
                </a:ext>
              </a:extLst>
            </p:cNvPr>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5106;p64">
              <a:extLst>
                <a:ext uri="{FF2B5EF4-FFF2-40B4-BE49-F238E27FC236}">
                  <a16:creationId xmlns:a16="http://schemas.microsoft.com/office/drawing/2014/main" id="{7BB7916F-2734-75F3-99D4-2D10E2F6EA89}"/>
                </a:ext>
              </a:extLst>
            </p:cNvPr>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5107;p64">
              <a:extLst>
                <a:ext uri="{FF2B5EF4-FFF2-40B4-BE49-F238E27FC236}">
                  <a16:creationId xmlns:a16="http://schemas.microsoft.com/office/drawing/2014/main" id="{54A04231-C729-BD9A-84B4-D73195DC81E1}"/>
                </a:ext>
              </a:extLst>
            </p:cNvPr>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5108;p64">
              <a:extLst>
                <a:ext uri="{FF2B5EF4-FFF2-40B4-BE49-F238E27FC236}">
                  <a16:creationId xmlns:a16="http://schemas.microsoft.com/office/drawing/2014/main" id="{D36A5855-E415-CA0A-C635-3FEFC9C3F2FF}"/>
                </a:ext>
              </a:extLst>
            </p:cNvPr>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5109;p64">
              <a:extLst>
                <a:ext uri="{FF2B5EF4-FFF2-40B4-BE49-F238E27FC236}">
                  <a16:creationId xmlns:a16="http://schemas.microsoft.com/office/drawing/2014/main" id="{DE18B059-3D63-C021-4732-DD0578277257}"/>
                </a:ext>
              </a:extLst>
            </p:cNvPr>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5110;p64">
              <a:extLst>
                <a:ext uri="{FF2B5EF4-FFF2-40B4-BE49-F238E27FC236}">
                  <a16:creationId xmlns:a16="http://schemas.microsoft.com/office/drawing/2014/main" id="{75094951-0242-09E9-2904-E9C5DDC21523}"/>
                </a:ext>
              </a:extLst>
            </p:cNvPr>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5111;p64">
              <a:extLst>
                <a:ext uri="{FF2B5EF4-FFF2-40B4-BE49-F238E27FC236}">
                  <a16:creationId xmlns:a16="http://schemas.microsoft.com/office/drawing/2014/main" id="{B301CB40-069F-9AED-3F3C-D27670D96E79}"/>
                </a:ext>
              </a:extLst>
            </p:cNvPr>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5112;p64">
              <a:extLst>
                <a:ext uri="{FF2B5EF4-FFF2-40B4-BE49-F238E27FC236}">
                  <a16:creationId xmlns:a16="http://schemas.microsoft.com/office/drawing/2014/main" id="{A413D856-FAEC-42DA-6BC5-EEB1AEAC4424}"/>
                </a:ext>
              </a:extLst>
            </p:cNvPr>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5113;p64">
              <a:extLst>
                <a:ext uri="{FF2B5EF4-FFF2-40B4-BE49-F238E27FC236}">
                  <a16:creationId xmlns:a16="http://schemas.microsoft.com/office/drawing/2014/main" id="{4CD3E595-3643-FA77-2BC4-7DE45EFF88C4}"/>
                </a:ext>
              </a:extLst>
            </p:cNvPr>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5114;p64">
              <a:extLst>
                <a:ext uri="{FF2B5EF4-FFF2-40B4-BE49-F238E27FC236}">
                  <a16:creationId xmlns:a16="http://schemas.microsoft.com/office/drawing/2014/main" id="{F4A64646-0518-26CF-DC09-6EDF853F0253}"/>
                </a:ext>
              </a:extLst>
            </p:cNvPr>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5115;p64">
              <a:extLst>
                <a:ext uri="{FF2B5EF4-FFF2-40B4-BE49-F238E27FC236}">
                  <a16:creationId xmlns:a16="http://schemas.microsoft.com/office/drawing/2014/main" id="{9F63DC2B-34F1-B53D-C28F-2AA1C438A859}"/>
                </a:ext>
              </a:extLst>
            </p:cNvPr>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5116;p64">
              <a:extLst>
                <a:ext uri="{FF2B5EF4-FFF2-40B4-BE49-F238E27FC236}">
                  <a16:creationId xmlns:a16="http://schemas.microsoft.com/office/drawing/2014/main" id="{A7BC50D9-A871-AEF5-C879-AEA06DDD15B3}"/>
                </a:ext>
              </a:extLst>
            </p:cNvPr>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5117;p64">
              <a:extLst>
                <a:ext uri="{FF2B5EF4-FFF2-40B4-BE49-F238E27FC236}">
                  <a16:creationId xmlns:a16="http://schemas.microsoft.com/office/drawing/2014/main" id="{704D1379-C664-536D-5B15-5598841B453D}"/>
                </a:ext>
              </a:extLst>
            </p:cNvPr>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5118;p64">
              <a:extLst>
                <a:ext uri="{FF2B5EF4-FFF2-40B4-BE49-F238E27FC236}">
                  <a16:creationId xmlns:a16="http://schemas.microsoft.com/office/drawing/2014/main" id="{5F0CB2F1-A4F4-1B27-34EE-02C34CF28E19}"/>
                </a:ext>
              </a:extLst>
            </p:cNvPr>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5119;p64">
              <a:extLst>
                <a:ext uri="{FF2B5EF4-FFF2-40B4-BE49-F238E27FC236}">
                  <a16:creationId xmlns:a16="http://schemas.microsoft.com/office/drawing/2014/main" id="{FA1D6CDD-74DF-D9F4-1DCE-F8B0380DEC9A}"/>
                </a:ext>
              </a:extLst>
            </p:cNvPr>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5120;p64">
              <a:extLst>
                <a:ext uri="{FF2B5EF4-FFF2-40B4-BE49-F238E27FC236}">
                  <a16:creationId xmlns:a16="http://schemas.microsoft.com/office/drawing/2014/main" id="{ED14BD09-B458-2D5A-3EF9-21D9B3183DC9}"/>
                </a:ext>
              </a:extLst>
            </p:cNvPr>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5121;p64">
              <a:extLst>
                <a:ext uri="{FF2B5EF4-FFF2-40B4-BE49-F238E27FC236}">
                  <a16:creationId xmlns:a16="http://schemas.microsoft.com/office/drawing/2014/main" id="{AA4C756A-C44C-D903-671A-B232AECE6FC4}"/>
                </a:ext>
              </a:extLst>
            </p:cNvPr>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5122;p64">
              <a:extLst>
                <a:ext uri="{FF2B5EF4-FFF2-40B4-BE49-F238E27FC236}">
                  <a16:creationId xmlns:a16="http://schemas.microsoft.com/office/drawing/2014/main" id="{909936E8-C58C-58F7-1F65-6AF105F758D1}"/>
                </a:ext>
              </a:extLst>
            </p:cNvPr>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5123;p64">
              <a:extLst>
                <a:ext uri="{FF2B5EF4-FFF2-40B4-BE49-F238E27FC236}">
                  <a16:creationId xmlns:a16="http://schemas.microsoft.com/office/drawing/2014/main" id="{DD297D92-D623-FC39-2821-23AB9921ABFE}"/>
                </a:ext>
              </a:extLst>
            </p:cNvPr>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5124;p64">
              <a:extLst>
                <a:ext uri="{FF2B5EF4-FFF2-40B4-BE49-F238E27FC236}">
                  <a16:creationId xmlns:a16="http://schemas.microsoft.com/office/drawing/2014/main" id="{6DD2A738-3AC6-3CD8-5D99-D6F493777E13}"/>
                </a:ext>
              </a:extLst>
            </p:cNvPr>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5125;p64">
              <a:extLst>
                <a:ext uri="{FF2B5EF4-FFF2-40B4-BE49-F238E27FC236}">
                  <a16:creationId xmlns:a16="http://schemas.microsoft.com/office/drawing/2014/main" id="{AFCFABD3-851C-76D1-A4E5-00ED223D7ED8}"/>
                </a:ext>
              </a:extLst>
            </p:cNvPr>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5126;p64">
              <a:extLst>
                <a:ext uri="{FF2B5EF4-FFF2-40B4-BE49-F238E27FC236}">
                  <a16:creationId xmlns:a16="http://schemas.microsoft.com/office/drawing/2014/main" id="{270AC950-9B8D-92A9-2E7A-577C75D59C30}"/>
                </a:ext>
              </a:extLst>
            </p:cNvPr>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5127;p64">
              <a:extLst>
                <a:ext uri="{FF2B5EF4-FFF2-40B4-BE49-F238E27FC236}">
                  <a16:creationId xmlns:a16="http://schemas.microsoft.com/office/drawing/2014/main" id="{E4BAA460-4520-C1F1-75CF-4701B24AF62F}"/>
                </a:ext>
              </a:extLst>
            </p:cNvPr>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5128;p64">
              <a:extLst>
                <a:ext uri="{FF2B5EF4-FFF2-40B4-BE49-F238E27FC236}">
                  <a16:creationId xmlns:a16="http://schemas.microsoft.com/office/drawing/2014/main" id="{A2D220A2-619C-D12B-959F-D6FAF6ADF355}"/>
                </a:ext>
              </a:extLst>
            </p:cNvPr>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5129;p64">
              <a:extLst>
                <a:ext uri="{FF2B5EF4-FFF2-40B4-BE49-F238E27FC236}">
                  <a16:creationId xmlns:a16="http://schemas.microsoft.com/office/drawing/2014/main" id="{5F39C178-9134-6714-D03D-04105BDA43D7}"/>
                </a:ext>
              </a:extLst>
            </p:cNvPr>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5130;p64">
              <a:extLst>
                <a:ext uri="{FF2B5EF4-FFF2-40B4-BE49-F238E27FC236}">
                  <a16:creationId xmlns:a16="http://schemas.microsoft.com/office/drawing/2014/main" id="{7C5BEFEF-C7BA-D13F-D953-A81D15147EA4}"/>
                </a:ext>
              </a:extLst>
            </p:cNvPr>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4" name="Google Shape;5131;p64">
              <a:extLst>
                <a:ext uri="{FF2B5EF4-FFF2-40B4-BE49-F238E27FC236}">
                  <a16:creationId xmlns:a16="http://schemas.microsoft.com/office/drawing/2014/main" id="{A9303500-3B6C-34D4-9A12-C8C07264124F}"/>
                </a:ext>
              </a:extLst>
            </p:cNvPr>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5" name="Google Shape;5132;p64">
              <a:extLst>
                <a:ext uri="{FF2B5EF4-FFF2-40B4-BE49-F238E27FC236}">
                  <a16:creationId xmlns:a16="http://schemas.microsoft.com/office/drawing/2014/main" id="{FA15725E-D0B2-B79A-D15F-0DDF277C9976}"/>
                </a:ext>
              </a:extLst>
            </p:cNvPr>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5133;p64">
              <a:extLst>
                <a:ext uri="{FF2B5EF4-FFF2-40B4-BE49-F238E27FC236}">
                  <a16:creationId xmlns:a16="http://schemas.microsoft.com/office/drawing/2014/main" id="{A17185E3-07EF-F3EB-8A67-3DFA0BF88A76}"/>
                </a:ext>
              </a:extLst>
            </p:cNvPr>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7" name="Google Shape;5134;p64">
              <a:extLst>
                <a:ext uri="{FF2B5EF4-FFF2-40B4-BE49-F238E27FC236}">
                  <a16:creationId xmlns:a16="http://schemas.microsoft.com/office/drawing/2014/main" id="{8E4D6415-243D-1F2E-733E-DE4806F0D34A}"/>
                </a:ext>
              </a:extLst>
            </p:cNvPr>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8" name="Google Shape;5135;p64">
              <a:extLst>
                <a:ext uri="{FF2B5EF4-FFF2-40B4-BE49-F238E27FC236}">
                  <a16:creationId xmlns:a16="http://schemas.microsoft.com/office/drawing/2014/main" id="{72629B29-A32A-D1D5-152D-119CBF7AF64D}"/>
                </a:ext>
              </a:extLst>
            </p:cNvPr>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5136;p64">
              <a:extLst>
                <a:ext uri="{FF2B5EF4-FFF2-40B4-BE49-F238E27FC236}">
                  <a16:creationId xmlns:a16="http://schemas.microsoft.com/office/drawing/2014/main" id="{547A65C1-323E-F352-1401-C7E3A2098CA2}"/>
                </a:ext>
              </a:extLst>
            </p:cNvPr>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0" name="Google Shape;5137;p64">
              <a:extLst>
                <a:ext uri="{FF2B5EF4-FFF2-40B4-BE49-F238E27FC236}">
                  <a16:creationId xmlns:a16="http://schemas.microsoft.com/office/drawing/2014/main" id="{BBA57F98-2227-D1CA-C0DF-ED79A6EA3D86}"/>
                </a:ext>
              </a:extLst>
            </p:cNvPr>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1" name="Google Shape;5138;p64">
              <a:extLst>
                <a:ext uri="{FF2B5EF4-FFF2-40B4-BE49-F238E27FC236}">
                  <a16:creationId xmlns:a16="http://schemas.microsoft.com/office/drawing/2014/main" id="{9C073C76-B330-744C-4123-5A9F986615FD}"/>
                </a:ext>
              </a:extLst>
            </p:cNvPr>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5139;p64">
              <a:extLst>
                <a:ext uri="{FF2B5EF4-FFF2-40B4-BE49-F238E27FC236}">
                  <a16:creationId xmlns:a16="http://schemas.microsoft.com/office/drawing/2014/main" id="{7E6037BF-701E-B8A4-3FE1-AE6C0B6CF757}"/>
                </a:ext>
              </a:extLst>
            </p:cNvPr>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3" name="Google Shape;5140;p64">
              <a:extLst>
                <a:ext uri="{FF2B5EF4-FFF2-40B4-BE49-F238E27FC236}">
                  <a16:creationId xmlns:a16="http://schemas.microsoft.com/office/drawing/2014/main" id="{1E74BCD2-79D1-FDD3-CFE6-406A2B62FCE9}"/>
                </a:ext>
              </a:extLst>
            </p:cNvPr>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4" name="Google Shape;5141;p64">
              <a:extLst>
                <a:ext uri="{FF2B5EF4-FFF2-40B4-BE49-F238E27FC236}">
                  <a16:creationId xmlns:a16="http://schemas.microsoft.com/office/drawing/2014/main" id="{6599FC36-E306-518F-81BD-D321367A2276}"/>
                </a:ext>
              </a:extLst>
            </p:cNvPr>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5142;p64">
              <a:extLst>
                <a:ext uri="{FF2B5EF4-FFF2-40B4-BE49-F238E27FC236}">
                  <a16:creationId xmlns:a16="http://schemas.microsoft.com/office/drawing/2014/main" id="{013541C3-AB58-D26F-0CF2-FB2B437CE4C8}"/>
                </a:ext>
              </a:extLst>
            </p:cNvPr>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6" name="Google Shape;5143;p64">
              <a:extLst>
                <a:ext uri="{FF2B5EF4-FFF2-40B4-BE49-F238E27FC236}">
                  <a16:creationId xmlns:a16="http://schemas.microsoft.com/office/drawing/2014/main" id="{342F482D-A2A9-B21D-3FEB-7EA67C160857}"/>
                </a:ext>
              </a:extLst>
            </p:cNvPr>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7" name="Google Shape;5144;p64">
              <a:extLst>
                <a:ext uri="{FF2B5EF4-FFF2-40B4-BE49-F238E27FC236}">
                  <a16:creationId xmlns:a16="http://schemas.microsoft.com/office/drawing/2014/main" id="{11168A26-4D61-7B25-7896-2B44A3EBA447}"/>
                </a:ext>
              </a:extLst>
            </p:cNvPr>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5145;p64">
              <a:extLst>
                <a:ext uri="{FF2B5EF4-FFF2-40B4-BE49-F238E27FC236}">
                  <a16:creationId xmlns:a16="http://schemas.microsoft.com/office/drawing/2014/main" id="{B1CBC12D-9909-B342-7389-1AD9C75B13C7}"/>
                </a:ext>
              </a:extLst>
            </p:cNvPr>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9" name="Google Shape;5146;p64">
              <a:extLst>
                <a:ext uri="{FF2B5EF4-FFF2-40B4-BE49-F238E27FC236}">
                  <a16:creationId xmlns:a16="http://schemas.microsoft.com/office/drawing/2014/main" id="{341B6665-D000-8116-4B18-D630DABEFF8C}"/>
                </a:ext>
              </a:extLst>
            </p:cNvPr>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0" name="Google Shape;5147;p64">
              <a:extLst>
                <a:ext uri="{FF2B5EF4-FFF2-40B4-BE49-F238E27FC236}">
                  <a16:creationId xmlns:a16="http://schemas.microsoft.com/office/drawing/2014/main" id="{94AAF2BE-B9A9-554C-612A-BF3C4FFCD5D5}"/>
                </a:ext>
              </a:extLst>
            </p:cNvPr>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5148;p64">
              <a:extLst>
                <a:ext uri="{FF2B5EF4-FFF2-40B4-BE49-F238E27FC236}">
                  <a16:creationId xmlns:a16="http://schemas.microsoft.com/office/drawing/2014/main" id="{F3553C37-75C6-6082-8048-F4C301567A61}"/>
                </a:ext>
              </a:extLst>
            </p:cNvPr>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2" name="Google Shape;5149;p64">
              <a:extLst>
                <a:ext uri="{FF2B5EF4-FFF2-40B4-BE49-F238E27FC236}">
                  <a16:creationId xmlns:a16="http://schemas.microsoft.com/office/drawing/2014/main" id="{9FE2538C-118C-A665-C4B1-FFF7E235E0B3}"/>
                </a:ext>
              </a:extLst>
            </p:cNvPr>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3" name="Google Shape;5150;p64">
              <a:extLst>
                <a:ext uri="{FF2B5EF4-FFF2-40B4-BE49-F238E27FC236}">
                  <a16:creationId xmlns:a16="http://schemas.microsoft.com/office/drawing/2014/main" id="{2150058B-63CF-D7C9-76B4-A5E2772692F3}"/>
                </a:ext>
              </a:extLst>
            </p:cNvPr>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5151;p64">
              <a:extLst>
                <a:ext uri="{FF2B5EF4-FFF2-40B4-BE49-F238E27FC236}">
                  <a16:creationId xmlns:a16="http://schemas.microsoft.com/office/drawing/2014/main" id="{38D52B36-FA37-6865-BFF2-88A3919A089C}"/>
                </a:ext>
              </a:extLst>
            </p:cNvPr>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5" name="Google Shape;5152;p64">
              <a:extLst>
                <a:ext uri="{FF2B5EF4-FFF2-40B4-BE49-F238E27FC236}">
                  <a16:creationId xmlns:a16="http://schemas.microsoft.com/office/drawing/2014/main" id="{E1F8D44C-2926-4D01-8B5E-96479F1889E5}"/>
                </a:ext>
              </a:extLst>
            </p:cNvPr>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6" name="Google Shape;5153;p64">
              <a:extLst>
                <a:ext uri="{FF2B5EF4-FFF2-40B4-BE49-F238E27FC236}">
                  <a16:creationId xmlns:a16="http://schemas.microsoft.com/office/drawing/2014/main" id="{0BCADD78-47D1-BBA5-E845-5483683C3147}"/>
                </a:ext>
              </a:extLst>
            </p:cNvPr>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5154;p64">
              <a:extLst>
                <a:ext uri="{FF2B5EF4-FFF2-40B4-BE49-F238E27FC236}">
                  <a16:creationId xmlns:a16="http://schemas.microsoft.com/office/drawing/2014/main" id="{136C0685-A6B5-F841-6996-F91CA3DAA127}"/>
                </a:ext>
              </a:extLst>
            </p:cNvPr>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8" name="Google Shape;5155;p64">
              <a:extLst>
                <a:ext uri="{FF2B5EF4-FFF2-40B4-BE49-F238E27FC236}">
                  <a16:creationId xmlns:a16="http://schemas.microsoft.com/office/drawing/2014/main" id="{D41BACEB-D0A9-698C-1E32-8484C72FEF4D}"/>
                </a:ext>
              </a:extLst>
            </p:cNvPr>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9" name="Google Shape;5156;p64">
              <a:extLst>
                <a:ext uri="{FF2B5EF4-FFF2-40B4-BE49-F238E27FC236}">
                  <a16:creationId xmlns:a16="http://schemas.microsoft.com/office/drawing/2014/main" id="{0CCF2953-50D1-0554-D762-E740EC9C3DE6}"/>
                </a:ext>
              </a:extLst>
            </p:cNvPr>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5157;p64">
              <a:extLst>
                <a:ext uri="{FF2B5EF4-FFF2-40B4-BE49-F238E27FC236}">
                  <a16:creationId xmlns:a16="http://schemas.microsoft.com/office/drawing/2014/main" id="{184E2BE8-40C7-337D-ACCD-30B961306FFD}"/>
                </a:ext>
              </a:extLst>
            </p:cNvPr>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1" name="Google Shape;5158;p64">
              <a:extLst>
                <a:ext uri="{FF2B5EF4-FFF2-40B4-BE49-F238E27FC236}">
                  <a16:creationId xmlns:a16="http://schemas.microsoft.com/office/drawing/2014/main" id="{642B6C7E-6E3C-8B46-68B1-2936027E2CBF}"/>
                </a:ext>
              </a:extLst>
            </p:cNvPr>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2" name="Google Shape;5159;p64">
              <a:extLst>
                <a:ext uri="{FF2B5EF4-FFF2-40B4-BE49-F238E27FC236}">
                  <a16:creationId xmlns:a16="http://schemas.microsoft.com/office/drawing/2014/main" id="{2EDD371A-B62D-8BE3-14E3-61A68B617049}"/>
                </a:ext>
              </a:extLst>
            </p:cNvPr>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5160;p64">
              <a:extLst>
                <a:ext uri="{FF2B5EF4-FFF2-40B4-BE49-F238E27FC236}">
                  <a16:creationId xmlns:a16="http://schemas.microsoft.com/office/drawing/2014/main" id="{3A7DB66D-8816-0229-62BD-A8C0506276C0}"/>
                </a:ext>
              </a:extLst>
            </p:cNvPr>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4" name="Google Shape;5161;p64">
              <a:extLst>
                <a:ext uri="{FF2B5EF4-FFF2-40B4-BE49-F238E27FC236}">
                  <a16:creationId xmlns:a16="http://schemas.microsoft.com/office/drawing/2014/main" id="{A8BA8CE2-DA8C-E075-6A48-218A100A6F08}"/>
                </a:ext>
              </a:extLst>
            </p:cNvPr>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5" name="Google Shape;5162;p64">
              <a:extLst>
                <a:ext uri="{FF2B5EF4-FFF2-40B4-BE49-F238E27FC236}">
                  <a16:creationId xmlns:a16="http://schemas.microsoft.com/office/drawing/2014/main" id="{513C9B52-74C1-F243-A6FE-B4EDD3B8EA1D}"/>
                </a:ext>
              </a:extLst>
            </p:cNvPr>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5163;p64">
              <a:extLst>
                <a:ext uri="{FF2B5EF4-FFF2-40B4-BE49-F238E27FC236}">
                  <a16:creationId xmlns:a16="http://schemas.microsoft.com/office/drawing/2014/main" id="{47DED38F-784B-2AE2-CE4C-CDB535609F0F}"/>
                </a:ext>
              </a:extLst>
            </p:cNvPr>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7" name="Google Shape;5164;p64">
              <a:extLst>
                <a:ext uri="{FF2B5EF4-FFF2-40B4-BE49-F238E27FC236}">
                  <a16:creationId xmlns:a16="http://schemas.microsoft.com/office/drawing/2014/main" id="{9A65F098-E839-8267-9895-4E8E2601E202}"/>
                </a:ext>
              </a:extLst>
            </p:cNvPr>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5165;p64">
              <a:extLst>
                <a:ext uri="{FF2B5EF4-FFF2-40B4-BE49-F238E27FC236}">
                  <a16:creationId xmlns:a16="http://schemas.microsoft.com/office/drawing/2014/main" id="{1CD7A96E-FA37-A3C3-49B1-CF7E74915171}"/>
                </a:ext>
              </a:extLst>
            </p:cNvPr>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9" name="Google Shape;5166;p64">
              <a:extLst>
                <a:ext uri="{FF2B5EF4-FFF2-40B4-BE49-F238E27FC236}">
                  <a16:creationId xmlns:a16="http://schemas.microsoft.com/office/drawing/2014/main" id="{174BF384-388E-74C5-85E0-41A02FE61C28}"/>
                </a:ext>
              </a:extLst>
            </p:cNvPr>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0" name="Google Shape;5167;p64">
              <a:extLst>
                <a:ext uri="{FF2B5EF4-FFF2-40B4-BE49-F238E27FC236}">
                  <a16:creationId xmlns:a16="http://schemas.microsoft.com/office/drawing/2014/main" id="{DF3F2857-8FA7-85DD-41A8-1FD1451184DE}"/>
                </a:ext>
              </a:extLst>
            </p:cNvPr>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5168;p64">
              <a:extLst>
                <a:ext uri="{FF2B5EF4-FFF2-40B4-BE49-F238E27FC236}">
                  <a16:creationId xmlns:a16="http://schemas.microsoft.com/office/drawing/2014/main" id="{F6CA44B0-528F-8AB1-FFCC-233A893C65AA}"/>
                </a:ext>
              </a:extLst>
            </p:cNvPr>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2" name="Google Shape;5169;p64">
              <a:extLst>
                <a:ext uri="{FF2B5EF4-FFF2-40B4-BE49-F238E27FC236}">
                  <a16:creationId xmlns:a16="http://schemas.microsoft.com/office/drawing/2014/main" id="{672E40E5-EC76-9D0C-DBB7-36CC64A5CFD7}"/>
                </a:ext>
              </a:extLst>
            </p:cNvPr>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3" name="Google Shape;5170;p64">
              <a:extLst>
                <a:ext uri="{FF2B5EF4-FFF2-40B4-BE49-F238E27FC236}">
                  <a16:creationId xmlns:a16="http://schemas.microsoft.com/office/drawing/2014/main" id="{F2AE82A5-2722-909B-FB80-E3DAB66261FF}"/>
                </a:ext>
              </a:extLst>
            </p:cNvPr>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5171;p64">
              <a:extLst>
                <a:ext uri="{FF2B5EF4-FFF2-40B4-BE49-F238E27FC236}">
                  <a16:creationId xmlns:a16="http://schemas.microsoft.com/office/drawing/2014/main" id="{9040A5EF-F72A-509B-3854-6C8124F08DE6}"/>
                </a:ext>
              </a:extLst>
            </p:cNvPr>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5" name="Google Shape;5172;p64">
              <a:extLst>
                <a:ext uri="{FF2B5EF4-FFF2-40B4-BE49-F238E27FC236}">
                  <a16:creationId xmlns:a16="http://schemas.microsoft.com/office/drawing/2014/main" id="{DE8BBD2B-A9E5-67C5-A065-4CC60285646D}"/>
                </a:ext>
              </a:extLst>
            </p:cNvPr>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6" name="Google Shape;5173;p64">
              <a:extLst>
                <a:ext uri="{FF2B5EF4-FFF2-40B4-BE49-F238E27FC236}">
                  <a16:creationId xmlns:a16="http://schemas.microsoft.com/office/drawing/2014/main" id="{3795C4DA-A0C5-4269-96D9-217C46B0AC4E}"/>
                </a:ext>
              </a:extLst>
            </p:cNvPr>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5174;p64">
              <a:extLst>
                <a:ext uri="{FF2B5EF4-FFF2-40B4-BE49-F238E27FC236}">
                  <a16:creationId xmlns:a16="http://schemas.microsoft.com/office/drawing/2014/main" id="{6F660469-6103-B098-AF2A-2F98AF357FDD}"/>
                </a:ext>
              </a:extLst>
            </p:cNvPr>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8" name="Google Shape;5175;p64">
              <a:extLst>
                <a:ext uri="{FF2B5EF4-FFF2-40B4-BE49-F238E27FC236}">
                  <a16:creationId xmlns:a16="http://schemas.microsoft.com/office/drawing/2014/main" id="{C8CA997C-533C-9391-3E74-ADBAFE8FF3A8}"/>
                </a:ext>
              </a:extLst>
            </p:cNvPr>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9" name="Google Shape;5176;p64">
              <a:extLst>
                <a:ext uri="{FF2B5EF4-FFF2-40B4-BE49-F238E27FC236}">
                  <a16:creationId xmlns:a16="http://schemas.microsoft.com/office/drawing/2014/main" id="{DAA24C39-E485-B6DE-FB03-58949960A8C2}"/>
                </a:ext>
              </a:extLst>
            </p:cNvPr>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5177;p64">
              <a:extLst>
                <a:ext uri="{FF2B5EF4-FFF2-40B4-BE49-F238E27FC236}">
                  <a16:creationId xmlns:a16="http://schemas.microsoft.com/office/drawing/2014/main" id="{53D37B1F-32D7-5D2E-8ACD-97E50E12C6E8}"/>
                </a:ext>
              </a:extLst>
            </p:cNvPr>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1" name="Google Shape;5178;p64">
              <a:extLst>
                <a:ext uri="{FF2B5EF4-FFF2-40B4-BE49-F238E27FC236}">
                  <a16:creationId xmlns:a16="http://schemas.microsoft.com/office/drawing/2014/main" id="{5D0FFB9F-DF3F-77CB-2961-9E14DD8BF0F8}"/>
                </a:ext>
              </a:extLst>
            </p:cNvPr>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2" name="Google Shape;5179;p64">
              <a:extLst>
                <a:ext uri="{FF2B5EF4-FFF2-40B4-BE49-F238E27FC236}">
                  <a16:creationId xmlns:a16="http://schemas.microsoft.com/office/drawing/2014/main" id="{E72E653D-D03A-2CDD-5D6C-FD4BC3BCB22E}"/>
                </a:ext>
              </a:extLst>
            </p:cNvPr>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5180;p64">
              <a:extLst>
                <a:ext uri="{FF2B5EF4-FFF2-40B4-BE49-F238E27FC236}">
                  <a16:creationId xmlns:a16="http://schemas.microsoft.com/office/drawing/2014/main" id="{39C963B0-53F3-4401-CCC6-23B4EB813319}"/>
                </a:ext>
              </a:extLst>
            </p:cNvPr>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4" name="Google Shape;5181;p64">
              <a:extLst>
                <a:ext uri="{FF2B5EF4-FFF2-40B4-BE49-F238E27FC236}">
                  <a16:creationId xmlns:a16="http://schemas.microsoft.com/office/drawing/2014/main" id="{7D434AFD-EA58-FBE9-1407-8480636813E6}"/>
                </a:ext>
              </a:extLst>
            </p:cNvPr>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5" name="Google Shape;5182;p64">
              <a:extLst>
                <a:ext uri="{FF2B5EF4-FFF2-40B4-BE49-F238E27FC236}">
                  <a16:creationId xmlns:a16="http://schemas.microsoft.com/office/drawing/2014/main" id="{4A47E511-77AD-204C-8A17-D818CD9CA6CE}"/>
                </a:ext>
              </a:extLst>
            </p:cNvPr>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5183;p64">
              <a:extLst>
                <a:ext uri="{FF2B5EF4-FFF2-40B4-BE49-F238E27FC236}">
                  <a16:creationId xmlns:a16="http://schemas.microsoft.com/office/drawing/2014/main" id="{DEAC815C-E430-E2C1-497D-7EA2CDD5B36A}"/>
                </a:ext>
              </a:extLst>
            </p:cNvPr>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7" name="Google Shape;5184;p64">
              <a:extLst>
                <a:ext uri="{FF2B5EF4-FFF2-40B4-BE49-F238E27FC236}">
                  <a16:creationId xmlns:a16="http://schemas.microsoft.com/office/drawing/2014/main" id="{3EF7AEC9-E4E2-A0E2-9581-9A7802B0B87D}"/>
                </a:ext>
              </a:extLst>
            </p:cNvPr>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8" name="Google Shape;5185;p64">
              <a:extLst>
                <a:ext uri="{FF2B5EF4-FFF2-40B4-BE49-F238E27FC236}">
                  <a16:creationId xmlns:a16="http://schemas.microsoft.com/office/drawing/2014/main" id="{BCFD093E-8D3E-8122-A5E3-C60BB1BCAEEC}"/>
                </a:ext>
              </a:extLst>
            </p:cNvPr>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5186;p64">
              <a:extLst>
                <a:ext uri="{FF2B5EF4-FFF2-40B4-BE49-F238E27FC236}">
                  <a16:creationId xmlns:a16="http://schemas.microsoft.com/office/drawing/2014/main" id="{9BF6A12D-440C-FE34-7E5A-11C5A1206322}"/>
                </a:ext>
              </a:extLst>
            </p:cNvPr>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0" name="Google Shape;5187;p64">
              <a:extLst>
                <a:ext uri="{FF2B5EF4-FFF2-40B4-BE49-F238E27FC236}">
                  <a16:creationId xmlns:a16="http://schemas.microsoft.com/office/drawing/2014/main" id="{FF62B0AD-91D9-53F7-BF97-EC901D6D7DEB}"/>
                </a:ext>
              </a:extLst>
            </p:cNvPr>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1" name="Google Shape;5188;p64">
              <a:extLst>
                <a:ext uri="{FF2B5EF4-FFF2-40B4-BE49-F238E27FC236}">
                  <a16:creationId xmlns:a16="http://schemas.microsoft.com/office/drawing/2014/main" id="{2DB3F04C-DE12-5EA3-514D-179D4E2EBA15}"/>
                </a:ext>
              </a:extLst>
            </p:cNvPr>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5189;p64">
              <a:extLst>
                <a:ext uri="{FF2B5EF4-FFF2-40B4-BE49-F238E27FC236}">
                  <a16:creationId xmlns:a16="http://schemas.microsoft.com/office/drawing/2014/main" id="{BD9827E9-2DFC-8971-B094-863E33A13CAF}"/>
                </a:ext>
              </a:extLst>
            </p:cNvPr>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3" name="Google Shape;5190;p64">
              <a:extLst>
                <a:ext uri="{FF2B5EF4-FFF2-40B4-BE49-F238E27FC236}">
                  <a16:creationId xmlns:a16="http://schemas.microsoft.com/office/drawing/2014/main" id="{C1CD4CB2-5644-5149-2512-AC86FF3CAAEA}"/>
                </a:ext>
              </a:extLst>
            </p:cNvPr>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4" name="Google Shape;5191;p64">
              <a:extLst>
                <a:ext uri="{FF2B5EF4-FFF2-40B4-BE49-F238E27FC236}">
                  <a16:creationId xmlns:a16="http://schemas.microsoft.com/office/drawing/2014/main" id="{24492DC7-9663-A7EC-5D6F-46CF362136F1}"/>
                </a:ext>
              </a:extLst>
            </p:cNvPr>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5192;p64">
              <a:extLst>
                <a:ext uri="{FF2B5EF4-FFF2-40B4-BE49-F238E27FC236}">
                  <a16:creationId xmlns:a16="http://schemas.microsoft.com/office/drawing/2014/main" id="{54992FAB-43BE-473B-A9DA-78FB6E3B4B5D}"/>
                </a:ext>
              </a:extLst>
            </p:cNvPr>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6" name="Google Shape;5193;p64">
              <a:extLst>
                <a:ext uri="{FF2B5EF4-FFF2-40B4-BE49-F238E27FC236}">
                  <a16:creationId xmlns:a16="http://schemas.microsoft.com/office/drawing/2014/main" id="{1FB0530B-528E-93E0-D546-CE4DD9BBF0D3}"/>
                </a:ext>
              </a:extLst>
            </p:cNvPr>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7" name="Google Shape;5194;p64">
              <a:extLst>
                <a:ext uri="{FF2B5EF4-FFF2-40B4-BE49-F238E27FC236}">
                  <a16:creationId xmlns:a16="http://schemas.microsoft.com/office/drawing/2014/main" id="{B889A41D-E007-7E60-F014-EB5E755074C0}"/>
                </a:ext>
              </a:extLst>
            </p:cNvPr>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5195;p64">
              <a:extLst>
                <a:ext uri="{FF2B5EF4-FFF2-40B4-BE49-F238E27FC236}">
                  <a16:creationId xmlns:a16="http://schemas.microsoft.com/office/drawing/2014/main" id="{1E48B303-F0C9-EA7E-0716-D396B9658309}"/>
                </a:ext>
              </a:extLst>
            </p:cNvPr>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9" name="Google Shape;5196;p64">
              <a:extLst>
                <a:ext uri="{FF2B5EF4-FFF2-40B4-BE49-F238E27FC236}">
                  <a16:creationId xmlns:a16="http://schemas.microsoft.com/office/drawing/2014/main" id="{7C62D5F7-AC86-3825-0C06-D0D4E9BF61D7}"/>
                </a:ext>
              </a:extLst>
            </p:cNvPr>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0" name="Google Shape;5197;p64">
              <a:extLst>
                <a:ext uri="{FF2B5EF4-FFF2-40B4-BE49-F238E27FC236}">
                  <a16:creationId xmlns:a16="http://schemas.microsoft.com/office/drawing/2014/main" id="{BD462BAB-126B-3A31-D001-2E73C3F2D24D}"/>
                </a:ext>
              </a:extLst>
            </p:cNvPr>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5198;p64">
              <a:extLst>
                <a:ext uri="{FF2B5EF4-FFF2-40B4-BE49-F238E27FC236}">
                  <a16:creationId xmlns:a16="http://schemas.microsoft.com/office/drawing/2014/main" id="{2FDBD59D-EB2C-3EA7-A504-7DB3F3025DF1}"/>
                </a:ext>
              </a:extLst>
            </p:cNvPr>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2" name="Google Shape;5199;p64">
              <a:extLst>
                <a:ext uri="{FF2B5EF4-FFF2-40B4-BE49-F238E27FC236}">
                  <a16:creationId xmlns:a16="http://schemas.microsoft.com/office/drawing/2014/main" id="{6F20621B-7731-3D87-549A-2803BD305680}"/>
                </a:ext>
              </a:extLst>
            </p:cNvPr>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3" name="Google Shape;5200;p64">
              <a:extLst>
                <a:ext uri="{FF2B5EF4-FFF2-40B4-BE49-F238E27FC236}">
                  <a16:creationId xmlns:a16="http://schemas.microsoft.com/office/drawing/2014/main" id="{15978866-628F-DDF5-F123-86727AEB6FB1}"/>
                </a:ext>
              </a:extLst>
            </p:cNvPr>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5201;p64">
              <a:extLst>
                <a:ext uri="{FF2B5EF4-FFF2-40B4-BE49-F238E27FC236}">
                  <a16:creationId xmlns:a16="http://schemas.microsoft.com/office/drawing/2014/main" id="{89E29C9D-4FF1-56F8-9449-0DA54F797197}"/>
                </a:ext>
              </a:extLst>
            </p:cNvPr>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5" name="Google Shape;5202;p64">
              <a:extLst>
                <a:ext uri="{FF2B5EF4-FFF2-40B4-BE49-F238E27FC236}">
                  <a16:creationId xmlns:a16="http://schemas.microsoft.com/office/drawing/2014/main" id="{9FD76DAD-37B9-793A-5BA5-C7F1140636F1}"/>
                </a:ext>
              </a:extLst>
            </p:cNvPr>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6" name="Google Shape;5203;p64">
              <a:extLst>
                <a:ext uri="{FF2B5EF4-FFF2-40B4-BE49-F238E27FC236}">
                  <a16:creationId xmlns:a16="http://schemas.microsoft.com/office/drawing/2014/main" id="{1C9A9930-545B-48F4-CF87-D2AF7E538D3F}"/>
                </a:ext>
              </a:extLst>
            </p:cNvPr>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5204;p64">
              <a:extLst>
                <a:ext uri="{FF2B5EF4-FFF2-40B4-BE49-F238E27FC236}">
                  <a16:creationId xmlns:a16="http://schemas.microsoft.com/office/drawing/2014/main" id="{F356E324-C2B1-2332-BD28-721A0CDE1A62}"/>
                </a:ext>
              </a:extLst>
            </p:cNvPr>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8" name="Google Shape;5205;p64">
              <a:extLst>
                <a:ext uri="{FF2B5EF4-FFF2-40B4-BE49-F238E27FC236}">
                  <a16:creationId xmlns:a16="http://schemas.microsoft.com/office/drawing/2014/main" id="{DC8CD199-3F7C-4589-5C9A-3D29BC288019}"/>
                </a:ext>
              </a:extLst>
            </p:cNvPr>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9" name="Google Shape;5206;p64">
              <a:extLst>
                <a:ext uri="{FF2B5EF4-FFF2-40B4-BE49-F238E27FC236}">
                  <a16:creationId xmlns:a16="http://schemas.microsoft.com/office/drawing/2014/main" id="{06DEE002-31CF-BCA6-59D2-AC1B818E43B3}"/>
                </a:ext>
              </a:extLst>
            </p:cNvPr>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5207;p64">
              <a:extLst>
                <a:ext uri="{FF2B5EF4-FFF2-40B4-BE49-F238E27FC236}">
                  <a16:creationId xmlns:a16="http://schemas.microsoft.com/office/drawing/2014/main" id="{F954695E-5C24-1E7B-33CC-66CD7FC86E50}"/>
                </a:ext>
              </a:extLst>
            </p:cNvPr>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1" name="Google Shape;5208;p64">
              <a:extLst>
                <a:ext uri="{FF2B5EF4-FFF2-40B4-BE49-F238E27FC236}">
                  <a16:creationId xmlns:a16="http://schemas.microsoft.com/office/drawing/2014/main" id="{53FFD31B-7D04-1123-B741-31E6E0701D95}"/>
                </a:ext>
              </a:extLst>
            </p:cNvPr>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2" name="Google Shape;5209;p64">
              <a:extLst>
                <a:ext uri="{FF2B5EF4-FFF2-40B4-BE49-F238E27FC236}">
                  <a16:creationId xmlns:a16="http://schemas.microsoft.com/office/drawing/2014/main" id="{9A4FB028-1F70-BE9E-BAC5-A0C5CF45D102}"/>
                </a:ext>
              </a:extLst>
            </p:cNvPr>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5210;p64">
              <a:extLst>
                <a:ext uri="{FF2B5EF4-FFF2-40B4-BE49-F238E27FC236}">
                  <a16:creationId xmlns:a16="http://schemas.microsoft.com/office/drawing/2014/main" id="{8DE459D5-2857-F750-C51A-FD4DA5868B2A}"/>
                </a:ext>
              </a:extLst>
            </p:cNvPr>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4" name="Google Shape;5211;p64">
              <a:extLst>
                <a:ext uri="{FF2B5EF4-FFF2-40B4-BE49-F238E27FC236}">
                  <a16:creationId xmlns:a16="http://schemas.microsoft.com/office/drawing/2014/main" id="{DDD6C690-6BE2-9862-A597-62EBF75F0750}"/>
                </a:ext>
              </a:extLst>
            </p:cNvPr>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5" name="Google Shape;5212;p64">
              <a:extLst>
                <a:ext uri="{FF2B5EF4-FFF2-40B4-BE49-F238E27FC236}">
                  <a16:creationId xmlns:a16="http://schemas.microsoft.com/office/drawing/2014/main" id="{7BF19AA7-B2EF-437E-5685-08B34B8A5FCC}"/>
                </a:ext>
              </a:extLst>
            </p:cNvPr>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5213;p64">
              <a:extLst>
                <a:ext uri="{FF2B5EF4-FFF2-40B4-BE49-F238E27FC236}">
                  <a16:creationId xmlns:a16="http://schemas.microsoft.com/office/drawing/2014/main" id="{ADDCC279-22BB-2044-3949-F8493F2A3AF6}"/>
                </a:ext>
              </a:extLst>
            </p:cNvPr>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7" name="Google Shape;5214;p64">
              <a:extLst>
                <a:ext uri="{FF2B5EF4-FFF2-40B4-BE49-F238E27FC236}">
                  <a16:creationId xmlns:a16="http://schemas.microsoft.com/office/drawing/2014/main" id="{E9AF2203-E5C1-F7A5-2562-E53347EB13A8}"/>
                </a:ext>
              </a:extLst>
            </p:cNvPr>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8" name="Google Shape;5215;p64">
              <a:extLst>
                <a:ext uri="{FF2B5EF4-FFF2-40B4-BE49-F238E27FC236}">
                  <a16:creationId xmlns:a16="http://schemas.microsoft.com/office/drawing/2014/main" id="{35EE442D-7AAD-F30C-BB9B-EA9B1D3D8A60}"/>
                </a:ext>
              </a:extLst>
            </p:cNvPr>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5216;p64">
              <a:extLst>
                <a:ext uri="{FF2B5EF4-FFF2-40B4-BE49-F238E27FC236}">
                  <a16:creationId xmlns:a16="http://schemas.microsoft.com/office/drawing/2014/main" id="{1D7B9046-8A6F-0F73-F3BC-2AFAFE9F3A3E}"/>
                </a:ext>
              </a:extLst>
            </p:cNvPr>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0" name="Google Shape;5217;p64">
              <a:extLst>
                <a:ext uri="{FF2B5EF4-FFF2-40B4-BE49-F238E27FC236}">
                  <a16:creationId xmlns:a16="http://schemas.microsoft.com/office/drawing/2014/main" id="{43D56D7B-296F-3A03-2C6F-336355F4334C}"/>
                </a:ext>
              </a:extLst>
            </p:cNvPr>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1" name="Google Shape;5218;p64">
              <a:extLst>
                <a:ext uri="{FF2B5EF4-FFF2-40B4-BE49-F238E27FC236}">
                  <a16:creationId xmlns:a16="http://schemas.microsoft.com/office/drawing/2014/main" id="{3FD50D49-E1D2-E68C-BD3E-0AE58B8CF9FD}"/>
                </a:ext>
              </a:extLst>
            </p:cNvPr>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5219;p64">
              <a:extLst>
                <a:ext uri="{FF2B5EF4-FFF2-40B4-BE49-F238E27FC236}">
                  <a16:creationId xmlns:a16="http://schemas.microsoft.com/office/drawing/2014/main" id="{D8D4F0C4-F6E6-3F0E-2C64-15BED3E58C3A}"/>
                </a:ext>
              </a:extLst>
            </p:cNvPr>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3" name="Google Shape;5220;p64">
              <a:extLst>
                <a:ext uri="{FF2B5EF4-FFF2-40B4-BE49-F238E27FC236}">
                  <a16:creationId xmlns:a16="http://schemas.microsoft.com/office/drawing/2014/main" id="{0DB347CC-B2CC-1119-9D5E-0948A57D7847}"/>
                </a:ext>
              </a:extLst>
            </p:cNvPr>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4" name="Google Shape;5221;p64">
              <a:extLst>
                <a:ext uri="{FF2B5EF4-FFF2-40B4-BE49-F238E27FC236}">
                  <a16:creationId xmlns:a16="http://schemas.microsoft.com/office/drawing/2014/main" id="{FF0D042B-6D3F-FF7E-5DBA-3E30E441E083}"/>
                </a:ext>
              </a:extLst>
            </p:cNvPr>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5222;p64">
              <a:extLst>
                <a:ext uri="{FF2B5EF4-FFF2-40B4-BE49-F238E27FC236}">
                  <a16:creationId xmlns:a16="http://schemas.microsoft.com/office/drawing/2014/main" id="{9A0DE346-A028-6A46-48BE-8D7F53B3143E}"/>
                </a:ext>
              </a:extLst>
            </p:cNvPr>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6" name="Google Shape;5223;p64">
              <a:extLst>
                <a:ext uri="{FF2B5EF4-FFF2-40B4-BE49-F238E27FC236}">
                  <a16:creationId xmlns:a16="http://schemas.microsoft.com/office/drawing/2014/main" id="{9931775B-54E0-170D-F804-25FCDA27174F}"/>
                </a:ext>
              </a:extLst>
            </p:cNvPr>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7" name="Google Shape;5224;p64">
              <a:extLst>
                <a:ext uri="{FF2B5EF4-FFF2-40B4-BE49-F238E27FC236}">
                  <a16:creationId xmlns:a16="http://schemas.microsoft.com/office/drawing/2014/main" id="{20385DE6-037C-D031-378B-87CED85ACE20}"/>
                </a:ext>
              </a:extLst>
            </p:cNvPr>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5225;p64">
              <a:extLst>
                <a:ext uri="{FF2B5EF4-FFF2-40B4-BE49-F238E27FC236}">
                  <a16:creationId xmlns:a16="http://schemas.microsoft.com/office/drawing/2014/main" id="{4FE447BA-970B-F1DE-C801-FBFA5A6FCC88}"/>
                </a:ext>
              </a:extLst>
            </p:cNvPr>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9" name="Google Shape;5226;p64">
              <a:extLst>
                <a:ext uri="{FF2B5EF4-FFF2-40B4-BE49-F238E27FC236}">
                  <a16:creationId xmlns:a16="http://schemas.microsoft.com/office/drawing/2014/main" id="{C85C5B57-77C5-55F6-4902-E74DC3D06879}"/>
                </a:ext>
              </a:extLst>
            </p:cNvPr>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0" name="Google Shape;5227;p64">
              <a:extLst>
                <a:ext uri="{FF2B5EF4-FFF2-40B4-BE49-F238E27FC236}">
                  <a16:creationId xmlns:a16="http://schemas.microsoft.com/office/drawing/2014/main" id="{A59E8191-9D7A-0D44-1AF8-E4A7D1BE7D27}"/>
                </a:ext>
              </a:extLst>
            </p:cNvPr>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5228;p64">
              <a:extLst>
                <a:ext uri="{FF2B5EF4-FFF2-40B4-BE49-F238E27FC236}">
                  <a16:creationId xmlns:a16="http://schemas.microsoft.com/office/drawing/2014/main" id="{DB079EA4-6B1C-903F-1559-00B7115E9E38}"/>
                </a:ext>
              </a:extLst>
            </p:cNvPr>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2" name="Google Shape;5229;p64">
              <a:extLst>
                <a:ext uri="{FF2B5EF4-FFF2-40B4-BE49-F238E27FC236}">
                  <a16:creationId xmlns:a16="http://schemas.microsoft.com/office/drawing/2014/main" id="{AA1CE665-8DFE-EE3C-5ED7-D2744B1A0319}"/>
                </a:ext>
              </a:extLst>
            </p:cNvPr>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3" name="Google Shape;5230;p64">
              <a:extLst>
                <a:ext uri="{FF2B5EF4-FFF2-40B4-BE49-F238E27FC236}">
                  <a16:creationId xmlns:a16="http://schemas.microsoft.com/office/drawing/2014/main" id="{C66CED78-157C-DF89-C1E0-1C858E7C6C0F}"/>
                </a:ext>
              </a:extLst>
            </p:cNvPr>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5231;p64">
              <a:extLst>
                <a:ext uri="{FF2B5EF4-FFF2-40B4-BE49-F238E27FC236}">
                  <a16:creationId xmlns:a16="http://schemas.microsoft.com/office/drawing/2014/main" id="{0EC261F9-8E87-307B-5816-3824BD4E0545}"/>
                </a:ext>
              </a:extLst>
            </p:cNvPr>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5" name="Google Shape;5232;p64">
              <a:extLst>
                <a:ext uri="{FF2B5EF4-FFF2-40B4-BE49-F238E27FC236}">
                  <a16:creationId xmlns:a16="http://schemas.microsoft.com/office/drawing/2014/main" id="{3C081BBD-BDDF-40C6-9415-54F895F1B828}"/>
                </a:ext>
              </a:extLst>
            </p:cNvPr>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6" name="Google Shape;5233;p64">
              <a:extLst>
                <a:ext uri="{FF2B5EF4-FFF2-40B4-BE49-F238E27FC236}">
                  <a16:creationId xmlns:a16="http://schemas.microsoft.com/office/drawing/2014/main" id="{B89487AE-9DB3-F208-1801-CD627C4CE89C}"/>
                </a:ext>
              </a:extLst>
            </p:cNvPr>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5234;p64">
              <a:extLst>
                <a:ext uri="{FF2B5EF4-FFF2-40B4-BE49-F238E27FC236}">
                  <a16:creationId xmlns:a16="http://schemas.microsoft.com/office/drawing/2014/main" id="{68FA2DC5-14EF-78B0-A0E4-93FE0AED9270}"/>
                </a:ext>
              </a:extLst>
            </p:cNvPr>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8" name="Google Shape;5235;p64">
              <a:extLst>
                <a:ext uri="{FF2B5EF4-FFF2-40B4-BE49-F238E27FC236}">
                  <a16:creationId xmlns:a16="http://schemas.microsoft.com/office/drawing/2014/main" id="{30BC2D69-951F-1A16-1F7F-C6864226094D}"/>
                </a:ext>
              </a:extLst>
            </p:cNvPr>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9" name="Google Shape;5236;p64">
              <a:extLst>
                <a:ext uri="{FF2B5EF4-FFF2-40B4-BE49-F238E27FC236}">
                  <a16:creationId xmlns:a16="http://schemas.microsoft.com/office/drawing/2014/main" id="{D9E734C7-E8E6-10A1-E425-D51CE8E3B0D5}"/>
                </a:ext>
              </a:extLst>
            </p:cNvPr>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5237;p64">
              <a:extLst>
                <a:ext uri="{FF2B5EF4-FFF2-40B4-BE49-F238E27FC236}">
                  <a16:creationId xmlns:a16="http://schemas.microsoft.com/office/drawing/2014/main" id="{A39772CE-AAA6-6C9A-D2EC-546B79FFF9FF}"/>
                </a:ext>
              </a:extLst>
            </p:cNvPr>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1" name="Google Shape;5238;p64">
              <a:extLst>
                <a:ext uri="{FF2B5EF4-FFF2-40B4-BE49-F238E27FC236}">
                  <a16:creationId xmlns:a16="http://schemas.microsoft.com/office/drawing/2014/main" id="{B72AC573-D6A7-E82E-C145-AC43518999F0}"/>
                </a:ext>
              </a:extLst>
            </p:cNvPr>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2" name="Google Shape;5239;p64">
              <a:extLst>
                <a:ext uri="{FF2B5EF4-FFF2-40B4-BE49-F238E27FC236}">
                  <a16:creationId xmlns:a16="http://schemas.microsoft.com/office/drawing/2014/main" id="{8B5EEBA4-323F-A58A-F2B1-3A34EFA5BF0C}"/>
                </a:ext>
              </a:extLst>
            </p:cNvPr>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5240;p64">
              <a:extLst>
                <a:ext uri="{FF2B5EF4-FFF2-40B4-BE49-F238E27FC236}">
                  <a16:creationId xmlns:a16="http://schemas.microsoft.com/office/drawing/2014/main" id="{21AB9ACA-7806-33CD-8DC7-F0A1959BE30A}"/>
                </a:ext>
              </a:extLst>
            </p:cNvPr>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4" name="Google Shape;5241;p64">
              <a:extLst>
                <a:ext uri="{FF2B5EF4-FFF2-40B4-BE49-F238E27FC236}">
                  <a16:creationId xmlns:a16="http://schemas.microsoft.com/office/drawing/2014/main" id="{EA5D80A4-892E-BFE9-E583-2BCAF18F845B}"/>
                </a:ext>
              </a:extLst>
            </p:cNvPr>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5" name="Google Shape;5242;p64">
              <a:extLst>
                <a:ext uri="{FF2B5EF4-FFF2-40B4-BE49-F238E27FC236}">
                  <a16:creationId xmlns:a16="http://schemas.microsoft.com/office/drawing/2014/main" id="{C7E4064F-E88E-C6A3-D27D-9E22E197E71A}"/>
                </a:ext>
              </a:extLst>
            </p:cNvPr>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5243;p64">
              <a:extLst>
                <a:ext uri="{FF2B5EF4-FFF2-40B4-BE49-F238E27FC236}">
                  <a16:creationId xmlns:a16="http://schemas.microsoft.com/office/drawing/2014/main" id="{6522F81F-C0C1-4962-01C2-12E702A7296E}"/>
                </a:ext>
              </a:extLst>
            </p:cNvPr>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7" name="Google Shape;5244;p64">
              <a:extLst>
                <a:ext uri="{FF2B5EF4-FFF2-40B4-BE49-F238E27FC236}">
                  <a16:creationId xmlns:a16="http://schemas.microsoft.com/office/drawing/2014/main" id="{12FD9445-4CE9-3075-9C2E-21FC875B391B}"/>
                </a:ext>
              </a:extLst>
            </p:cNvPr>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8" name="Google Shape;5245;p64">
              <a:extLst>
                <a:ext uri="{FF2B5EF4-FFF2-40B4-BE49-F238E27FC236}">
                  <a16:creationId xmlns:a16="http://schemas.microsoft.com/office/drawing/2014/main" id="{9C64FB39-9A02-3995-1281-C34C41520E7B}"/>
                </a:ext>
              </a:extLst>
            </p:cNvPr>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5246;p64">
              <a:extLst>
                <a:ext uri="{FF2B5EF4-FFF2-40B4-BE49-F238E27FC236}">
                  <a16:creationId xmlns:a16="http://schemas.microsoft.com/office/drawing/2014/main" id="{4F5EBD8E-3628-F8B4-71DD-9895C17C10A4}"/>
                </a:ext>
              </a:extLst>
            </p:cNvPr>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0" name="Google Shape;5247;p64">
              <a:extLst>
                <a:ext uri="{FF2B5EF4-FFF2-40B4-BE49-F238E27FC236}">
                  <a16:creationId xmlns:a16="http://schemas.microsoft.com/office/drawing/2014/main" id="{1B99AE36-8F12-C7FB-2DA2-952B051896A0}"/>
                </a:ext>
              </a:extLst>
            </p:cNvPr>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1" name="Google Shape;5248;p64">
              <a:extLst>
                <a:ext uri="{FF2B5EF4-FFF2-40B4-BE49-F238E27FC236}">
                  <a16:creationId xmlns:a16="http://schemas.microsoft.com/office/drawing/2014/main" id="{9D6C6DD0-E044-C145-699A-D6F7BDF179DE}"/>
                </a:ext>
              </a:extLst>
            </p:cNvPr>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5249;p64">
              <a:extLst>
                <a:ext uri="{FF2B5EF4-FFF2-40B4-BE49-F238E27FC236}">
                  <a16:creationId xmlns:a16="http://schemas.microsoft.com/office/drawing/2014/main" id="{2D9E3C08-0FA5-B933-CC36-E997513B4B30}"/>
                </a:ext>
              </a:extLst>
            </p:cNvPr>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3" name="Google Shape;5250;p64">
              <a:extLst>
                <a:ext uri="{FF2B5EF4-FFF2-40B4-BE49-F238E27FC236}">
                  <a16:creationId xmlns:a16="http://schemas.microsoft.com/office/drawing/2014/main" id="{24DCFF64-0244-2267-F0C7-09BB0B321D3F}"/>
                </a:ext>
              </a:extLst>
            </p:cNvPr>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4" name="Google Shape;5251;p64">
              <a:extLst>
                <a:ext uri="{FF2B5EF4-FFF2-40B4-BE49-F238E27FC236}">
                  <a16:creationId xmlns:a16="http://schemas.microsoft.com/office/drawing/2014/main" id="{F1146683-B76C-123A-1237-470834A5F334}"/>
                </a:ext>
              </a:extLst>
            </p:cNvPr>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5252;p64">
              <a:extLst>
                <a:ext uri="{FF2B5EF4-FFF2-40B4-BE49-F238E27FC236}">
                  <a16:creationId xmlns:a16="http://schemas.microsoft.com/office/drawing/2014/main" id="{4A478103-38CB-62C7-8406-1F40E2171016}"/>
                </a:ext>
              </a:extLst>
            </p:cNvPr>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6" name="Google Shape;5253;p64">
              <a:extLst>
                <a:ext uri="{FF2B5EF4-FFF2-40B4-BE49-F238E27FC236}">
                  <a16:creationId xmlns:a16="http://schemas.microsoft.com/office/drawing/2014/main" id="{F4E52FA1-1B08-D8DA-B975-D3D7246AD5BB}"/>
                </a:ext>
              </a:extLst>
            </p:cNvPr>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7" name="Google Shape;5254;p64">
              <a:extLst>
                <a:ext uri="{FF2B5EF4-FFF2-40B4-BE49-F238E27FC236}">
                  <a16:creationId xmlns:a16="http://schemas.microsoft.com/office/drawing/2014/main" id="{444F6450-8CB9-81CF-2A5D-466846057993}"/>
                </a:ext>
              </a:extLst>
            </p:cNvPr>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5255;p64">
              <a:extLst>
                <a:ext uri="{FF2B5EF4-FFF2-40B4-BE49-F238E27FC236}">
                  <a16:creationId xmlns:a16="http://schemas.microsoft.com/office/drawing/2014/main" id="{CE65917A-D769-C00E-4193-A2D55A018E30}"/>
                </a:ext>
              </a:extLst>
            </p:cNvPr>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9" name="Google Shape;5256;p64">
              <a:extLst>
                <a:ext uri="{FF2B5EF4-FFF2-40B4-BE49-F238E27FC236}">
                  <a16:creationId xmlns:a16="http://schemas.microsoft.com/office/drawing/2014/main" id="{A632D05D-7CEE-1640-A20A-6577D41BF7AB}"/>
                </a:ext>
              </a:extLst>
            </p:cNvPr>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0" name="Google Shape;5257;p64">
              <a:extLst>
                <a:ext uri="{FF2B5EF4-FFF2-40B4-BE49-F238E27FC236}">
                  <a16:creationId xmlns:a16="http://schemas.microsoft.com/office/drawing/2014/main" id="{3082C195-C74A-B1C2-8D83-A2D06494911C}"/>
                </a:ext>
              </a:extLst>
            </p:cNvPr>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5258;p64">
              <a:extLst>
                <a:ext uri="{FF2B5EF4-FFF2-40B4-BE49-F238E27FC236}">
                  <a16:creationId xmlns:a16="http://schemas.microsoft.com/office/drawing/2014/main" id="{36602661-31CD-81DE-8AD9-41D10CC7683C}"/>
                </a:ext>
              </a:extLst>
            </p:cNvPr>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2" name="Google Shape;5259;p64">
              <a:extLst>
                <a:ext uri="{FF2B5EF4-FFF2-40B4-BE49-F238E27FC236}">
                  <a16:creationId xmlns:a16="http://schemas.microsoft.com/office/drawing/2014/main" id="{F268158D-B8DF-26D5-6904-17761DA8A9F7}"/>
                </a:ext>
              </a:extLst>
            </p:cNvPr>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3" name="Google Shape;5260;p64">
              <a:extLst>
                <a:ext uri="{FF2B5EF4-FFF2-40B4-BE49-F238E27FC236}">
                  <a16:creationId xmlns:a16="http://schemas.microsoft.com/office/drawing/2014/main" id="{677A79F4-ED5C-50E8-62CC-59150EACE0C3}"/>
                </a:ext>
              </a:extLst>
            </p:cNvPr>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5261;p64">
              <a:extLst>
                <a:ext uri="{FF2B5EF4-FFF2-40B4-BE49-F238E27FC236}">
                  <a16:creationId xmlns:a16="http://schemas.microsoft.com/office/drawing/2014/main" id="{B34C68A6-32C5-B207-F35F-79A5B328EE46}"/>
                </a:ext>
              </a:extLst>
            </p:cNvPr>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5" name="Google Shape;5262;p64">
              <a:extLst>
                <a:ext uri="{FF2B5EF4-FFF2-40B4-BE49-F238E27FC236}">
                  <a16:creationId xmlns:a16="http://schemas.microsoft.com/office/drawing/2014/main" id="{635A5161-22B9-5A9D-CA85-3354DC519775}"/>
                </a:ext>
              </a:extLst>
            </p:cNvPr>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6" name="Google Shape;5263;p64">
              <a:extLst>
                <a:ext uri="{FF2B5EF4-FFF2-40B4-BE49-F238E27FC236}">
                  <a16:creationId xmlns:a16="http://schemas.microsoft.com/office/drawing/2014/main" id="{4221FDE6-66F7-52DF-148E-7DC0BC983D6B}"/>
                </a:ext>
              </a:extLst>
            </p:cNvPr>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5264;p64">
              <a:extLst>
                <a:ext uri="{FF2B5EF4-FFF2-40B4-BE49-F238E27FC236}">
                  <a16:creationId xmlns:a16="http://schemas.microsoft.com/office/drawing/2014/main" id="{0FA8C1BD-283C-922A-9973-C8B50F53DC99}"/>
                </a:ext>
              </a:extLst>
            </p:cNvPr>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8" name="Google Shape;5265;p64">
              <a:extLst>
                <a:ext uri="{FF2B5EF4-FFF2-40B4-BE49-F238E27FC236}">
                  <a16:creationId xmlns:a16="http://schemas.microsoft.com/office/drawing/2014/main" id="{C4B5CB5C-83F3-7649-2409-97E437E706EE}"/>
                </a:ext>
              </a:extLst>
            </p:cNvPr>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9" name="Google Shape;5266;p64">
              <a:extLst>
                <a:ext uri="{FF2B5EF4-FFF2-40B4-BE49-F238E27FC236}">
                  <a16:creationId xmlns:a16="http://schemas.microsoft.com/office/drawing/2014/main" id="{D713F120-06E5-2907-370B-4E4B6BB7255A}"/>
                </a:ext>
              </a:extLst>
            </p:cNvPr>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5267;p64">
              <a:extLst>
                <a:ext uri="{FF2B5EF4-FFF2-40B4-BE49-F238E27FC236}">
                  <a16:creationId xmlns:a16="http://schemas.microsoft.com/office/drawing/2014/main" id="{3D3C3F6A-774F-B57E-004D-49A1ED9E7A37}"/>
                </a:ext>
              </a:extLst>
            </p:cNvPr>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1" name="Google Shape;5268;p64">
              <a:extLst>
                <a:ext uri="{FF2B5EF4-FFF2-40B4-BE49-F238E27FC236}">
                  <a16:creationId xmlns:a16="http://schemas.microsoft.com/office/drawing/2014/main" id="{E02F1487-8C15-1340-0D58-5DC0E0FEB958}"/>
                </a:ext>
              </a:extLst>
            </p:cNvPr>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2" name="Google Shape;5269;p64">
              <a:extLst>
                <a:ext uri="{FF2B5EF4-FFF2-40B4-BE49-F238E27FC236}">
                  <a16:creationId xmlns:a16="http://schemas.microsoft.com/office/drawing/2014/main" id="{D26A2264-E40E-350B-818B-43AEAB399C54}"/>
                </a:ext>
              </a:extLst>
            </p:cNvPr>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3" name="Google Shape;5270;p64">
              <a:extLst>
                <a:ext uri="{FF2B5EF4-FFF2-40B4-BE49-F238E27FC236}">
                  <a16:creationId xmlns:a16="http://schemas.microsoft.com/office/drawing/2014/main" id="{2DB891F0-AAC3-14F6-D83C-BD47C4FCE4E2}"/>
                </a:ext>
              </a:extLst>
            </p:cNvPr>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4" name="Google Shape;5271;p64">
              <a:extLst>
                <a:ext uri="{FF2B5EF4-FFF2-40B4-BE49-F238E27FC236}">
                  <a16:creationId xmlns:a16="http://schemas.microsoft.com/office/drawing/2014/main" id="{1F47BA79-E339-437D-7A2E-90A5FFE01F11}"/>
                </a:ext>
              </a:extLst>
            </p:cNvPr>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5" name="Google Shape;5272;p64">
              <a:extLst>
                <a:ext uri="{FF2B5EF4-FFF2-40B4-BE49-F238E27FC236}">
                  <a16:creationId xmlns:a16="http://schemas.microsoft.com/office/drawing/2014/main" id="{D64DF073-31E5-D8DC-6C54-047CCD925443}"/>
                </a:ext>
              </a:extLst>
            </p:cNvPr>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6" name="Google Shape;5273;p64">
              <a:extLst>
                <a:ext uri="{FF2B5EF4-FFF2-40B4-BE49-F238E27FC236}">
                  <a16:creationId xmlns:a16="http://schemas.microsoft.com/office/drawing/2014/main" id="{EB7CC451-1CD2-8FEC-B1C4-5EFC0676947B}"/>
                </a:ext>
              </a:extLst>
            </p:cNvPr>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7" name="Google Shape;5274;p64">
              <a:extLst>
                <a:ext uri="{FF2B5EF4-FFF2-40B4-BE49-F238E27FC236}">
                  <a16:creationId xmlns:a16="http://schemas.microsoft.com/office/drawing/2014/main" id="{412E6B8F-E152-AA95-9C52-CD6BF8B54B3D}"/>
                </a:ext>
              </a:extLst>
            </p:cNvPr>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8" name="Google Shape;5275;p64">
              <a:extLst>
                <a:ext uri="{FF2B5EF4-FFF2-40B4-BE49-F238E27FC236}">
                  <a16:creationId xmlns:a16="http://schemas.microsoft.com/office/drawing/2014/main" id="{C2706E27-167F-4085-A023-737F35B3E6C0}"/>
                </a:ext>
              </a:extLst>
            </p:cNvPr>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9" name="Google Shape;5276;p64">
              <a:extLst>
                <a:ext uri="{FF2B5EF4-FFF2-40B4-BE49-F238E27FC236}">
                  <a16:creationId xmlns:a16="http://schemas.microsoft.com/office/drawing/2014/main" id="{74A20323-0744-866C-12F2-E41C995C1C29}"/>
                </a:ext>
              </a:extLst>
            </p:cNvPr>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0" name="Google Shape;5277;p64">
              <a:extLst>
                <a:ext uri="{FF2B5EF4-FFF2-40B4-BE49-F238E27FC236}">
                  <a16:creationId xmlns:a16="http://schemas.microsoft.com/office/drawing/2014/main" id="{624A31A6-69E4-E331-4FBC-2EE0F82B395F}"/>
                </a:ext>
              </a:extLst>
            </p:cNvPr>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1" name="Google Shape;5278;p64">
              <a:extLst>
                <a:ext uri="{FF2B5EF4-FFF2-40B4-BE49-F238E27FC236}">
                  <a16:creationId xmlns:a16="http://schemas.microsoft.com/office/drawing/2014/main" id="{2A896E18-35DC-F42B-ABB9-737D1F963E51}"/>
                </a:ext>
              </a:extLst>
            </p:cNvPr>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2" name="Google Shape;5279;p64">
              <a:extLst>
                <a:ext uri="{FF2B5EF4-FFF2-40B4-BE49-F238E27FC236}">
                  <a16:creationId xmlns:a16="http://schemas.microsoft.com/office/drawing/2014/main" id="{CA8C5AD4-C476-1BAC-B5A5-C4AAC5EFC117}"/>
                </a:ext>
              </a:extLst>
            </p:cNvPr>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3" name="Google Shape;5280;p64">
              <a:extLst>
                <a:ext uri="{FF2B5EF4-FFF2-40B4-BE49-F238E27FC236}">
                  <a16:creationId xmlns:a16="http://schemas.microsoft.com/office/drawing/2014/main" id="{3515E5C2-9372-A7CA-5260-0B9B6BF0DD33}"/>
                </a:ext>
              </a:extLst>
            </p:cNvPr>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5281;p64">
              <a:extLst>
                <a:ext uri="{FF2B5EF4-FFF2-40B4-BE49-F238E27FC236}">
                  <a16:creationId xmlns:a16="http://schemas.microsoft.com/office/drawing/2014/main" id="{4E1E44FA-4D5B-AAD1-E1AC-0CAA7A248155}"/>
                </a:ext>
              </a:extLst>
            </p:cNvPr>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5282;p64">
              <a:extLst>
                <a:ext uri="{FF2B5EF4-FFF2-40B4-BE49-F238E27FC236}">
                  <a16:creationId xmlns:a16="http://schemas.microsoft.com/office/drawing/2014/main" id="{004DCFE7-FF05-992A-EFA6-DC14DFC2BBEB}"/>
                </a:ext>
              </a:extLst>
            </p:cNvPr>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5283;p64">
              <a:extLst>
                <a:ext uri="{FF2B5EF4-FFF2-40B4-BE49-F238E27FC236}">
                  <a16:creationId xmlns:a16="http://schemas.microsoft.com/office/drawing/2014/main" id="{17FB6BCB-C694-647F-9FB4-08F694923033}"/>
                </a:ext>
              </a:extLst>
            </p:cNvPr>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7" name="Google Shape;5284;p64">
              <a:extLst>
                <a:ext uri="{FF2B5EF4-FFF2-40B4-BE49-F238E27FC236}">
                  <a16:creationId xmlns:a16="http://schemas.microsoft.com/office/drawing/2014/main" id="{F309750E-4331-03CA-EB6B-68A780235971}"/>
                </a:ext>
              </a:extLst>
            </p:cNvPr>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8" name="Google Shape;5285;p64">
              <a:extLst>
                <a:ext uri="{FF2B5EF4-FFF2-40B4-BE49-F238E27FC236}">
                  <a16:creationId xmlns:a16="http://schemas.microsoft.com/office/drawing/2014/main" id="{2633CF6A-9FFD-7958-144D-BE9010B8DFFB}"/>
                </a:ext>
              </a:extLst>
            </p:cNvPr>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9" name="Google Shape;5286;p64">
              <a:extLst>
                <a:ext uri="{FF2B5EF4-FFF2-40B4-BE49-F238E27FC236}">
                  <a16:creationId xmlns:a16="http://schemas.microsoft.com/office/drawing/2014/main" id="{99290A30-6029-3219-DFAD-90FDF5BD2560}"/>
                </a:ext>
              </a:extLst>
            </p:cNvPr>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0" name="Google Shape;5287;p64">
              <a:extLst>
                <a:ext uri="{FF2B5EF4-FFF2-40B4-BE49-F238E27FC236}">
                  <a16:creationId xmlns:a16="http://schemas.microsoft.com/office/drawing/2014/main" id="{F20A5532-015B-6397-1284-C1609544809B}"/>
                </a:ext>
              </a:extLst>
            </p:cNvPr>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1" name="Google Shape;5288;p64">
              <a:extLst>
                <a:ext uri="{FF2B5EF4-FFF2-40B4-BE49-F238E27FC236}">
                  <a16:creationId xmlns:a16="http://schemas.microsoft.com/office/drawing/2014/main" id="{0ECE9389-7CBC-DC0B-658A-9FF520A43305}"/>
                </a:ext>
              </a:extLst>
            </p:cNvPr>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2" name="Google Shape;5289;p64">
              <a:extLst>
                <a:ext uri="{FF2B5EF4-FFF2-40B4-BE49-F238E27FC236}">
                  <a16:creationId xmlns:a16="http://schemas.microsoft.com/office/drawing/2014/main" id="{C8592821-A35D-13AF-C9F5-7BA1EF3D8BB6}"/>
                </a:ext>
              </a:extLst>
            </p:cNvPr>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3" name="Google Shape;5290;p64">
              <a:extLst>
                <a:ext uri="{FF2B5EF4-FFF2-40B4-BE49-F238E27FC236}">
                  <a16:creationId xmlns:a16="http://schemas.microsoft.com/office/drawing/2014/main" id="{9A130B31-B7BB-20FF-3028-B6B7D0D63F5C}"/>
                </a:ext>
              </a:extLst>
            </p:cNvPr>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5291;p64">
              <a:extLst>
                <a:ext uri="{FF2B5EF4-FFF2-40B4-BE49-F238E27FC236}">
                  <a16:creationId xmlns:a16="http://schemas.microsoft.com/office/drawing/2014/main" id="{EFE70EB0-FE36-5CBD-3AAC-7F9A738EA6D7}"/>
                </a:ext>
              </a:extLst>
            </p:cNvPr>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5292;p64">
              <a:extLst>
                <a:ext uri="{FF2B5EF4-FFF2-40B4-BE49-F238E27FC236}">
                  <a16:creationId xmlns:a16="http://schemas.microsoft.com/office/drawing/2014/main" id="{835FED1F-3565-7151-2DC0-FEB5C13B937A}"/>
                </a:ext>
              </a:extLst>
            </p:cNvPr>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5293;p64">
              <a:extLst>
                <a:ext uri="{FF2B5EF4-FFF2-40B4-BE49-F238E27FC236}">
                  <a16:creationId xmlns:a16="http://schemas.microsoft.com/office/drawing/2014/main" id="{BF05C74C-B435-059C-E20F-0DB3F7481400}"/>
                </a:ext>
              </a:extLst>
            </p:cNvPr>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5294;p64">
              <a:extLst>
                <a:ext uri="{FF2B5EF4-FFF2-40B4-BE49-F238E27FC236}">
                  <a16:creationId xmlns:a16="http://schemas.microsoft.com/office/drawing/2014/main" id="{4712C5D4-3A60-70B4-34C7-B60B505E1DAD}"/>
                </a:ext>
              </a:extLst>
            </p:cNvPr>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8" name="Google Shape;5295;p64">
              <a:extLst>
                <a:ext uri="{FF2B5EF4-FFF2-40B4-BE49-F238E27FC236}">
                  <a16:creationId xmlns:a16="http://schemas.microsoft.com/office/drawing/2014/main" id="{548502C7-3426-F169-6399-FB059AEB3F1B}"/>
                </a:ext>
              </a:extLst>
            </p:cNvPr>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9" name="Google Shape;5296;p64">
              <a:extLst>
                <a:ext uri="{FF2B5EF4-FFF2-40B4-BE49-F238E27FC236}">
                  <a16:creationId xmlns:a16="http://schemas.microsoft.com/office/drawing/2014/main" id="{F2A080E8-165A-8DBD-9C8C-D861E194F97A}"/>
                </a:ext>
              </a:extLst>
            </p:cNvPr>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5297;p64">
              <a:extLst>
                <a:ext uri="{FF2B5EF4-FFF2-40B4-BE49-F238E27FC236}">
                  <a16:creationId xmlns:a16="http://schemas.microsoft.com/office/drawing/2014/main" id="{0B7EA07C-D32B-061E-DCB0-3C8EE5CF100B}"/>
                </a:ext>
              </a:extLst>
            </p:cNvPr>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1" name="Google Shape;5298;p64">
              <a:extLst>
                <a:ext uri="{FF2B5EF4-FFF2-40B4-BE49-F238E27FC236}">
                  <a16:creationId xmlns:a16="http://schemas.microsoft.com/office/drawing/2014/main" id="{946BFBC1-F096-DE01-7B96-3FC97A78EA73}"/>
                </a:ext>
              </a:extLst>
            </p:cNvPr>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2" name="Google Shape;5299;p64">
              <a:extLst>
                <a:ext uri="{FF2B5EF4-FFF2-40B4-BE49-F238E27FC236}">
                  <a16:creationId xmlns:a16="http://schemas.microsoft.com/office/drawing/2014/main" id="{EE9D28E7-AD51-C44A-6369-6FC1051B3922}"/>
                </a:ext>
              </a:extLst>
            </p:cNvPr>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5300;p64">
              <a:extLst>
                <a:ext uri="{FF2B5EF4-FFF2-40B4-BE49-F238E27FC236}">
                  <a16:creationId xmlns:a16="http://schemas.microsoft.com/office/drawing/2014/main" id="{C3340D2E-0267-0203-2139-732B22C83E6A}"/>
                </a:ext>
              </a:extLst>
            </p:cNvPr>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4" name="Google Shape;5301;p64">
              <a:extLst>
                <a:ext uri="{FF2B5EF4-FFF2-40B4-BE49-F238E27FC236}">
                  <a16:creationId xmlns:a16="http://schemas.microsoft.com/office/drawing/2014/main" id="{C5504248-3D49-8B25-0E2A-CF746F59E95A}"/>
                </a:ext>
              </a:extLst>
            </p:cNvPr>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5" name="Google Shape;5302;p64">
              <a:extLst>
                <a:ext uri="{FF2B5EF4-FFF2-40B4-BE49-F238E27FC236}">
                  <a16:creationId xmlns:a16="http://schemas.microsoft.com/office/drawing/2014/main" id="{590029EA-03A4-3D96-5E4F-CF26260E86DB}"/>
                </a:ext>
              </a:extLst>
            </p:cNvPr>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6" name="Google Shape;5303;p64">
              <a:extLst>
                <a:ext uri="{FF2B5EF4-FFF2-40B4-BE49-F238E27FC236}">
                  <a16:creationId xmlns:a16="http://schemas.microsoft.com/office/drawing/2014/main" id="{D7385B8A-2C3E-C8FC-7A4F-F1A6FE1C5E39}"/>
                </a:ext>
              </a:extLst>
            </p:cNvPr>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5304;p64">
              <a:extLst>
                <a:ext uri="{FF2B5EF4-FFF2-40B4-BE49-F238E27FC236}">
                  <a16:creationId xmlns:a16="http://schemas.microsoft.com/office/drawing/2014/main" id="{881BF6F3-F77F-16B9-6C96-CDCFFB4254E8}"/>
                </a:ext>
              </a:extLst>
            </p:cNvPr>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8" name="Google Shape;5305;p64">
              <a:extLst>
                <a:ext uri="{FF2B5EF4-FFF2-40B4-BE49-F238E27FC236}">
                  <a16:creationId xmlns:a16="http://schemas.microsoft.com/office/drawing/2014/main" id="{F6D7C2BC-85E0-A65C-2958-B65446CA237F}"/>
                </a:ext>
              </a:extLst>
            </p:cNvPr>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9" name="Google Shape;5306;p64">
              <a:extLst>
                <a:ext uri="{FF2B5EF4-FFF2-40B4-BE49-F238E27FC236}">
                  <a16:creationId xmlns:a16="http://schemas.microsoft.com/office/drawing/2014/main" id="{B8D3F425-1772-20D6-6EE7-B8AB126778EC}"/>
                </a:ext>
              </a:extLst>
            </p:cNvPr>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0" name="Google Shape;5307;p64">
              <a:extLst>
                <a:ext uri="{FF2B5EF4-FFF2-40B4-BE49-F238E27FC236}">
                  <a16:creationId xmlns:a16="http://schemas.microsoft.com/office/drawing/2014/main" id="{970E0544-40B0-D64A-D568-8A7BD359F033}"/>
                </a:ext>
              </a:extLst>
            </p:cNvPr>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1" name="Google Shape;5308;p64">
              <a:extLst>
                <a:ext uri="{FF2B5EF4-FFF2-40B4-BE49-F238E27FC236}">
                  <a16:creationId xmlns:a16="http://schemas.microsoft.com/office/drawing/2014/main" id="{FDFDEFFE-68E6-1B8B-B1C4-7DC5678BB09C}"/>
                </a:ext>
              </a:extLst>
            </p:cNvPr>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2" name="Google Shape;5309;p64">
              <a:extLst>
                <a:ext uri="{FF2B5EF4-FFF2-40B4-BE49-F238E27FC236}">
                  <a16:creationId xmlns:a16="http://schemas.microsoft.com/office/drawing/2014/main" id="{0D2AECAE-0295-6A69-4419-4668DB47CCF9}"/>
                </a:ext>
              </a:extLst>
            </p:cNvPr>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3" name="Google Shape;5310;p64">
              <a:extLst>
                <a:ext uri="{FF2B5EF4-FFF2-40B4-BE49-F238E27FC236}">
                  <a16:creationId xmlns:a16="http://schemas.microsoft.com/office/drawing/2014/main" id="{2F9309F8-07A5-FA59-A4B4-9290C7D810D1}"/>
                </a:ext>
              </a:extLst>
            </p:cNvPr>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4" name="Google Shape;5311;p64">
              <a:extLst>
                <a:ext uri="{FF2B5EF4-FFF2-40B4-BE49-F238E27FC236}">
                  <a16:creationId xmlns:a16="http://schemas.microsoft.com/office/drawing/2014/main" id="{FB59697A-66B7-BE67-4761-D262CA974400}"/>
                </a:ext>
              </a:extLst>
            </p:cNvPr>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5312;p64">
              <a:extLst>
                <a:ext uri="{FF2B5EF4-FFF2-40B4-BE49-F238E27FC236}">
                  <a16:creationId xmlns:a16="http://schemas.microsoft.com/office/drawing/2014/main" id="{C1E7AC6B-A247-F5A6-376E-5AF98C0105E5}"/>
                </a:ext>
              </a:extLst>
            </p:cNvPr>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6" name="Google Shape;5313;p64">
              <a:extLst>
                <a:ext uri="{FF2B5EF4-FFF2-40B4-BE49-F238E27FC236}">
                  <a16:creationId xmlns:a16="http://schemas.microsoft.com/office/drawing/2014/main" id="{A6D2ACE3-57F7-638A-55BE-9A862609361C}"/>
                </a:ext>
              </a:extLst>
            </p:cNvPr>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7" name="Google Shape;5314;p64">
              <a:extLst>
                <a:ext uri="{FF2B5EF4-FFF2-40B4-BE49-F238E27FC236}">
                  <a16:creationId xmlns:a16="http://schemas.microsoft.com/office/drawing/2014/main" id="{80B5D934-1D86-EC56-91DD-2E4CB39E6059}"/>
                </a:ext>
              </a:extLst>
            </p:cNvPr>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8" name="Google Shape;5315;p64">
              <a:extLst>
                <a:ext uri="{FF2B5EF4-FFF2-40B4-BE49-F238E27FC236}">
                  <a16:creationId xmlns:a16="http://schemas.microsoft.com/office/drawing/2014/main" id="{A133AA95-3932-CBBF-86C1-9BBFCDC3B746}"/>
                </a:ext>
              </a:extLst>
            </p:cNvPr>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9" name="Google Shape;5316;p64">
              <a:extLst>
                <a:ext uri="{FF2B5EF4-FFF2-40B4-BE49-F238E27FC236}">
                  <a16:creationId xmlns:a16="http://schemas.microsoft.com/office/drawing/2014/main" id="{D51DAEC1-F38E-ECF9-2084-5DE5725CD8A9}"/>
                </a:ext>
              </a:extLst>
            </p:cNvPr>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0" name="Google Shape;5317;p64">
              <a:extLst>
                <a:ext uri="{FF2B5EF4-FFF2-40B4-BE49-F238E27FC236}">
                  <a16:creationId xmlns:a16="http://schemas.microsoft.com/office/drawing/2014/main" id="{4B71897E-0D9E-6847-3DD6-8CCAD0FF994F}"/>
                </a:ext>
              </a:extLst>
            </p:cNvPr>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1" name="Google Shape;5318;p64">
              <a:extLst>
                <a:ext uri="{FF2B5EF4-FFF2-40B4-BE49-F238E27FC236}">
                  <a16:creationId xmlns:a16="http://schemas.microsoft.com/office/drawing/2014/main" id="{EA6B488C-044B-65B6-1543-D8D0AF8149F6}"/>
                </a:ext>
              </a:extLst>
            </p:cNvPr>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2" name="Google Shape;5319;p64">
              <a:extLst>
                <a:ext uri="{FF2B5EF4-FFF2-40B4-BE49-F238E27FC236}">
                  <a16:creationId xmlns:a16="http://schemas.microsoft.com/office/drawing/2014/main" id="{F8AE4020-81A0-A00C-3BCC-DE72F7D31147}"/>
                </a:ext>
              </a:extLst>
            </p:cNvPr>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3" name="Google Shape;5320;p64">
              <a:extLst>
                <a:ext uri="{FF2B5EF4-FFF2-40B4-BE49-F238E27FC236}">
                  <a16:creationId xmlns:a16="http://schemas.microsoft.com/office/drawing/2014/main" id="{4968B466-A83F-BEC4-88BE-3340C8EA13EC}"/>
                </a:ext>
              </a:extLst>
            </p:cNvPr>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4" name="Google Shape;5321;p64">
              <a:extLst>
                <a:ext uri="{FF2B5EF4-FFF2-40B4-BE49-F238E27FC236}">
                  <a16:creationId xmlns:a16="http://schemas.microsoft.com/office/drawing/2014/main" id="{6D7FE08A-6F75-336A-4BD5-ED2322848BD4}"/>
                </a:ext>
              </a:extLst>
            </p:cNvPr>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5" name="Google Shape;5322;p64">
              <a:extLst>
                <a:ext uri="{FF2B5EF4-FFF2-40B4-BE49-F238E27FC236}">
                  <a16:creationId xmlns:a16="http://schemas.microsoft.com/office/drawing/2014/main" id="{6257518C-34DE-3F3A-18AD-A656C910E5AD}"/>
                </a:ext>
              </a:extLst>
            </p:cNvPr>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5323;p64">
              <a:extLst>
                <a:ext uri="{FF2B5EF4-FFF2-40B4-BE49-F238E27FC236}">
                  <a16:creationId xmlns:a16="http://schemas.microsoft.com/office/drawing/2014/main" id="{528BABF5-E75B-4079-721B-01AC784DC8FD}"/>
                </a:ext>
              </a:extLst>
            </p:cNvPr>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5324;p64">
              <a:extLst>
                <a:ext uri="{FF2B5EF4-FFF2-40B4-BE49-F238E27FC236}">
                  <a16:creationId xmlns:a16="http://schemas.microsoft.com/office/drawing/2014/main" id="{9005BB56-05AD-EEBF-C614-2A8D0AAD271D}"/>
                </a:ext>
              </a:extLst>
            </p:cNvPr>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8" name="Google Shape;5325;p64">
              <a:extLst>
                <a:ext uri="{FF2B5EF4-FFF2-40B4-BE49-F238E27FC236}">
                  <a16:creationId xmlns:a16="http://schemas.microsoft.com/office/drawing/2014/main" id="{5081822E-228E-B592-BBB5-BFA4F3301243}"/>
                </a:ext>
              </a:extLst>
            </p:cNvPr>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9" name="Google Shape;5326;p64">
              <a:extLst>
                <a:ext uri="{FF2B5EF4-FFF2-40B4-BE49-F238E27FC236}">
                  <a16:creationId xmlns:a16="http://schemas.microsoft.com/office/drawing/2014/main" id="{E94BE94E-F983-7F34-F69A-6E7A42DAE678}"/>
                </a:ext>
              </a:extLst>
            </p:cNvPr>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5327;p64">
              <a:extLst>
                <a:ext uri="{FF2B5EF4-FFF2-40B4-BE49-F238E27FC236}">
                  <a16:creationId xmlns:a16="http://schemas.microsoft.com/office/drawing/2014/main" id="{8E8BC3F2-A1CD-1F59-06F1-0D2A4C062A6B}"/>
                </a:ext>
              </a:extLst>
            </p:cNvPr>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5328;p64">
              <a:extLst>
                <a:ext uri="{FF2B5EF4-FFF2-40B4-BE49-F238E27FC236}">
                  <a16:creationId xmlns:a16="http://schemas.microsoft.com/office/drawing/2014/main" id="{FEC1A499-BE95-03AB-F9CB-3F7E6406D623}"/>
                </a:ext>
              </a:extLst>
            </p:cNvPr>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5329;p64">
              <a:extLst>
                <a:ext uri="{FF2B5EF4-FFF2-40B4-BE49-F238E27FC236}">
                  <a16:creationId xmlns:a16="http://schemas.microsoft.com/office/drawing/2014/main" id="{9C661106-CAE3-5E4A-044D-AA90AE0F776E}"/>
                </a:ext>
              </a:extLst>
            </p:cNvPr>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5330;p64">
              <a:extLst>
                <a:ext uri="{FF2B5EF4-FFF2-40B4-BE49-F238E27FC236}">
                  <a16:creationId xmlns:a16="http://schemas.microsoft.com/office/drawing/2014/main" id="{93549D22-F1C9-45FA-B21E-EFAD423018B5}"/>
                </a:ext>
              </a:extLst>
            </p:cNvPr>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5331;p64">
              <a:extLst>
                <a:ext uri="{FF2B5EF4-FFF2-40B4-BE49-F238E27FC236}">
                  <a16:creationId xmlns:a16="http://schemas.microsoft.com/office/drawing/2014/main" id="{3BB9F08B-1A39-6E24-F5F1-B643DECCA30B}"/>
                </a:ext>
              </a:extLst>
            </p:cNvPr>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5332;p64">
              <a:extLst>
                <a:ext uri="{FF2B5EF4-FFF2-40B4-BE49-F238E27FC236}">
                  <a16:creationId xmlns:a16="http://schemas.microsoft.com/office/drawing/2014/main" id="{2FD29028-ACC0-709E-79FD-A9994B0D5B67}"/>
                </a:ext>
              </a:extLst>
            </p:cNvPr>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5333;p64">
              <a:extLst>
                <a:ext uri="{FF2B5EF4-FFF2-40B4-BE49-F238E27FC236}">
                  <a16:creationId xmlns:a16="http://schemas.microsoft.com/office/drawing/2014/main" id="{0EFB1BED-DA56-244F-6CAF-9ED443982189}"/>
                </a:ext>
              </a:extLst>
            </p:cNvPr>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5334;p64">
              <a:extLst>
                <a:ext uri="{FF2B5EF4-FFF2-40B4-BE49-F238E27FC236}">
                  <a16:creationId xmlns:a16="http://schemas.microsoft.com/office/drawing/2014/main" id="{6CA07262-65D7-BA44-86EA-735E2F083F05}"/>
                </a:ext>
              </a:extLst>
            </p:cNvPr>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5335;p64">
              <a:extLst>
                <a:ext uri="{FF2B5EF4-FFF2-40B4-BE49-F238E27FC236}">
                  <a16:creationId xmlns:a16="http://schemas.microsoft.com/office/drawing/2014/main" id="{9145656B-5D77-6B2D-381A-9D962A1118CA}"/>
                </a:ext>
              </a:extLst>
            </p:cNvPr>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5336;p64">
              <a:extLst>
                <a:ext uri="{FF2B5EF4-FFF2-40B4-BE49-F238E27FC236}">
                  <a16:creationId xmlns:a16="http://schemas.microsoft.com/office/drawing/2014/main" id="{064D9FD3-E8F3-4F14-F0F4-FCD0F6FF62A5}"/>
                </a:ext>
              </a:extLst>
            </p:cNvPr>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5337;p64">
              <a:extLst>
                <a:ext uri="{FF2B5EF4-FFF2-40B4-BE49-F238E27FC236}">
                  <a16:creationId xmlns:a16="http://schemas.microsoft.com/office/drawing/2014/main" id="{10EEE471-316B-D9FC-D363-6ABD06DC5D2F}"/>
                </a:ext>
              </a:extLst>
            </p:cNvPr>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5338;p64">
              <a:extLst>
                <a:ext uri="{FF2B5EF4-FFF2-40B4-BE49-F238E27FC236}">
                  <a16:creationId xmlns:a16="http://schemas.microsoft.com/office/drawing/2014/main" id="{2EA18E12-6B1C-9FAE-C0C3-4E6F7D4A24CC}"/>
                </a:ext>
              </a:extLst>
            </p:cNvPr>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5339;p64">
              <a:extLst>
                <a:ext uri="{FF2B5EF4-FFF2-40B4-BE49-F238E27FC236}">
                  <a16:creationId xmlns:a16="http://schemas.microsoft.com/office/drawing/2014/main" id="{7C3B02AE-6CBC-EDDA-698C-7CB3CF738F61}"/>
                </a:ext>
              </a:extLst>
            </p:cNvPr>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5340;p64">
              <a:extLst>
                <a:ext uri="{FF2B5EF4-FFF2-40B4-BE49-F238E27FC236}">
                  <a16:creationId xmlns:a16="http://schemas.microsoft.com/office/drawing/2014/main" id="{FB5F2CC4-87F2-25FB-7BE3-99DCA1767A75}"/>
                </a:ext>
              </a:extLst>
            </p:cNvPr>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5341;p64">
              <a:extLst>
                <a:ext uri="{FF2B5EF4-FFF2-40B4-BE49-F238E27FC236}">
                  <a16:creationId xmlns:a16="http://schemas.microsoft.com/office/drawing/2014/main" id="{DA31D0F9-2C0A-3567-C25A-04E533D766DD}"/>
                </a:ext>
              </a:extLst>
            </p:cNvPr>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5" name="Google Shape;5342;p64">
              <a:extLst>
                <a:ext uri="{FF2B5EF4-FFF2-40B4-BE49-F238E27FC236}">
                  <a16:creationId xmlns:a16="http://schemas.microsoft.com/office/drawing/2014/main" id="{816CA06D-DDC0-F923-C299-8F5B463ED101}"/>
                </a:ext>
              </a:extLst>
            </p:cNvPr>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5343;p64">
              <a:extLst>
                <a:ext uri="{FF2B5EF4-FFF2-40B4-BE49-F238E27FC236}">
                  <a16:creationId xmlns:a16="http://schemas.microsoft.com/office/drawing/2014/main" id="{3FFB379B-AB79-AC29-0CA3-8C2804489C97}"/>
                </a:ext>
              </a:extLst>
            </p:cNvPr>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5344;p64">
              <a:extLst>
                <a:ext uri="{FF2B5EF4-FFF2-40B4-BE49-F238E27FC236}">
                  <a16:creationId xmlns:a16="http://schemas.microsoft.com/office/drawing/2014/main" id="{B9344191-4CC7-FF9C-54F3-2088DB942D0E}"/>
                </a:ext>
              </a:extLst>
            </p:cNvPr>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5345;p64">
              <a:extLst>
                <a:ext uri="{FF2B5EF4-FFF2-40B4-BE49-F238E27FC236}">
                  <a16:creationId xmlns:a16="http://schemas.microsoft.com/office/drawing/2014/main" id="{85D3FAA6-EBEC-DD25-FE2E-1DC57DEC4778}"/>
                </a:ext>
              </a:extLst>
            </p:cNvPr>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5346;p64">
              <a:extLst>
                <a:ext uri="{FF2B5EF4-FFF2-40B4-BE49-F238E27FC236}">
                  <a16:creationId xmlns:a16="http://schemas.microsoft.com/office/drawing/2014/main" id="{6F5E3F7D-2C2E-9E13-900B-B6C2FAFF9440}"/>
                </a:ext>
              </a:extLst>
            </p:cNvPr>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5347;p64">
              <a:extLst>
                <a:ext uri="{FF2B5EF4-FFF2-40B4-BE49-F238E27FC236}">
                  <a16:creationId xmlns:a16="http://schemas.microsoft.com/office/drawing/2014/main" id="{5B2F1188-9AF4-62F2-2773-5C54442A4D39}"/>
                </a:ext>
              </a:extLst>
            </p:cNvPr>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5348;p64">
              <a:extLst>
                <a:ext uri="{FF2B5EF4-FFF2-40B4-BE49-F238E27FC236}">
                  <a16:creationId xmlns:a16="http://schemas.microsoft.com/office/drawing/2014/main" id="{E586F6AC-FAAC-A875-0585-9E2A155D4BE5}"/>
                </a:ext>
              </a:extLst>
            </p:cNvPr>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5349;p64">
              <a:extLst>
                <a:ext uri="{FF2B5EF4-FFF2-40B4-BE49-F238E27FC236}">
                  <a16:creationId xmlns:a16="http://schemas.microsoft.com/office/drawing/2014/main" id="{1F35640E-D71C-193D-1CE6-E1C1A51A7A64}"/>
                </a:ext>
              </a:extLst>
            </p:cNvPr>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5350;p64">
              <a:extLst>
                <a:ext uri="{FF2B5EF4-FFF2-40B4-BE49-F238E27FC236}">
                  <a16:creationId xmlns:a16="http://schemas.microsoft.com/office/drawing/2014/main" id="{455AB521-0CBF-976F-9A3F-0B4F5A37FCC8}"/>
                </a:ext>
              </a:extLst>
            </p:cNvPr>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5351;p64">
              <a:extLst>
                <a:ext uri="{FF2B5EF4-FFF2-40B4-BE49-F238E27FC236}">
                  <a16:creationId xmlns:a16="http://schemas.microsoft.com/office/drawing/2014/main" id="{B1FF43A0-CBA7-E77F-A25C-74E3C6D0B092}"/>
                </a:ext>
              </a:extLst>
            </p:cNvPr>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5352;p64">
              <a:extLst>
                <a:ext uri="{FF2B5EF4-FFF2-40B4-BE49-F238E27FC236}">
                  <a16:creationId xmlns:a16="http://schemas.microsoft.com/office/drawing/2014/main" id="{DC2BB208-5585-2C7F-2121-F465245DAA40}"/>
                </a:ext>
              </a:extLst>
            </p:cNvPr>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5353;p64">
              <a:extLst>
                <a:ext uri="{FF2B5EF4-FFF2-40B4-BE49-F238E27FC236}">
                  <a16:creationId xmlns:a16="http://schemas.microsoft.com/office/drawing/2014/main" id="{6B3F5369-856A-DAC8-1693-20F5FA964720}"/>
                </a:ext>
              </a:extLst>
            </p:cNvPr>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5354;p64">
              <a:extLst>
                <a:ext uri="{FF2B5EF4-FFF2-40B4-BE49-F238E27FC236}">
                  <a16:creationId xmlns:a16="http://schemas.microsoft.com/office/drawing/2014/main" id="{FC277A3D-7709-17A0-936E-DEC117D9B8B7}"/>
                </a:ext>
              </a:extLst>
            </p:cNvPr>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5355;p64">
              <a:extLst>
                <a:ext uri="{FF2B5EF4-FFF2-40B4-BE49-F238E27FC236}">
                  <a16:creationId xmlns:a16="http://schemas.microsoft.com/office/drawing/2014/main" id="{19C7A7E3-CB3B-9582-4192-0B0754C968ED}"/>
                </a:ext>
              </a:extLst>
            </p:cNvPr>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5356;p64">
              <a:extLst>
                <a:ext uri="{FF2B5EF4-FFF2-40B4-BE49-F238E27FC236}">
                  <a16:creationId xmlns:a16="http://schemas.microsoft.com/office/drawing/2014/main" id="{F7974810-7A2D-CC1E-7B65-418858BB4031}"/>
                </a:ext>
              </a:extLst>
            </p:cNvPr>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5357;p64">
              <a:extLst>
                <a:ext uri="{FF2B5EF4-FFF2-40B4-BE49-F238E27FC236}">
                  <a16:creationId xmlns:a16="http://schemas.microsoft.com/office/drawing/2014/main" id="{5AA67D10-0E4E-3F18-099E-DA486DD2C985}"/>
                </a:ext>
              </a:extLst>
            </p:cNvPr>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5358;p64">
              <a:extLst>
                <a:ext uri="{FF2B5EF4-FFF2-40B4-BE49-F238E27FC236}">
                  <a16:creationId xmlns:a16="http://schemas.microsoft.com/office/drawing/2014/main" id="{5675978C-BC34-DBB6-4503-85DF8BAB6334}"/>
                </a:ext>
              </a:extLst>
            </p:cNvPr>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5359;p64">
              <a:extLst>
                <a:ext uri="{FF2B5EF4-FFF2-40B4-BE49-F238E27FC236}">
                  <a16:creationId xmlns:a16="http://schemas.microsoft.com/office/drawing/2014/main" id="{11BEAB13-0A3A-7835-EB7F-4D5EC83AFDDB}"/>
                </a:ext>
              </a:extLst>
            </p:cNvPr>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5360;p64">
              <a:extLst>
                <a:ext uri="{FF2B5EF4-FFF2-40B4-BE49-F238E27FC236}">
                  <a16:creationId xmlns:a16="http://schemas.microsoft.com/office/drawing/2014/main" id="{81DA8FE0-0A8A-66B2-D190-6CFC35986601}"/>
                </a:ext>
              </a:extLst>
            </p:cNvPr>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5361;p64">
              <a:extLst>
                <a:ext uri="{FF2B5EF4-FFF2-40B4-BE49-F238E27FC236}">
                  <a16:creationId xmlns:a16="http://schemas.microsoft.com/office/drawing/2014/main" id="{D0C1D82D-A1DC-39E2-5108-CEC83F44AE53}"/>
                </a:ext>
              </a:extLst>
            </p:cNvPr>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5" name="Google Shape;5362;p64">
              <a:extLst>
                <a:ext uri="{FF2B5EF4-FFF2-40B4-BE49-F238E27FC236}">
                  <a16:creationId xmlns:a16="http://schemas.microsoft.com/office/drawing/2014/main" id="{2CE19941-D0AE-0475-82AE-9BC6F47840D3}"/>
                </a:ext>
              </a:extLst>
            </p:cNvPr>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6" name="Google Shape;5363;p64">
              <a:extLst>
                <a:ext uri="{FF2B5EF4-FFF2-40B4-BE49-F238E27FC236}">
                  <a16:creationId xmlns:a16="http://schemas.microsoft.com/office/drawing/2014/main" id="{D9D99AAE-9958-4EBA-1240-3BCEFC5A0782}"/>
                </a:ext>
              </a:extLst>
            </p:cNvPr>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7" name="Google Shape;5364;p64">
              <a:extLst>
                <a:ext uri="{FF2B5EF4-FFF2-40B4-BE49-F238E27FC236}">
                  <a16:creationId xmlns:a16="http://schemas.microsoft.com/office/drawing/2014/main" id="{01DC8249-9D41-96F2-EA6D-430DC635666A}"/>
                </a:ext>
              </a:extLst>
            </p:cNvPr>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8" name="Google Shape;5365;p64">
              <a:extLst>
                <a:ext uri="{FF2B5EF4-FFF2-40B4-BE49-F238E27FC236}">
                  <a16:creationId xmlns:a16="http://schemas.microsoft.com/office/drawing/2014/main" id="{1ECDA813-1ED1-A28B-7D6C-55E3521CD0D0}"/>
                </a:ext>
              </a:extLst>
            </p:cNvPr>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5366;p64">
              <a:extLst>
                <a:ext uri="{FF2B5EF4-FFF2-40B4-BE49-F238E27FC236}">
                  <a16:creationId xmlns:a16="http://schemas.microsoft.com/office/drawing/2014/main" id="{0C9AAC65-F1F5-8DC3-51AB-AF61C36FCF36}"/>
                </a:ext>
              </a:extLst>
            </p:cNvPr>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0" name="Google Shape;5367;p64">
              <a:extLst>
                <a:ext uri="{FF2B5EF4-FFF2-40B4-BE49-F238E27FC236}">
                  <a16:creationId xmlns:a16="http://schemas.microsoft.com/office/drawing/2014/main" id="{EB1A0E35-8214-8E26-D1CC-5710707AECD3}"/>
                </a:ext>
              </a:extLst>
            </p:cNvPr>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1" name="Google Shape;5368;p64">
              <a:extLst>
                <a:ext uri="{FF2B5EF4-FFF2-40B4-BE49-F238E27FC236}">
                  <a16:creationId xmlns:a16="http://schemas.microsoft.com/office/drawing/2014/main" id="{D7CBDEE7-8777-320C-70F9-958C70F2725E}"/>
                </a:ext>
              </a:extLst>
            </p:cNvPr>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2" name="Google Shape;5369;p64">
              <a:extLst>
                <a:ext uri="{FF2B5EF4-FFF2-40B4-BE49-F238E27FC236}">
                  <a16:creationId xmlns:a16="http://schemas.microsoft.com/office/drawing/2014/main" id="{2486E499-78FA-492E-9539-BC2A02812F45}"/>
                </a:ext>
              </a:extLst>
            </p:cNvPr>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5370;p64">
              <a:extLst>
                <a:ext uri="{FF2B5EF4-FFF2-40B4-BE49-F238E27FC236}">
                  <a16:creationId xmlns:a16="http://schemas.microsoft.com/office/drawing/2014/main" id="{7506D5CD-6B6C-5BA1-CC72-147BBC42E550}"/>
                </a:ext>
              </a:extLst>
            </p:cNvPr>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5371;p64">
              <a:extLst>
                <a:ext uri="{FF2B5EF4-FFF2-40B4-BE49-F238E27FC236}">
                  <a16:creationId xmlns:a16="http://schemas.microsoft.com/office/drawing/2014/main" id="{FC0B4212-1CBB-3C1A-CF3B-1F2F2E04505C}"/>
                </a:ext>
              </a:extLst>
            </p:cNvPr>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5372;p64">
              <a:extLst>
                <a:ext uri="{FF2B5EF4-FFF2-40B4-BE49-F238E27FC236}">
                  <a16:creationId xmlns:a16="http://schemas.microsoft.com/office/drawing/2014/main" id="{06543F31-3CA2-E8BB-8EC7-7EEAD6E558D6}"/>
                </a:ext>
              </a:extLst>
            </p:cNvPr>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6" name="Google Shape;5373;p64">
              <a:extLst>
                <a:ext uri="{FF2B5EF4-FFF2-40B4-BE49-F238E27FC236}">
                  <a16:creationId xmlns:a16="http://schemas.microsoft.com/office/drawing/2014/main" id="{88474504-ABCC-DEBC-CFD3-16DA3F44CB6D}"/>
                </a:ext>
              </a:extLst>
            </p:cNvPr>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5374;p64">
              <a:extLst>
                <a:ext uri="{FF2B5EF4-FFF2-40B4-BE49-F238E27FC236}">
                  <a16:creationId xmlns:a16="http://schemas.microsoft.com/office/drawing/2014/main" id="{5E57737D-405A-65A3-D0BE-93BA20F59815}"/>
                </a:ext>
              </a:extLst>
            </p:cNvPr>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5375;p64">
              <a:extLst>
                <a:ext uri="{FF2B5EF4-FFF2-40B4-BE49-F238E27FC236}">
                  <a16:creationId xmlns:a16="http://schemas.microsoft.com/office/drawing/2014/main" id="{A1A92964-B7C5-1D65-5727-E132F63784D7}"/>
                </a:ext>
              </a:extLst>
            </p:cNvPr>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5376;p64">
              <a:extLst>
                <a:ext uri="{FF2B5EF4-FFF2-40B4-BE49-F238E27FC236}">
                  <a16:creationId xmlns:a16="http://schemas.microsoft.com/office/drawing/2014/main" id="{4C4A7EDC-1078-3D69-0EEF-655E1F29A78B}"/>
                </a:ext>
              </a:extLst>
            </p:cNvPr>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5377;p64">
              <a:extLst>
                <a:ext uri="{FF2B5EF4-FFF2-40B4-BE49-F238E27FC236}">
                  <a16:creationId xmlns:a16="http://schemas.microsoft.com/office/drawing/2014/main" id="{9731AAC9-4BCA-5D57-3F3D-954B0C3CBD63}"/>
                </a:ext>
              </a:extLst>
            </p:cNvPr>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5378;p64">
              <a:extLst>
                <a:ext uri="{FF2B5EF4-FFF2-40B4-BE49-F238E27FC236}">
                  <a16:creationId xmlns:a16="http://schemas.microsoft.com/office/drawing/2014/main" id="{73204F01-EFF4-3577-A96B-D6899C97B6FD}"/>
                </a:ext>
              </a:extLst>
            </p:cNvPr>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5379;p64">
              <a:extLst>
                <a:ext uri="{FF2B5EF4-FFF2-40B4-BE49-F238E27FC236}">
                  <a16:creationId xmlns:a16="http://schemas.microsoft.com/office/drawing/2014/main" id="{2DE20A6E-1157-D39D-C351-94D9B1729250}"/>
                </a:ext>
              </a:extLst>
            </p:cNvPr>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3" name="Google Shape;5380;p64">
              <a:extLst>
                <a:ext uri="{FF2B5EF4-FFF2-40B4-BE49-F238E27FC236}">
                  <a16:creationId xmlns:a16="http://schemas.microsoft.com/office/drawing/2014/main" id="{93DA0908-40D3-A56A-3A7D-9442039C271E}"/>
                </a:ext>
              </a:extLst>
            </p:cNvPr>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4" name="Google Shape;5381;p64">
              <a:extLst>
                <a:ext uri="{FF2B5EF4-FFF2-40B4-BE49-F238E27FC236}">
                  <a16:creationId xmlns:a16="http://schemas.microsoft.com/office/drawing/2014/main" id="{82527882-AB3F-7625-213D-4CF1F1FE422E}"/>
                </a:ext>
              </a:extLst>
            </p:cNvPr>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5382;p64">
              <a:extLst>
                <a:ext uri="{FF2B5EF4-FFF2-40B4-BE49-F238E27FC236}">
                  <a16:creationId xmlns:a16="http://schemas.microsoft.com/office/drawing/2014/main" id="{FE12196B-4B95-8CB7-EE9B-B640BBD299AE}"/>
                </a:ext>
              </a:extLst>
            </p:cNvPr>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5383;p64">
              <a:extLst>
                <a:ext uri="{FF2B5EF4-FFF2-40B4-BE49-F238E27FC236}">
                  <a16:creationId xmlns:a16="http://schemas.microsoft.com/office/drawing/2014/main" id="{2367581D-D306-0339-BC60-104551005C6D}"/>
                </a:ext>
              </a:extLst>
            </p:cNvPr>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5384;p64">
              <a:extLst>
                <a:ext uri="{FF2B5EF4-FFF2-40B4-BE49-F238E27FC236}">
                  <a16:creationId xmlns:a16="http://schemas.microsoft.com/office/drawing/2014/main" id="{5349416E-CFE5-7702-7E09-87CD4A6A651E}"/>
                </a:ext>
              </a:extLst>
            </p:cNvPr>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8" name="Google Shape;5385;p64">
              <a:extLst>
                <a:ext uri="{FF2B5EF4-FFF2-40B4-BE49-F238E27FC236}">
                  <a16:creationId xmlns:a16="http://schemas.microsoft.com/office/drawing/2014/main" id="{F27BB238-E435-0CB3-B90B-8EEF97F5EA5D}"/>
                </a:ext>
              </a:extLst>
            </p:cNvPr>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5386;p64">
              <a:extLst>
                <a:ext uri="{FF2B5EF4-FFF2-40B4-BE49-F238E27FC236}">
                  <a16:creationId xmlns:a16="http://schemas.microsoft.com/office/drawing/2014/main" id="{4FF9E208-6773-EE60-D769-2F8457925297}"/>
                </a:ext>
              </a:extLst>
            </p:cNvPr>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5387;p64">
              <a:extLst>
                <a:ext uri="{FF2B5EF4-FFF2-40B4-BE49-F238E27FC236}">
                  <a16:creationId xmlns:a16="http://schemas.microsoft.com/office/drawing/2014/main" id="{7575BCFD-DEB0-FC63-DAAD-916B1372E0E9}"/>
                </a:ext>
              </a:extLst>
            </p:cNvPr>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5388;p64">
              <a:extLst>
                <a:ext uri="{FF2B5EF4-FFF2-40B4-BE49-F238E27FC236}">
                  <a16:creationId xmlns:a16="http://schemas.microsoft.com/office/drawing/2014/main" id="{5D026DBC-EFA9-242F-6420-735360D52FF8}"/>
                </a:ext>
              </a:extLst>
            </p:cNvPr>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5389;p64">
              <a:extLst>
                <a:ext uri="{FF2B5EF4-FFF2-40B4-BE49-F238E27FC236}">
                  <a16:creationId xmlns:a16="http://schemas.microsoft.com/office/drawing/2014/main" id="{2E654597-3FFD-ADB0-FC7B-8246F3BDFBA3}"/>
                </a:ext>
              </a:extLst>
            </p:cNvPr>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5390;p64">
              <a:extLst>
                <a:ext uri="{FF2B5EF4-FFF2-40B4-BE49-F238E27FC236}">
                  <a16:creationId xmlns:a16="http://schemas.microsoft.com/office/drawing/2014/main" id="{2BA2FA09-9B73-823D-45EC-74E41E51EE3A}"/>
                </a:ext>
              </a:extLst>
            </p:cNvPr>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5391;p64">
              <a:extLst>
                <a:ext uri="{FF2B5EF4-FFF2-40B4-BE49-F238E27FC236}">
                  <a16:creationId xmlns:a16="http://schemas.microsoft.com/office/drawing/2014/main" id="{A38EFFA8-62AA-83FA-DFD5-A86BD7AF99E3}"/>
                </a:ext>
              </a:extLst>
            </p:cNvPr>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5392;p64">
              <a:extLst>
                <a:ext uri="{FF2B5EF4-FFF2-40B4-BE49-F238E27FC236}">
                  <a16:creationId xmlns:a16="http://schemas.microsoft.com/office/drawing/2014/main" id="{C424933C-C46A-AD21-D044-748269A62B2A}"/>
                </a:ext>
              </a:extLst>
            </p:cNvPr>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5393;p64">
              <a:extLst>
                <a:ext uri="{FF2B5EF4-FFF2-40B4-BE49-F238E27FC236}">
                  <a16:creationId xmlns:a16="http://schemas.microsoft.com/office/drawing/2014/main" id="{A7FC6F49-933D-9450-4249-1ACCD65D20BA}"/>
                </a:ext>
              </a:extLst>
            </p:cNvPr>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5394;p64">
              <a:extLst>
                <a:ext uri="{FF2B5EF4-FFF2-40B4-BE49-F238E27FC236}">
                  <a16:creationId xmlns:a16="http://schemas.microsoft.com/office/drawing/2014/main" id="{2B7F8FAC-C246-8736-6344-B160691CC8CB}"/>
                </a:ext>
              </a:extLst>
            </p:cNvPr>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5395;p64">
              <a:extLst>
                <a:ext uri="{FF2B5EF4-FFF2-40B4-BE49-F238E27FC236}">
                  <a16:creationId xmlns:a16="http://schemas.microsoft.com/office/drawing/2014/main" id="{10759887-5EFA-44CB-018C-CD5BF37D9E37}"/>
                </a:ext>
              </a:extLst>
            </p:cNvPr>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5396;p64">
              <a:extLst>
                <a:ext uri="{FF2B5EF4-FFF2-40B4-BE49-F238E27FC236}">
                  <a16:creationId xmlns:a16="http://schemas.microsoft.com/office/drawing/2014/main" id="{42F77C95-AF8C-05C4-5B3C-7FF6EEACC811}"/>
                </a:ext>
              </a:extLst>
            </p:cNvPr>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5397;p64">
              <a:extLst>
                <a:ext uri="{FF2B5EF4-FFF2-40B4-BE49-F238E27FC236}">
                  <a16:creationId xmlns:a16="http://schemas.microsoft.com/office/drawing/2014/main" id="{D2555A6A-851A-9739-835C-098AEEE2AC64}"/>
                </a:ext>
              </a:extLst>
            </p:cNvPr>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5398;p64">
              <a:extLst>
                <a:ext uri="{FF2B5EF4-FFF2-40B4-BE49-F238E27FC236}">
                  <a16:creationId xmlns:a16="http://schemas.microsoft.com/office/drawing/2014/main" id="{68CC1CDC-2203-2BFB-0B50-3EDEBE8C8CA9}"/>
                </a:ext>
              </a:extLst>
            </p:cNvPr>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5399;p64">
              <a:extLst>
                <a:ext uri="{FF2B5EF4-FFF2-40B4-BE49-F238E27FC236}">
                  <a16:creationId xmlns:a16="http://schemas.microsoft.com/office/drawing/2014/main" id="{99B1E669-AFAF-68AF-50B8-AC0FF82CF156}"/>
                </a:ext>
              </a:extLst>
            </p:cNvPr>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5400;p64">
              <a:extLst>
                <a:ext uri="{FF2B5EF4-FFF2-40B4-BE49-F238E27FC236}">
                  <a16:creationId xmlns:a16="http://schemas.microsoft.com/office/drawing/2014/main" id="{8464CFE4-7AF9-DA62-AB5B-924AD0F7E27D}"/>
                </a:ext>
              </a:extLst>
            </p:cNvPr>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5401;p64">
              <a:extLst>
                <a:ext uri="{FF2B5EF4-FFF2-40B4-BE49-F238E27FC236}">
                  <a16:creationId xmlns:a16="http://schemas.microsoft.com/office/drawing/2014/main" id="{AE21437C-4EAE-3DC9-509C-CF4ADB6142F8}"/>
                </a:ext>
              </a:extLst>
            </p:cNvPr>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5402;p64">
              <a:extLst>
                <a:ext uri="{FF2B5EF4-FFF2-40B4-BE49-F238E27FC236}">
                  <a16:creationId xmlns:a16="http://schemas.microsoft.com/office/drawing/2014/main" id="{717C0197-6B65-F4CD-A238-6A7274E6EC0F}"/>
                </a:ext>
              </a:extLst>
            </p:cNvPr>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5403;p64">
              <a:extLst>
                <a:ext uri="{FF2B5EF4-FFF2-40B4-BE49-F238E27FC236}">
                  <a16:creationId xmlns:a16="http://schemas.microsoft.com/office/drawing/2014/main" id="{E951D55A-B290-E30D-AD6D-FBC5D5E759BC}"/>
                </a:ext>
              </a:extLst>
            </p:cNvPr>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5404;p64">
              <a:extLst>
                <a:ext uri="{FF2B5EF4-FFF2-40B4-BE49-F238E27FC236}">
                  <a16:creationId xmlns:a16="http://schemas.microsoft.com/office/drawing/2014/main" id="{9CE862AF-9E54-D63B-E32C-C9F2923FF00F}"/>
                </a:ext>
              </a:extLst>
            </p:cNvPr>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5405;p64">
              <a:extLst>
                <a:ext uri="{FF2B5EF4-FFF2-40B4-BE49-F238E27FC236}">
                  <a16:creationId xmlns:a16="http://schemas.microsoft.com/office/drawing/2014/main" id="{D294A6C2-9D32-12A6-EFCC-8998C96C9EF6}"/>
                </a:ext>
              </a:extLst>
            </p:cNvPr>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5406;p64">
              <a:extLst>
                <a:ext uri="{FF2B5EF4-FFF2-40B4-BE49-F238E27FC236}">
                  <a16:creationId xmlns:a16="http://schemas.microsoft.com/office/drawing/2014/main" id="{7E2A74C5-2C12-E7DE-A8E4-DFA631ADC30D}"/>
                </a:ext>
              </a:extLst>
            </p:cNvPr>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5407;p64">
              <a:extLst>
                <a:ext uri="{FF2B5EF4-FFF2-40B4-BE49-F238E27FC236}">
                  <a16:creationId xmlns:a16="http://schemas.microsoft.com/office/drawing/2014/main" id="{FBD9EE74-A8FF-A800-505D-E4587958DB79}"/>
                </a:ext>
              </a:extLst>
            </p:cNvPr>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5408;p64">
              <a:extLst>
                <a:ext uri="{FF2B5EF4-FFF2-40B4-BE49-F238E27FC236}">
                  <a16:creationId xmlns:a16="http://schemas.microsoft.com/office/drawing/2014/main" id="{1F1727FE-9CA2-6631-26EC-44E14ECA6943}"/>
                </a:ext>
              </a:extLst>
            </p:cNvPr>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5409;p64">
              <a:extLst>
                <a:ext uri="{FF2B5EF4-FFF2-40B4-BE49-F238E27FC236}">
                  <a16:creationId xmlns:a16="http://schemas.microsoft.com/office/drawing/2014/main" id="{7F4AFCD3-ED34-7258-1A1E-5075FFD3994C}"/>
                </a:ext>
              </a:extLst>
            </p:cNvPr>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5410;p64">
              <a:extLst>
                <a:ext uri="{FF2B5EF4-FFF2-40B4-BE49-F238E27FC236}">
                  <a16:creationId xmlns:a16="http://schemas.microsoft.com/office/drawing/2014/main" id="{1729FB39-CEB5-E05F-2596-0D8118825901}"/>
                </a:ext>
              </a:extLst>
            </p:cNvPr>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5411;p64">
              <a:extLst>
                <a:ext uri="{FF2B5EF4-FFF2-40B4-BE49-F238E27FC236}">
                  <a16:creationId xmlns:a16="http://schemas.microsoft.com/office/drawing/2014/main" id="{6B2E2CDC-2460-D14C-C1F7-05676676F4C6}"/>
                </a:ext>
              </a:extLst>
            </p:cNvPr>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5412;p64">
              <a:extLst>
                <a:ext uri="{FF2B5EF4-FFF2-40B4-BE49-F238E27FC236}">
                  <a16:creationId xmlns:a16="http://schemas.microsoft.com/office/drawing/2014/main" id="{6BA626F0-1CF2-10BA-08F2-72502F0AFAD7}"/>
                </a:ext>
              </a:extLst>
            </p:cNvPr>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5413;p64">
              <a:extLst>
                <a:ext uri="{FF2B5EF4-FFF2-40B4-BE49-F238E27FC236}">
                  <a16:creationId xmlns:a16="http://schemas.microsoft.com/office/drawing/2014/main" id="{152AA08E-FB5E-2631-5A47-0266D46BD62B}"/>
                </a:ext>
              </a:extLst>
            </p:cNvPr>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7" name="Google Shape;5414;p64">
              <a:extLst>
                <a:ext uri="{FF2B5EF4-FFF2-40B4-BE49-F238E27FC236}">
                  <a16:creationId xmlns:a16="http://schemas.microsoft.com/office/drawing/2014/main" id="{F92BEBB7-DA33-A446-8CC5-F7F593BE7D1B}"/>
                </a:ext>
              </a:extLst>
            </p:cNvPr>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8" name="Google Shape;5415;p64">
              <a:extLst>
                <a:ext uri="{FF2B5EF4-FFF2-40B4-BE49-F238E27FC236}">
                  <a16:creationId xmlns:a16="http://schemas.microsoft.com/office/drawing/2014/main" id="{BBBADC21-EEF5-2AAE-D541-7D95D430FCB8}"/>
                </a:ext>
              </a:extLst>
            </p:cNvPr>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5416;p64">
              <a:extLst>
                <a:ext uri="{FF2B5EF4-FFF2-40B4-BE49-F238E27FC236}">
                  <a16:creationId xmlns:a16="http://schemas.microsoft.com/office/drawing/2014/main" id="{074CFF27-89F8-C4E5-19FC-EB3F92125757}"/>
                </a:ext>
              </a:extLst>
            </p:cNvPr>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0" name="Google Shape;5417;p64">
              <a:extLst>
                <a:ext uri="{FF2B5EF4-FFF2-40B4-BE49-F238E27FC236}">
                  <a16:creationId xmlns:a16="http://schemas.microsoft.com/office/drawing/2014/main" id="{38E008D0-971B-932E-082D-20EFC4066C16}"/>
                </a:ext>
              </a:extLst>
            </p:cNvPr>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1" name="Google Shape;5418;p64">
              <a:extLst>
                <a:ext uri="{FF2B5EF4-FFF2-40B4-BE49-F238E27FC236}">
                  <a16:creationId xmlns:a16="http://schemas.microsoft.com/office/drawing/2014/main" id="{ADE415AD-0621-FFDE-53D6-E6DF531246FC}"/>
                </a:ext>
              </a:extLst>
            </p:cNvPr>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2" name="Google Shape;5419;p64">
              <a:extLst>
                <a:ext uri="{FF2B5EF4-FFF2-40B4-BE49-F238E27FC236}">
                  <a16:creationId xmlns:a16="http://schemas.microsoft.com/office/drawing/2014/main" id="{8802FDD9-5C11-EFE2-A113-1DAA36FBC31F}"/>
                </a:ext>
              </a:extLst>
            </p:cNvPr>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3" name="Google Shape;5420;p64">
              <a:extLst>
                <a:ext uri="{FF2B5EF4-FFF2-40B4-BE49-F238E27FC236}">
                  <a16:creationId xmlns:a16="http://schemas.microsoft.com/office/drawing/2014/main" id="{294738AB-214A-0198-A30D-E0020E63E97C}"/>
                </a:ext>
              </a:extLst>
            </p:cNvPr>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4" name="Google Shape;5421;p64">
              <a:extLst>
                <a:ext uri="{FF2B5EF4-FFF2-40B4-BE49-F238E27FC236}">
                  <a16:creationId xmlns:a16="http://schemas.microsoft.com/office/drawing/2014/main" id="{5C05038D-B154-3B17-A745-512B222AC723}"/>
                </a:ext>
              </a:extLst>
            </p:cNvPr>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5" name="Google Shape;5422;p64">
              <a:extLst>
                <a:ext uri="{FF2B5EF4-FFF2-40B4-BE49-F238E27FC236}">
                  <a16:creationId xmlns:a16="http://schemas.microsoft.com/office/drawing/2014/main" id="{73C4BC7E-FB3F-8CD9-1C9A-BFBEF98CD6D5}"/>
                </a:ext>
              </a:extLst>
            </p:cNvPr>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5423;p64">
              <a:extLst>
                <a:ext uri="{FF2B5EF4-FFF2-40B4-BE49-F238E27FC236}">
                  <a16:creationId xmlns:a16="http://schemas.microsoft.com/office/drawing/2014/main" id="{CB026953-C26C-AE92-0C18-96471B4DC3A0}"/>
                </a:ext>
              </a:extLst>
            </p:cNvPr>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7" name="Google Shape;5424;p64">
              <a:extLst>
                <a:ext uri="{FF2B5EF4-FFF2-40B4-BE49-F238E27FC236}">
                  <a16:creationId xmlns:a16="http://schemas.microsoft.com/office/drawing/2014/main" id="{22A3ABF0-B894-840D-EAB3-D60AF08D9DA0}"/>
                </a:ext>
              </a:extLst>
            </p:cNvPr>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5425;p64">
              <a:extLst>
                <a:ext uri="{FF2B5EF4-FFF2-40B4-BE49-F238E27FC236}">
                  <a16:creationId xmlns:a16="http://schemas.microsoft.com/office/drawing/2014/main" id="{9D5D5CAE-CBDF-6D27-25BB-2697D15CBBB4}"/>
                </a:ext>
              </a:extLst>
            </p:cNvPr>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5426;p64">
              <a:extLst>
                <a:ext uri="{FF2B5EF4-FFF2-40B4-BE49-F238E27FC236}">
                  <a16:creationId xmlns:a16="http://schemas.microsoft.com/office/drawing/2014/main" id="{43A74799-5524-AB80-EFB1-4D2A6BBD637C}"/>
                </a:ext>
              </a:extLst>
            </p:cNvPr>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5427;p64">
              <a:extLst>
                <a:ext uri="{FF2B5EF4-FFF2-40B4-BE49-F238E27FC236}">
                  <a16:creationId xmlns:a16="http://schemas.microsoft.com/office/drawing/2014/main" id="{43AFC974-66F7-032F-CB18-3361970F40D3}"/>
                </a:ext>
              </a:extLst>
            </p:cNvPr>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5428;p64">
              <a:extLst>
                <a:ext uri="{FF2B5EF4-FFF2-40B4-BE49-F238E27FC236}">
                  <a16:creationId xmlns:a16="http://schemas.microsoft.com/office/drawing/2014/main" id="{1FC487A8-71E3-FD6A-857F-B15AB589D321}"/>
                </a:ext>
              </a:extLst>
            </p:cNvPr>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5429;p64">
              <a:extLst>
                <a:ext uri="{FF2B5EF4-FFF2-40B4-BE49-F238E27FC236}">
                  <a16:creationId xmlns:a16="http://schemas.microsoft.com/office/drawing/2014/main" id="{EF4CDAF7-E689-E9A8-37CB-DFDD9EFACEBB}"/>
                </a:ext>
              </a:extLst>
            </p:cNvPr>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5430;p64">
              <a:extLst>
                <a:ext uri="{FF2B5EF4-FFF2-40B4-BE49-F238E27FC236}">
                  <a16:creationId xmlns:a16="http://schemas.microsoft.com/office/drawing/2014/main" id="{49AE9C50-B826-38D7-39E9-31DCD709AF78}"/>
                </a:ext>
              </a:extLst>
            </p:cNvPr>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5431;p64">
              <a:extLst>
                <a:ext uri="{FF2B5EF4-FFF2-40B4-BE49-F238E27FC236}">
                  <a16:creationId xmlns:a16="http://schemas.microsoft.com/office/drawing/2014/main" id="{1CC3B269-1E14-66DD-5C6A-BFCD2A146265}"/>
                </a:ext>
              </a:extLst>
            </p:cNvPr>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5" name="Google Shape;5432;p64">
              <a:extLst>
                <a:ext uri="{FF2B5EF4-FFF2-40B4-BE49-F238E27FC236}">
                  <a16:creationId xmlns:a16="http://schemas.microsoft.com/office/drawing/2014/main" id="{802E6064-EEF1-55AC-08F7-51D24CA32527}"/>
                </a:ext>
              </a:extLst>
            </p:cNvPr>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6" name="Google Shape;5433;p64">
              <a:extLst>
                <a:ext uri="{FF2B5EF4-FFF2-40B4-BE49-F238E27FC236}">
                  <a16:creationId xmlns:a16="http://schemas.microsoft.com/office/drawing/2014/main" id="{A6D8267E-448B-FB12-28EC-2C96D53C47D8}"/>
                </a:ext>
              </a:extLst>
            </p:cNvPr>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5434;p64">
              <a:extLst>
                <a:ext uri="{FF2B5EF4-FFF2-40B4-BE49-F238E27FC236}">
                  <a16:creationId xmlns:a16="http://schemas.microsoft.com/office/drawing/2014/main" id="{E16F80B7-20FD-63C7-0C1A-11A0382523F7}"/>
                </a:ext>
              </a:extLst>
            </p:cNvPr>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5435;p64">
              <a:extLst>
                <a:ext uri="{FF2B5EF4-FFF2-40B4-BE49-F238E27FC236}">
                  <a16:creationId xmlns:a16="http://schemas.microsoft.com/office/drawing/2014/main" id="{154141FF-0FBC-1140-FB69-1F01F6D1EF4E}"/>
                </a:ext>
              </a:extLst>
            </p:cNvPr>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5436;p64">
              <a:extLst>
                <a:ext uri="{FF2B5EF4-FFF2-40B4-BE49-F238E27FC236}">
                  <a16:creationId xmlns:a16="http://schemas.microsoft.com/office/drawing/2014/main" id="{B6BCB237-09E4-D452-FF7B-5AE59F473914}"/>
                </a:ext>
              </a:extLst>
            </p:cNvPr>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0" name="Google Shape;5437;p64">
              <a:extLst>
                <a:ext uri="{FF2B5EF4-FFF2-40B4-BE49-F238E27FC236}">
                  <a16:creationId xmlns:a16="http://schemas.microsoft.com/office/drawing/2014/main" id="{5A5759B9-568C-BE64-438E-AAEA88707FE2}"/>
                </a:ext>
              </a:extLst>
            </p:cNvPr>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5438;p64">
              <a:extLst>
                <a:ext uri="{FF2B5EF4-FFF2-40B4-BE49-F238E27FC236}">
                  <a16:creationId xmlns:a16="http://schemas.microsoft.com/office/drawing/2014/main" id="{B2DF1128-D892-A6B9-8655-9F809FBD9DFF}"/>
                </a:ext>
              </a:extLst>
            </p:cNvPr>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5439;p64">
              <a:extLst>
                <a:ext uri="{FF2B5EF4-FFF2-40B4-BE49-F238E27FC236}">
                  <a16:creationId xmlns:a16="http://schemas.microsoft.com/office/drawing/2014/main" id="{6FF9E529-45F1-9102-EC36-C8BBC77AF6E4}"/>
                </a:ext>
              </a:extLst>
            </p:cNvPr>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5440;p64">
              <a:extLst>
                <a:ext uri="{FF2B5EF4-FFF2-40B4-BE49-F238E27FC236}">
                  <a16:creationId xmlns:a16="http://schemas.microsoft.com/office/drawing/2014/main" id="{34B9809B-5965-C756-FEEF-4B6F879376C0}"/>
                </a:ext>
              </a:extLst>
            </p:cNvPr>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5441;p64">
              <a:extLst>
                <a:ext uri="{FF2B5EF4-FFF2-40B4-BE49-F238E27FC236}">
                  <a16:creationId xmlns:a16="http://schemas.microsoft.com/office/drawing/2014/main" id="{47FCA9B0-4968-8358-7BF1-ECDC5FAEE39B}"/>
                </a:ext>
              </a:extLst>
            </p:cNvPr>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5442;p64">
              <a:extLst>
                <a:ext uri="{FF2B5EF4-FFF2-40B4-BE49-F238E27FC236}">
                  <a16:creationId xmlns:a16="http://schemas.microsoft.com/office/drawing/2014/main" id="{5F26308E-C0C9-9DC6-FD09-E35FE4D17A83}"/>
                </a:ext>
              </a:extLst>
            </p:cNvPr>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5443;p64">
              <a:extLst>
                <a:ext uri="{FF2B5EF4-FFF2-40B4-BE49-F238E27FC236}">
                  <a16:creationId xmlns:a16="http://schemas.microsoft.com/office/drawing/2014/main" id="{9106845E-C460-E539-365F-CD106C01158E}"/>
                </a:ext>
              </a:extLst>
            </p:cNvPr>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5444;p64">
              <a:extLst>
                <a:ext uri="{FF2B5EF4-FFF2-40B4-BE49-F238E27FC236}">
                  <a16:creationId xmlns:a16="http://schemas.microsoft.com/office/drawing/2014/main" id="{B1F0AD8F-FFF0-6E89-31AA-5E43A6EF4FEC}"/>
                </a:ext>
              </a:extLst>
            </p:cNvPr>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8" name="Google Shape;5445;p64">
              <a:extLst>
                <a:ext uri="{FF2B5EF4-FFF2-40B4-BE49-F238E27FC236}">
                  <a16:creationId xmlns:a16="http://schemas.microsoft.com/office/drawing/2014/main" id="{B24D48C6-5943-CD11-FA86-5937843FE3D9}"/>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9" name="Google Shape;5446;p64">
              <a:extLst>
                <a:ext uri="{FF2B5EF4-FFF2-40B4-BE49-F238E27FC236}">
                  <a16:creationId xmlns:a16="http://schemas.microsoft.com/office/drawing/2014/main" id="{998F9AD1-1F1F-CFD3-C0DE-9B0FA0855B6F}"/>
                </a:ext>
              </a:extLst>
            </p:cNvPr>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5447;p64">
              <a:extLst>
                <a:ext uri="{FF2B5EF4-FFF2-40B4-BE49-F238E27FC236}">
                  <a16:creationId xmlns:a16="http://schemas.microsoft.com/office/drawing/2014/main" id="{9FCFC5DB-83E0-8A01-6EA1-7937448EFB95}"/>
                </a:ext>
              </a:extLst>
            </p:cNvPr>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5448;p64">
              <a:extLst>
                <a:ext uri="{FF2B5EF4-FFF2-40B4-BE49-F238E27FC236}">
                  <a16:creationId xmlns:a16="http://schemas.microsoft.com/office/drawing/2014/main" id="{832834D4-BD56-801E-0CC3-A9996D21AB24}"/>
                </a:ext>
              </a:extLst>
            </p:cNvPr>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5449;p64">
              <a:extLst>
                <a:ext uri="{FF2B5EF4-FFF2-40B4-BE49-F238E27FC236}">
                  <a16:creationId xmlns:a16="http://schemas.microsoft.com/office/drawing/2014/main" id="{E2FA5F97-F60A-B64E-4D9F-318022D55DAE}"/>
                </a:ext>
              </a:extLst>
            </p:cNvPr>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3" name="Google Shape;5450;p64">
              <a:extLst>
                <a:ext uri="{FF2B5EF4-FFF2-40B4-BE49-F238E27FC236}">
                  <a16:creationId xmlns:a16="http://schemas.microsoft.com/office/drawing/2014/main" id="{94436DDE-8068-DC02-066E-C7B5E9672D97}"/>
                </a:ext>
              </a:extLst>
            </p:cNvPr>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5451;p64">
              <a:extLst>
                <a:ext uri="{FF2B5EF4-FFF2-40B4-BE49-F238E27FC236}">
                  <a16:creationId xmlns:a16="http://schemas.microsoft.com/office/drawing/2014/main" id="{CA19E20C-EDB2-C35A-3A50-653FDC8E842F}"/>
                </a:ext>
              </a:extLst>
            </p:cNvPr>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5452;p64">
              <a:extLst>
                <a:ext uri="{FF2B5EF4-FFF2-40B4-BE49-F238E27FC236}">
                  <a16:creationId xmlns:a16="http://schemas.microsoft.com/office/drawing/2014/main" id="{608F0348-7524-9A87-B744-1CF12EEC12F3}"/>
                </a:ext>
              </a:extLst>
            </p:cNvPr>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5453;p64">
              <a:extLst>
                <a:ext uri="{FF2B5EF4-FFF2-40B4-BE49-F238E27FC236}">
                  <a16:creationId xmlns:a16="http://schemas.microsoft.com/office/drawing/2014/main" id="{DC9C090E-FE7B-05B7-2D1F-F1B9A15C6E86}"/>
                </a:ext>
              </a:extLst>
            </p:cNvPr>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5454;p64">
              <a:extLst>
                <a:ext uri="{FF2B5EF4-FFF2-40B4-BE49-F238E27FC236}">
                  <a16:creationId xmlns:a16="http://schemas.microsoft.com/office/drawing/2014/main" id="{1EA9CE87-E5A4-6DFD-44E7-095438209509}"/>
                </a:ext>
              </a:extLst>
            </p:cNvPr>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5455;p64">
              <a:extLst>
                <a:ext uri="{FF2B5EF4-FFF2-40B4-BE49-F238E27FC236}">
                  <a16:creationId xmlns:a16="http://schemas.microsoft.com/office/drawing/2014/main" id="{AE49A607-285A-5C27-0E32-3548D1CB4B8C}"/>
                </a:ext>
              </a:extLst>
            </p:cNvPr>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5456;p64">
              <a:extLst>
                <a:ext uri="{FF2B5EF4-FFF2-40B4-BE49-F238E27FC236}">
                  <a16:creationId xmlns:a16="http://schemas.microsoft.com/office/drawing/2014/main" id="{25D0C864-E7CA-24BB-2748-139D7D846FB8}"/>
                </a:ext>
              </a:extLst>
            </p:cNvPr>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5457;p64">
              <a:extLst>
                <a:ext uri="{FF2B5EF4-FFF2-40B4-BE49-F238E27FC236}">
                  <a16:creationId xmlns:a16="http://schemas.microsoft.com/office/drawing/2014/main" id="{B79B2606-D7FB-75B9-3413-7E5D96A0F9A8}"/>
                </a:ext>
              </a:extLst>
            </p:cNvPr>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5458;p64">
              <a:extLst>
                <a:ext uri="{FF2B5EF4-FFF2-40B4-BE49-F238E27FC236}">
                  <a16:creationId xmlns:a16="http://schemas.microsoft.com/office/drawing/2014/main" id="{8B7504E7-338E-A32E-B9E2-184153491AA5}"/>
                </a:ext>
              </a:extLst>
            </p:cNvPr>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5459;p64">
              <a:extLst>
                <a:ext uri="{FF2B5EF4-FFF2-40B4-BE49-F238E27FC236}">
                  <a16:creationId xmlns:a16="http://schemas.microsoft.com/office/drawing/2014/main" id="{72455D65-0930-326F-E10D-BC1E4FA66488}"/>
                </a:ext>
              </a:extLst>
            </p:cNvPr>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5460;p64">
              <a:extLst>
                <a:ext uri="{FF2B5EF4-FFF2-40B4-BE49-F238E27FC236}">
                  <a16:creationId xmlns:a16="http://schemas.microsoft.com/office/drawing/2014/main" id="{71463D60-8681-5E7A-17E8-A6069EE80DFA}"/>
                </a:ext>
              </a:extLst>
            </p:cNvPr>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5461;p64">
              <a:extLst>
                <a:ext uri="{FF2B5EF4-FFF2-40B4-BE49-F238E27FC236}">
                  <a16:creationId xmlns:a16="http://schemas.microsoft.com/office/drawing/2014/main" id="{15D93A28-1CC3-8C18-F505-0FEF4A1A9A65}"/>
                </a:ext>
              </a:extLst>
            </p:cNvPr>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5462;p64">
              <a:extLst>
                <a:ext uri="{FF2B5EF4-FFF2-40B4-BE49-F238E27FC236}">
                  <a16:creationId xmlns:a16="http://schemas.microsoft.com/office/drawing/2014/main" id="{55CACDB6-4B76-341C-7ACE-F7EA76730687}"/>
                </a:ext>
              </a:extLst>
            </p:cNvPr>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5463;p64">
              <a:extLst>
                <a:ext uri="{FF2B5EF4-FFF2-40B4-BE49-F238E27FC236}">
                  <a16:creationId xmlns:a16="http://schemas.microsoft.com/office/drawing/2014/main" id="{8E391104-2AA8-673F-B1AD-57F1B0A2F129}"/>
                </a:ext>
              </a:extLst>
            </p:cNvPr>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5464;p64">
              <a:extLst>
                <a:ext uri="{FF2B5EF4-FFF2-40B4-BE49-F238E27FC236}">
                  <a16:creationId xmlns:a16="http://schemas.microsoft.com/office/drawing/2014/main" id="{5E1C3E30-DAFC-7657-2EFE-D9F1A7B89947}"/>
                </a:ext>
              </a:extLst>
            </p:cNvPr>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5465;p64">
              <a:extLst>
                <a:ext uri="{FF2B5EF4-FFF2-40B4-BE49-F238E27FC236}">
                  <a16:creationId xmlns:a16="http://schemas.microsoft.com/office/drawing/2014/main" id="{D667B20E-26A9-1677-CCA1-EBBF0AED8C91}"/>
                </a:ext>
              </a:extLst>
            </p:cNvPr>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5466;p64">
              <a:extLst>
                <a:ext uri="{FF2B5EF4-FFF2-40B4-BE49-F238E27FC236}">
                  <a16:creationId xmlns:a16="http://schemas.microsoft.com/office/drawing/2014/main" id="{AF631F45-4351-9F3D-8322-F55B2B160FEF}"/>
                </a:ext>
              </a:extLst>
            </p:cNvPr>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0" name="Google Shape;5467;p64">
              <a:extLst>
                <a:ext uri="{FF2B5EF4-FFF2-40B4-BE49-F238E27FC236}">
                  <a16:creationId xmlns:a16="http://schemas.microsoft.com/office/drawing/2014/main" id="{0CDEEC9C-AF42-A7D0-C91E-50976F546221}"/>
                </a:ext>
              </a:extLst>
            </p:cNvPr>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5468;p64">
              <a:extLst>
                <a:ext uri="{FF2B5EF4-FFF2-40B4-BE49-F238E27FC236}">
                  <a16:creationId xmlns:a16="http://schemas.microsoft.com/office/drawing/2014/main" id="{CD2184AF-45D4-270B-FC36-0895E35B56C2}"/>
                </a:ext>
              </a:extLst>
            </p:cNvPr>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5469;p64">
              <a:extLst>
                <a:ext uri="{FF2B5EF4-FFF2-40B4-BE49-F238E27FC236}">
                  <a16:creationId xmlns:a16="http://schemas.microsoft.com/office/drawing/2014/main" id="{BAD0B6B6-7FDD-35D6-D082-D0C16AE389E0}"/>
                </a:ext>
              </a:extLst>
            </p:cNvPr>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5470;p64">
              <a:extLst>
                <a:ext uri="{FF2B5EF4-FFF2-40B4-BE49-F238E27FC236}">
                  <a16:creationId xmlns:a16="http://schemas.microsoft.com/office/drawing/2014/main" id="{0F79C1CF-3569-C57F-EC8C-38B42FB891C4}"/>
                </a:ext>
              </a:extLst>
            </p:cNvPr>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5471;p64">
              <a:extLst>
                <a:ext uri="{FF2B5EF4-FFF2-40B4-BE49-F238E27FC236}">
                  <a16:creationId xmlns:a16="http://schemas.microsoft.com/office/drawing/2014/main" id="{AD8C5B36-5D6A-8336-154C-E065FD35569F}"/>
                </a:ext>
              </a:extLst>
            </p:cNvPr>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5472;p64">
              <a:extLst>
                <a:ext uri="{FF2B5EF4-FFF2-40B4-BE49-F238E27FC236}">
                  <a16:creationId xmlns:a16="http://schemas.microsoft.com/office/drawing/2014/main" id="{A83536C7-3D95-51F0-700E-300840DCFC58}"/>
                </a:ext>
              </a:extLst>
            </p:cNvPr>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5473;p64">
              <a:extLst>
                <a:ext uri="{FF2B5EF4-FFF2-40B4-BE49-F238E27FC236}">
                  <a16:creationId xmlns:a16="http://schemas.microsoft.com/office/drawing/2014/main" id="{8FDD2424-A2ED-AD2D-96F0-4D14DCE9E592}"/>
                </a:ext>
              </a:extLst>
            </p:cNvPr>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5474;p64">
              <a:extLst>
                <a:ext uri="{FF2B5EF4-FFF2-40B4-BE49-F238E27FC236}">
                  <a16:creationId xmlns:a16="http://schemas.microsoft.com/office/drawing/2014/main" id="{FB050ECF-BDA1-CCCF-B8BC-ABE120EE050E}"/>
                </a:ext>
              </a:extLst>
            </p:cNvPr>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5475;p64">
              <a:extLst>
                <a:ext uri="{FF2B5EF4-FFF2-40B4-BE49-F238E27FC236}">
                  <a16:creationId xmlns:a16="http://schemas.microsoft.com/office/drawing/2014/main" id="{1E68031A-B08D-D318-CECD-368D3F2A8AC2}"/>
                </a:ext>
              </a:extLst>
            </p:cNvPr>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5476;p64">
              <a:extLst>
                <a:ext uri="{FF2B5EF4-FFF2-40B4-BE49-F238E27FC236}">
                  <a16:creationId xmlns:a16="http://schemas.microsoft.com/office/drawing/2014/main" id="{4C7F1768-B2A1-3371-A5C3-274794711897}"/>
                </a:ext>
              </a:extLst>
            </p:cNvPr>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5477;p64">
              <a:extLst>
                <a:ext uri="{FF2B5EF4-FFF2-40B4-BE49-F238E27FC236}">
                  <a16:creationId xmlns:a16="http://schemas.microsoft.com/office/drawing/2014/main" id="{67F642AE-3308-0361-3009-6FB8CE49AF52}"/>
                </a:ext>
              </a:extLst>
            </p:cNvPr>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5478;p64">
              <a:extLst>
                <a:ext uri="{FF2B5EF4-FFF2-40B4-BE49-F238E27FC236}">
                  <a16:creationId xmlns:a16="http://schemas.microsoft.com/office/drawing/2014/main" id="{16141427-404E-AD6A-C809-7E76459BCABC}"/>
                </a:ext>
              </a:extLst>
            </p:cNvPr>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2" name="Google Shape;5479;p64">
              <a:extLst>
                <a:ext uri="{FF2B5EF4-FFF2-40B4-BE49-F238E27FC236}">
                  <a16:creationId xmlns:a16="http://schemas.microsoft.com/office/drawing/2014/main" id="{A6ACCF75-4CFA-2114-5EC2-04A810A8846F}"/>
                </a:ext>
              </a:extLst>
            </p:cNvPr>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5480;p64">
              <a:extLst>
                <a:ext uri="{FF2B5EF4-FFF2-40B4-BE49-F238E27FC236}">
                  <a16:creationId xmlns:a16="http://schemas.microsoft.com/office/drawing/2014/main" id="{E7140473-AC15-7A76-C454-4E7629689E93}"/>
                </a:ext>
              </a:extLst>
            </p:cNvPr>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5481;p64">
              <a:extLst>
                <a:ext uri="{FF2B5EF4-FFF2-40B4-BE49-F238E27FC236}">
                  <a16:creationId xmlns:a16="http://schemas.microsoft.com/office/drawing/2014/main" id="{839E029F-066B-3999-71E8-501D153378C4}"/>
                </a:ext>
              </a:extLst>
            </p:cNvPr>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5482;p64">
              <a:extLst>
                <a:ext uri="{FF2B5EF4-FFF2-40B4-BE49-F238E27FC236}">
                  <a16:creationId xmlns:a16="http://schemas.microsoft.com/office/drawing/2014/main" id="{FDD78128-7DDD-8D36-D799-664A627076ED}"/>
                </a:ext>
              </a:extLst>
            </p:cNvPr>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5483;p64">
              <a:extLst>
                <a:ext uri="{FF2B5EF4-FFF2-40B4-BE49-F238E27FC236}">
                  <a16:creationId xmlns:a16="http://schemas.microsoft.com/office/drawing/2014/main" id="{9B37FF0D-3C74-11A2-22AE-B1F4E63B1363}"/>
                </a:ext>
              </a:extLst>
            </p:cNvPr>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5484;p64">
              <a:extLst>
                <a:ext uri="{FF2B5EF4-FFF2-40B4-BE49-F238E27FC236}">
                  <a16:creationId xmlns:a16="http://schemas.microsoft.com/office/drawing/2014/main" id="{F1C6E165-ED68-1C08-31D7-60CDECF4D269}"/>
                </a:ext>
              </a:extLst>
            </p:cNvPr>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5485;p64">
              <a:extLst>
                <a:ext uri="{FF2B5EF4-FFF2-40B4-BE49-F238E27FC236}">
                  <a16:creationId xmlns:a16="http://schemas.microsoft.com/office/drawing/2014/main" id="{4D2903C8-3081-A6E7-DED9-8CA2D91F3A52}"/>
                </a:ext>
              </a:extLst>
            </p:cNvPr>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5486;p64">
              <a:extLst>
                <a:ext uri="{FF2B5EF4-FFF2-40B4-BE49-F238E27FC236}">
                  <a16:creationId xmlns:a16="http://schemas.microsoft.com/office/drawing/2014/main" id="{BFA8401B-5448-8C60-9741-0970627ABF85}"/>
                </a:ext>
              </a:extLst>
            </p:cNvPr>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5487;p64">
              <a:extLst>
                <a:ext uri="{FF2B5EF4-FFF2-40B4-BE49-F238E27FC236}">
                  <a16:creationId xmlns:a16="http://schemas.microsoft.com/office/drawing/2014/main" id="{A8846CBC-61FD-44EF-5774-F35585E01790}"/>
                </a:ext>
              </a:extLst>
            </p:cNvPr>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5488;p64">
              <a:extLst>
                <a:ext uri="{FF2B5EF4-FFF2-40B4-BE49-F238E27FC236}">
                  <a16:creationId xmlns:a16="http://schemas.microsoft.com/office/drawing/2014/main" id="{6B7F2A75-BAC5-DD2B-682D-7A012EAB1C67}"/>
                </a:ext>
              </a:extLst>
            </p:cNvPr>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5489;p64">
              <a:extLst>
                <a:ext uri="{FF2B5EF4-FFF2-40B4-BE49-F238E27FC236}">
                  <a16:creationId xmlns:a16="http://schemas.microsoft.com/office/drawing/2014/main" id="{77D98CDD-3556-3F55-5319-A213403ADEBD}"/>
                </a:ext>
              </a:extLst>
            </p:cNvPr>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5490;p64">
              <a:extLst>
                <a:ext uri="{FF2B5EF4-FFF2-40B4-BE49-F238E27FC236}">
                  <a16:creationId xmlns:a16="http://schemas.microsoft.com/office/drawing/2014/main" id="{8CBED61F-4E32-A2BB-9553-BFC49B214C5D}"/>
                </a:ext>
              </a:extLst>
            </p:cNvPr>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5491;p64">
              <a:extLst>
                <a:ext uri="{FF2B5EF4-FFF2-40B4-BE49-F238E27FC236}">
                  <a16:creationId xmlns:a16="http://schemas.microsoft.com/office/drawing/2014/main" id="{F0342E59-A88E-9364-B914-F96BA20751CE}"/>
                </a:ext>
              </a:extLst>
            </p:cNvPr>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5" name="Google Shape;5492;p64">
              <a:extLst>
                <a:ext uri="{FF2B5EF4-FFF2-40B4-BE49-F238E27FC236}">
                  <a16:creationId xmlns:a16="http://schemas.microsoft.com/office/drawing/2014/main" id="{8CD051B1-100C-2E3B-7D7C-BD2B2B975965}"/>
                </a:ext>
              </a:extLst>
            </p:cNvPr>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6" name="Google Shape;5493;p64">
              <a:extLst>
                <a:ext uri="{FF2B5EF4-FFF2-40B4-BE49-F238E27FC236}">
                  <a16:creationId xmlns:a16="http://schemas.microsoft.com/office/drawing/2014/main" id="{4F3E8EDF-57B6-D8F3-1EF2-AB9F204A6A5D}"/>
                </a:ext>
              </a:extLst>
            </p:cNvPr>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5494;p64">
              <a:extLst>
                <a:ext uri="{FF2B5EF4-FFF2-40B4-BE49-F238E27FC236}">
                  <a16:creationId xmlns:a16="http://schemas.microsoft.com/office/drawing/2014/main" id="{05DF16B0-9465-C423-44C1-2E89FD10FBE8}"/>
                </a:ext>
              </a:extLst>
            </p:cNvPr>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8" name="Google Shape;5495;p64">
              <a:extLst>
                <a:ext uri="{FF2B5EF4-FFF2-40B4-BE49-F238E27FC236}">
                  <a16:creationId xmlns:a16="http://schemas.microsoft.com/office/drawing/2014/main" id="{D9C6A46F-9034-5C3F-5203-8464605272CC}"/>
                </a:ext>
              </a:extLst>
            </p:cNvPr>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5496;p64">
              <a:extLst>
                <a:ext uri="{FF2B5EF4-FFF2-40B4-BE49-F238E27FC236}">
                  <a16:creationId xmlns:a16="http://schemas.microsoft.com/office/drawing/2014/main" id="{0395C212-D4C8-1DFA-8F17-EA1CFB95625C}"/>
                </a:ext>
              </a:extLst>
            </p:cNvPr>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5497;p64">
              <a:extLst>
                <a:ext uri="{FF2B5EF4-FFF2-40B4-BE49-F238E27FC236}">
                  <a16:creationId xmlns:a16="http://schemas.microsoft.com/office/drawing/2014/main" id="{B9490183-BBED-9FC5-2874-0EA5EFA01154}"/>
                </a:ext>
              </a:extLst>
            </p:cNvPr>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5498;p64">
              <a:extLst>
                <a:ext uri="{FF2B5EF4-FFF2-40B4-BE49-F238E27FC236}">
                  <a16:creationId xmlns:a16="http://schemas.microsoft.com/office/drawing/2014/main" id="{A0F27542-E588-E512-4E38-46AA3D2B7766}"/>
                </a:ext>
              </a:extLst>
            </p:cNvPr>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5499;p64">
              <a:extLst>
                <a:ext uri="{FF2B5EF4-FFF2-40B4-BE49-F238E27FC236}">
                  <a16:creationId xmlns:a16="http://schemas.microsoft.com/office/drawing/2014/main" id="{86633830-B5A1-9132-D671-7031CA2E07F5}"/>
                </a:ext>
              </a:extLst>
            </p:cNvPr>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5500;p64">
              <a:extLst>
                <a:ext uri="{FF2B5EF4-FFF2-40B4-BE49-F238E27FC236}">
                  <a16:creationId xmlns:a16="http://schemas.microsoft.com/office/drawing/2014/main" id="{3DBF06E3-0847-8AF6-25D8-284B72E71D94}"/>
                </a:ext>
              </a:extLst>
            </p:cNvPr>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5501;p64">
              <a:extLst>
                <a:ext uri="{FF2B5EF4-FFF2-40B4-BE49-F238E27FC236}">
                  <a16:creationId xmlns:a16="http://schemas.microsoft.com/office/drawing/2014/main" id="{A61D03F5-DD9F-718C-4416-F5AEED71ECD9}"/>
                </a:ext>
              </a:extLst>
            </p:cNvPr>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5502;p64">
              <a:extLst>
                <a:ext uri="{FF2B5EF4-FFF2-40B4-BE49-F238E27FC236}">
                  <a16:creationId xmlns:a16="http://schemas.microsoft.com/office/drawing/2014/main" id="{E55C0E0A-799E-16D4-FB0D-B057F9B0902E}"/>
                </a:ext>
              </a:extLst>
            </p:cNvPr>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5503;p64">
              <a:extLst>
                <a:ext uri="{FF2B5EF4-FFF2-40B4-BE49-F238E27FC236}">
                  <a16:creationId xmlns:a16="http://schemas.microsoft.com/office/drawing/2014/main" id="{0BF6CB8D-948E-95FF-336D-6A969CD0BC17}"/>
                </a:ext>
              </a:extLst>
            </p:cNvPr>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7" name="Google Shape;5504;p64">
              <a:extLst>
                <a:ext uri="{FF2B5EF4-FFF2-40B4-BE49-F238E27FC236}">
                  <a16:creationId xmlns:a16="http://schemas.microsoft.com/office/drawing/2014/main" id="{2A6FD23B-7036-3A3E-5AE6-7371449A8B98}"/>
                </a:ext>
              </a:extLst>
            </p:cNvPr>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5505;p64">
              <a:extLst>
                <a:ext uri="{FF2B5EF4-FFF2-40B4-BE49-F238E27FC236}">
                  <a16:creationId xmlns:a16="http://schemas.microsoft.com/office/drawing/2014/main" id="{D5D5A88C-43B6-EFE8-B66C-8FA9A5AD8553}"/>
                </a:ext>
              </a:extLst>
            </p:cNvPr>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5506;p64">
              <a:extLst>
                <a:ext uri="{FF2B5EF4-FFF2-40B4-BE49-F238E27FC236}">
                  <a16:creationId xmlns:a16="http://schemas.microsoft.com/office/drawing/2014/main" id="{6F108C58-84A3-5553-5E7B-76783F8CA8DE}"/>
                </a:ext>
              </a:extLst>
            </p:cNvPr>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5507;p64">
              <a:extLst>
                <a:ext uri="{FF2B5EF4-FFF2-40B4-BE49-F238E27FC236}">
                  <a16:creationId xmlns:a16="http://schemas.microsoft.com/office/drawing/2014/main" id="{2F097881-A085-7D49-4B46-4E617451147C}"/>
                </a:ext>
              </a:extLst>
            </p:cNvPr>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5508;p64">
              <a:extLst>
                <a:ext uri="{FF2B5EF4-FFF2-40B4-BE49-F238E27FC236}">
                  <a16:creationId xmlns:a16="http://schemas.microsoft.com/office/drawing/2014/main" id="{8BC26C78-8461-6090-6579-4FFE136A1E6A}"/>
                </a:ext>
              </a:extLst>
            </p:cNvPr>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5509;p64">
              <a:extLst>
                <a:ext uri="{FF2B5EF4-FFF2-40B4-BE49-F238E27FC236}">
                  <a16:creationId xmlns:a16="http://schemas.microsoft.com/office/drawing/2014/main" id="{B84B98A2-1910-1FFB-4ADE-6492A280AA07}"/>
                </a:ext>
              </a:extLst>
            </p:cNvPr>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5510;p64">
              <a:extLst>
                <a:ext uri="{FF2B5EF4-FFF2-40B4-BE49-F238E27FC236}">
                  <a16:creationId xmlns:a16="http://schemas.microsoft.com/office/drawing/2014/main" id="{4DC43332-9EFB-D4FF-680B-A1BDD4E6CD13}"/>
                </a:ext>
              </a:extLst>
            </p:cNvPr>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5511;p64">
              <a:extLst>
                <a:ext uri="{FF2B5EF4-FFF2-40B4-BE49-F238E27FC236}">
                  <a16:creationId xmlns:a16="http://schemas.microsoft.com/office/drawing/2014/main" id="{784E16A0-22B5-2640-8514-22AF7536E708}"/>
                </a:ext>
              </a:extLst>
            </p:cNvPr>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5512;p64">
              <a:extLst>
                <a:ext uri="{FF2B5EF4-FFF2-40B4-BE49-F238E27FC236}">
                  <a16:creationId xmlns:a16="http://schemas.microsoft.com/office/drawing/2014/main" id="{79DFE357-1255-0880-B9D7-2CCF54CE0B19}"/>
                </a:ext>
              </a:extLst>
            </p:cNvPr>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5513;p64">
              <a:extLst>
                <a:ext uri="{FF2B5EF4-FFF2-40B4-BE49-F238E27FC236}">
                  <a16:creationId xmlns:a16="http://schemas.microsoft.com/office/drawing/2014/main" id="{067DD0C2-C7EC-4BB5-3B70-8C82FF2FEDEA}"/>
                </a:ext>
              </a:extLst>
            </p:cNvPr>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7" name="Google Shape;5514;p64">
              <a:extLst>
                <a:ext uri="{FF2B5EF4-FFF2-40B4-BE49-F238E27FC236}">
                  <a16:creationId xmlns:a16="http://schemas.microsoft.com/office/drawing/2014/main" id="{D8B3C573-1514-9D58-975D-E9917CCFE41C}"/>
                </a:ext>
              </a:extLst>
            </p:cNvPr>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5515;p64">
              <a:extLst>
                <a:ext uri="{FF2B5EF4-FFF2-40B4-BE49-F238E27FC236}">
                  <a16:creationId xmlns:a16="http://schemas.microsoft.com/office/drawing/2014/main" id="{600C2150-BAC2-01A0-39B0-470BF6460C05}"/>
                </a:ext>
              </a:extLst>
            </p:cNvPr>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5516;p64">
              <a:extLst>
                <a:ext uri="{FF2B5EF4-FFF2-40B4-BE49-F238E27FC236}">
                  <a16:creationId xmlns:a16="http://schemas.microsoft.com/office/drawing/2014/main" id="{A344099F-975F-2537-D4D8-368F4A63CDC0}"/>
                </a:ext>
              </a:extLst>
            </p:cNvPr>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5517;p64">
              <a:extLst>
                <a:ext uri="{FF2B5EF4-FFF2-40B4-BE49-F238E27FC236}">
                  <a16:creationId xmlns:a16="http://schemas.microsoft.com/office/drawing/2014/main" id="{9840830C-2E24-1659-808A-554F59681381}"/>
                </a:ext>
              </a:extLst>
            </p:cNvPr>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5518;p64">
              <a:extLst>
                <a:ext uri="{FF2B5EF4-FFF2-40B4-BE49-F238E27FC236}">
                  <a16:creationId xmlns:a16="http://schemas.microsoft.com/office/drawing/2014/main" id="{EC71E987-ACA7-0607-7C25-0C489FB385A5}"/>
                </a:ext>
              </a:extLst>
            </p:cNvPr>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5519;p64">
              <a:extLst>
                <a:ext uri="{FF2B5EF4-FFF2-40B4-BE49-F238E27FC236}">
                  <a16:creationId xmlns:a16="http://schemas.microsoft.com/office/drawing/2014/main" id="{7CF9B3D4-3B2A-1886-C31F-A2E0D473F88F}"/>
                </a:ext>
              </a:extLst>
            </p:cNvPr>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3" name="Google Shape;5520;p64">
              <a:extLst>
                <a:ext uri="{FF2B5EF4-FFF2-40B4-BE49-F238E27FC236}">
                  <a16:creationId xmlns:a16="http://schemas.microsoft.com/office/drawing/2014/main" id="{DFABF1D9-5A3E-7ADB-43D0-CA159FE2E731}"/>
                </a:ext>
              </a:extLst>
            </p:cNvPr>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5521;p64">
              <a:extLst>
                <a:ext uri="{FF2B5EF4-FFF2-40B4-BE49-F238E27FC236}">
                  <a16:creationId xmlns:a16="http://schemas.microsoft.com/office/drawing/2014/main" id="{3F5E2AD0-65AF-8AE3-6BE2-B991117F6649}"/>
                </a:ext>
              </a:extLst>
            </p:cNvPr>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5522;p64">
              <a:extLst>
                <a:ext uri="{FF2B5EF4-FFF2-40B4-BE49-F238E27FC236}">
                  <a16:creationId xmlns:a16="http://schemas.microsoft.com/office/drawing/2014/main" id="{6E5A9CC0-7BB0-56AC-3AF3-7BE57A8E9F4C}"/>
                </a:ext>
              </a:extLst>
            </p:cNvPr>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5523;p64">
              <a:extLst>
                <a:ext uri="{FF2B5EF4-FFF2-40B4-BE49-F238E27FC236}">
                  <a16:creationId xmlns:a16="http://schemas.microsoft.com/office/drawing/2014/main" id="{B5E668D3-0136-C00C-06F3-7A0366AD1A9F}"/>
                </a:ext>
              </a:extLst>
            </p:cNvPr>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5524;p64">
              <a:extLst>
                <a:ext uri="{FF2B5EF4-FFF2-40B4-BE49-F238E27FC236}">
                  <a16:creationId xmlns:a16="http://schemas.microsoft.com/office/drawing/2014/main" id="{59643636-07D7-23A2-37B4-83B6AA64C423}"/>
                </a:ext>
              </a:extLst>
            </p:cNvPr>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5525;p64">
              <a:extLst>
                <a:ext uri="{FF2B5EF4-FFF2-40B4-BE49-F238E27FC236}">
                  <a16:creationId xmlns:a16="http://schemas.microsoft.com/office/drawing/2014/main" id="{403A7F67-5A8B-31EC-B962-84C51053D487}"/>
                </a:ext>
              </a:extLst>
            </p:cNvPr>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5526;p64">
              <a:extLst>
                <a:ext uri="{FF2B5EF4-FFF2-40B4-BE49-F238E27FC236}">
                  <a16:creationId xmlns:a16="http://schemas.microsoft.com/office/drawing/2014/main" id="{028DC622-D49A-AE54-5FE4-BDFF2B691D15}"/>
                </a:ext>
              </a:extLst>
            </p:cNvPr>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5527;p64">
              <a:extLst>
                <a:ext uri="{FF2B5EF4-FFF2-40B4-BE49-F238E27FC236}">
                  <a16:creationId xmlns:a16="http://schemas.microsoft.com/office/drawing/2014/main" id="{C69C14E4-C5A8-1BAD-64C8-00A07E43323F}"/>
                </a:ext>
              </a:extLst>
            </p:cNvPr>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5528;p64">
              <a:extLst>
                <a:ext uri="{FF2B5EF4-FFF2-40B4-BE49-F238E27FC236}">
                  <a16:creationId xmlns:a16="http://schemas.microsoft.com/office/drawing/2014/main" id="{AA718B96-3767-079C-1DB2-C685FE6B3D7A}"/>
                </a:ext>
              </a:extLst>
            </p:cNvPr>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5529;p64">
              <a:extLst>
                <a:ext uri="{FF2B5EF4-FFF2-40B4-BE49-F238E27FC236}">
                  <a16:creationId xmlns:a16="http://schemas.microsoft.com/office/drawing/2014/main" id="{8DF526F7-EBE8-B8BF-883C-402540E370A6}"/>
                </a:ext>
              </a:extLst>
            </p:cNvPr>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3" name="Google Shape;5530;p64">
              <a:extLst>
                <a:ext uri="{FF2B5EF4-FFF2-40B4-BE49-F238E27FC236}">
                  <a16:creationId xmlns:a16="http://schemas.microsoft.com/office/drawing/2014/main" id="{85D7AA6E-B18E-A6CD-21B9-668CD40582C6}"/>
                </a:ext>
              </a:extLst>
            </p:cNvPr>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4" name="Google Shape;5531;p64">
              <a:extLst>
                <a:ext uri="{FF2B5EF4-FFF2-40B4-BE49-F238E27FC236}">
                  <a16:creationId xmlns:a16="http://schemas.microsoft.com/office/drawing/2014/main" id="{CE519ACC-FC5E-464D-9DC4-57A129D1DFDD}"/>
                </a:ext>
              </a:extLst>
            </p:cNvPr>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5532;p64">
              <a:extLst>
                <a:ext uri="{FF2B5EF4-FFF2-40B4-BE49-F238E27FC236}">
                  <a16:creationId xmlns:a16="http://schemas.microsoft.com/office/drawing/2014/main" id="{2B2F96B9-64BA-FB20-1A56-3CDA4C38DFD5}"/>
                </a:ext>
              </a:extLst>
            </p:cNvPr>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5533;p64">
              <a:extLst>
                <a:ext uri="{FF2B5EF4-FFF2-40B4-BE49-F238E27FC236}">
                  <a16:creationId xmlns:a16="http://schemas.microsoft.com/office/drawing/2014/main" id="{198B3CF0-9233-1D3B-56FD-C37B4621E5FE}"/>
                </a:ext>
              </a:extLst>
            </p:cNvPr>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5534;p64">
              <a:extLst>
                <a:ext uri="{FF2B5EF4-FFF2-40B4-BE49-F238E27FC236}">
                  <a16:creationId xmlns:a16="http://schemas.microsoft.com/office/drawing/2014/main" id="{6871D329-1765-5EA4-D2B6-D57B178FE8DC}"/>
                </a:ext>
              </a:extLst>
            </p:cNvPr>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5535;p64">
              <a:extLst>
                <a:ext uri="{FF2B5EF4-FFF2-40B4-BE49-F238E27FC236}">
                  <a16:creationId xmlns:a16="http://schemas.microsoft.com/office/drawing/2014/main" id="{08F067D6-0D5C-E930-1495-6C34A959976C}"/>
                </a:ext>
              </a:extLst>
            </p:cNvPr>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5536;p64">
              <a:extLst>
                <a:ext uri="{FF2B5EF4-FFF2-40B4-BE49-F238E27FC236}">
                  <a16:creationId xmlns:a16="http://schemas.microsoft.com/office/drawing/2014/main" id="{B185B1C6-FA0A-5D4C-CE4D-5131C9569810}"/>
                </a:ext>
              </a:extLst>
            </p:cNvPr>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0" name="Google Shape;5537;p64">
              <a:extLst>
                <a:ext uri="{FF2B5EF4-FFF2-40B4-BE49-F238E27FC236}">
                  <a16:creationId xmlns:a16="http://schemas.microsoft.com/office/drawing/2014/main" id="{D26790B2-EE2B-CB5F-1E4C-8198034C31B9}"/>
                </a:ext>
              </a:extLst>
            </p:cNvPr>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1" name="Google Shape;5538;p64">
              <a:extLst>
                <a:ext uri="{FF2B5EF4-FFF2-40B4-BE49-F238E27FC236}">
                  <a16:creationId xmlns:a16="http://schemas.microsoft.com/office/drawing/2014/main" id="{A6C853DE-CC1B-5FC2-132E-C969D7DF3C83}"/>
                </a:ext>
              </a:extLst>
            </p:cNvPr>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5539;p64">
              <a:extLst>
                <a:ext uri="{FF2B5EF4-FFF2-40B4-BE49-F238E27FC236}">
                  <a16:creationId xmlns:a16="http://schemas.microsoft.com/office/drawing/2014/main" id="{15827BE3-31DC-AC55-918A-B777A157F70F}"/>
                </a:ext>
              </a:extLst>
            </p:cNvPr>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5540;p64">
              <a:extLst>
                <a:ext uri="{FF2B5EF4-FFF2-40B4-BE49-F238E27FC236}">
                  <a16:creationId xmlns:a16="http://schemas.microsoft.com/office/drawing/2014/main" id="{CDA7D03A-C07E-E3E5-9BC2-125D6A305995}"/>
                </a:ext>
              </a:extLst>
            </p:cNvPr>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5541;p64">
              <a:extLst>
                <a:ext uri="{FF2B5EF4-FFF2-40B4-BE49-F238E27FC236}">
                  <a16:creationId xmlns:a16="http://schemas.microsoft.com/office/drawing/2014/main" id="{727959B3-9541-E7AF-5AE4-16CFE7EDF944}"/>
                </a:ext>
              </a:extLst>
            </p:cNvPr>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5542;p64">
              <a:extLst>
                <a:ext uri="{FF2B5EF4-FFF2-40B4-BE49-F238E27FC236}">
                  <a16:creationId xmlns:a16="http://schemas.microsoft.com/office/drawing/2014/main" id="{D6B8EB84-C884-9564-986B-6B20B5090908}"/>
                </a:ext>
              </a:extLst>
            </p:cNvPr>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5543;p64">
              <a:extLst>
                <a:ext uri="{FF2B5EF4-FFF2-40B4-BE49-F238E27FC236}">
                  <a16:creationId xmlns:a16="http://schemas.microsoft.com/office/drawing/2014/main" id="{6249F3E0-399B-2AD7-6F8C-077BBFF85CB8}"/>
                </a:ext>
              </a:extLst>
            </p:cNvPr>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5544;p64">
              <a:extLst>
                <a:ext uri="{FF2B5EF4-FFF2-40B4-BE49-F238E27FC236}">
                  <a16:creationId xmlns:a16="http://schemas.microsoft.com/office/drawing/2014/main" id="{8C537E78-1DB4-8A96-D92E-D13BB5E5E6DF}"/>
                </a:ext>
              </a:extLst>
            </p:cNvPr>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5545;p64">
              <a:extLst>
                <a:ext uri="{FF2B5EF4-FFF2-40B4-BE49-F238E27FC236}">
                  <a16:creationId xmlns:a16="http://schemas.microsoft.com/office/drawing/2014/main" id="{8910E9FA-AEF7-34EC-B5B8-1A06A2F8AD17}"/>
                </a:ext>
              </a:extLst>
            </p:cNvPr>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5546;p64">
              <a:extLst>
                <a:ext uri="{FF2B5EF4-FFF2-40B4-BE49-F238E27FC236}">
                  <a16:creationId xmlns:a16="http://schemas.microsoft.com/office/drawing/2014/main" id="{BF31B97A-6136-1B1E-C476-5AFE63077EE7}"/>
                </a:ext>
              </a:extLst>
            </p:cNvPr>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5547;p64">
              <a:extLst>
                <a:ext uri="{FF2B5EF4-FFF2-40B4-BE49-F238E27FC236}">
                  <a16:creationId xmlns:a16="http://schemas.microsoft.com/office/drawing/2014/main" id="{5580C021-845E-777F-40B5-4D9E742E8DF4}"/>
                </a:ext>
              </a:extLst>
            </p:cNvPr>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5548;p64">
              <a:extLst>
                <a:ext uri="{FF2B5EF4-FFF2-40B4-BE49-F238E27FC236}">
                  <a16:creationId xmlns:a16="http://schemas.microsoft.com/office/drawing/2014/main" id="{52E803EB-92F2-5835-DCAA-F6EFA3854985}"/>
                </a:ext>
              </a:extLst>
            </p:cNvPr>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5549;p64">
              <a:extLst>
                <a:ext uri="{FF2B5EF4-FFF2-40B4-BE49-F238E27FC236}">
                  <a16:creationId xmlns:a16="http://schemas.microsoft.com/office/drawing/2014/main" id="{5C2DDD49-CADC-3BAF-5A83-5D70BAA36734}"/>
                </a:ext>
              </a:extLst>
            </p:cNvPr>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5550;p64">
              <a:extLst>
                <a:ext uri="{FF2B5EF4-FFF2-40B4-BE49-F238E27FC236}">
                  <a16:creationId xmlns:a16="http://schemas.microsoft.com/office/drawing/2014/main" id="{5943B503-FBC6-D2E1-A3AC-BF911BA6400D}"/>
                </a:ext>
              </a:extLst>
            </p:cNvPr>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5551;p64">
              <a:extLst>
                <a:ext uri="{FF2B5EF4-FFF2-40B4-BE49-F238E27FC236}">
                  <a16:creationId xmlns:a16="http://schemas.microsoft.com/office/drawing/2014/main" id="{29B263D9-B359-CA1E-7D81-2DBE7DDAA52C}"/>
                </a:ext>
              </a:extLst>
            </p:cNvPr>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5552;p64">
              <a:extLst>
                <a:ext uri="{FF2B5EF4-FFF2-40B4-BE49-F238E27FC236}">
                  <a16:creationId xmlns:a16="http://schemas.microsoft.com/office/drawing/2014/main" id="{66958AE4-6156-7518-ED37-34898A2DD3F8}"/>
                </a:ext>
              </a:extLst>
            </p:cNvPr>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5553;p64">
              <a:extLst>
                <a:ext uri="{FF2B5EF4-FFF2-40B4-BE49-F238E27FC236}">
                  <a16:creationId xmlns:a16="http://schemas.microsoft.com/office/drawing/2014/main" id="{CFAE8517-2826-3D48-5F32-47E64CFADBB9}"/>
                </a:ext>
              </a:extLst>
            </p:cNvPr>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5554;p64">
              <a:extLst>
                <a:ext uri="{FF2B5EF4-FFF2-40B4-BE49-F238E27FC236}">
                  <a16:creationId xmlns:a16="http://schemas.microsoft.com/office/drawing/2014/main" id="{4E7E1AC8-9839-E609-207D-CAB9167CD040}"/>
                </a:ext>
              </a:extLst>
            </p:cNvPr>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5555;p64">
              <a:extLst>
                <a:ext uri="{FF2B5EF4-FFF2-40B4-BE49-F238E27FC236}">
                  <a16:creationId xmlns:a16="http://schemas.microsoft.com/office/drawing/2014/main" id="{9A8B2021-2A6E-1B07-F046-CE661FF0CC4A}"/>
                </a:ext>
              </a:extLst>
            </p:cNvPr>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5556;p64">
              <a:extLst>
                <a:ext uri="{FF2B5EF4-FFF2-40B4-BE49-F238E27FC236}">
                  <a16:creationId xmlns:a16="http://schemas.microsoft.com/office/drawing/2014/main" id="{FE90B62C-8967-E223-663C-7523150F4018}"/>
                </a:ext>
              </a:extLst>
            </p:cNvPr>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5557;p64">
              <a:extLst>
                <a:ext uri="{FF2B5EF4-FFF2-40B4-BE49-F238E27FC236}">
                  <a16:creationId xmlns:a16="http://schemas.microsoft.com/office/drawing/2014/main" id="{150805D3-21ED-514A-5E01-985C39CE1368}"/>
                </a:ext>
              </a:extLst>
            </p:cNvPr>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5558;p64">
              <a:extLst>
                <a:ext uri="{FF2B5EF4-FFF2-40B4-BE49-F238E27FC236}">
                  <a16:creationId xmlns:a16="http://schemas.microsoft.com/office/drawing/2014/main" id="{E899FEFD-6BE2-C6BC-95E0-8B69A37C8753}"/>
                </a:ext>
              </a:extLst>
            </p:cNvPr>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5559;p64">
              <a:extLst>
                <a:ext uri="{FF2B5EF4-FFF2-40B4-BE49-F238E27FC236}">
                  <a16:creationId xmlns:a16="http://schemas.microsoft.com/office/drawing/2014/main" id="{91A8B940-903C-FA1B-D5B9-CA34B9734154}"/>
                </a:ext>
              </a:extLst>
            </p:cNvPr>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5560;p64">
              <a:extLst>
                <a:ext uri="{FF2B5EF4-FFF2-40B4-BE49-F238E27FC236}">
                  <a16:creationId xmlns:a16="http://schemas.microsoft.com/office/drawing/2014/main" id="{E7F2310F-04A7-E88A-EDB5-BF1A60C1FD9D}"/>
                </a:ext>
              </a:extLst>
            </p:cNvPr>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5561;p64">
              <a:extLst>
                <a:ext uri="{FF2B5EF4-FFF2-40B4-BE49-F238E27FC236}">
                  <a16:creationId xmlns:a16="http://schemas.microsoft.com/office/drawing/2014/main" id="{38CE47D7-1879-7290-16EB-74A92142AEC4}"/>
                </a:ext>
              </a:extLst>
            </p:cNvPr>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5562;p64">
              <a:extLst>
                <a:ext uri="{FF2B5EF4-FFF2-40B4-BE49-F238E27FC236}">
                  <a16:creationId xmlns:a16="http://schemas.microsoft.com/office/drawing/2014/main" id="{7D8AE3D1-F37A-0FF3-8F41-E5AEE564FF39}"/>
                </a:ext>
              </a:extLst>
            </p:cNvPr>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5563;p64">
              <a:extLst>
                <a:ext uri="{FF2B5EF4-FFF2-40B4-BE49-F238E27FC236}">
                  <a16:creationId xmlns:a16="http://schemas.microsoft.com/office/drawing/2014/main" id="{D0746ACB-0F36-A59C-BB3F-AB52F0A9B7CB}"/>
                </a:ext>
              </a:extLst>
            </p:cNvPr>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5564;p64">
              <a:extLst>
                <a:ext uri="{FF2B5EF4-FFF2-40B4-BE49-F238E27FC236}">
                  <a16:creationId xmlns:a16="http://schemas.microsoft.com/office/drawing/2014/main" id="{99C4D4B4-2201-A1AF-E3D5-25284DB795D6}"/>
                </a:ext>
              </a:extLst>
            </p:cNvPr>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5565;p64">
              <a:extLst>
                <a:ext uri="{FF2B5EF4-FFF2-40B4-BE49-F238E27FC236}">
                  <a16:creationId xmlns:a16="http://schemas.microsoft.com/office/drawing/2014/main" id="{B27EEC1E-AB9F-8F6E-9FF7-64CACE7FD4F1}"/>
                </a:ext>
              </a:extLst>
            </p:cNvPr>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5566;p64">
              <a:extLst>
                <a:ext uri="{FF2B5EF4-FFF2-40B4-BE49-F238E27FC236}">
                  <a16:creationId xmlns:a16="http://schemas.microsoft.com/office/drawing/2014/main" id="{1AE281FB-E4E8-30DF-0AF1-85763AE8A704}"/>
                </a:ext>
              </a:extLst>
            </p:cNvPr>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5567;p64">
              <a:extLst>
                <a:ext uri="{FF2B5EF4-FFF2-40B4-BE49-F238E27FC236}">
                  <a16:creationId xmlns:a16="http://schemas.microsoft.com/office/drawing/2014/main" id="{7D8B51A7-1611-373D-8167-18324C2287AD}"/>
                </a:ext>
              </a:extLst>
            </p:cNvPr>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5568;p64">
              <a:extLst>
                <a:ext uri="{FF2B5EF4-FFF2-40B4-BE49-F238E27FC236}">
                  <a16:creationId xmlns:a16="http://schemas.microsoft.com/office/drawing/2014/main" id="{A2CD56E7-D3EA-4C2D-2EE2-285366B4DDBF}"/>
                </a:ext>
              </a:extLst>
            </p:cNvPr>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5569;p64">
              <a:extLst>
                <a:ext uri="{FF2B5EF4-FFF2-40B4-BE49-F238E27FC236}">
                  <a16:creationId xmlns:a16="http://schemas.microsoft.com/office/drawing/2014/main" id="{8B025F8E-63D5-1E6F-807C-D7E08DD733B6}"/>
                </a:ext>
              </a:extLst>
            </p:cNvPr>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5570;p64">
              <a:extLst>
                <a:ext uri="{FF2B5EF4-FFF2-40B4-BE49-F238E27FC236}">
                  <a16:creationId xmlns:a16="http://schemas.microsoft.com/office/drawing/2014/main" id="{A87ACC3B-5561-D405-09C3-E352458A8A7C}"/>
                </a:ext>
              </a:extLst>
            </p:cNvPr>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5571;p64">
              <a:extLst>
                <a:ext uri="{FF2B5EF4-FFF2-40B4-BE49-F238E27FC236}">
                  <a16:creationId xmlns:a16="http://schemas.microsoft.com/office/drawing/2014/main" id="{D1AB33B9-AE0F-F8EF-253E-0CA8EAC86157}"/>
                </a:ext>
              </a:extLst>
            </p:cNvPr>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5572;p64">
              <a:extLst>
                <a:ext uri="{FF2B5EF4-FFF2-40B4-BE49-F238E27FC236}">
                  <a16:creationId xmlns:a16="http://schemas.microsoft.com/office/drawing/2014/main" id="{0C887336-4AD6-D692-76C5-8EF56D84E81E}"/>
                </a:ext>
              </a:extLst>
            </p:cNvPr>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5573;p64">
              <a:extLst>
                <a:ext uri="{FF2B5EF4-FFF2-40B4-BE49-F238E27FC236}">
                  <a16:creationId xmlns:a16="http://schemas.microsoft.com/office/drawing/2014/main" id="{1F150E87-198A-DF51-F501-9069842521DA}"/>
                </a:ext>
              </a:extLst>
            </p:cNvPr>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5574;p64">
              <a:extLst>
                <a:ext uri="{FF2B5EF4-FFF2-40B4-BE49-F238E27FC236}">
                  <a16:creationId xmlns:a16="http://schemas.microsoft.com/office/drawing/2014/main" id="{B4548C4B-B837-03F2-12B4-2C70CD35B4A1}"/>
                </a:ext>
              </a:extLst>
            </p:cNvPr>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5575;p64">
              <a:extLst>
                <a:ext uri="{FF2B5EF4-FFF2-40B4-BE49-F238E27FC236}">
                  <a16:creationId xmlns:a16="http://schemas.microsoft.com/office/drawing/2014/main" id="{402332B1-86B8-9DFF-D339-DD61154F3D25}"/>
                </a:ext>
              </a:extLst>
            </p:cNvPr>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5576;p64">
              <a:extLst>
                <a:ext uri="{FF2B5EF4-FFF2-40B4-BE49-F238E27FC236}">
                  <a16:creationId xmlns:a16="http://schemas.microsoft.com/office/drawing/2014/main" id="{CB66439B-3AD0-8ECD-1B87-4B8B698FE1B6}"/>
                </a:ext>
              </a:extLst>
            </p:cNvPr>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5577;p64">
              <a:extLst>
                <a:ext uri="{FF2B5EF4-FFF2-40B4-BE49-F238E27FC236}">
                  <a16:creationId xmlns:a16="http://schemas.microsoft.com/office/drawing/2014/main" id="{1991EFE0-7258-38DF-ED48-4751FB9B8B60}"/>
                </a:ext>
              </a:extLst>
            </p:cNvPr>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5578;p64">
              <a:extLst>
                <a:ext uri="{FF2B5EF4-FFF2-40B4-BE49-F238E27FC236}">
                  <a16:creationId xmlns:a16="http://schemas.microsoft.com/office/drawing/2014/main" id="{7EA28528-95EA-75DC-00B8-5113820BD4DD}"/>
                </a:ext>
              </a:extLst>
            </p:cNvPr>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5579;p64">
              <a:extLst>
                <a:ext uri="{FF2B5EF4-FFF2-40B4-BE49-F238E27FC236}">
                  <a16:creationId xmlns:a16="http://schemas.microsoft.com/office/drawing/2014/main" id="{67BA02D8-6624-D388-8784-6CCEE6F119DC}"/>
                </a:ext>
              </a:extLst>
            </p:cNvPr>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5580;p64">
              <a:extLst>
                <a:ext uri="{FF2B5EF4-FFF2-40B4-BE49-F238E27FC236}">
                  <a16:creationId xmlns:a16="http://schemas.microsoft.com/office/drawing/2014/main" id="{37E3D239-B30C-2C4A-11EB-9C468AEFE705}"/>
                </a:ext>
              </a:extLst>
            </p:cNvPr>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5581;p64">
              <a:extLst>
                <a:ext uri="{FF2B5EF4-FFF2-40B4-BE49-F238E27FC236}">
                  <a16:creationId xmlns:a16="http://schemas.microsoft.com/office/drawing/2014/main" id="{EC0067EE-B5AF-9A76-570D-3EBE8C9E3860}"/>
                </a:ext>
              </a:extLst>
            </p:cNvPr>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5582;p64">
              <a:extLst>
                <a:ext uri="{FF2B5EF4-FFF2-40B4-BE49-F238E27FC236}">
                  <a16:creationId xmlns:a16="http://schemas.microsoft.com/office/drawing/2014/main" id="{7019C5F5-CE5F-66D3-FAC0-E762E2582997}"/>
                </a:ext>
              </a:extLst>
            </p:cNvPr>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5583;p64">
              <a:extLst>
                <a:ext uri="{FF2B5EF4-FFF2-40B4-BE49-F238E27FC236}">
                  <a16:creationId xmlns:a16="http://schemas.microsoft.com/office/drawing/2014/main" id="{3340A76F-0A16-431B-202F-AA9267B7A55E}"/>
                </a:ext>
              </a:extLst>
            </p:cNvPr>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5584;p64">
              <a:extLst>
                <a:ext uri="{FF2B5EF4-FFF2-40B4-BE49-F238E27FC236}">
                  <a16:creationId xmlns:a16="http://schemas.microsoft.com/office/drawing/2014/main" id="{71F702C2-D933-F1A3-D8FE-AA55BE347B5C}"/>
                </a:ext>
              </a:extLst>
            </p:cNvPr>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5585;p64">
              <a:extLst>
                <a:ext uri="{FF2B5EF4-FFF2-40B4-BE49-F238E27FC236}">
                  <a16:creationId xmlns:a16="http://schemas.microsoft.com/office/drawing/2014/main" id="{B905C3FF-63DC-0034-7ADF-C578FF28FC82}"/>
                </a:ext>
              </a:extLst>
            </p:cNvPr>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5586;p64">
              <a:extLst>
                <a:ext uri="{FF2B5EF4-FFF2-40B4-BE49-F238E27FC236}">
                  <a16:creationId xmlns:a16="http://schemas.microsoft.com/office/drawing/2014/main" id="{E9A24EA2-854C-5721-CE1D-8077A5FDF18C}"/>
                </a:ext>
              </a:extLst>
            </p:cNvPr>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5587;p64">
              <a:extLst>
                <a:ext uri="{FF2B5EF4-FFF2-40B4-BE49-F238E27FC236}">
                  <a16:creationId xmlns:a16="http://schemas.microsoft.com/office/drawing/2014/main" id="{ABC3F639-F2EF-4F62-0CD3-C298653AE19F}"/>
                </a:ext>
              </a:extLst>
            </p:cNvPr>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5588;p64">
              <a:extLst>
                <a:ext uri="{FF2B5EF4-FFF2-40B4-BE49-F238E27FC236}">
                  <a16:creationId xmlns:a16="http://schemas.microsoft.com/office/drawing/2014/main" id="{FDFA6D8B-E542-71B2-1CA4-22F29BD76E22}"/>
                </a:ext>
              </a:extLst>
            </p:cNvPr>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5589;p64">
              <a:extLst>
                <a:ext uri="{FF2B5EF4-FFF2-40B4-BE49-F238E27FC236}">
                  <a16:creationId xmlns:a16="http://schemas.microsoft.com/office/drawing/2014/main" id="{E5D9AE8B-7D1D-ACC8-24DC-4C813C7652A1}"/>
                </a:ext>
              </a:extLst>
            </p:cNvPr>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5590;p64">
              <a:extLst>
                <a:ext uri="{FF2B5EF4-FFF2-40B4-BE49-F238E27FC236}">
                  <a16:creationId xmlns:a16="http://schemas.microsoft.com/office/drawing/2014/main" id="{377B55D7-1016-105A-29E3-0A858F245299}"/>
                </a:ext>
              </a:extLst>
            </p:cNvPr>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5591;p64">
              <a:extLst>
                <a:ext uri="{FF2B5EF4-FFF2-40B4-BE49-F238E27FC236}">
                  <a16:creationId xmlns:a16="http://schemas.microsoft.com/office/drawing/2014/main" id="{81556FCE-F756-3817-6E4D-9E1F904317B5}"/>
                </a:ext>
              </a:extLst>
            </p:cNvPr>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5592;p64">
              <a:extLst>
                <a:ext uri="{FF2B5EF4-FFF2-40B4-BE49-F238E27FC236}">
                  <a16:creationId xmlns:a16="http://schemas.microsoft.com/office/drawing/2014/main" id="{90022018-D8AE-6173-AE62-B74D021115CA}"/>
                </a:ext>
              </a:extLst>
            </p:cNvPr>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5593;p64">
              <a:extLst>
                <a:ext uri="{FF2B5EF4-FFF2-40B4-BE49-F238E27FC236}">
                  <a16:creationId xmlns:a16="http://schemas.microsoft.com/office/drawing/2014/main" id="{2BAB8FAC-BB74-3A2E-AD52-85F1914AFCEE}"/>
                </a:ext>
              </a:extLst>
            </p:cNvPr>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5594;p64">
              <a:extLst>
                <a:ext uri="{FF2B5EF4-FFF2-40B4-BE49-F238E27FC236}">
                  <a16:creationId xmlns:a16="http://schemas.microsoft.com/office/drawing/2014/main" id="{0C79741D-E21B-E6A4-107F-23FCF99764FF}"/>
                </a:ext>
              </a:extLst>
            </p:cNvPr>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5595;p64">
              <a:extLst>
                <a:ext uri="{FF2B5EF4-FFF2-40B4-BE49-F238E27FC236}">
                  <a16:creationId xmlns:a16="http://schemas.microsoft.com/office/drawing/2014/main" id="{5F2F0802-ED8A-5E9F-5082-FD036EB62EF5}"/>
                </a:ext>
              </a:extLst>
            </p:cNvPr>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5596;p64">
              <a:extLst>
                <a:ext uri="{FF2B5EF4-FFF2-40B4-BE49-F238E27FC236}">
                  <a16:creationId xmlns:a16="http://schemas.microsoft.com/office/drawing/2014/main" id="{A1997AE5-027E-1A18-71C3-C673EBBB575A}"/>
                </a:ext>
              </a:extLst>
            </p:cNvPr>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5597;p64">
              <a:extLst>
                <a:ext uri="{FF2B5EF4-FFF2-40B4-BE49-F238E27FC236}">
                  <a16:creationId xmlns:a16="http://schemas.microsoft.com/office/drawing/2014/main" id="{575DE423-5F80-084F-0AC9-9A75B907CA65}"/>
                </a:ext>
              </a:extLst>
            </p:cNvPr>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5598;p64">
              <a:extLst>
                <a:ext uri="{FF2B5EF4-FFF2-40B4-BE49-F238E27FC236}">
                  <a16:creationId xmlns:a16="http://schemas.microsoft.com/office/drawing/2014/main" id="{08DAECB5-AD71-3D77-3D5D-FCFD1E574D03}"/>
                </a:ext>
              </a:extLst>
            </p:cNvPr>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5599;p64">
              <a:extLst>
                <a:ext uri="{FF2B5EF4-FFF2-40B4-BE49-F238E27FC236}">
                  <a16:creationId xmlns:a16="http://schemas.microsoft.com/office/drawing/2014/main" id="{FBF9FFD3-DFE8-2534-0895-5AD312FEE976}"/>
                </a:ext>
              </a:extLst>
            </p:cNvPr>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5600;p64">
              <a:extLst>
                <a:ext uri="{FF2B5EF4-FFF2-40B4-BE49-F238E27FC236}">
                  <a16:creationId xmlns:a16="http://schemas.microsoft.com/office/drawing/2014/main" id="{4547AB1D-723D-1FAE-E67F-CEC37A9E4DAE}"/>
                </a:ext>
              </a:extLst>
            </p:cNvPr>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5601;p64">
              <a:extLst>
                <a:ext uri="{FF2B5EF4-FFF2-40B4-BE49-F238E27FC236}">
                  <a16:creationId xmlns:a16="http://schemas.microsoft.com/office/drawing/2014/main" id="{C41248F2-D79F-FE53-B994-925B4ABFEEC3}"/>
                </a:ext>
              </a:extLst>
            </p:cNvPr>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5602;p64">
              <a:extLst>
                <a:ext uri="{FF2B5EF4-FFF2-40B4-BE49-F238E27FC236}">
                  <a16:creationId xmlns:a16="http://schemas.microsoft.com/office/drawing/2014/main" id="{AE7F0AC3-E6B9-95D5-0FF0-48E67A7AD137}"/>
                </a:ext>
              </a:extLst>
            </p:cNvPr>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5603;p64">
              <a:extLst>
                <a:ext uri="{FF2B5EF4-FFF2-40B4-BE49-F238E27FC236}">
                  <a16:creationId xmlns:a16="http://schemas.microsoft.com/office/drawing/2014/main" id="{E3F623A8-180E-65FC-DA91-74A94E2598E6}"/>
                </a:ext>
              </a:extLst>
            </p:cNvPr>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5604;p64">
              <a:extLst>
                <a:ext uri="{FF2B5EF4-FFF2-40B4-BE49-F238E27FC236}">
                  <a16:creationId xmlns:a16="http://schemas.microsoft.com/office/drawing/2014/main" id="{8D3D17A1-03ED-137F-DE3C-122B4AC40480}"/>
                </a:ext>
              </a:extLst>
            </p:cNvPr>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5605;p64">
              <a:extLst>
                <a:ext uri="{FF2B5EF4-FFF2-40B4-BE49-F238E27FC236}">
                  <a16:creationId xmlns:a16="http://schemas.microsoft.com/office/drawing/2014/main" id="{9909B739-2EBC-EC2B-318E-BB5EC03763F0}"/>
                </a:ext>
              </a:extLst>
            </p:cNvPr>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5606;p64">
              <a:extLst>
                <a:ext uri="{FF2B5EF4-FFF2-40B4-BE49-F238E27FC236}">
                  <a16:creationId xmlns:a16="http://schemas.microsoft.com/office/drawing/2014/main" id="{7365C7DC-13AC-FD72-73F3-3B78B6029FBD}"/>
                </a:ext>
              </a:extLst>
            </p:cNvPr>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5607;p64">
              <a:extLst>
                <a:ext uri="{FF2B5EF4-FFF2-40B4-BE49-F238E27FC236}">
                  <a16:creationId xmlns:a16="http://schemas.microsoft.com/office/drawing/2014/main" id="{139C3AF9-E4E9-01B5-C90F-89DFB46C25A0}"/>
                </a:ext>
              </a:extLst>
            </p:cNvPr>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5608;p64">
              <a:extLst>
                <a:ext uri="{FF2B5EF4-FFF2-40B4-BE49-F238E27FC236}">
                  <a16:creationId xmlns:a16="http://schemas.microsoft.com/office/drawing/2014/main" id="{61524F13-8846-028F-4752-323FB69FB3E3}"/>
                </a:ext>
              </a:extLst>
            </p:cNvPr>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5609;p64">
              <a:extLst>
                <a:ext uri="{FF2B5EF4-FFF2-40B4-BE49-F238E27FC236}">
                  <a16:creationId xmlns:a16="http://schemas.microsoft.com/office/drawing/2014/main" id="{EC0E2E71-E2E1-C405-0AB8-04F7239B834F}"/>
                </a:ext>
              </a:extLst>
            </p:cNvPr>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5610;p64">
              <a:extLst>
                <a:ext uri="{FF2B5EF4-FFF2-40B4-BE49-F238E27FC236}">
                  <a16:creationId xmlns:a16="http://schemas.microsoft.com/office/drawing/2014/main" id="{870ABE94-6916-F9CB-6670-CFD27A3FEC4B}"/>
                </a:ext>
              </a:extLst>
            </p:cNvPr>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5611;p64">
              <a:extLst>
                <a:ext uri="{FF2B5EF4-FFF2-40B4-BE49-F238E27FC236}">
                  <a16:creationId xmlns:a16="http://schemas.microsoft.com/office/drawing/2014/main" id="{2DB9E0D8-916E-32D8-2F58-64E9F50FB11F}"/>
                </a:ext>
              </a:extLst>
            </p:cNvPr>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5612;p64">
              <a:extLst>
                <a:ext uri="{FF2B5EF4-FFF2-40B4-BE49-F238E27FC236}">
                  <a16:creationId xmlns:a16="http://schemas.microsoft.com/office/drawing/2014/main" id="{056C9FAA-643A-3567-DBF4-BEAE0DA3C874}"/>
                </a:ext>
              </a:extLst>
            </p:cNvPr>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5613;p64">
              <a:extLst>
                <a:ext uri="{FF2B5EF4-FFF2-40B4-BE49-F238E27FC236}">
                  <a16:creationId xmlns:a16="http://schemas.microsoft.com/office/drawing/2014/main" id="{855D4124-CCAC-A559-950A-77CBDF4408EE}"/>
                </a:ext>
              </a:extLst>
            </p:cNvPr>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5614;p64">
              <a:extLst>
                <a:ext uri="{FF2B5EF4-FFF2-40B4-BE49-F238E27FC236}">
                  <a16:creationId xmlns:a16="http://schemas.microsoft.com/office/drawing/2014/main" id="{90C25F15-DEA3-22DF-B443-1F8FE19404F8}"/>
                </a:ext>
              </a:extLst>
            </p:cNvPr>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5615;p64">
              <a:extLst>
                <a:ext uri="{FF2B5EF4-FFF2-40B4-BE49-F238E27FC236}">
                  <a16:creationId xmlns:a16="http://schemas.microsoft.com/office/drawing/2014/main" id="{A453B83F-953F-8637-D089-0E0A6CA69BFB}"/>
                </a:ext>
              </a:extLst>
            </p:cNvPr>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5616;p64">
              <a:extLst>
                <a:ext uri="{FF2B5EF4-FFF2-40B4-BE49-F238E27FC236}">
                  <a16:creationId xmlns:a16="http://schemas.microsoft.com/office/drawing/2014/main" id="{34627A59-4123-EE63-18F3-89BD3FD1AE01}"/>
                </a:ext>
              </a:extLst>
            </p:cNvPr>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5617;p64">
              <a:extLst>
                <a:ext uri="{FF2B5EF4-FFF2-40B4-BE49-F238E27FC236}">
                  <a16:creationId xmlns:a16="http://schemas.microsoft.com/office/drawing/2014/main" id="{CE344949-A230-3800-C812-2A1E92AA42D3}"/>
                </a:ext>
              </a:extLst>
            </p:cNvPr>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5618;p64">
              <a:extLst>
                <a:ext uri="{FF2B5EF4-FFF2-40B4-BE49-F238E27FC236}">
                  <a16:creationId xmlns:a16="http://schemas.microsoft.com/office/drawing/2014/main" id="{3CF5C997-FD74-3980-9E18-986B1D3A8431}"/>
                </a:ext>
              </a:extLst>
            </p:cNvPr>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5619;p64">
              <a:extLst>
                <a:ext uri="{FF2B5EF4-FFF2-40B4-BE49-F238E27FC236}">
                  <a16:creationId xmlns:a16="http://schemas.microsoft.com/office/drawing/2014/main" id="{EA9C20BD-B1C0-9D14-C73B-752AE0AB7B84}"/>
                </a:ext>
              </a:extLst>
            </p:cNvPr>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5620;p64">
              <a:extLst>
                <a:ext uri="{FF2B5EF4-FFF2-40B4-BE49-F238E27FC236}">
                  <a16:creationId xmlns:a16="http://schemas.microsoft.com/office/drawing/2014/main" id="{DCC1C751-C5A6-89BD-51EC-30AF89F799B9}"/>
                </a:ext>
              </a:extLst>
            </p:cNvPr>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5621;p64">
              <a:extLst>
                <a:ext uri="{FF2B5EF4-FFF2-40B4-BE49-F238E27FC236}">
                  <a16:creationId xmlns:a16="http://schemas.microsoft.com/office/drawing/2014/main" id="{FFE0092A-295E-72A4-A034-4D5948ACD43A}"/>
                </a:ext>
              </a:extLst>
            </p:cNvPr>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5622;p64">
              <a:extLst>
                <a:ext uri="{FF2B5EF4-FFF2-40B4-BE49-F238E27FC236}">
                  <a16:creationId xmlns:a16="http://schemas.microsoft.com/office/drawing/2014/main" id="{9BDAEF6E-B589-54AA-8B70-ED5028107CE0}"/>
                </a:ext>
              </a:extLst>
            </p:cNvPr>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5623;p64">
              <a:extLst>
                <a:ext uri="{FF2B5EF4-FFF2-40B4-BE49-F238E27FC236}">
                  <a16:creationId xmlns:a16="http://schemas.microsoft.com/office/drawing/2014/main" id="{132DBAD6-D269-BD3D-8DE6-F7ACB42F1961}"/>
                </a:ext>
              </a:extLst>
            </p:cNvPr>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5624;p64">
              <a:extLst>
                <a:ext uri="{FF2B5EF4-FFF2-40B4-BE49-F238E27FC236}">
                  <a16:creationId xmlns:a16="http://schemas.microsoft.com/office/drawing/2014/main" id="{F7DA3AF2-0DF1-2C1D-C418-6B2D278B2443}"/>
                </a:ext>
              </a:extLst>
            </p:cNvPr>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5625;p64">
              <a:extLst>
                <a:ext uri="{FF2B5EF4-FFF2-40B4-BE49-F238E27FC236}">
                  <a16:creationId xmlns:a16="http://schemas.microsoft.com/office/drawing/2014/main" id="{735149F7-9F06-1BD8-D882-555951DF9840}"/>
                </a:ext>
              </a:extLst>
            </p:cNvPr>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5626;p64">
              <a:extLst>
                <a:ext uri="{FF2B5EF4-FFF2-40B4-BE49-F238E27FC236}">
                  <a16:creationId xmlns:a16="http://schemas.microsoft.com/office/drawing/2014/main" id="{C7CC428F-17B3-5BDB-51EF-8103EC5EC50F}"/>
                </a:ext>
              </a:extLst>
            </p:cNvPr>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5627;p64">
              <a:extLst>
                <a:ext uri="{FF2B5EF4-FFF2-40B4-BE49-F238E27FC236}">
                  <a16:creationId xmlns:a16="http://schemas.microsoft.com/office/drawing/2014/main" id="{210A7C27-DFD9-C8AC-F58E-E32891C6BF27}"/>
                </a:ext>
              </a:extLst>
            </p:cNvPr>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5628;p64">
              <a:extLst>
                <a:ext uri="{FF2B5EF4-FFF2-40B4-BE49-F238E27FC236}">
                  <a16:creationId xmlns:a16="http://schemas.microsoft.com/office/drawing/2014/main" id="{6CE28BBA-BD4F-FCDA-F1BA-9EAFEFA0782E}"/>
                </a:ext>
              </a:extLst>
            </p:cNvPr>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5629;p64">
              <a:extLst>
                <a:ext uri="{FF2B5EF4-FFF2-40B4-BE49-F238E27FC236}">
                  <a16:creationId xmlns:a16="http://schemas.microsoft.com/office/drawing/2014/main" id="{7E4E94FF-278B-3324-3361-F2FDB0FED178}"/>
                </a:ext>
              </a:extLst>
            </p:cNvPr>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5630;p64">
              <a:extLst>
                <a:ext uri="{FF2B5EF4-FFF2-40B4-BE49-F238E27FC236}">
                  <a16:creationId xmlns:a16="http://schemas.microsoft.com/office/drawing/2014/main" id="{BAD943CD-585E-473C-19A9-98F80D7D99AC}"/>
                </a:ext>
              </a:extLst>
            </p:cNvPr>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5631;p64">
              <a:extLst>
                <a:ext uri="{FF2B5EF4-FFF2-40B4-BE49-F238E27FC236}">
                  <a16:creationId xmlns:a16="http://schemas.microsoft.com/office/drawing/2014/main" id="{438F960C-C0BC-F47F-4962-1EFB60A99C5B}"/>
                </a:ext>
              </a:extLst>
            </p:cNvPr>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5632;p64">
              <a:extLst>
                <a:ext uri="{FF2B5EF4-FFF2-40B4-BE49-F238E27FC236}">
                  <a16:creationId xmlns:a16="http://schemas.microsoft.com/office/drawing/2014/main" id="{4C6BE294-2F56-3059-9CFA-354BA460C2D6}"/>
                </a:ext>
              </a:extLst>
            </p:cNvPr>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5633;p64">
              <a:extLst>
                <a:ext uri="{FF2B5EF4-FFF2-40B4-BE49-F238E27FC236}">
                  <a16:creationId xmlns:a16="http://schemas.microsoft.com/office/drawing/2014/main" id="{CEBA268F-B0E7-A7E4-63B1-7F8B21358541}"/>
                </a:ext>
              </a:extLst>
            </p:cNvPr>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5634;p64">
              <a:extLst>
                <a:ext uri="{FF2B5EF4-FFF2-40B4-BE49-F238E27FC236}">
                  <a16:creationId xmlns:a16="http://schemas.microsoft.com/office/drawing/2014/main" id="{8EF80287-1D82-A0D4-5E8D-67DE7C338A4E}"/>
                </a:ext>
              </a:extLst>
            </p:cNvPr>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5635;p64">
              <a:extLst>
                <a:ext uri="{FF2B5EF4-FFF2-40B4-BE49-F238E27FC236}">
                  <a16:creationId xmlns:a16="http://schemas.microsoft.com/office/drawing/2014/main" id="{20AE2D89-0DD5-F18F-F777-29528E039DDD}"/>
                </a:ext>
              </a:extLst>
            </p:cNvPr>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5636;p64">
              <a:extLst>
                <a:ext uri="{FF2B5EF4-FFF2-40B4-BE49-F238E27FC236}">
                  <a16:creationId xmlns:a16="http://schemas.microsoft.com/office/drawing/2014/main" id="{12728AEE-B893-730D-B735-D3C25213CA8D}"/>
                </a:ext>
              </a:extLst>
            </p:cNvPr>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5637;p64">
              <a:extLst>
                <a:ext uri="{FF2B5EF4-FFF2-40B4-BE49-F238E27FC236}">
                  <a16:creationId xmlns:a16="http://schemas.microsoft.com/office/drawing/2014/main" id="{C5BB0D05-39E6-39CC-A437-A10CBC8D2BAD}"/>
                </a:ext>
              </a:extLst>
            </p:cNvPr>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5638;p64">
              <a:extLst>
                <a:ext uri="{FF2B5EF4-FFF2-40B4-BE49-F238E27FC236}">
                  <a16:creationId xmlns:a16="http://schemas.microsoft.com/office/drawing/2014/main" id="{9BD31D85-3C3B-0987-1CD8-79F952FDBF50}"/>
                </a:ext>
              </a:extLst>
            </p:cNvPr>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5639;p64">
              <a:extLst>
                <a:ext uri="{FF2B5EF4-FFF2-40B4-BE49-F238E27FC236}">
                  <a16:creationId xmlns:a16="http://schemas.microsoft.com/office/drawing/2014/main" id="{27C8F9F0-B889-C876-6225-07A6DF6699E3}"/>
                </a:ext>
              </a:extLst>
            </p:cNvPr>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5640;p64">
              <a:extLst>
                <a:ext uri="{FF2B5EF4-FFF2-40B4-BE49-F238E27FC236}">
                  <a16:creationId xmlns:a16="http://schemas.microsoft.com/office/drawing/2014/main" id="{BABCE607-318B-42D6-93FB-527CD8397B30}"/>
                </a:ext>
              </a:extLst>
            </p:cNvPr>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5641;p64">
              <a:extLst>
                <a:ext uri="{FF2B5EF4-FFF2-40B4-BE49-F238E27FC236}">
                  <a16:creationId xmlns:a16="http://schemas.microsoft.com/office/drawing/2014/main" id="{9858696A-7FA8-82A9-01AB-61801662D2CE}"/>
                </a:ext>
              </a:extLst>
            </p:cNvPr>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5642;p64">
              <a:extLst>
                <a:ext uri="{FF2B5EF4-FFF2-40B4-BE49-F238E27FC236}">
                  <a16:creationId xmlns:a16="http://schemas.microsoft.com/office/drawing/2014/main" id="{C0198AE3-31F5-CF01-E06B-5E489EEEB097}"/>
                </a:ext>
              </a:extLst>
            </p:cNvPr>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5643;p64">
              <a:extLst>
                <a:ext uri="{FF2B5EF4-FFF2-40B4-BE49-F238E27FC236}">
                  <a16:creationId xmlns:a16="http://schemas.microsoft.com/office/drawing/2014/main" id="{FB9FD8ED-FF2B-B22F-0D51-DEE0C8E004AC}"/>
                </a:ext>
              </a:extLst>
            </p:cNvPr>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5644;p64">
              <a:extLst>
                <a:ext uri="{FF2B5EF4-FFF2-40B4-BE49-F238E27FC236}">
                  <a16:creationId xmlns:a16="http://schemas.microsoft.com/office/drawing/2014/main" id="{DE53701B-021A-15E6-2DEA-88A7C31054AD}"/>
                </a:ext>
              </a:extLst>
            </p:cNvPr>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5645;p64">
              <a:extLst>
                <a:ext uri="{FF2B5EF4-FFF2-40B4-BE49-F238E27FC236}">
                  <a16:creationId xmlns:a16="http://schemas.microsoft.com/office/drawing/2014/main" id="{5BF0CC5B-E36B-42B0-58D4-69D15FC4B404}"/>
                </a:ext>
              </a:extLst>
            </p:cNvPr>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5646;p64">
              <a:extLst>
                <a:ext uri="{FF2B5EF4-FFF2-40B4-BE49-F238E27FC236}">
                  <a16:creationId xmlns:a16="http://schemas.microsoft.com/office/drawing/2014/main" id="{7D1E226E-F3ED-AE65-7DF4-568CD97EB329}"/>
                </a:ext>
              </a:extLst>
            </p:cNvPr>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5647;p64">
              <a:extLst>
                <a:ext uri="{FF2B5EF4-FFF2-40B4-BE49-F238E27FC236}">
                  <a16:creationId xmlns:a16="http://schemas.microsoft.com/office/drawing/2014/main" id="{A82E3CD2-8A70-576B-823F-2C0CDC24954B}"/>
                </a:ext>
              </a:extLst>
            </p:cNvPr>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5648;p64">
              <a:extLst>
                <a:ext uri="{FF2B5EF4-FFF2-40B4-BE49-F238E27FC236}">
                  <a16:creationId xmlns:a16="http://schemas.microsoft.com/office/drawing/2014/main" id="{DB6C7892-7A3F-FE5B-8B79-7FAFE2845864}"/>
                </a:ext>
              </a:extLst>
            </p:cNvPr>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5649;p64">
              <a:extLst>
                <a:ext uri="{FF2B5EF4-FFF2-40B4-BE49-F238E27FC236}">
                  <a16:creationId xmlns:a16="http://schemas.microsoft.com/office/drawing/2014/main" id="{1568EF6D-B34E-9F6F-97F9-A4BD06D4D66E}"/>
                </a:ext>
              </a:extLst>
            </p:cNvPr>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5650;p64">
              <a:extLst>
                <a:ext uri="{FF2B5EF4-FFF2-40B4-BE49-F238E27FC236}">
                  <a16:creationId xmlns:a16="http://schemas.microsoft.com/office/drawing/2014/main" id="{2E2B7542-C5F4-4866-C5B1-65004C609A89}"/>
                </a:ext>
              </a:extLst>
            </p:cNvPr>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5651;p64">
              <a:extLst>
                <a:ext uri="{FF2B5EF4-FFF2-40B4-BE49-F238E27FC236}">
                  <a16:creationId xmlns:a16="http://schemas.microsoft.com/office/drawing/2014/main" id="{AB8F128A-DBBB-4209-C3F5-2CE306FCC37D}"/>
                </a:ext>
              </a:extLst>
            </p:cNvPr>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5652;p64">
              <a:extLst>
                <a:ext uri="{FF2B5EF4-FFF2-40B4-BE49-F238E27FC236}">
                  <a16:creationId xmlns:a16="http://schemas.microsoft.com/office/drawing/2014/main" id="{C81F1A3C-9C4E-8014-5EF2-812101FBF0D1}"/>
                </a:ext>
              </a:extLst>
            </p:cNvPr>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5653;p64">
              <a:extLst>
                <a:ext uri="{FF2B5EF4-FFF2-40B4-BE49-F238E27FC236}">
                  <a16:creationId xmlns:a16="http://schemas.microsoft.com/office/drawing/2014/main" id="{CA1ADFCD-C91A-A364-B40A-5407E5DA448B}"/>
                </a:ext>
              </a:extLst>
            </p:cNvPr>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5654;p64">
              <a:extLst>
                <a:ext uri="{FF2B5EF4-FFF2-40B4-BE49-F238E27FC236}">
                  <a16:creationId xmlns:a16="http://schemas.microsoft.com/office/drawing/2014/main" id="{1404340F-F07A-BDD3-94B6-6B66BFA6CD9D}"/>
                </a:ext>
              </a:extLst>
            </p:cNvPr>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5655;p64">
              <a:extLst>
                <a:ext uri="{FF2B5EF4-FFF2-40B4-BE49-F238E27FC236}">
                  <a16:creationId xmlns:a16="http://schemas.microsoft.com/office/drawing/2014/main" id="{554A4790-30EE-31D9-46C0-C6C7C06537EE}"/>
                </a:ext>
              </a:extLst>
            </p:cNvPr>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5656;p64">
              <a:extLst>
                <a:ext uri="{FF2B5EF4-FFF2-40B4-BE49-F238E27FC236}">
                  <a16:creationId xmlns:a16="http://schemas.microsoft.com/office/drawing/2014/main" id="{36422181-ADA0-AD9C-8A78-969D0085CA8C}"/>
                </a:ext>
              </a:extLst>
            </p:cNvPr>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5657;p64">
              <a:extLst>
                <a:ext uri="{FF2B5EF4-FFF2-40B4-BE49-F238E27FC236}">
                  <a16:creationId xmlns:a16="http://schemas.microsoft.com/office/drawing/2014/main" id="{12C20AAD-2BBB-765A-3FD1-2F2DDD6FE037}"/>
                </a:ext>
              </a:extLst>
            </p:cNvPr>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5658;p64">
              <a:extLst>
                <a:ext uri="{FF2B5EF4-FFF2-40B4-BE49-F238E27FC236}">
                  <a16:creationId xmlns:a16="http://schemas.microsoft.com/office/drawing/2014/main" id="{E9CFB1F5-A5EC-0D65-3F4E-7D45F58D6DD3}"/>
                </a:ext>
              </a:extLst>
            </p:cNvPr>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5659;p64">
              <a:extLst>
                <a:ext uri="{FF2B5EF4-FFF2-40B4-BE49-F238E27FC236}">
                  <a16:creationId xmlns:a16="http://schemas.microsoft.com/office/drawing/2014/main" id="{AB38AC6D-1483-10F3-FA94-12260EB79E4C}"/>
                </a:ext>
              </a:extLst>
            </p:cNvPr>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5660;p64">
              <a:extLst>
                <a:ext uri="{FF2B5EF4-FFF2-40B4-BE49-F238E27FC236}">
                  <a16:creationId xmlns:a16="http://schemas.microsoft.com/office/drawing/2014/main" id="{742CC0A7-F809-114D-97D8-F5A2EC139A61}"/>
                </a:ext>
              </a:extLst>
            </p:cNvPr>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5661;p64">
              <a:extLst>
                <a:ext uri="{FF2B5EF4-FFF2-40B4-BE49-F238E27FC236}">
                  <a16:creationId xmlns:a16="http://schemas.microsoft.com/office/drawing/2014/main" id="{D7891BF6-5C9D-2EED-6B93-5C27EF7B2DBD}"/>
                </a:ext>
              </a:extLst>
            </p:cNvPr>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5662;p64">
              <a:extLst>
                <a:ext uri="{FF2B5EF4-FFF2-40B4-BE49-F238E27FC236}">
                  <a16:creationId xmlns:a16="http://schemas.microsoft.com/office/drawing/2014/main" id="{D7604DFF-5E72-5ECC-2EE7-6A6A22E63C34}"/>
                </a:ext>
              </a:extLst>
            </p:cNvPr>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5663;p64">
              <a:extLst>
                <a:ext uri="{FF2B5EF4-FFF2-40B4-BE49-F238E27FC236}">
                  <a16:creationId xmlns:a16="http://schemas.microsoft.com/office/drawing/2014/main" id="{0DA4601D-30D7-3C51-80DF-9C8B1B45BCA8}"/>
                </a:ext>
              </a:extLst>
            </p:cNvPr>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5664;p64">
              <a:extLst>
                <a:ext uri="{FF2B5EF4-FFF2-40B4-BE49-F238E27FC236}">
                  <a16:creationId xmlns:a16="http://schemas.microsoft.com/office/drawing/2014/main" id="{03317185-72C2-508F-EFCF-9703C511FBC0}"/>
                </a:ext>
              </a:extLst>
            </p:cNvPr>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5665;p64">
              <a:extLst>
                <a:ext uri="{FF2B5EF4-FFF2-40B4-BE49-F238E27FC236}">
                  <a16:creationId xmlns:a16="http://schemas.microsoft.com/office/drawing/2014/main" id="{79A7B6CD-265B-4EE9-BE0A-ED290A55C71E}"/>
                </a:ext>
              </a:extLst>
            </p:cNvPr>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5666;p64">
              <a:extLst>
                <a:ext uri="{FF2B5EF4-FFF2-40B4-BE49-F238E27FC236}">
                  <a16:creationId xmlns:a16="http://schemas.microsoft.com/office/drawing/2014/main" id="{1A1F7F73-4A43-FB37-EF80-0D56D4573A43}"/>
                </a:ext>
              </a:extLst>
            </p:cNvPr>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5667;p64">
              <a:extLst>
                <a:ext uri="{FF2B5EF4-FFF2-40B4-BE49-F238E27FC236}">
                  <a16:creationId xmlns:a16="http://schemas.microsoft.com/office/drawing/2014/main" id="{5559AEDF-7C41-253A-30D6-D5F352A10CEA}"/>
                </a:ext>
              </a:extLst>
            </p:cNvPr>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5668;p64">
              <a:extLst>
                <a:ext uri="{FF2B5EF4-FFF2-40B4-BE49-F238E27FC236}">
                  <a16:creationId xmlns:a16="http://schemas.microsoft.com/office/drawing/2014/main" id="{646AC2DF-74FE-E077-C0DB-2EEC11E2E621}"/>
                </a:ext>
              </a:extLst>
            </p:cNvPr>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5669;p64">
              <a:extLst>
                <a:ext uri="{FF2B5EF4-FFF2-40B4-BE49-F238E27FC236}">
                  <a16:creationId xmlns:a16="http://schemas.microsoft.com/office/drawing/2014/main" id="{13F5992C-66DB-87A3-C3C5-8A1A10EEA86B}"/>
                </a:ext>
              </a:extLst>
            </p:cNvPr>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5670;p64">
              <a:extLst>
                <a:ext uri="{FF2B5EF4-FFF2-40B4-BE49-F238E27FC236}">
                  <a16:creationId xmlns:a16="http://schemas.microsoft.com/office/drawing/2014/main" id="{46730788-032A-907E-82D9-D790F181F374}"/>
                </a:ext>
              </a:extLst>
            </p:cNvPr>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5671;p64">
              <a:extLst>
                <a:ext uri="{FF2B5EF4-FFF2-40B4-BE49-F238E27FC236}">
                  <a16:creationId xmlns:a16="http://schemas.microsoft.com/office/drawing/2014/main" id="{12904A24-0E5A-4395-D88A-247766DA55E2}"/>
                </a:ext>
              </a:extLst>
            </p:cNvPr>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5672;p64">
              <a:extLst>
                <a:ext uri="{FF2B5EF4-FFF2-40B4-BE49-F238E27FC236}">
                  <a16:creationId xmlns:a16="http://schemas.microsoft.com/office/drawing/2014/main" id="{5571B48A-385F-BB17-1CD1-3198AB3CBB26}"/>
                </a:ext>
              </a:extLst>
            </p:cNvPr>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5673;p64">
              <a:extLst>
                <a:ext uri="{FF2B5EF4-FFF2-40B4-BE49-F238E27FC236}">
                  <a16:creationId xmlns:a16="http://schemas.microsoft.com/office/drawing/2014/main" id="{C268CA2F-D8A0-B14D-DDCA-676F7426912B}"/>
                </a:ext>
              </a:extLst>
            </p:cNvPr>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5674;p64">
              <a:extLst>
                <a:ext uri="{FF2B5EF4-FFF2-40B4-BE49-F238E27FC236}">
                  <a16:creationId xmlns:a16="http://schemas.microsoft.com/office/drawing/2014/main" id="{052F592C-9171-34EB-D14D-06676FDC9485}"/>
                </a:ext>
              </a:extLst>
            </p:cNvPr>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5675;p64">
              <a:extLst>
                <a:ext uri="{FF2B5EF4-FFF2-40B4-BE49-F238E27FC236}">
                  <a16:creationId xmlns:a16="http://schemas.microsoft.com/office/drawing/2014/main" id="{7C6AEBBD-2FAF-1078-87C0-F81D6374B9DC}"/>
                </a:ext>
              </a:extLst>
            </p:cNvPr>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5676;p64">
              <a:extLst>
                <a:ext uri="{FF2B5EF4-FFF2-40B4-BE49-F238E27FC236}">
                  <a16:creationId xmlns:a16="http://schemas.microsoft.com/office/drawing/2014/main" id="{EED2328B-0F39-7AFC-B1EC-2BE50DC3D630}"/>
                </a:ext>
              </a:extLst>
            </p:cNvPr>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5677;p64">
              <a:extLst>
                <a:ext uri="{FF2B5EF4-FFF2-40B4-BE49-F238E27FC236}">
                  <a16:creationId xmlns:a16="http://schemas.microsoft.com/office/drawing/2014/main" id="{1848F29D-1D86-E91A-BA4A-BD4C7EB33596}"/>
                </a:ext>
              </a:extLst>
            </p:cNvPr>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5678;p64">
              <a:extLst>
                <a:ext uri="{FF2B5EF4-FFF2-40B4-BE49-F238E27FC236}">
                  <a16:creationId xmlns:a16="http://schemas.microsoft.com/office/drawing/2014/main" id="{EF55D024-6404-C5BA-D1FB-F90273F159C7}"/>
                </a:ext>
              </a:extLst>
            </p:cNvPr>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5679;p64">
              <a:extLst>
                <a:ext uri="{FF2B5EF4-FFF2-40B4-BE49-F238E27FC236}">
                  <a16:creationId xmlns:a16="http://schemas.microsoft.com/office/drawing/2014/main" id="{6DD7A40A-887C-4F26-95AF-FA274178287A}"/>
                </a:ext>
              </a:extLst>
            </p:cNvPr>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5680;p64">
              <a:extLst>
                <a:ext uri="{FF2B5EF4-FFF2-40B4-BE49-F238E27FC236}">
                  <a16:creationId xmlns:a16="http://schemas.microsoft.com/office/drawing/2014/main" id="{93460E74-6F03-64A4-B56F-D8F04151B586}"/>
                </a:ext>
              </a:extLst>
            </p:cNvPr>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5681;p64">
              <a:extLst>
                <a:ext uri="{FF2B5EF4-FFF2-40B4-BE49-F238E27FC236}">
                  <a16:creationId xmlns:a16="http://schemas.microsoft.com/office/drawing/2014/main" id="{3506CC8A-903C-7ED4-5853-67147ADE41BF}"/>
                </a:ext>
              </a:extLst>
            </p:cNvPr>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5682;p64">
              <a:extLst>
                <a:ext uri="{FF2B5EF4-FFF2-40B4-BE49-F238E27FC236}">
                  <a16:creationId xmlns:a16="http://schemas.microsoft.com/office/drawing/2014/main" id="{B3F97FFB-0E05-883B-105F-FD5779039B37}"/>
                </a:ext>
              </a:extLst>
            </p:cNvPr>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5683;p64">
              <a:extLst>
                <a:ext uri="{FF2B5EF4-FFF2-40B4-BE49-F238E27FC236}">
                  <a16:creationId xmlns:a16="http://schemas.microsoft.com/office/drawing/2014/main" id="{BA071140-2322-B107-2B6D-8A14891356C3}"/>
                </a:ext>
              </a:extLst>
            </p:cNvPr>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5684;p64">
              <a:extLst>
                <a:ext uri="{FF2B5EF4-FFF2-40B4-BE49-F238E27FC236}">
                  <a16:creationId xmlns:a16="http://schemas.microsoft.com/office/drawing/2014/main" id="{5ABF6B0E-21B1-7567-474A-084C1F4D6415}"/>
                </a:ext>
              </a:extLst>
            </p:cNvPr>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5685;p64">
              <a:extLst>
                <a:ext uri="{FF2B5EF4-FFF2-40B4-BE49-F238E27FC236}">
                  <a16:creationId xmlns:a16="http://schemas.microsoft.com/office/drawing/2014/main" id="{3DD133A9-374B-7047-308D-1CB79539954F}"/>
                </a:ext>
              </a:extLst>
            </p:cNvPr>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5686;p64">
              <a:extLst>
                <a:ext uri="{FF2B5EF4-FFF2-40B4-BE49-F238E27FC236}">
                  <a16:creationId xmlns:a16="http://schemas.microsoft.com/office/drawing/2014/main" id="{D97A5962-6F9E-A713-0FDF-4E804BCDDEE4}"/>
                </a:ext>
              </a:extLst>
            </p:cNvPr>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5687;p64">
              <a:extLst>
                <a:ext uri="{FF2B5EF4-FFF2-40B4-BE49-F238E27FC236}">
                  <a16:creationId xmlns:a16="http://schemas.microsoft.com/office/drawing/2014/main" id="{AACF053D-A765-79A5-2A3E-D34B874B4895}"/>
                </a:ext>
              </a:extLst>
            </p:cNvPr>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5688;p64">
              <a:extLst>
                <a:ext uri="{FF2B5EF4-FFF2-40B4-BE49-F238E27FC236}">
                  <a16:creationId xmlns:a16="http://schemas.microsoft.com/office/drawing/2014/main" id="{09747B43-6722-50E2-423C-16B1C5352D61}"/>
                </a:ext>
              </a:extLst>
            </p:cNvPr>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5689;p64">
              <a:extLst>
                <a:ext uri="{FF2B5EF4-FFF2-40B4-BE49-F238E27FC236}">
                  <a16:creationId xmlns:a16="http://schemas.microsoft.com/office/drawing/2014/main" id="{2D36F57E-915C-CFC3-35FD-E975CD9B14E8}"/>
                </a:ext>
              </a:extLst>
            </p:cNvPr>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5690;p64">
              <a:extLst>
                <a:ext uri="{FF2B5EF4-FFF2-40B4-BE49-F238E27FC236}">
                  <a16:creationId xmlns:a16="http://schemas.microsoft.com/office/drawing/2014/main" id="{D0D4D6DA-63E8-7BA2-61F6-0BC86C871376}"/>
                </a:ext>
              </a:extLst>
            </p:cNvPr>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5691;p64">
              <a:extLst>
                <a:ext uri="{FF2B5EF4-FFF2-40B4-BE49-F238E27FC236}">
                  <a16:creationId xmlns:a16="http://schemas.microsoft.com/office/drawing/2014/main" id="{49F53293-F68F-47F6-5C73-896D45AF6B61}"/>
                </a:ext>
              </a:extLst>
            </p:cNvPr>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5692;p64">
              <a:extLst>
                <a:ext uri="{FF2B5EF4-FFF2-40B4-BE49-F238E27FC236}">
                  <a16:creationId xmlns:a16="http://schemas.microsoft.com/office/drawing/2014/main" id="{1F0B65CE-26EF-C051-02E8-AD0496307EAF}"/>
                </a:ext>
              </a:extLst>
            </p:cNvPr>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5693;p64">
              <a:extLst>
                <a:ext uri="{FF2B5EF4-FFF2-40B4-BE49-F238E27FC236}">
                  <a16:creationId xmlns:a16="http://schemas.microsoft.com/office/drawing/2014/main" id="{7C9DA3D1-8284-8F42-C3EF-0BBF6700E475}"/>
                </a:ext>
              </a:extLst>
            </p:cNvPr>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5694;p64">
              <a:extLst>
                <a:ext uri="{FF2B5EF4-FFF2-40B4-BE49-F238E27FC236}">
                  <a16:creationId xmlns:a16="http://schemas.microsoft.com/office/drawing/2014/main" id="{8C4A6D8F-1885-24E7-FCCB-405BFF7A1DCE}"/>
                </a:ext>
              </a:extLst>
            </p:cNvPr>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5695;p64">
              <a:extLst>
                <a:ext uri="{FF2B5EF4-FFF2-40B4-BE49-F238E27FC236}">
                  <a16:creationId xmlns:a16="http://schemas.microsoft.com/office/drawing/2014/main" id="{F1F6E211-C1E6-A093-90CE-F05A897C9C69}"/>
                </a:ext>
              </a:extLst>
            </p:cNvPr>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5696;p64">
              <a:extLst>
                <a:ext uri="{FF2B5EF4-FFF2-40B4-BE49-F238E27FC236}">
                  <a16:creationId xmlns:a16="http://schemas.microsoft.com/office/drawing/2014/main" id="{5C1E6EDF-12BD-3E78-8502-D73F258B7114}"/>
                </a:ext>
              </a:extLst>
            </p:cNvPr>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5697;p64">
              <a:extLst>
                <a:ext uri="{FF2B5EF4-FFF2-40B4-BE49-F238E27FC236}">
                  <a16:creationId xmlns:a16="http://schemas.microsoft.com/office/drawing/2014/main" id="{56AEF205-A79E-5403-4FC8-1C78F17DD0BD}"/>
                </a:ext>
              </a:extLst>
            </p:cNvPr>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5698;p64">
              <a:extLst>
                <a:ext uri="{FF2B5EF4-FFF2-40B4-BE49-F238E27FC236}">
                  <a16:creationId xmlns:a16="http://schemas.microsoft.com/office/drawing/2014/main" id="{68AE4FCC-3BDA-6A98-14EA-C4E8F9F74D6A}"/>
                </a:ext>
              </a:extLst>
            </p:cNvPr>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5699;p64">
              <a:extLst>
                <a:ext uri="{FF2B5EF4-FFF2-40B4-BE49-F238E27FC236}">
                  <a16:creationId xmlns:a16="http://schemas.microsoft.com/office/drawing/2014/main" id="{03E1C149-ED8B-244C-CB60-AD06500090D1}"/>
                </a:ext>
              </a:extLst>
            </p:cNvPr>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5700;p64">
              <a:extLst>
                <a:ext uri="{FF2B5EF4-FFF2-40B4-BE49-F238E27FC236}">
                  <a16:creationId xmlns:a16="http://schemas.microsoft.com/office/drawing/2014/main" id="{BAF048DD-1215-D318-DACB-A4B48DC1CD6D}"/>
                </a:ext>
              </a:extLst>
            </p:cNvPr>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5701;p64">
              <a:extLst>
                <a:ext uri="{FF2B5EF4-FFF2-40B4-BE49-F238E27FC236}">
                  <a16:creationId xmlns:a16="http://schemas.microsoft.com/office/drawing/2014/main" id="{3A8046AC-6EC5-6250-0F29-CB4B87FDA2ED}"/>
                </a:ext>
              </a:extLst>
            </p:cNvPr>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5702;p64">
              <a:extLst>
                <a:ext uri="{FF2B5EF4-FFF2-40B4-BE49-F238E27FC236}">
                  <a16:creationId xmlns:a16="http://schemas.microsoft.com/office/drawing/2014/main" id="{B4BB9933-5F3E-9F9E-125F-6F94DBE93ABD}"/>
                </a:ext>
              </a:extLst>
            </p:cNvPr>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5703;p64">
              <a:extLst>
                <a:ext uri="{FF2B5EF4-FFF2-40B4-BE49-F238E27FC236}">
                  <a16:creationId xmlns:a16="http://schemas.microsoft.com/office/drawing/2014/main" id="{208A3886-C316-B614-0362-1CCC3CC7F820}"/>
                </a:ext>
              </a:extLst>
            </p:cNvPr>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5704;p64">
              <a:extLst>
                <a:ext uri="{FF2B5EF4-FFF2-40B4-BE49-F238E27FC236}">
                  <a16:creationId xmlns:a16="http://schemas.microsoft.com/office/drawing/2014/main" id="{34CB1719-4624-9D62-6CF2-7A36CFE01F9A}"/>
                </a:ext>
              </a:extLst>
            </p:cNvPr>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5705;p64">
              <a:extLst>
                <a:ext uri="{FF2B5EF4-FFF2-40B4-BE49-F238E27FC236}">
                  <a16:creationId xmlns:a16="http://schemas.microsoft.com/office/drawing/2014/main" id="{7456BE7D-034F-A8EB-4732-09A73E71AA28}"/>
                </a:ext>
              </a:extLst>
            </p:cNvPr>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5706;p64">
              <a:extLst>
                <a:ext uri="{FF2B5EF4-FFF2-40B4-BE49-F238E27FC236}">
                  <a16:creationId xmlns:a16="http://schemas.microsoft.com/office/drawing/2014/main" id="{9B2367CE-1D2A-D38F-419E-20D85ECD317B}"/>
                </a:ext>
              </a:extLst>
            </p:cNvPr>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5707;p64">
              <a:extLst>
                <a:ext uri="{FF2B5EF4-FFF2-40B4-BE49-F238E27FC236}">
                  <a16:creationId xmlns:a16="http://schemas.microsoft.com/office/drawing/2014/main" id="{D7140784-6273-8601-DC66-10D7548D5D22}"/>
                </a:ext>
              </a:extLst>
            </p:cNvPr>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5708;p64">
              <a:extLst>
                <a:ext uri="{FF2B5EF4-FFF2-40B4-BE49-F238E27FC236}">
                  <a16:creationId xmlns:a16="http://schemas.microsoft.com/office/drawing/2014/main" id="{E52D0E0C-8189-47CC-D655-9BC842D6367A}"/>
                </a:ext>
              </a:extLst>
            </p:cNvPr>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5709;p64">
              <a:extLst>
                <a:ext uri="{FF2B5EF4-FFF2-40B4-BE49-F238E27FC236}">
                  <a16:creationId xmlns:a16="http://schemas.microsoft.com/office/drawing/2014/main" id="{2FC1F287-ED2E-45E5-ADBE-CDBCD4DAF0B2}"/>
                </a:ext>
              </a:extLst>
            </p:cNvPr>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5710;p64">
              <a:extLst>
                <a:ext uri="{FF2B5EF4-FFF2-40B4-BE49-F238E27FC236}">
                  <a16:creationId xmlns:a16="http://schemas.microsoft.com/office/drawing/2014/main" id="{7C32AFB4-DFD8-115B-95EC-2B6972EE3AED}"/>
                </a:ext>
              </a:extLst>
            </p:cNvPr>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5711;p64">
              <a:extLst>
                <a:ext uri="{FF2B5EF4-FFF2-40B4-BE49-F238E27FC236}">
                  <a16:creationId xmlns:a16="http://schemas.microsoft.com/office/drawing/2014/main" id="{FADD7F60-7A35-E681-E1D1-B8A60AED6BF2}"/>
                </a:ext>
              </a:extLst>
            </p:cNvPr>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5712;p64">
              <a:extLst>
                <a:ext uri="{FF2B5EF4-FFF2-40B4-BE49-F238E27FC236}">
                  <a16:creationId xmlns:a16="http://schemas.microsoft.com/office/drawing/2014/main" id="{B6D337E6-59BE-BE69-6625-3CCC06CF9F16}"/>
                </a:ext>
              </a:extLst>
            </p:cNvPr>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5713;p64">
              <a:extLst>
                <a:ext uri="{FF2B5EF4-FFF2-40B4-BE49-F238E27FC236}">
                  <a16:creationId xmlns:a16="http://schemas.microsoft.com/office/drawing/2014/main" id="{AA6E8D11-0AE9-4DCF-6AC1-840B23B368C5}"/>
                </a:ext>
              </a:extLst>
            </p:cNvPr>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5714;p64">
              <a:extLst>
                <a:ext uri="{FF2B5EF4-FFF2-40B4-BE49-F238E27FC236}">
                  <a16:creationId xmlns:a16="http://schemas.microsoft.com/office/drawing/2014/main" id="{545C602B-372D-15CA-A2F9-7C2CF97FDCF5}"/>
                </a:ext>
              </a:extLst>
            </p:cNvPr>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5715;p64">
              <a:extLst>
                <a:ext uri="{FF2B5EF4-FFF2-40B4-BE49-F238E27FC236}">
                  <a16:creationId xmlns:a16="http://schemas.microsoft.com/office/drawing/2014/main" id="{A81CCF85-F7C1-B6DF-345C-4096D0DDCD1D}"/>
                </a:ext>
              </a:extLst>
            </p:cNvPr>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5716;p64">
              <a:extLst>
                <a:ext uri="{FF2B5EF4-FFF2-40B4-BE49-F238E27FC236}">
                  <a16:creationId xmlns:a16="http://schemas.microsoft.com/office/drawing/2014/main" id="{ED91907C-ABF1-3D88-5F76-F3C03CE0D549}"/>
                </a:ext>
              </a:extLst>
            </p:cNvPr>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5717;p64">
              <a:extLst>
                <a:ext uri="{FF2B5EF4-FFF2-40B4-BE49-F238E27FC236}">
                  <a16:creationId xmlns:a16="http://schemas.microsoft.com/office/drawing/2014/main" id="{082C11E8-5B1B-E04B-F315-9433AA794780}"/>
                </a:ext>
              </a:extLst>
            </p:cNvPr>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5718;p64">
              <a:extLst>
                <a:ext uri="{FF2B5EF4-FFF2-40B4-BE49-F238E27FC236}">
                  <a16:creationId xmlns:a16="http://schemas.microsoft.com/office/drawing/2014/main" id="{F48176AD-0DD9-8A58-1DF6-39FB5AE48CE3}"/>
                </a:ext>
              </a:extLst>
            </p:cNvPr>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5719;p64">
              <a:extLst>
                <a:ext uri="{FF2B5EF4-FFF2-40B4-BE49-F238E27FC236}">
                  <a16:creationId xmlns:a16="http://schemas.microsoft.com/office/drawing/2014/main" id="{A1110E32-528B-BF8F-9ECD-E16D38837F34}"/>
                </a:ext>
              </a:extLst>
            </p:cNvPr>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5720;p64">
              <a:extLst>
                <a:ext uri="{FF2B5EF4-FFF2-40B4-BE49-F238E27FC236}">
                  <a16:creationId xmlns:a16="http://schemas.microsoft.com/office/drawing/2014/main" id="{6D11C4FC-BEA7-8950-BFDB-7D471A49CC54}"/>
                </a:ext>
              </a:extLst>
            </p:cNvPr>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5721;p64">
              <a:extLst>
                <a:ext uri="{FF2B5EF4-FFF2-40B4-BE49-F238E27FC236}">
                  <a16:creationId xmlns:a16="http://schemas.microsoft.com/office/drawing/2014/main" id="{B1810D28-D6C8-ED4E-43D8-62BA3217CF30}"/>
                </a:ext>
              </a:extLst>
            </p:cNvPr>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5722;p64">
              <a:extLst>
                <a:ext uri="{FF2B5EF4-FFF2-40B4-BE49-F238E27FC236}">
                  <a16:creationId xmlns:a16="http://schemas.microsoft.com/office/drawing/2014/main" id="{08FD2616-A261-59B6-B4CE-36806E57F9FA}"/>
                </a:ext>
              </a:extLst>
            </p:cNvPr>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5723;p64">
              <a:extLst>
                <a:ext uri="{FF2B5EF4-FFF2-40B4-BE49-F238E27FC236}">
                  <a16:creationId xmlns:a16="http://schemas.microsoft.com/office/drawing/2014/main" id="{A4B5BBB5-B6E4-39F2-AD08-0D3D7B4F72EA}"/>
                </a:ext>
              </a:extLst>
            </p:cNvPr>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5724;p64">
              <a:extLst>
                <a:ext uri="{FF2B5EF4-FFF2-40B4-BE49-F238E27FC236}">
                  <a16:creationId xmlns:a16="http://schemas.microsoft.com/office/drawing/2014/main" id="{D4E0099B-2379-9B3C-E8AC-F87FF3B1B3F9}"/>
                </a:ext>
              </a:extLst>
            </p:cNvPr>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5725;p64">
              <a:extLst>
                <a:ext uri="{FF2B5EF4-FFF2-40B4-BE49-F238E27FC236}">
                  <a16:creationId xmlns:a16="http://schemas.microsoft.com/office/drawing/2014/main" id="{2C7837BF-482A-5746-1CA4-F51B16784168}"/>
                </a:ext>
              </a:extLst>
            </p:cNvPr>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5726;p64">
              <a:extLst>
                <a:ext uri="{FF2B5EF4-FFF2-40B4-BE49-F238E27FC236}">
                  <a16:creationId xmlns:a16="http://schemas.microsoft.com/office/drawing/2014/main" id="{98CDC899-A8B2-135E-AA73-BDD617FC61D7}"/>
                </a:ext>
              </a:extLst>
            </p:cNvPr>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5727;p64">
              <a:extLst>
                <a:ext uri="{FF2B5EF4-FFF2-40B4-BE49-F238E27FC236}">
                  <a16:creationId xmlns:a16="http://schemas.microsoft.com/office/drawing/2014/main" id="{23C9FFAC-3FA1-4583-4F6C-68ABD60AAA3D}"/>
                </a:ext>
              </a:extLst>
            </p:cNvPr>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5728;p64">
              <a:extLst>
                <a:ext uri="{FF2B5EF4-FFF2-40B4-BE49-F238E27FC236}">
                  <a16:creationId xmlns:a16="http://schemas.microsoft.com/office/drawing/2014/main" id="{E068458B-B9F5-97D6-3134-1E8A64A64780}"/>
                </a:ext>
              </a:extLst>
            </p:cNvPr>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5729;p64">
              <a:extLst>
                <a:ext uri="{FF2B5EF4-FFF2-40B4-BE49-F238E27FC236}">
                  <a16:creationId xmlns:a16="http://schemas.microsoft.com/office/drawing/2014/main" id="{8D4A72E1-3356-652B-741C-4E13F37B1677}"/>
                </a:ext>
              </a:extLst>
            </p:cNvPr>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5730;p64">
              <a:extLst>
                <a:ext uri="{FF2B5EF4-FFF2-40B4-BE49-F238E27FC236}">
                  <a16:creationId xmlns:a16="http://schemas.microsoft.com/office/drawing/2014/main" id="{6CAC4083-5857-27EA-7CDC-BEE9983CC919}"/>
                </a:ext>
              </a:extLst>
            </p:cNvPr>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5731;p64">
              <a:extLst>
                <a:ext uri="{FF2B5EF4-FFF2-40B4-BE49-F238E27FC236}">
                  <a16:creationId xmlns:a16="http://schemas.microsoft.com/office/drawing/2014/main" id="{0C67C352-46FF-F914-E36B-5D1A70D01418}"/>
                </a:ext>
              </a:extLst>
            </p:cNvPr>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5732;p64">
              <a:extLst>
                <a:ext uri="{FF2B5EF4-FFF2-40B4-BE49-F238E27FC236}">
                  <a16:creationId xmlns:a16="http://schemas.microsoft.com/office/drawing/2014/main" id="{7BAF4912-579A-9A6C-E855-D740AB173A6B}"/>
                </a:ext>
              </a:extLst>
            </p:cNvPr>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5733;p64">
              <a:extLst>
                <a:ext uri="{FF2B5EF4-FFF2-40B4-BE49-F238E27FC236}">
                  <a16:creationId xmlns:a16="http://schemas.microsoft.com/office/drawing/2014/main" id="{CA593CBD-ACDC-0AB0-1860-51A732FEBFC5}"/>
                </a:ext>
              </a:extLst>
            </p:cNvPr>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5734;p64">
              <a:extLst>
                <a:ext uri="{FF2B5EF4-FFF2-40B4-BE49-F238E27FC236}">
                  <a16:creationId xmlns:a16="http://schemas.microsoft.com/office/drawing/2014/main" id="{B1593571-BD5E-75B8-D830-66F668BD0BE4}"/>
                </a:ext>
              </a:extLst>
            </p:cNvPr>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5735;p64">
              <a:extLst>
                <a:ext uri="{FF2B5EF4-FFF2-40B4-BE49-F238E27FC236}">
                  <a16:creationId xmlns:a16="http://schemas.microsoft.com/office/drawing/2014/main" id="{2D0A714E-3CF7-62AF-89A5-E399CD48C832}"/>
                </a:ext>
              </a:extLst>
            </p:cNvPr>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5736;p64">
              <a:extLst>
                <a:ext uri="{FF2B5EF4-FFF2-40B4-BE49-F238E27FC236}">
                  <a16:creationId xmlns:a16="http://schemas.microsoft.com/office/drawing/2014/main" id="{64B04785-A0E2-2F96-BA1A-C7096C654149}"/>
                </a:ext>
              </a:extLst>
            </p:cNvPr>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5737;p64">
              <a:extLst>
                <a:ext uri="{FF2B5EF4-FFF2-40B4-BE49-F238E27FC236}">
                  <a16:creationId xmlns:a16="http://schemas.microsoft.com/office/drawing/2014/main" id="{52642F49-D050-1527-7359-859A0196100A}"/>
                </a:ext>
              </a:extLst>
            </p:cNvPr>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5738;p64">
              <a:extLst>
                <a:ext uri="{FF2B5EF4-FFF2-40B4-BE49-F238E27FC236}">
                  <a16:creationId xmlns:a16="http://schemas.microsoft.com/office/drawing/2014/main" id="{D8EE719C-800E-61A9-19AF-563578D6FACF}"/>
                </a:ext>
              </a:extLst>
            </p:cNvPr>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5739;p64">
              <a:extLst>
                <a:ext uri="{FF2B5EF4-FFF2-40B4-BE49-F238E27FC236}">
                  <a16:creationId xmlns:a16="http://schemas.microsoft.com/office/drawing/2014/main" id="{7D40A164-50CF-7EFF-64CA-1A65B2312D60}"/>
                </a:ext>
              </a:extLst>
            </p:cNvPr>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5740;p64">
              <a:extLst>
                <a:ext uri="{FF2B5EF4-FFF2-40B4-BE49-F238E27FC236}">
                  <a16:creationId xmlns:a16="http://schemas.microsoft.com/office/drawing/2014/main" id="{591D5B58-41A8-7B5A-4408-0014D2A32C62}"/>
                </a:ext>
              </a:extLst>
            </p:cNvPr>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5741;p64">
              <a:extLst>
                <a:ext uri="{FF2B5EF4-FFF2-40B4-BE49-F238E27FC236}">
                  <a16:creationId xmlns:a16="http://schemas.microsoft.com/office/drawing/2014/main" id="{8A9C138E-9AD1-6C87-1A7E-240276EF8BED}"/>
                </a:ext>
              </a:extLst>
            </p:cNvPr>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5742;p64">
              <a:extLst>
                <a:ext uri="{FF2B5EF4-FFF2-40B4-BE49-F238E27FC236}">
                  <a16:creationId xmlns:a16="http://schemas.microsoft.com/office/drawing/2014/main" id="{DA602D9E-E802-884C-96C2-199CF26F20F8}"/>
                </a:ext>
              </a:extLst>
            </p:cNvPr>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5743;p64">
              <a:extLst>
                <a:ext uri="{FF2B5EF4-FFF2-40B4-BE49-F238E27FC236}">
                  <a16:creationId xmlns:a16="http://schemas.microsoft.com/office/drawing/2014/main" id="{EA66FEAA-2FB1-E7AF-0DE0-166CA40E2182}"/>
                </a:ext>
              </a:extLst>
            </p:cNvPr>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5744;p64">
              <a:extLst>
                <a:ext uri="{FF2B5EF4-FFF2-40B4-BE49-F238E27FC236}">
                  <a16:creationId xmlns:a16="http://schemas.microsoft.com/office/drawing/2014/main" id="{49D7D79D-7600-16A4-3C9B-1EFA18F5A6AC}"/>
                </a:ext>
              </a:extLst>
            </p:cNvPr>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5745;p64">
              <a:extLst>
                <a:ext uri="{FF2B5EF4-FFF2-40B4-BE49-F238E27FC236}">
                  <a16:creationId xmlns:a16="http://schemas.microsoft.com/office/drawing/2014/main" id="{19EFB080-C8D9-58CD-D6A7-76C8B75B55F1}"/>
                </a:ext>
              </a:extLst>
            </p:cNvPr>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5746;p64">
              <a:extLst>
                <a:ext uri="{FF2B5EF4-FFF2-40B4-BE49-F238E27FC236}">
                  <a16:creationId xmlns:a16="http://schemas.microsoft.com/office/drawing/2014/main" id="{A85691E7-AA3A-653C-DC95-79D8095483B1}"/>
                </a:ext>
              </a:extLst>
            </p:cNvPr>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5747;p64">
              <a:extLst>
                <a:ext uri="{FF2B5EF4-FFF2-40B4-BE49-F238E27FC236}">
                  <a16:creationId xmlns:a16="http://schemas.microsoft.com/office/drawing/2014/main" id="{D4611EF2-86C7-655D-51E0-A487EC94E1E7}"/>
                </a:ext>
              </a:extLst>
            </p:cNvPr>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5748;p64">
              <a:extLst>
                <a:ext uri="{FF2B5EF4-FFF2-40B4-BE49-F238E27FC236}">
                  <a16:creationId xmlns:a16="http://schemas.microsoft.com/office/drawing/2014/main" id="{D5AE30F0-4553-FB6A-57FB-07F65F47CC18}"/>
                </a:ext>
              </a:extLst>
            </p:cNvPr>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5749;p64">
              <a:extLst>
                <a:ext uri="{FF2B5EF4-FFF2-40B4-BE49-F238E27FC236}">
                  <a16:creationId xmlns:a16="http://schemas.microsoft.com/office/drawing/2014/main" id="{9300E852-EF2A-785D-52B8-44D1A80E9655}"/>
                </a:ext>
              </a:extLst>
            </p:cNvPr>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5750;p64">
              <a:extLst>
                <a:ext uri="{FF2B5EF4-FFF2-40B4-BE49-F238E27FC236}">
                  <a16:creationId xmlns:a16="http://schemas.microsoft.com/office/drawing/2014/main" id="{D70CD160-7E58-B9C8-6FA2-D08342952BF9}"/>
                </a:ext>
              </a:extLst>
            </p:cNvPr>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5751;p64">
              <a:extLst>
                <a:ext uri="{FF2B5EF4-FFF2-40B4-BE49-F238E27FC236}">
                  <a16:creationId xmlns:a16="http://schemas.microsoft.com/office/drawing/2014/main" id="{7618F8AA-429A-627E-A260-BB29CDE428D4}"/>
                </a:ext>
              </a:extLst>
            </p:cNvPr>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5752;p64">
              <a:extLst>
                <a:ext uri="{FF2B5EF4-FFF2-40B4-BE49-F238E27FC236}">
                  <a16:creationId xmlns:a16="http://schemas.microsoft.com/office/drawing/2014/main" id="{4B8B1DDA-D29E-9E85-2E48-5010BF7DE4FB}"/>
                </a:ext>
              </a:extLst>
            </p:cNvPr>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5753;p64">
              <a:extLst>
                <a:ext uri="{FF2B5EF4-FFF2-40B4-BE49-F238E27FC236}">
                  <a16:creationId xmlns:a16="http://schemas.microsoft.com/office/drawing/2014/main" id="{9E974752-FCD5-9E9D-F705-F715709BEFDD}"/>
                </a:ext>
              </a:extLst>
            </p:cNvPr>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5754;p64">
              <a:extLst>
                <a:ext uri="{FF2B5EF4-FFF2-40B4-BE49-F238E27FC236}">
                  <a16:creationId xmlns:a16="http://schemas.microsoft.com/office/drawing/2014/main" id="{BF78ED2D-F303-0011-F93F-AFBF6729D55D}"/>
                </a:ext>
              </a:extLst>
            </p:cNvPr>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5755;p64">
              <a:extLst>
                <a:ext uri="{FF2B5EF4-FFF2-40B4-BE49-F238E27FC236}">
                  <a16:creationId xmlns:a16="http://schemas.microsoft.com/office/drawing/2014/main" id="{012875E7-3F61-9AAA-3D2D-A2861A79293D}"/>
                </a:ext>
              </a:extLst>
            </p:cNvPr>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5756;p64">
              <a:extLst>
                <a:ext uri="{FF2B5EF4-FFF2-40B4-BE49-F238E27FC236}">
                  <a16:creationId xmlns:a16="http://schemas.microsoft.com/office/drawing/2014/main" id="{822DDD90-283C-75A3-2674-7A8180668C23}"/>
                </a:ext>
              </a:extLst>
            </p:cNvPr>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5757;p64">
              <a:extLst>
                <a:ext uri="{FF2B5EF4-FFF2-40B4-BE49-F238E27FC236}">
                  <a16:creationId xmlns:a16="http://schemas.microsoft.com/office/drawing/2014/main" id="{75C6792F-EDFC-01B9-98A0-C2AAA10F29F9}"/>
                </a:ext>
              </a:extLst>
            </p:cNvPr>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5758;p64">
              <a:extLst>
                <a:ext uri="{FF2B5EF4-FFF2-40B4-BE49-F238E27FC236}">
                  <a16:creationId xmlns:a16="http://schemas.microsoft.com/office/drawing/2014/main" id="{EF442CCD-5781-C4E4-9B2C-4F326C57A3A8}"/>
                </a:ext>
              </a:extLst>
            </p:cNvPr>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5759;p64">
              <a:extLst>
                <a:ext uri="{FF2B5EF4-FFF2-40B4-BE49-F238E27FC236}">
                  <a16:creationId xmlns:a16="http://schemas.microsoft.com/office/drawing/2014/main" id="{630EB954-5FB9-B68B-1D13-87E8FAF9F2F0}"/>
                </a:ext>
              </a:extLst>
            </p:cNvPr>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5760;p64">
              <a:extLst>
                <a:ext uri="{FF2B5EF4-FFF2-40B4-BE49-F238E27FC236}">
                  <a16:creationId xmlns:a16="http://schemas.microsoft.com/office/drawing/2014/main" id="{E90DAEB8-0E89-2ADD-049B-ABA4FCC17A2E}"/>
                </a:ext>
              </a:extLst>
            </p:cNvPr>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5761;p64">
              <a:extLst>
                <a:ext uri="{FF2B5EF4-FFF2-40B4-BE49-F238E27FC236}">
                  <a16:creationId xmlns:a16="http://schemas.microsoft.com/office/drawing/2014/main" id="{43E4BD5D-C635-36FC-ED85-F26D1A6E25C7}"/>
                </a:ext>
              </a:extLst>
            </p:cNvPr>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5762;p64">
              <a:extLst>
                <a:ext uri="{FF2B5EF4-FFF2-40B4-BE49-F238E27FC236}">
                  <a16:creationId xmlns:a16="http://schemas.microsoft.com/office/drawing/2014/main" id="{59741876-B265-7653-611A-06C62D810C98}"/>
                </a:ext>
              </a:extLst>
            </p:cNvPr>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5763;p64">
              <a:extLst>
                <a:ext uri="{FF2B5EF4-FFF2-40B4-BE49-F238E27FC236}">
                  <a16:creationId xmlns:a16="http://schemas.microsoft.com/office/drawing/2014/main" id="{79D7E3C2-280A-36A3-9291-807B450B0B46}"/>
                </a:ext>
              </a:extLst>
            </p:cNvPr>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5764;p64">
              <a:extLst>
                <a:ext uri="{FF2B5EF4-FFF2-40B4-BE49-F238E27FC236}">
                  <a16:creationId xmlns:a16="http://schemas.microsoft.com/office/drawing/2014/main" id="{29E38063-C627-7290-3C09-CEA36A786442}"/>
                </a:ext>
              </a:extLst>
            </p:cNvPr>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5765;p64">
              <a:extLst>
                <a:ext uri="{FF2B5EF4-FFF2-40B4-BE49-F238E27FC236}">
                  <a16:creationId xmlns:a16="http://schemas.microsoft.com/office/drawing/2014/main" id="{242C66C0-F04F-A3F6-FA57-4513104AC53F}"/>
                </a:ext>
              </a:extLst>
            </p:cNvPr>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5766;p64">
              <a:extLst>
                <a:ext uri="{FF2B5EF4-FFF2-40B4-BE49-F238E27FC236}">
                  <a16:creationId xmlns:a16="http://schemas.microsoft.com/office/drawing/2014/main" id="{3BC2A13F-F4EE-9FF4-DCC3-806464B19F47}"/>
                </a:ext>
              </a:extLst>
            </p:cNvPr>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5767;p64">
              <a:extLst>
                <a:ext uri="{FF2B5EF4-FFF2-40B4-BE49-F238E27FC236}">
                  <a16:creationId xmlns:a16="http://schemas.microsoft.com/office/drawing/2014/main" id="{F3322D13-5FF5-FCC5-4228-2531012A65ED}"/>
                </a:ext>
              </a:extLst>
            </p:cNvPr>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5768;p64">
              <a:extLst>
                <a:ext uri="{FF2B5EF4-FFF2-40B4-BE49-F238E27FC236}">
                  <a16:creationId xmlns:a16="http://schemas.microsoft.com/office/drawing/2014/main" id="{3D763B4F-2EAA-C139-B0FF-45F26DCD40F7}"/>
                </a:ext>
              </a:extLst>
            </p:cNvPr>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5769;p64">
              <a:extLst>
                <a:ext uri="{FF2B5EF4-FFF2-40B4-BE49-F238E27FC236}">
                  <a16:creationId xmlns:a16="http://schemas.microsoft.com/office/drawing/2014/main" id="{CD58CA5C-F09E-3FEE-DB8F-E1ECFB4E0AE3}"/>
                </a:ext>
              </a:extLst>
            </p:cNvPr>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5770;p64">
              <a:extLst>
                <a:ext uri="{FF2B5EF4-FFF2-40B4-BE49-F238E27FC236}">
                  <a16:creationId xmlns:a16="http://schemas.microsoft.com/office/drawing/2014/main" id="{93521933-C461-B23B-D555-697B1DD09A34}"/>
                </a:ext>
              </a:extLst>
            </p:cNvPr>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5771;p64">
              <a:extLst>
                <a:ext uri="{FF2B5EF4-FFF2-40B4-BE49-F238E27FC236}">
                  <a16:creationId xmlns:a16="http://schemas.microsoft.com/office/drawing/2014/main" id="{02A5706D-D216-E2BA-C353-B230E8BFFB9F}"/>
                </a:ext>
              </a:extLst>
            </p:cNvPr>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5772;p64">
              <a:extLst>
                <a:ext uri="{FF2B5EF4-FFF2-40B4-BE49-F238E27FC236}">
                  <a16:creationId xmlns:a16="http://schemas.microsoft.com/office/drawing/2014/main" id="{39AF8A27-B9F4-E8B2-042C-6B0177259910}"/>
                </a:ext>
              </a:extLst>
            </p:cNvPr>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5773;p64">
              <a:extLst>
                <a:ext uri="{FF2B5EF4-FFF2-40B4-BE49-F238E27FC236}">
                  <a16:creationId xmlns:a16="http://schemas.microsoft.com/office/drawing/2014/main" id="{5404F20F-CD4A-2F5D-CEE2-72274E26A22E}"/>
                </a:ext>
              </a:extLst>
            </p:cNvPr>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5774;p64">
              <a:extLst>
                <a:ext uri="{FF2B5EF4-FFF2-40B4-BE49-F238E27FC236}">
                  <a16:creationId xmlns:a16="http://schemas.microsoft.com/office/drawing/2014/main" id="{4D060045-BC34-05B8-A35D-4C0354E7149C}"/>
                </a:ext>
              </a:extLst>
            </p:cNvPr>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5775;p64">
              <a:extLst>
                <a:ext uri="{FF2B5EF4-FFF2-40B4-BE49-F238E27FC236}">
                  <a16:creationId xmlns:a16="http://schemas.microsoft.com/office/drawing/2014/main" id="{84E52457-C1D5-88E8-58B3-96C4AF2C798A}"/>
                </a:ext>
              </a:extLst>
            </p:cNvPr>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5776;p64">
              <a:extLst>
                <a:ext uri="{FF2B5EF4-FFF2-40B4-BE49-F238E27FC236}">
                  <a16:creationId xmlns:a16="http://schemas.microsoft.com/office/drawing/2014/main" id="{A6F8729A-592D-7A53-ED98-051260C8742D}"/>
                </a:ext>
              </a:extLst>
            </p:cNvPr>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5777;p64">
              <a:extLst>
                <a:ext uri="{FF2B5EF4-FFF2-40B4-BE49-F238E27FC236}">
                  <a16:creationId xmlns:a16="http://schemas.microsoft.com/office/drawing/2014/main" id="{DDB3596E-695B-F522-32DD-E7C6271E7956}"/>
                </a:ext>
              </a:extLst>
            </p:cNvPr>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5778;p64">
              <a:extLst>
                <a:ext uri="{FF2B5EF4-FFF2-40B4-BE49-F238E27FC236}">
                  <a16:creationId xmlns:a16="http://schemas.microsoft.com/office/drawing/2014/main" id="{E45FD0C9-C4CE-E5DF-2A41-8BD1830661A6}"/>
                </a:ext>
              </a:extLst>
            </p:cNvPr>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5779;p64">
              <a:extLst>
                <a:ext uri="{FF2B5EF4-FFF2-40B4-BE49-F238E27FC236}">
                  <a16:creationId xmlns:a16="http://schemas.microsoft.com/office/drawing/2014/main" id="{96AD898F-D490-5176-C9CA-4825843C7653}"/>
                </a:ext>
              </a:extLst>
            </p:cNvPr>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5780;p64">
              <a:extLst>
                <a:ext uri="{FF2B5EF4-FFF2-40B4-BE49-F238E27FC236}">
                  <a16:creationId xmlns:a16="http://schemas.microsoft.com/office/drawing/2014/main" id="{78B48B20-2F18-2962-F023-BC651D4E0E62}"/>
                </a:ext>
              </a:extLst>
            </p:cNvPr>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5781;p64">
              <a:extLst>
                <a:ext uri="{FF2B5EF4-FFF2-40B4-BE49-F238E27FC236}">
                  <a16:creationId xmlns:a16="http://schemas.microsoft.com/office/drawing/2014/main" id="{1C8F4D08-8290-C0B9-EBE5-5E71F3C80B01}"/>
                </a:ext>
              </a:extLst>
            </p:cNvPr>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5782;p64">
              <a:extLst>
                <a:ext uri="{FF2B5EF4-FFF2-40B4-BE49-F238E27FC236}">
                  <a16:creationId xmlns:a16="http://schemas.microsoft.com/office/drawing/2014/main" id="{39B1EC7E-9414-6D2A-15B7-A5D341F338C1}"/>
                </a:ext>
              </a:extLst>
            </p:cNvPr>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5783;p64">
              <a:extLst>
                <a:ext uri="{FF2B5EF4-FFF2-40B4-BE49-F238E27FC236}">
                  <a16:creationId xmlns:a16="http://schemas.microsoft.com/office/drawing/2014/main" id="{2032F48D-2952-F37B-85E3-E0726673C026}"/>
                </a:ext>
              </a:extLst>
            </p:cNvPr>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5784;p64">
              <a:extLst>
                <a:ext uri="{FF2B5EF4-FFF2-40B4-BE49-F238E27FC236}">
                  <a16:creationId xmlns:a16="http://schemas.microsoft.com/office/drawing/2014/main" id="{86C4D8B7-E99E-A215-26D5-D0D23E375380}"/>
                </a:ext>
              </a:extLst>
            </p:cNvPr>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5785;p64">
              <a:extLst>
                <a:ext uri="{FF2B5EF4-FFF2-40B4-BE49-F238E27FC236}">
                  <a16:creationId xmlns:a16="http://schemas.microsoft.com/office/drawing/2014/main" id="{B3F200E0-AB4E-28CB-1957-070E3B2904EF}"/>
                </a:ext>
              </a:extLst>
            </p:cNvPr>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5786;p64">
              <a:extLst>
                <a:ext uri="{FF2B5EF4-FFF2-40B4-BE49-F238E27FC236}">
                  <a16:creationId xmlns:a16="http://schemas.microsoft.com/office/drawing/2014/main" id="{4BC6DFC0-DDDA-C76C-B565-2C1F2732C2FE}"/>
                </a:ext>
              </a:extLst>
            </p:cNvPr>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5787;p64">
              <a:extLst>
                <a:ext uri="{FF2B5EF4-FFF2-40B4-BE49-F238E27FC236}">
                  <a16:creationId xmlns:a16="http://schemas.microsoft.com/office/drawing/2014/main" id="{6BF1E453-C301-8C15-9D4A-D126E4E2FD6F}"/>
                </a:ext>
              </a:extLst>
            </p:cNvPr>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5788;p64">
              <a:extLst>
                <a:ext uri="{FF2B5EF4-FFF2-40B4-BE49-F238E27FC236}">
                  <a16:creationId xmlns:a16="http://schemas.microsoft.com/office/drawing/2014/main" id="{6EAD12DE-58F1-25E5-A246-611E224FFACF}"/>
                </a:ext>
              </a:extLst>
            </p:cNvPr>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5789;p64">
              <a:extLst>
                <a:ext uri="{FF2B5EF4-FFF2-40B4-BE49-F238E27FC236}">
                  <a16:creationId xmlns:a16="http://schemas.microsoft.com/office/drawing/2014/main" id="{1DFC7C32-6FA2-EA7B-3A0B-7C96A7F0DEEC}"/>
                </a:ext>
              </a:extLst>
            </p:cNvPr>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5790;p64">
              <a:extLst>
                <a:ext uri="{FF2B5EF4-FFF2-40B4-BE49-F238E27FC236}">
                  <a16:creationId xmlns:a16="http://schemas.microsoft.com/office/drawing/2014/main" id="{D577D394-B84B-3AAD-CDF0-11BF3D09AD2F}"/>
                </a:ext>
              </a:extLst>
            </p:cNvPr>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5791;p64">
              <a:extLst>
                <a:ext uri="{FF2B5EF4-FFF2-40B4-BE49-F238E27FC236}">
                  <a16:creationId xmlns:a16="http://schemas.microsoft.com/office/drawing/2014/main" id="{7D6A668A-2532-EE3A-E438-345049CC57C4}"/>
                </a:ext>
              </a:extLst>
            </p:cNvPr>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5792;p64">
              <a:extLst>
                <a:ext uri="{FF2B5EF4-FFF2-40B4-BE49-F238E27FC236}">
                  <a16:creationId xmlns:a16="http://schemas.microsoft.com/office/drawing/2014/main" id="{C00F7747-DA7D-8971-E0F2-41ACF931E8A7}"/>
                </a:ext>
              </a:extLst>
            </p:cNvPr>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5793;p64">
              <a:extLst>
                <a:ext uri="{FF2B5EF4-FFF2-40B4-BE49-F238E27FC236}">
                  <a16:creationId xmlns:a16="http://schemas.microsoft.com/office/drawing/2014/main" id="{9EB8A5AC-E2BE-AD13-03B0-F6BD3D966C29}"/>
                </a:ext>
              </a:extLst>
            </p:cNvPr>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5794;p64">
              <a:extLst>
                <a:ext uri="{FF2B5EF4-FFF2-40B4-BE49-F238E27FC236}">
                  <a16:creationId xmlns:a16="http://schemas.microsoft.com/office/drawing/2014/main" id="{BE8B6550-F19F-BA2E-C055-C611CD5A83A5}"/>
                </a:ext>
              </a:extLst>
            </p:cNvPr>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5795;p64">
              <a:extLst>
                <a:ext uri="{FF2B5EF4-FFF2-40B4-BE49-F238E27FC236}">
                  <a16:creationId xmlns:a16="http://schemas.microsoft.com/office/drawing/2014/main" id="{D56915D1-EA2F-1E65-DC8F-45728CDE8FD1}"/>
                </a:ext>
              </a:extLst>
            </p:cNvPr>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5796;p64">
              <a:extLst>
                <a:ext uri="{FF2B5EF4-FFF2-40B4-BE49-F238E27FC236}">
                  <a16:creationId xmlns:a16="http://schemas.microsoft.com/office/drawing/2014/main" id="{83AA20C1-6BB9-B5EF-FBB9-0AEA547CE172}"/>
                </a:ext>
              </a:extLst>
            </p:cNvPr>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5797;p64">
              <a:extLst>
                <a:ext uri="{FF2B5EF4-FFF2-40B4-BE49-F238E27FC236}">
                  <a16:creationId xmlns:a16="http://schemas.microsoft.com/office/drawing/2014/main" id="{EA022571-C6A3-55F1-B117-E1BD4DE2A6FE}"/>
                </a:ext>
              </a:extLst>
            </p:cNvPr>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5798;p64">
              <a:extLst>
                <a:ext uri="{FF2B5EF4-FFF2-40B4-BE49-F238E27FC236}">
                  <a16:creationId xmlns:a16="http://schemas.microsoft.com/office/drawing/2014/main" id="{E2A3B16E-1E47-53C5-88EF-0559BE32CB5F}"/>
                </a:ext>
              </a:extLst>
            </p:cNvPr>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5799;p64">
              <a:extLst>
                <a:ext uri="{FF2B5EF4-FFF2-40B4-BE49-F238E27FC236}">
                  <a16:creationId xmlns:a16="http://schemas.microsoft.com/office/drawing/2014/main" id="{07E6BCFF-E87D-08B6-62D6-3078A2448A14}"/>
                </a:ext>
              </a:extLst>
            </p:cNvPr>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5800;p64">
              <a:extLst>
                <a:ext uri="{FF2B5EF4-FFF2-40B4-BE49-F238E27FC236}">
                  <a16:creationId xmlns:a16="http://schemas.microsoft.com/office/drawing/2014/main" id="{2FB848E3-8E6E-6AE4-9C00-C2E420AF4B90}"/>
                </a:ext>
              </a:extLst>
            </p:cNvPr>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5801;p64">
              <a:extLst>
                <a:ext uri="{FF2B5EF4-FFF2-40B4-BE49-F238E27FC236}">
                  <a16:creationId xmlns:a16="http://schemas.microsoft.com/office/drawing/2014/main" id="{C94721A0-6117-82E5-0C57-1C62A226A9DB}"/>
                </a:ext>
              </a:extLst>
            </p:cNvPr>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5802;p64">
              <a:extLst>
                <a:ext uri="{FF2B5EF4-FFF2-40B4-BE49-F238E27FC236}">
                  <a16:creationId xmlns:a16="http://schemas.microsoft.com/office/drawing/2014/main" id="{6822A397-6683-C412-7D84-313CCA69E4CB}"/>
                </a:ext>
              </a:extLst>
            </p:cNvPr>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5803;p64">
              <a:extLst>
                <a:ext uri="{FF2B5EF4-FFF2-40B4-BE49-F238E27FC236}">
                  <a16:creationId xmlns:a16="http://schemas.microsoft.com/office/drawing/2014/main" id="{D4240468-64F3-B324-39F4-26D47F85A674}"/>
                </a:ext>
              </a:extLst>
            </p:cNvPr>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5804;p64">
              <a:extLst>
                <a:ext uri="{FF2B5EF4-FFF2-40B4-BE49-F238E27FC236}">
                  <a16:creationId xmlns:a16="http://schemas.microsoft.com/office/drawing/2014/main" id="{E070F149-4FF9-3401-EF5A-6FBFAB67D611}"/>
                </a:ext>
              </a:extLst>
            </p:cNvPr>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5805;p64">
              <a:extLst>
                <a:ext uri="{FF2B5EF4-FFF2-40B4-BE49-F238E27FC236}">
                  <a16:creationId xmlns:a16="http://schemas.microsoft.com/office/drawing/2014/main" id="{E80174D4-1DD9-AF82-915E-B1755D111C9D}"/>
                </a:ext>
              </a:extLst>
            </p:cNvPr>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5806;p64">
              <a:extLst>
                <a:ext uri="{FF2B5EF4-FFF2-40B4-BE49-F238E27FC236}">
                  <a16:creationId xmlns:a16="http://schemas.microsoft.com/office/drawing/2014/main" id="{A23B13AF-3FAB-2C6C-5177-32352E7EE7C1}"/>
                </a:ext>
              </a:extLst>
            </p:cNvPr>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5807;p64">
              <a:extLst>
                <a:ext uri="{FF2B5EF4-FFF2-40B4-BE49-F238E27FC236}">
                  <a16:creationId xmlns:a16="http://schemas.microsoft.com/office/drawing/2014/main" id="{2451AF05-F3EB-A8E1-6747-BDE0D786573A}"/>
                </a:ext>
              </a:extLst>
            </p:cNvPr>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5808;p64">
              <a:extLst>
                <a:ext uri="{FF2B5EF4-FFF2-40B4-BE49-F238E27FC236}">
                  <a16:creationId xmlns:a16="http://schemas.microsoft.com/office/drawing/2014/main" id="{AB6FE1A0-3670-70B1-A1A1-C25439FFCFD9}"/>
                </a:ext>
              </a:extLst>
            </p:cNvPr>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5809;p64">
              <a:extLst>
                <a:ext uri="{FF2B5EF4-FFF2-40B4-BE49-F238E27FC236}">
                  <a16:creationId xmlns:a16="http://schemas.microsoft.com/office/drawing/2014/main" id="{5B52F40D-63AF-4E91-FEE8-30F3273A9E9B}"/>
                </a:ext>
              </a:extLst>
            </p:cNvPr>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5810;p64">
              <a:extLst>
                <a:ext uri="{FF2B5EF4-FFF2-40B4-BE49-F238E27FC236}">
                  <a16:creationId xmlns:a16="http://schemas.microsoft.com/office/drawing/2014/main" id="{446990F1-9085-9165-8819-791CD02C0105}"/>
                </a:ext>
              </a:extLst>
            </p:cNvPr>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5811;p64">
              <a:extLst>
                <a:ext uri="{FF2B5EF4-FFF2-40B4-BE49-F238E27FC236}">
                  <a16:creationId xmlns:a16="http://schemas.microsoft.com/office/drawing/2014/main" id="{9335B3BA-4BBF-DA7A-EFB5-4FBAB8861F3C}"/>
                </a:ext>
              </a:extLst>
            </p:cNvPr>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5812;p64">
              <a:extLst>
                <a:ext uri="{FF2B5EF4-FFF2-40B4-BE49-F238E27FC236}">
                  <a16:creationId xmlns:a16="http://schemas.microsoft.com/office/drawing/2014/main" id="{F5A3449D-6FDA-C39A-7EB1-3E0577475FE0}"/>
                </a:ext>
              </a:extLst>
            </p:cNvPr>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5813;p64">
              <a:extLst>
                <a:ext uri="{FF2B5EF4-FFF2-40B4-BE49-F238E27FC236}">
                  <a16:creationId xmlns:a16="http://schemas.microsoft.com/office/drawing/2014/main" id="{C4B3FF43-2E55-7217-8BBF-CD4EAFB22E6A}"/>
                </a:ext>
              </a:extLst>
            </p:cNvPr>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5814;p64">
              <a:extLst>
                <a:ext uri="{FF2B5EF4-FFF2-40B4-BE49-F238E27FC236}">
                  <a16:creationId xmlns:a16="http://schemas.microsoft.com/office/drawing/2014/main" id="{4F7FD372-F8BE-6907-9F37-43077171168D}"/>
                </a:ext>
              </a:extLst>
            </p:cNvPr>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5815;p64">
              <a:extLst>
                <a:ext uri="{FF2B5EF4-FFF2-40B4-BE49-F238E27FC236}">
                  <a16:creationId xmlns:a16="http://schemas.microsoft.com/office/drawing/2014/main" id="{C713505E-7915-C64E-E5B4-73C89D49B48E}"/>
                </a:ext>
              </a:extLst>
            </p:cNvPr>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5816;p64">
              <a:extLst>
                <a:ext uri="{FF2B5EF4-FFF2-40B4-BE49-F238E27FC236}">
                  <a16:creationId xmlns:a16="http://schemas.microsoft.com/office/drawing/2014/main" id="{D76604E4-A704-5F24-A1B5-2B2852E33A7F}"/>
                </a:ext>
              </a:extLst>
            </p:cNvPr>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5817;p64">
              <a:extLst>
                <a:ext uri="{FF2B5EF4-FFF2-40B4-BE49-F238E27FC236}">
                  <a16:creationId xmlns:a16="http://schemas.microsoft.com/office/drawing/2014/main" id="{E0065574-1840-DA45-EEB9-7E94FAF3B620}"/>
                </a:ext>
              </a:extLst>
            </p:cNvPr>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5818;p64">
              <a:extLst>
                <a:ext uri="{FF2B5EF4-FFF2-40B4-BE49-F238E27FC236}">
                  <a16:creationId xmlns:a16="http://schemas.microsoft.com/office/drawing/2014/main" id="{B9346D36-398F-4547-B3FB-2432CE941ADE}"/>
                </a:ext>
              </a:extLst>
            </p:cNvPr>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5819;p64">
              <a:extLst>
                <a:ext uri="{FF2B5EF4-FFF2-40B4-BE49-F238E27FC236}">
                  <a16:creationId xmlns:a16="http://schemas.microsoft.com/office/drawing/2014/main" id="{7ECBAA9F-CE3B-3757-CE42-6C63229B15B9}"/>
                </a:ext>
              </a:extLst>
            </p:cNvPr>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5820;p64">
              <a:extLst>
                <a:ext uri="{FF2B5EF4-FFF2-40B4-BE49-F238E27FC236}">
                  <a16:creationId xmlns:a16="http://schemas.microsoft.com/office/drawing/2014/main" id="{21981201-13A9-E0CB-4F98-B7CF9BEA17FD}"/>
                </a:ext>
              </a:extLst>
            </p:cNvPr>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5821;p64">
              <a:extLst>
                <a:ext uri="{FF2B5EF4-FFF2-40B4-BE49-F238E27FC236}">
                  <a16:creationId xmlns:a16="http://schemas.microsoft.com/office/drawing/2014/main" id="{1EA1210B-43C1-B309-FE59-5873BFFA2FF6}"/>
                </a:ext>
              </a:extLst>
            </p:cNvPr>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5822;p64">
              <a:extLst>
                <a:ext uri="{FF2B5EF4-FFF2-40B4-BE49-F238E27FC236}">
                  <a16:creationId xmlns:a16="http://schemas.microsoft.com/office/drawing/2014/main" id="{243F0F64-0263-458B-3CA4-F1021D659D46}"/>
                </a:ext>
              </a:extLst>
            </p:cNvPr>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5823;p64">
              <a:extLst>
                <a:ext uri="{FF2B5EF4-FFF2-40B4-BE49-F238E27FC236}">
                  <a16:creationId xmlns:a16="http://schemas.microsoft.com/office/drawing/2014/main" id="{EA9F4508-6583-E504-5C60-EA06E7D71810}"/>
                </a:ext>
              </a:extLst>
            </p:cNvPr>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5824;p64">
              <a:extLst>
                <a:ext uri="{FF2B5EF4-FFF2-40B4-BE49-F238E27FC236}">
                  <a16:creationId xmlns:a16="http://schemas.microsoft.com/office/drawing/2014/main" id="{394D8898-EED2-94F4-18C1-FB68A748227A}"/>
                </a:ext>
              </a:extLst>
            </p:cNvPr>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5825;p64">
              <a:extLst>
                <a:ext uri="{FF2B5EF4-FFF2-40B4-BE49-F238E27FC236}">
                  <a16:creationId xmlns:a16="http://schemas.microsoft.com/office/drawing/2014/main" id="{39E08ECC-955C-36D2-3B0B-2FCC10612E2E}"/>
                </a:ext>
              </a:extLst>
            </p:cNvPr>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5826;p64">
              <a:extLst>
                <a:ext uri="{FF2B5EF4-FFF2-40B4-BE49-F238E27FC236}">
                  <a16:creationId xmlns:a16="http://schemas.microsoft.com/office/drawing/2014/main" id="{93E9314B-5D07-EF5E-CD28-2CC78A4B3D85}"/>
                </a:ext>
              </a:extLst>
            </p:cNvPr>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5827;p64">
              <a:extLst>
                <a:ext uri="{FF2B5EF4-FFF2-40B4-BE49-F238E27FC236}">
                  <a16:creationId xmlns:a16="http://schemas.microsoft.com/office/drawing/2014/main" id="{ABD29F98-DC5A-98C2-D9FB-29688D6882F4}"/>
                </a:ext>
              </a:extLst>
            </p:cNvPr>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5828;p64">
              <a:extLst>
                <a:ext uri="{FF2B5EF4-FFF2-40B4-BE49-F238E27FC236}">
                  <a16:creationId xmlns:a16="http://schemas.microsoft.com/office/drawing/2014/main" id="{B483C8CA-4094-7451-CD72-08D7387A4F68}"/>
                </a:ext>
              </a:extLst>
            </p:cNvPr>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5829;p64">
              <a:extLst>
                <a:ext uri="{FF2B5EF4-FFF2-40B4-BE49-F238E27FC236}">
                  <a16:creationId xmlns:a16="http://schemas.microsoft.com/office/drawing/2014/main" id="{53A683F5-2346-513B-7A96-1096CA4EFA6B}"/>
                </a:ext>
              </a:extLst>
            </p:cNvPr>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5830;p64">
              <a:extLst>
                <a:ext uri="{FF2B5EF4-FFF2-40B4-BE49-F238E27FC236}">
                  <a16:creationId xmlns:a16="http://schemas.microsoft.com/office/drawing/2014/main" id="{877135C5-0E90-98E3-4CB1-5C49FFA811E7}"/>
                </a:ext>
              </a:extLst>
            </p:cNvPr>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5831;p64">
              <a:extLst>
                <a:ext uri="{FF2B5EF4-FFF2-40B4-BE49-F238E27FC236}">
                  <a16:creationId xmlns:a16="http://schemas.microsoft.com/office/drawing/2014/main" id="{EBF4B146-1B60-638A-F4D2-1D18C189CBEE}"/>
                </a:ext>
              </a:extLst>
            </p:cNvPr>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5832;p64">
              <a:extLst>
                <a:ext uri="{FF2B5EF4-FFF2-40B4-BE49-F238E27FC236}">
                  <a16:creationId xmlns:a16="http://schemas.microsoft.com/office/drawing/2014/main" id="{4C4E7698-9BED-038C-21B9-5E2AAF8AC006}"/>
                </a:ext>
              </a:extLst>
            </p:cNvPr>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5833;p64">
              <a:extLst>
                <a:ext uri="{FF2B5EF4-FFF2-40B4-BE49-F238E27FC236}">
                  <a16:creationId xmlns:a16="http://schemas.microsoft.com/office/drawing/2014/main" id="{BB6D0102-5199-FE29-D630-BA64C4600B07}"/>
                </a:ext>
              </a:extLst>
            </p:cNvPr>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5834;p64">
              <a:extLst>
                <a:ext uri="{FF2B5EF4-FFF2-40B4-BE49-F238E27FC236}">
                  <a16:creationId xmlns:a16="http://schemas.microsoft.com/office/drawing/2014/main" id="{F9DF4795-CB5B-AA2E-DE29-0C8B65E8BA6F}"/>
                </a:ext>
              </a:extLst>
            </p:cNvPr>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5835;p64">
              <a:extLst>
                <a:ext uri="{FF2B5EF4-FFF2-40B4-BE49-F238E27FC236}">
                  <a16:creationId xmlns:a16="http://schemas.microsoft.com/office/drawing/2014/main" id="{7D0F1EDA-7C8A-1475-7D4F-E7D48A382EDE}"/>
                </a:ext>
              </a:extLst>
            </p:cNvPr>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5836;p64">
              <a:extLst>
                <a:ext uri="{FF2B5EF4-FFF2-40B4-BE49-F238E27FC236}">
                  <a16:creationId xmlns:a16="http://schemas.microsoft.com/office/drawing/2014/main" id="{6D4C8F5E-710F-98E7-3E13-FAC921C2BD3A}"/>
                </a:ext>
              </a:extLst>
            </p:cNvPr>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5837;p64">
              <a:extLst>
                <a:ext uri="{FF2B5EF4-FFF2-40B4-BE49-F238E27FC236}">
                  <a16:creationId xmlns:a16="http://schemas.microsoft.com/office/drawing/2014/main" id="{88414117-437F-2C91-4B5D-6EBE7358CFEF}"/>
                </a:ext>
              </a:extLst>
            </p:cNvPr>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5838;p64">
              <a:extLst>
                <a:ext uri="{FF2B5EF4-FFF2-40B4-BE49-F238E27FC236}">
                  <a16:creationId xmlns:a16="http://schemas.microsoft.com/office/drawing/2014/main" id="{4BBB47DF-94CD-131D-092B-55DAF7444458}"/>
                </a:ext>
              </a:extLst>
            </p:cNvPr>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5839;p64">
              <a:extLst>
                <a:ext uri="{FF2B5EF4-FFF2-40B4-BE49-F238E27FC236}">
                  <a16:creationId xmlns:a16="http://schemas.microsoft.com/office/drawing/2014/main" id="{F037994C-C9A0-C355-5883-9D57998C36CB}"/>
                </a:ext>
              </a:extLst>
            </p:cNvPr>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5840;p64">
              <a:extLst>
                <a:ext uri="{FF2B5EF4-FFF2-40B4-BE49-F238E27FC236}">
                  <a16:creationId xmlns:a16="http://schemas.microsoft.com/office/drawing/2014/main" id="{20CCF8C6-1161-E044-23FB-C7EF644D7F32}"/>
                </a:ext>
              </a:extLst>
            </p:cNvPr>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5841;p64">
              <a:extLst>
                <a:ext uri="{FF2B5EF4-FFF2-40B4-BE49-F238E27FC236}">
                  <a16:creationId xmlns:a16="http://schemas.microsoft.com/office/drawing/2014/main" id="{CC98D25C-5726-1702-2946-2A4ADEC1B26B}"/>
                </a:ext>
              </a:extLst>
            </p:cNvPr>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5842;p64">
              <a:extLst>
                <a:ext uri="{FF2B5EF4-FFF2-40B4-BE49-F238E27FC236}">
                  <a16:creationId xmlns:a16="http://schemas.microsoft.com/office/drawing/2014/main" id="{9010D55C-7909-0B0B-CC09-310DDF4CBB45}"/>
                </a:ext>
              </a:extLst>
            </p:cNvPr>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5843;p64">
              <a:extLst>
                <a:ext uri="{FF2B5EF4-FFF2-40B4-BE49-F238E27FC236}">
                  <a16:creationId xmlns:a16="http://schemas.microsoft.com/office/drawing/2014/main" id="{60E5DA99-9A36-EBC2-6C3E-F86F62F50FE5}"/>
                </a:ext>
              </a:extLst>
            </p:cNvPr>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5844;p64">
              <a:extLst>
                <a:ext uri="{FF2B5EF4-FFF2-40B4-BE49-F238E27FC236}">
                  <a16:creationId xmlns:a16="http://schemas.microsoft.com/office/drawing/2014/main" id="{939CC021-544D-7B55-0AE1-DE8F6A006DE1}"/>
                </a:ext>
              </a:extLst>
            </p:cNvPr>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5845;p64">
              <a:extLst>
                <a:ext uri="{FF2B5EF4-FFF2-40B4-BE49-F238E27FC236}">
                  <a16:creationId xmlns:a16="http://schemas.microsoft.com/office/drawing/2014/main" id="{B5DCF2AD-63F9-97FA-B307-51BD03F958AE}"/>
                </a:ext>
              </a:extLst>
            </p:cNvPr>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5846;p64">
              <a:extLst>
                <a:ext uri="{FF2B5EF4-FFF2-40B4-BE49-F238E27FC236}">
                  <a16:creationId xmlns:a16="http://schemas.microsoft.com/office/drawing/2014/main" id="{F5B98806-2B0F-4F7A-5EA9-BA4002A6DF4F}"/>
                </a:ext>
              </a:extLst>
            </p:cNvPr>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5847;p64">
              <a:extLst>
                <a:ext uri="{FF2B5EF4-FFF2-40B4-BE49-F238E27FC236}">
                  <a16:creationId xmlns:a16="http://schemas.microsoft.com/office/drawing/2014/main" id="{48D34833-5647-63B7-BFBC-72AD36395D92}"/>
                </a:ext>
              </a:extLst>
            </p:cNvPr>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5848;p64">
              <a:extLst>
                <a:ext uri="{FF2B5EF4-FFF2-40B4-BE49-F238E27FC236}">
                  <a16:creationId xmlns:a16="http://schemas.microsoft.com/office/drawing/2014/main" id="{11B4BBAE-367F-0AA5-95E7-289903B09776}"/>
                </a:ext>
              </a:extLst>
            </p:cNvPr>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5849;p64">
              <a:extLst>
                <a:ext uri="{FF2B5EF4-FFF2-40B4-BE49-F238E27FC236}">
                  <a16:creationId xmlns:a16="http://schemas.microsoft.com/office/drawing/2014/main" id="{282AE121-C401-9AC9-BED0-36608C781C3C}"/>
                </a:ext>
              </a:extLst>
            </p:cNvPr>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5850;p64">
              <a:extLst>
                <a:ext uri="{FF2B5EF4-FFF2-40B4-BE49-F238E27FC236}">
                  <a16:creationId xmlns:a16="http://schemas.microsoft.com/office/drawing/2014/main" id="{34DD68D0-82BF-F598-3F05-151625992EB0}"/>
                </a:ext>
              </a:extLst>
            </p:cNvPr>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5851;p64">
              <a:extLst>
                <a:ext uri="{FF2B5EF4-FFF2-40B4-BE49-F238E27FC236}">
                  <a16:creationId xmlns:a16="http://schemas.microsoft.com/office/drawing/2014/main" id="{35D9F3AA-99BF-637F-44CC-BBD39C30793E}"/>
                </a:ext>
              </a:extLst>
            </p:cNvPr>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5852;p64">
              <a:extLst>
                <a:ext uri="{FF2B5EF4-FFF2-40B4-BE49-F238E27FC236}">
                  <a16:creationId xmlns:a16="http://schemas.microsoft.com/office/drawing/2014/main" id="{66E29787-645D-DF10-B09C-D3E2882CF549}"/>
                </a:ext>
              </a:extLst>
            </p:cNvPr>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5853;p64">
              <a:extLst>
                <a:ext uri="{FF2B5EF4-FFF2-40B4-BE49-F238E27FC236}">
                  <a16:creationId xmlns:a16="http://schemas.microsoft.com/office/drawing/2014/main" id="{B9C3BFEF-8F45-E4D1-820A-99CAF6324E6C}"/>
                </a:ext>
              </a:extLst>
            </p:cNvPr>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5854;p64">
              <a:extLst>
                <a:ext uri="{FF2B5EF4-FFF2-40B4-BE49-F238E27FC236}">
                  <a16:creationId xmlns:a16="http://schemas.microsoft.com/office/drawing/2014/main" id="{096BA45B-CAC6-F77B-D125-CD50B61372C4}"/>
                </a:ext>
              </a:extLst>
            </p:cNvPr>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5855;p64">
              <a:extLst>
                <a:ext uri="{FF2B5EF4-FFF2-40B4-BE49-F238E27FC236}">
                  <a16:creationId xmlns:a16="http://schemas.microsoft.com/office/drawing/2014/main" id="{FD2A0F94-1921-23DB-A6D4-05E1D3121B45}"/>
                </a:ext>
              </a:extLst>
            </p:cNvPr>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5856;p64">
              <a:extLst>
                <a:ext uri="{FF2B5EF4-FFF2-40B4-BE49-F238E27FC236}">
                  <a16:creationId xmlns:a16="http://schemas.microsoft.com/office/drawing/2014/main" id="{A65F3C79-55BC-DC1C-8A11-12237C7E8DB7}"/>
                </a:ext>
              </a:extLst>
            </p:cNvPr>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5857;p64">
              <a:extLst>
                <a:ext uri="{FF2B5EF4-FFF2-40B4-BE49-F238E27FC236}">
                  <a16:creationId xmlns:a16="http://schemas.microsoft.com/office/drawing/2014/main" id="{CC287521-8891-6A81-47DC-78A830EF6245}"/>
                </a:ext>
              </a:extLst>
            </p:cNvPr>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5858;p64">
              <a:extLst>
                <a:ext uri="{FF2B5EF4-FFF2-40B4-BE49-F238E27FC236}">
                  <a16:creationId xmlns:a16="http://schemas.microsoft.com/office/drawing/2014/main" id="{6FF3C0E4-CA9C-81DD-8894-EE35E4C63D6B}"/>
                </a:ext>
              </a:extLst>
            </p:cNvPr>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5859;p64">
              <a:extLst>
                <a:ext uri="{FF2B5EF4-FFF2-40B4-BE49-F238E27FC236}">
                  <a16:creationId xmlns:a16="http://schemas.microsoft.com/office/drawing/2014/main" id="{753DD215-AB5E-733C-46DC-3098A4C2D68B}"/>
                </a:ext>
              </a:extLst>
            </p:cNvPr>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5860;p64">
              <a:extLst>
                <a:ext uri="{FF2B5EF4-FFF2-40B4-BE49-F238E27FC236}">
                  <a16:creationId xmlns:a16="http://schemas.microsoft.com/office/drawing/2014/main" id="{EF0DB4CC-B3C7-BB8C-FF38-8EE81040E47D}"/>
                </a:ext>
              </a:extLst>
            </p:cNvPr>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5861;p64">
              <a:extLst>
                <a:ext uri="{FF2B5EF4-FFF2-40B4-BE49-F238E27FC236}">
                  <a16:creationId xmlns:a16="http://schemas.microsoft.com/office/drawing/2014/main" id="{F2F79920-4EFF-F88E-0ABD-8453608831D8}"/>
                </a:ext>
              </a:extLst>
            </p:cNvPr>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5862;p64">
              <a:extLst>
                <a:ext uri="{FF2B5EF4-FFF2-40B4-BE49-F238E27FC236}">
                  <a16:creationId xmlns:a16="http://schemas.microsoft.com/office/drawing/2014/main" id="{4B6D473A-2DE9-0EF4-2A85-0CDA76921E61}"/>
                </a:ext>
              </a:extLst>
            </p:cNvPr>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5863;p64">
              <a:extLst>
                <a:ext uri="{FF2B5EF4-FFF2-40B4-BE49-F238E27FC236}">
                  <a16:creationId xmlns:a16="http://schemas.microsoft.com/office/drawing/2014/main" id="{B4C46AC0-F5B3-2ABF-7CF6-B64A5F0B9FE3}"/>
                </a:ext>
              </a:extLst>
            </p:cNvPr>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5864;p64">
              <a:extLst>
                <a:ext uri="{FF2B5EF4-FFF2-40B4-BE49-F238E27FC236}">
                  <a16:creationId xmlns:a16="http://schemas.microsoft.com/office/drawing/2014/main" id="{CE12C795-01F0-1C46-06FB-9D1DBA5A5566}"/>
                </a:ext>
              </a:extLst>
            </p:cNvPr>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5865;p64">
              <a:extLst>
                <a:ext uri="{FF2B5EF4-FFF2-40B4-BE49-F238E27FC236}">
                  <a16:creationId xmlns:a16="http://schemas.microsoft.com/office/drawing/2014/main" id="{B3876D7E-AE64-D527-5C1A-9019915C225A}"/>
                </a:ext>
              </a:extLst>
            </p:cNvPr>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5866;p64">
              <a:extLst>
                <a:ext uri="{FF2B5EF4-FFF2-40B4-BE49-F238E27FC236}">
                  <a16:creationId xmlns:a16="http://schemas.microsoft.com/office/drawing/2014/main" id="{48F82D9A-E44C-8AFB-55FB-7E70328E33FA}"/>
                </a:ext>
              </a:extLst>
            </p:cNvPr>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5867;p64">
              <a:extLst>
                <a:ext uri="{FF2B5EF4-FFF2-40B4-BE49-F238E27FC236}">
                  <a16:creationId xmlns:a16="http://schemas.microsoft.com/office/drawing/2014/main" id="{284B4F11-F72F-F5B6-A72D-7E9718699881}"/>
                </a:ext>
              </a:extLst>
            </p:cNvPr>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5868;p64">
              <a:extLst>
                <a:ext uri="{FF2B5EF4-FFF2-40B4-BE49-F238E27FC236}">
                  <a16:creationId xmlns:a16="http://schemas.microsoft.com/office/drawing/2014/main" id="{3E45799F-5521-A589-F233-372F96D845CC}"/>
                </a:ext>
              </a:extLst>
            </p:cNvPr>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5869;p64">
              <a:extLst>
                <a:ext uri="{FF2B5EF4-FFF2-40B4-BE49-F238E27FC236}">
                  <a16:creationId xmlns:a16="http://schemas.microsoft.com/office/drawing/2014/main" id="{E17455B4-AE3C-1003-DC05-A8F975C9B3D2}"/>
                </a:ext>
              </a:extLst>
            </p:cNvPr>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5870;p64">
              <a:extLst>
                <a:ext uri="{FF2B5EF4-FFF2-40B4-BE49-F238E27FC236}">
                  <a16:creationId xmlns:a16="http://schemas.microsoft.com/office/drawing/2014/main" id="{6857BE8A-75ED-4BF1-792B-3E25EC6AD021}"/>
                </a:ext>
              </a:extLst>
            </p:cNvPr>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5871;p64">
              <a:extLst>
                <a:ext uri="{FF2B5EF4-FFF2-40B4-BE49-F238E27FC236}">
                  <a16:creationId xmlns:a16="http://schemas.microsoft.com/office/drawing/2014/main" id="{8A0006D0-05C6-DBB5-920B-2E74C2A6ACED}"/>
                </a:ext>
              </a:extLst>
            </p:cNvPr>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5872;p64">
              <a:extLst>
                <a:ext uri="{FF2B5EF4-FFF2-40B4-BE49-F238E27FC236}">
                  <a16:creationId xmlns:a16="http://schemas.microsoft.com/office/drawing/2014/main" id="{CB29DA2A-A3C7-5068-3ED0-507016741BFA}"/>
                </a:ext>
              </a:extLst>
            </p:cNvPr>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5873;p64">
              <a:extLst>
                <a:ext uri="{FF2B5EF4-FFF2-40B4-BE49-F238E27FC236}">
                  <a16:creationId xmlns:a16="http://schemas.microsoft.com/office/drawing/2014/main" id="{E028D261-325C-C74D-4F8A-7FFF3AB87EB9}"/>
                </a:ext>
              </a:extLst>
            </p:cNvPr>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5874;p64">
              <a:extLst>
                <a:ext uri="{FF2B5EF4-FFF2-40B4-BE49-F238E27FC236}">
                  <a16:creationId xmlns:a16="http://schemas.microsoft.com/office/drawing/2014/main" id="{532EFAE6-2D6F-A7ED-9F15-A9156818E45A}"/>
                </a:ext>
              </a:extLst>
            </p:cNvPr>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5875;p64">
              <a:extLst>
                <a:ext uri="{FF2B5EF4-FFF2-40B4-BE49-F238E27FC236}">
                  <a16:creationId xmlns:a16="http://schemas.microsoft.com/office/drawing/2014/main" id="{713D9F26-A205-9BF0-6CB6-BB344FE0C34D}"/>
                </a:ext>
              </a:extLst>
            </p:cNvPr>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5876;p64">
              <a:extLst>
                <a:ext uri="{FF2B5EF4-FFF2-40B4-BE49-F238E27FC236}">
                  <a16:creationId xmlns:a16="http://schemas.microsoft.com/office/drawing/2014/main" id="{C264AB99-A6B0-8167-DE4E-55EA2C3188F9}"/>
                </a:ext>
              </a:extLst>
            </p:cNvPr>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5877;p64">
              <a:extLst>
                <a:ext uri="{FF2B5EF4-FFF2-40B4-BE49-F238E27FC236}">
                  <a16:creationId xmlns:a16="http://schemas.microsoft.com/office/drawing/2014/main" id="{CD0DE99A-50BB-FE7C-9BFC-4DC66E000310}"/>
                </a:ext>
              </a:extLst>
            </p:cNvPr>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5878;p64">
              <a:extLst>
                <a:ext uri="{FF2B5EF4-FFF2-40B4-BE49-F238E27FC236}">
                  <a16:creationId xmlns:a16="http://schemas.microsoft.com/office/drawing/2014/main" id="{24A8BCE1-8A08-C643-CB86-1789727B7804}"/>
                </a:ext>
              </a:extLst>
            </p:cNvPr>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5879;p64">
              <a:extLst>
                <a:ext uri="{FF2B5EF4-FFF2-40B4-BE49-F238E27FC236}">
                  <a16:creationId xmlns:a16="http://schemas.microsoft.com/office/drawing/2014/main" id="{561F3BBE-65AC-02EF-D90B-DB7CA6C6CDB1}"/>
                </a:ext>
              </a:extLst>
            </p:cNvPr>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5880;p64">
              <a:extLst>
                <a:ext uri="{FF2B5EF4-FFF2-40B4-BE49-F238E27FC236}">
                  <a16:creationId xmlns:a16="http://schemas.microsoft.com/office/drawing/2014/main" id="{6035746C-07AB-01E3-D9AF-269BCA2A0EB8}"/>
                </a:ext>
              </a:extLst>
            </p:cNvPr>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5881;p64">
              <a:extLst>
                <a:ext uri="{FF2B5EF4-FFF2-40B4-BE49-F238E27FC236}">
                  <a16:creationId xmlns:a16="http://schemas.microsoft.com/office/drawing/2014/main" id="{7429761A-1468-8403-B10C-EDD789882943}"/>
                </a:ext>
              </a:extLst>
            </p:cNvPr>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5882;p64">
              <a:extLst>
                <a:ext uri="{FF2B5EF4-FFF2-40B4-BE49-F238E27FC236}">
                  <a16:creationId xmlns:a16="http://schemas.microsoft.com/office/drawing/2014/main" id="{C1780C56-7694-7DC2-B3D3-127366C7BE92}"/>
                </a:ext>
              </a:extLst>
            </p:cNvPr>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5883;p64">
              <a:extLst>
                <a:ext uri="{FF2B5EF4-FFF2-40B4-BE49-F238E27FC236}">
                  <a16:creationId xmlns:a16="http://schemas.microsoft.com/office/drawing/2014/main" id="{12A0FF23-EA90-9821-855F-57B9D020D8D3}"/>
                </a:ext>
              </a:extLst>
            </p:cNvPr>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5884;p64">
              <a:extLst>
                <a:ext uri="{FF2B5EF4-FFF2-40B4-BE49-F238E27FC236}">
                  <a16:creationId xmlns:a16="http://schemas.microsoft.com/office/drawing/2014/main" id="{D2E6622A-AE4D-54F1-B8FB-FA5B02A8602A}"/>
                </a:ext>
              </a:extLst>
            </p:cNvPr>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5885;p64">
              <a:extLst>
                <a:ext uri="{FF2B5EF4-FFF2-40B4-BE49-F238E27FC236}">
                  <a16:creationId xmlns:a16="http://schemas.microsoft.com/office/drawing/2014/main" id="{CC4B25BE-12AC-C076-6876-9EDBFBDD6B7C}"/>
                </a:ext>
              </a:extLst>
            </p:cNvPr>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5886;p64">
              <a:extLst>
                <a:ext uri="{FF2B5EF4-FFF2-40B4-BE49-F238E27FC236}">
                  <a16:creationId xmlns:a16="http://schemas.microsoft.com/office/drawing/2014/main" id="{A2CD48A7-BB8D-CBB4-73A1-707741C94FAB}"/>
                </a:ext>
              </a:extLst>
            </p:cNvPr>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5887;p64">
              <a:extLst>
                <a:ext uri="{FF2B5EF4-FFF2-40B4-BE49-F238E27FC236}">
                  <a16:creationId xmlns:a16="http://schemas.microsoft.com/office/drawing/2014/main" id="{5ABFF78D-0494-D01E-803C-4F65BD93C3CF}"/>
                </a:ext>
              </a:extLst>
            </p:cNvPr>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5888;p64">
              <a:extLst>
                <a:ext uri="{FF2B5EF4-FFF2-40B4-BE49-F238E27FC236}">
                  <a16:creationId xmlns:a16="http://schemas.microsoft.com/office/drawing/2014/main" id="{7495531B-6D09-2EA4-BB77-9E4F3E0EBEDA}"/>
                </a:ext>
              </a:extLst>
            </p:cNvPr>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5889;p64">
              <a:extLst>
                <a:ext uri="{FF2B5EF4-FFF2-40B4-BE49-F238E27FC236}">
                  <a16:creationId xmlns:a16="http://schemas.microsoft.com/office/drawing/2014/main" id="{3AF83CF9-FC1C-9624-3C30-B65A57AE699B}"/>
                </a:ext>
              </a:extLst>
            </p:cNvPr>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5890;p64">
              <a:extLst>
                <a:ext uri="{FF2B5EF4-FFF2-40B4-BE49-F238E27FC236}">
                  <a16:creationId xmlns:a16="http://schemas.microsoft.com/office/drawing/2014/main" id="{8E9660B3-AA3E-0975-331A-4048A5BD0E13}"/>
                </a:ext>
              </a:extLst>
            </p:cNvPr>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5891;p64">
              <a:extLst>
                <a:ext uri="{FF2B5EF4-FFF2-40B4-BE49-F238E27FC236}">
                  <a16:creationId xmlns:a16="http://schemas.microsoft.com/office/drawing/2014/main" id="{F8F26EE0-F35B-5270-F76D-2A3494036DDF}"/>
                </a:ext>
              </a:extLst>
            </p:cNvPr>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5892;p64">
              <a:extLst>
                <a:ext uri="{FF2B5EF4-FFF2-40B4-BE49-F238E27FC236}">
                  <a16:creationId xmlns:a16="http://schemas.microsoft.com/office/drawing/2014/main" id="{75262503-97E9-374B-502F-2B6012A94BF0}"/>
                </a:ext>
              </a:extLst>
            </p:cNvPr>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5893;p64">
              <a:extLst>
                <a:ext uri="{FF2B5EF4-FFF2-40B4-BE49-F238E27FC236}">
                  <a16:creationId xmlns:a16="http://schemas.microsoft.com/office/drawing/2014/main" id="{0957918C-7CA0-0ABF-DAB9-31E3356FF772}"/>
                </a:ext>
              </a:extLst>
            </p:cNvPr>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5894;p64">
              <a:extLst>
                <a:ext uri="{FF2B5EF4-FFF2-40B4-BE49-F238E27FC236}">
                  <a16:creationId xmlns:a16="http://schemas.microsoft.com/office/drawing/2014/main" id="{3D7FF8F6-FAF9-FD6B-12BC-4A3D15CC784F}"/>
                </a:ext>
              </a:extLst>
            </p:cNvPr>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5895;p64">
              <a:extLst>
                <a:ext uri="{FF2B5EF4-FFF2-40B4-BE49-F238E27FC236}">
                  <a16:creationId xmlns:a16="http://schemas.microsoft.com/office/drawing/2014/main" id="{421A847C-E49C-F93C-77A6-B081D03086D9}"/>
                </a:ext>
              </a:extLst>
            </p:cNvPr>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5896;p64">
              <a:extLst>
                <a:ext uri="{FF2B5EF4-FFF2-40B4-BE49-F238E27FC236}">
                  <a16:creationId xmlns:a16="http://schemas.microsoft.com/office/drawing/2014/main" id="{00165433-CF3B-6F20-EF52-1535A17CA547}"/>
                </a:ext>
              </a:extLst>
            </p:cNvPr>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5897;p64">
              <a:extLst>
                <a:ext uri="{FF2B5EF4-FFF2-40B4-BE49-F238E27FC236}">
                  <a16:creationId xmlns:a16="http://schemas.microsoft.com/office/drawing/2014/main" id="{6BA12D13-B5B0-00C0-B881-04FF48E272D2}"/>
                </a:ext>
              </a:extLst>
            </p:cNvPr>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5898;p64">
              <a:extLst>
                <a:ext uri="{FF2B5EF4-FFF2-40B4-BE49-F238E27FC236}">
                  <a16:creationId xmlns:a16="http://schemas.microsoft.com/office/drawing/2014/main" id="{A01E79D0-7794-E602-241A-3DA1D740D5A0}"/>
                </a:ext>
              </a:extLst>
            </p:cNvPr>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5899;p64">
              <a:extLst>
                <a:ext uri="{FF2B5EF4-FFF2-40B4-BE49-F238E27FC236}">
                  <a16:creationId xmlns:a16="http://schemas.microsoft.com/office/drawing/2014/main" id="{CDB182A5-876F-331E-6573-1404AE8D4DFB}"/>
                </a:ext>
              </a:extLst>
            </p:cNvPr>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5900;p64">
              <a:extLst>
                <a:ext uri="{FF2B5EF4-FFF2-40B4-BE49-F238E27FC236}">
                  <a16:creationId xmlns:a16="http://schemas.microsoft.com/office/drawing/2014/main" id="{2F480D21-78C8-4B89-3EB8-E2C738E78EED}"/>
                </a:ext>
              </a:extLst>
            </p:cNvPr>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5901;p64">
              <a:extLst>
                <a:ext uri="{FF2B5EF4-FFF2-40B4-BE49-F238E27FC236}">
                  <a16:creationId xmlns:a16="http://schemas.microsoft.com/office/drawing/2014/main" id="{FB8E1871-329C-77ED-F52E-28E8CE5D34C0}"/>
                </a:ext>
              </a:extLst>
            </p:cNvPr>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5902;p64">
              <a:extLst>
                <a:ext uri="{FF2B5EF4-FFF2-40B4-BE49-F238E27FC236}">
                  <a16:creationId xmlns:a16="http://schemas.microsoft.com/office/drawing/2014/main" id="{10B8890B-167D-4FDD-60F8-1D634F69E99F}"/>
                </a:ext>
              </a:extLst>
            </p:cNvPr>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5903;p64">
              <a:extLst>
                <a:ext uri="{FF2B5EF4-FFF2-40B4-BE49-F238E27FC236}">
                  <a16:creationId xmlns:a16="http://schemas.microsoft.com/office/drawing/2014/main" id="{AA9AEC23-8AB3-6807-93B6-2492DDE88056}"/>
                </a:ext>
              </a:extLst>
            </p:cNvPr>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5904;p64">
              <a:extLst>
                <a:ext uri="{FF2B5EF4-FFF2-40B4-BE49-F238E27FC236}">
                  <a16:creationId xmlns:a16="http://schemas.microsoft.com/office/drawing/2014/main" id="{512AA28D-FEE1-2102-CB85-72CDA87370E9}"/>
                </a:ext>
              </a:extLst>
            </p:cNvPr>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5905;p64">
              <a:extLst>
                <a:ext uri="{FF2B5EF4-FFF2-40B4-BE49-F238E27FC236}">
                  <a16:creationId xmlns:a16="http://schemas.microsoft.com/office/drawing/2014/main" id="{43E67E51-135F-994D-82D6-1CEBDA2F0279}"/>
                </a:ext>
              </a:extLst>
            </p:cNvPr>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5906;p64">
              <a:extLst>
                <a:ext uri="{FF2B5EF4-FFF2-40B4-BE49-F238E27FC236}">
                  <a16:creationId xmlns:a16="http://schemas.microsoft.com/office/drawing/2014/main" id="{7EB4164F-F05C-5F45-C89C-46F0A80CAE3F}"/>
                </a:ext>
              </a:extLst>
            </p:cNvPr>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5907;p64">
              <a:extLst>
                <a:ext uri="{FF2B5EF4-FFF2-40B4-BE49-F238E27FC236}">
                  <a16:creationId xmlns:a16="http://schemas.microsoft.com/office/drawing/2014/main" id="{2628CE50-AE63-A6F4-C84B-A970433ECB87}"/>
                </a:ext>
              </a:extLst>
            </p:cNvPr>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5908;p64">
              <a:extLst>
                <a:ext uri="{FF2B5EF4-FFF2-40B4-BE49-F238E27FC236}">
                  <a16:creationId xmlns:a16="http://schemas.microsoft.com/office/drawing/2014/main" id="{32C1F44B-B043-CAB3-F291-22DC9B9450C3}"/>
                </a:ext>
              </a:extLst>
            </p:cNvPr>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5909;p64">
              <a:extLst>
                <a:ext uri="{FF2B5EF4-FFF2-40B4-BE49-F238E27FC236}">
                  <a16:creationId xmlns:a16="http://schemas.microsoft.com/office/drawing/2014/main" id="{8059CCEA-1E8F-80FC-F4AE-119AA9ED9EF7}"/>
                </a:ext>
              </a:extLst>
            </p:cNvPr>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5910;p64">
              <a:extLst>
                <a:ext uri="{FF2B5EF4-FFF2-40B4-BE49-F238E27FC236}">
                  <a16:creationId xmlns:a16="http://schemas.microsoft.com/office/drawing/2014/main" id="{35F8A53F-C5F6-53B7-19C9-E74A5643B6B0}"/>
                </a:ext>
              </a:extLst>
            </p:cNvPr>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5911;p64">
              <a:extLst>
                <a:ext uri="{FF2B5EF4-FFF2-40B4-BE49-F238E27FC236}">
                  <a16:creationId xmlns:a16="http://schemas.microsoft.com/office/drawing/2014/main" id="{13984616-353A-98EB-2ED7-62908517EF2B}"/>
                </a:ext>
              </a:extLst>
            </p:cNvPr>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5912;p64">
              <a:extLst>
                <a:ext uri="{FF2B5EF4-FFF2-40B4-BE49-F238E27FC236}">
                  <a16:creationId xmlns:a16="http://schemas.microsoft.com/office/drawing/2014/main" id="{7F259EB4-A78F-14B5-84FE-D5391A463A80}"/>
                </a:ext>
              </a:extLst>
            </p:cNvPr>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5913;p64">
              <a:extLst>
                <a:ext uri="{FF2B5EF4-FFF2-40B4-BE49-F238E27FC236}">
                  <a16:creationId xmlns:a16="http://schemas.microsoft.com/office/drawing/2014/main" id="{98C148C4-0E37-C9DB-CDF7-57DF7FD402AC}"/>
                </a:ext>
              </a:extLst>
            </p:cNvPr>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5914;p64">
              <a:extLst>
                <a:ext uri="{FF2B5EF4-FFF2-40B4-BE49-F238E27FC236}">
                  <a16:creationId xmlns:a16="http://schemas.microsoft.com/office/drawing/2014/main" id="{C933982E-4BC9-581D-D146-B3725D3910AF}"/>
                </a:ext>
              </a:extLst>
            </p:cNvPr>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5915;p64">
              <a:extLst>
                <a:ext uri="{FF2B5EF4-FFF2-40B4-BE49-F238E27FC236}">
                  <a16:creationId xmlns:a16="http://schemas.microsoft.com/office/drawing/2014/main" id="{D3558056-29EB-ACBA-6C46-37BB23EC99D1}"/>
                </a:ext>
              </a:extLst>
            </p:cNvPr>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5916;p64">
              <a:extLst>
                <a:ext uri="{FF2B5EF4-FFF2-40B4-BE49-F238E27FC236}">
                  <a16:creationId xmlns:a16="http://schemas.microsoft.com/office/drawing/2014/main" id="{3F07DE8C-8778-B408-2C78-8CCC97AD3D51}"/>
                </a:ext>
              </a:extLst>
            </p:cNvPr>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5917;p64">
              <a:extLst>
                <a:ext uri="{FF2B5EF4-FFF2-40B4-BE49-F238E27FC236}">
                  <a16:creationId xmlns:a16="http://schemas.microsoft.com/office/drawing/2014/main" id="{4F0A0869-B733-F76E-F417-2F1CBB0B4A04}"/>
                </a:ext>
              </a:extLst>
            </p:cNvPr>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5918;p64">
              <a:extLst>
                <a:ext uri="{FF2B5EF4-FFF2-40B4-BE49-F238E27FC236}">
                  <a16:creationId xmlns:a16="http://schemas.microsoft.com/office/drawing/2014/main" id="{30C25561-86CD-D0FE-EE1C-EBBB11445D7B}"/>
                </a:ext>
              </a:extLst>
            </p:cNvPr>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5919;p64">
              <a:extLst>
                <a:ext uri="{FF2B5EF4-FFF2-40B4-BE49-F238E27FC236}">
                  <a16:creationId xmlns:a16="http://schemas.microsoft.com/office/drawing/2014/main" id="{31C30AF8-BF47-7D29-4F57-F80D699DAE0B}"/>
                </a:ext>
              </a:extLst>
            </p:cNvPr>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5920;p64">
              <a:extLst>
                <a:ext uri="{FF2B5EF4-FFF2-40B4-BE49-F238E27FC236}">
                  <a16:creationId xmlns:a16="http://schemas.microsoft.com/office/drawing/2014/main" id="{FE1D522F-9178-4770-9EB5-F1858AFB3756}"/>
                </a:ext>
              </a:extLst>
            </p:cNvPr>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5921;p64">
              <a:extLst>
                <a:ext uri="{FF2B5EF4-FFF2-40B4-BE49-F238E27FC236}">
                  <a16:creationId xmlns:a16="http://schemas.microsoft.com/office/drawing/2014/main" id="{456AA3C2-12D9-1718-316B-9469B99CC0E5}"/>
                </a:ext>
              </a:extLst>
            </p:cNvPr>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5922;p64">
              <a:extLst>
                <a:ext uri="{FF2B5EF4-FFF2-40B4-BE49-F238E27FC236}">
                  <a16:creationId xmlns:a16="http://schemas.microsoft.com/office/drawing/2014/main" id="{6562BC0F-9A83-F2FB-2C69-EC5937DFAEEA}"/>
                </a:ext>
              </a:extLst>
            </p:cNvPr>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5923;p64">
              <a:extLst>
                <a:ext uri="{FF2B5EF4-FFF2-40B4-BE49-F238E27FC236}">
                  <a16:creationId xmlns:a16="http://schemas.microsoft.com/office/drawing/2014/main" id="{2E0D2510-3CF9-C5AF-3049-77D02DA03B04}"/>
                </a:ext>
              </a:extLst>
            </p:cNvPr>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5924;p64">
              <a:extLst>
                <a:ext uri="{FF2B5EF4-FFF2-40B4-BE49-F238E27FC236}">
                  <a16:creationId xmlns:a16="http://schemas.microsoft.com/office/drawing/2014/main" id="{C5332C0E-1DEA-180B-F8C6-C68F475B7B86}"/>
                </a:ext>
              </a:extLst>
            </p:cNvPr>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5925;p64">
              <a:extLst>
                <a:ext uri="{FF2B5EF4-FFF2-40B4-BE49-F238E27FC236}">
                  <a16:creationId xmlns:a16="http://schemas.microsoft.com/office/drawing/2014/main" id="{AE9987A3-627D-2B03-4FCE-5C3F5535804D}"/>
                </a:ext>
              </a:extLst>
            </p:cNvPr>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5926;p64">
              <a:extLst>
                <a:ext uri="{FF2B5EF4-FFF2-40B4-BE49-F238E27FC236}">
                  <a16:creationId xmlns:a16="http://schemas.microsoft.com/office/drawing/2014/main" id="{8384ED16-FD4A-C788-7D4E-EEFC84F0851A}"/>
                </a:ext>
              </a:extLst>
            </p:cNvPr>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5927;p64">
              <a:extLst>
                <a:ext uri="{FF2B5EF4-FFF2-40B4-BE49-F238E27FC236}">
                  <a16:creationId xmlns:a16="http://schemas.microsoft.com/office/drawing/2014/main" id="{152F5130-B8EB-06E8-1C34-B6ED0150EF27}"/>
                </a:ext>
              </a:extLst>
            </p:cNvPr>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5928;p64">
              <a:extLst>
                <a:ext uri="{FF2B5EF4-FFF2-40B4-BE49-F238E27FC236}">
                  <a16:creationId xmlns:a16="http://schemas.microsoft.com/office/drawing/2014/main" id="{7B04F006-DBC4-F1CA-5EE3-7B50F9969795}"/>
                </a:ext>
              </a:extLst>
            </p:cNvPr>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5929;p64">
              <a:extLst>
                <a:ext uri="{FF2B5EF4-FFF2-40B4-BE49-F238E27FC236}">
                  <a16:creationId xmlns:a16="http://schemas.microsoft.com/office/drawing/2014/main" id="{5FC28D1F-C942-927E-D5A3-F1C3747FA553}"/>
                </a:ext>
              </a:extLst>
            </p:cNvPr>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5930;p64">
              <a:extLst>
                <a:ext uri="{FF2B5EF4-FFF2-40B4-BE49-F238E27FC236}">
                  <a16:creationId xmlns:a16="http://schemas.microsoft.com/office/drawing/2014/main" id="{A3091C6C-A548-96BA-D0BD-9D5169D56C53}"/>
                </a:ext>
              </a:extLst>
            </p:cNvPr>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5931;p64">
              <a:extLst>
                <a:ext uri="{FF2B5EF4-FFF2-40B4-BE49-F238E27FC236}">
                  <a16:creationId xmlns:a16="http://schemas.microsoft.com/office/drawing/2014/main" id="{E11F093A-4786-DA7B-3777-E0AE68789424}"/>
                </a:ext>
              </a:extLst>
            </p:cNvPr>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5932;p64">
              <a:extLst>
                <a:ext uri="{FF2B5EF4-FFF2-40B4-BE49-F238E27FC236}">
                  <a16:creationId xmlns:a16="http://schemas.microsoft.com/office/drawing/2014/main" id="{17CED97C-11EC-637F-0D75-081088B332B8}"/>
                </a:ext>
              </a:extLst>
            </p:cNvPr>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5933;p64">
              <a:extLst>
                <a:ext uri="{FF2B5EF4-FFF2-40B4-BE49-F238E27FC236}">
                  <a16:creationId xmlns:a16="http://schemas.microsoft.com/office/drawing/2014/main" id="{B0DA7B25-0393-20E6-EB03-08C43083000F}"/>
                </a:ext>
              </a:extLst>
            </p:cNvPr>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5934;p64">
              <a:extLst>
                <a:ext uri="{FF2B5EF4-FFF2-40B4-BE49-F238E27FC236}">
                  <a16:creationId xmlns:a16="http://schemas.microsoft.com/office/drawing/2014/main" id="{C098EF9D-D12F-2366-FA0A-43F30E9D267E}"/>
                </a:ext>
              </a:extLst>
            </p:cNvPr>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5935;p64">
              <a:extLst>
                <a:ext uri="{FF2B5EF4-FFF2-40B4-BE49-F238E27FC236}">
                  <a16:creationId xmlns:a16="http://schemas.microsoft.com/office/drawing/2014/main" id="{86117980-9613-7383-A788-90B2BFE84E2F}"/>
                </a:ext>
              </a:extLst>
            </p:cNvPr>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5936;p64">
              <a:extLst>
                <a:ext uri="{FF2B5EF4-FFF2-40B4-BE49-F238E27FC236}">
                  <a16:creationId xmlns:a16="http://schemas.microsoft.com/office/drawing/2014/main" id="{D33A092E-A69A-E965-157E-7499A1471A22}"/>
                </a:ext>
              </a:extLst>
            </p:cNvPr>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5937;p64">
              <a:extLst>
                <a:ext uri="{FF2B5EF4-FFF2-40B4-BE49-F238E27FC236}">
                  <a16:creationId xmlns:a16="http://schemas.microsoft.com/office/drawing/2014/main" id="{63A6EC67-27ED-720A-5DAA-452ACE123B24}"/>
                </a:ext>
              </a:extLst>
            </p:cNvPr>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5938;p64">
              <a:extLst>
                <a:ext uri="{FF2B5EF4-FFF2-40B4-BE49-F238E27FC236}">
                  <a16:creationId xmlns:a16="http://schemas.microsoft.com/office/drawing/2014/main" id="{FBE825A8-A921-C62A-D32C-3A0734CAAEAC}"/>
                </a:ext>
              </a:extLst>
            </p:cNvPr>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5939;p64">
              <a:extLst>
                <a:ext uri="{FF2B5EF4-FFF2-40B4-BE49-F238E27FC236}">
                  <a16:creationId xmlns:a16="http://schemas.microsoft.com/office/drawing/2014/main" id="{EC781C54-3F9F-C59E-0B97-BE15CA287848}"/>
                </a:ext>
              </a:extLst>
            </p:cNvPr>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5940;p64">
              <a:extLst>
                <a:ext uri="{FF2B5EF4-FFF2-40B4-BE49-F238E27FC236}">
                  <a16:creationId xmlns:a16="http://schemas.microsoft.com/office/drawing/2014/main" id="{4A782585-FBED-3E8C-C69B-96AC76178D34}"/>
                </a:ext>
              </a:extLst>
            </p:cNvPr>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5941;p64">
              <a:extLst>
                <a:ext uri="{FF2B5EF4-FFF2-40B4-BE49-F238E27FC236}">
                  <a16:creationId xmlns:a16="http://schemas.microsoft.com/office/drawing/2014/main" id="{E9327493-CD1B-65C1-7BAC-0DAF34245CA0}"/>
                </a:ext>
              </a:extLst>
            </p:cNvPr>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5942;p64">
              <a:extLst>
                <a:ext uri="{FF2B5EF4-FFF2-40B4-BE49-F238E27FC236}">
                  <a16:creationId xmlns:a16="http://schemas.microsoft.com/office/drawing/2014/main" id="{F36C8A27-8EA4-76A2-D68B-AF2EBDA61F32}"/>
                </a:ext>
              </a:extLst>
            </p:cNvPr>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5943;p64">
              <a:extLst>
                <a:ext uri="{FF2B5EF4-FFF2-40B4-BE49-F238E27FC236}">
                  <a16:creationId xmlns:a16="http://schemas.microsoft.com/office/drawing/2014/main" id="{261BCE3C-2A3E-0C93-7653-488570821961}"/>
                </a:ext>
              </a:extLst>
            </p:cNvPr>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5944;p64">
              <a:extLst>
                <a:ext uri="{FF2B5EF4-FFF2-40B4-BE49-F238E27FC236}">
                  <a16:creationId xmlns:a16="http://schemas.microsoft.com/office/drawing/2014/main" id="{74897161-8660-02F0-7B5A-955F33C76F95}"/>
                </a:ext>
              </a:extLst>
            </p:cNvPr>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5945;p64">
              <a:extLst>
                <a:ext uri="{FF2B5EF4-FFF2-40B4-BE49-F238E27FC236}">
                  <a16:creationId xmlns:a16="http://schemas.microsoft.com/office/drawing/2014/main" id="{906C1B74-C955-E25C-ABCF-E7163FF4120F}"/>
                </a:ext>
              </a:extLst>
            </p:cNvPr>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5946;p64">
              <a:extLst>
                <a:ext uri="{FF2B5EF4-FFF2-40B4-BE49-F238E27FC236}">
                  <a16:creationId xmlns:a16="http://schemas.microsoft.com/office/drawing/2014/main" id="{A7A47E85-EFE5-67E0-2F2C-9FD1E8E46CF7}"/>
                </a:ext>
              </a:extLst>
            </p:cNvPr>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5947;p64">
              <a:extLst>
                <a:ext uri="{FF2B5EF4-FFF2-40B4-BE49-F238E27FC236}">
                  <a16:creationId xmlns:a16="http://schemas.microsoft.com/office/drawing/2014/main" id="{8AA045EF-F70D-17A5-56CB-6F4C4F5A752B}"/>
                </a:ext>
              </a:extLst>
            </p:cNvPr>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5948;p64">
              <a:extLst>
                <a:ext uri="{FF2B5EF4-FFF2-40B4-BE49-F238E27FC236}">
                  <a16:creationId xmlns:a16="http://schemas.microsoft.com/office/drawing/2014/main" id="{04A579F6-5550-9F19-BFD2-184DDAEB01FF}"/>
                </a:ext>
              </a:extLst>
            </p:cNvPr>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5949;p64">
              <a:extLst>
                <a:ext uri="{FF2B5EF4-FFF2-40B4-BE49-F238E27FC236}">
                  <a16:creationId xmlns:a16="http://schemas.microsoft.com/office/drawing/2014/main" id="{165CE58B-BB3B-DE62-71B7-74DC88D78965}"/>
                </a:ext>
              </a:extLst>
            </p:cNvPr>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5950;p64">
              <a:extLst>
                <a:ext uri="{FF2B5EF4-FFF2-40B4-BE49-F238E27FC236}">
                  <a16:creationId xmlns:a16="http://schemas.microsoft.com/office/drawing/2014/main" id="{16D8F384-AF3B-5A30-D7AA-3C2908032104}"/>
                </a:ext>
              </a:extLst>
            </p:cNvPr>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5951;p64">
              <a:extLst>
                <a:ext uri="{FF2B5EF4-FFF2-40B4-BE49-F238E27FC236}">
                  <a16:creationId xmlns:a16="http://schemas.microsoft.com/office/drawing/2014/main" id="{B8F1E94E-F225-4088-CF31-9F19243E6CA9}"/>
                </a:ext>
              </a:extLst>
            </p:cNvPr>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5952;p64">
              <a:extLst>
                <a:ext uri="{FF2B5EF4-FFF2-40B4-BE49-F238E27FC236}">
                  <a16:creationId xmlns:a16="http://schemas.microsoft.com/office/drawing/2014/main" id="{A0482601-233F-98BE-3867-76264377F5E0}"/>
                </a:ext>
              </a:extLst>
            </p:cNvPr>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5953;p64">
              <a:extLst>
                <a:ext uri="{FF2B5EF4-FFF2-40B4-BE49-F238E27FC236}">
                  <a16:creationId xmlns:a16="http://schemas.microsoft.com/office/drawing/2014/main" id="{6CCA35AF-0132-D2F1-4FEE-5B09695E800D}"/>
                </a:ext>
              </a:extLst>
            </p:cNvPr>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5954;p64">
              <a:extLst>
                <a:ext uri="{FF2B5EF4-FFF2-40B4-BE49-F238E27FC236}">
                  <a16:creationId xmlns:a16="http://schemas.microsoft.com/office/drawing/2014/main" id="{DF0D36A4-E6FB-4252-2BBC-4966C092EAAD}"/>
                </a:ext>
              </a:extLst>
            </p:cNvPr>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5955;p64">
              <a:extLst>
                <a:ext uri="{FF2B5EF4-FFF2-40B4-BE49-F238E27FC236}">
                  <a16:creationId xmlns:a16="http://schemas.microsoft.com/office/drawing/2014/main" id="{B6ECFC37-D160-05AA-0CA2-02022D876A86}"/>
                </a:ext>
              </a:extLst>
            </p:cNvPr>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5956;p64">
              <a:extLst>
                <a:ext uri="{FF2B5EF4-FFF2-40B4-BE49-F238E27FC236}">
                  <a16:creationId xmlns:a16="http://schemas.microsoft.com/office/drawing/2014/main" id="{DAEB61A4-47A6-5EEC-F031-DE5037622E0D}"/>
                </a:ext>
              </a:extLst>
            </p:cNvPr>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5957;p64">
              <a:extLst>
                <a:ext uri="{FF2B5EF4-FFF2-40B4-BE49-F238E27FC236}">
                  <a16:creationId xmlns:a16="http://schemas.microsoft.com/office/drawing/2014/main" id="{78AE8567-905E-0E42-92A6-B3A9C566F1D1}"/>
                </a:ext>
              </a:extLst>
            </p:cNvPr>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5958;p64">
              <a:extLst>
                <a:ext uri="{FF2B5EF4-FFF2-40B4-BE49-F238E27FC236}">
                  <a16:creationId xmlns:a16="http://schemas.microsoft.com/office/drawing/2014/main" id="{DC2BE1E8-DF83-372F-AE0E-47ED2C34BFAB}"/>
                </a:ext>
              </a:extLst>
            </p:cNvPr>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5959;p64">
              <a:extLst>
                <a:ext uri="{FF2B5EF4-FFF2-40B4-BE49-F238E27FC236}">
                  <a16:creationId xmlns:a16="http://schemas.microsoft.com/office/drawing/2014/main" id="{62815AEB-5AD0-0A7B-AD5C-6BFCF3B60534}"/>
                </a:ext>
              </a:extLst>
            </p:cNvPr>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5960;p64">
              <a:extLst>
                <a:ext uri="{FF2B5EF4-FFF2-40B4-BE49-F238E27FC236}">
                  <a16:creationId xmlns:a16="http://schemas.microsoft.com/office/drawing/2014/main" id="{C50B5472-A46A-088D-772E-E9C7BCABDB10}"/>
                </a:ext>
              </a:extLst>
            </p:cNvPr>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5961;p64">
              <a:extLst>
                <a:ext uri="{FF2B5EF4-FFF2-40B4-BE49-F238E27FC236}">
                  <a16:creationId xmlns:a16="http://schemas.microsoft.com/office/drawing/2014/main" id="{670428D2-FCD4-4912-5695-0284C6A88C1D}"/>
                </a:ext>
              </a:extLst>
            </p:cNvPr>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5962;p64">
              <a:extLst>
                <a:ext uri="{FF2B5EF4-FFF2-40B4-BE49-F238E27FC236}">
                  <a16:creationId xmlns:a16="http://schemas.microsoft.com/office/drawing/2014/main" id="{01C74656-E15B-8F28-6D57-AFDA8A5B7779}"/>
                </a:ext>
              </a:extLst>
            </p:cNvPr>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5963;p64">
              <a:extLst>
                <a:ext uri="{FF2B5EF4-FFF2-40B4-BE49-F238E27FC236}">
                  <a16:creationId xmlns:a16="http://schemas.microsoft.com/office/drawing/2014/main" id="{9CDCA8E5-6691-178C-9907-0C10A45AA20F}"/>
                </a:ext>
              </a:extLst>
            </p:cNvPr>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5964;p64">
              <a:extLst>
                <a:ext uri="{FF2B5EF4-FFF2-40B4-BE49-F238E27FC236}">
                  <a16:creationId xmlns:a16="http://schemas.microsoft.com/office/drawing/2014/main" id="{B4C8CF1C-B186-B1B8-F85E-833F759AB72C}"/>
                </a:ext>
              </a:extLst>
            </p:cNvPr>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5965;p64">
              <a:extLst>
                <a:ext uri="{FF2B5EF4-FFF2-40B4-BE49-F238E27FC236}">
                  <a16:creationId xmlns:a16="http://schemas.microsoft.com/office/drawing/2014/main" id="{9288FD7F-25FC-F1AA-7F99-B206B8730E34}"/>
                </a:ext>
              </a:extLst>
            </p:cNvPr>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5966;p64">
              <a:extLst>
                <a:ext uri="{FF2B5EF4-FFF2-40B4-BE49-F238E27FC236}">
                  <a16:creationId xmlns:a16="http://schemas.microsoft.com/office/drawing/2014/main" id="{56C1C94E-DC2A-6F05-6CD4-7FBBF1733BC4}"/>
                </a:ext>
              </a:extLst>
            </p:cNvPr>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5967;p64">
              <a:extLst>
                <a:ext uri="{FF2B5EF4-FFF2-40B4-BE49-F238E27FC236}">
                  <a16:creationId xmlns:a16="http://schemas.microsoft.com/office/drawing/2014/main" id="{0F078F75-EFB1-13E8-8A23-D883E8DC9914}"/>
                </a:ext>
              </a:extLst>
            </p:cNvPr>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5968;p64">
              <a:extLst>
                <a:ext uri="{FF2B5EF4-FFF2-40B4-BE49-F238E27FC236}">
                  <a16:creationId xmlns:a16="http://schemas.microsoft.com/office/drawing/2014/main" id="{5DE85AA6-2FD8-0D0A-1B55-F37ECDE02623}"/>
                </a:ext>
              </a:extLst>
            </p:cNvPr>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5969;p64">
              <a:extLst>
                <a:ext uri="{FF2B5EF4-FFF2-40B4-BE49-F238E27FC236}">
                  <a16:creationId xmlns:a16="http://schemas.microsoft.com/office/drawing/2014/main" id="{FE4FD14A-DEB4-B1D0-77D8-A1D89590A764}"/>
                </a:ext>
              </a:extLst>
            </p:cNvPr>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5970;p64">
              <a:extLst>
                <a:ext uri="{FF2B5EF4-FFF2-40B4-BE49-F238E27FC236}">
                  <a16:creationId xmlns:a16="http://schemas.microsoft.com/office/drawing/2014/main" id="{92B520BE-2D87-7800-22A5-A4985A12341A}"/>
                </a:ext>
              </a:extLst>
            </p:cNvPr>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5971;p64">
              <a:extLst>
                <a:ext uri="{FF2B5EF4-FFF2-40B4-BE49-F238E27FC236}">
                  <a16:creationId xmlns:a16="http://schemas.microsoft.com/office/drawing/2014/main" id="{9AEAC99E-A738-2C16-8F56-945A197F4AAA}"/>
                </a:ext>
              </a:extLst>
            </p:cNvPr>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5972;p64">
              <a:extLst>
                <a:ext uri="{FF2B5EF4-FFF2-40B4-BE49-F238E27FC236}">
                  <a16:creationId xmlns:a16="http://schemas.microsoft.com/office/drawing/2014/main" id="{210CD710-690C-48A2-A9E3-95EAC521897A}"/>
                </a:ext>
              </a:extLst>
            </p:cNvPr>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5973;p64">
              <a:extLst>
                <a:ext uri="{FF2B5EF4-FFF2-40B4-BE49-F238E27FC236}">
                  <a16:creationId xmlns:a16="http://schemas.microsoft.com/office/drawing/2014/main" id="{30ACC0BD-8C12-F5D2-19C9-1DC36C4B836B}"/>
                </a:ext>
              </a:extLst>
            </p:cNvPr>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5974;p64">
              <a:extLst>
                <a:ext uri="{FF2B5EF4-FFF2-40B4-BE49-F238E27FC236}">
                  <a16:creationId xmlns:a16="http://schemas.microsoft.com/office/drawing/2014/main" id="{EC18B2A0-7183-F39A-2AED-17CB439DC0DB}"/>
                </a:ext>
              </a:extLst>
            </p:cNvPr>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5975;p64">
              <a:extLst>
                <a:ext uri="{FF2B5EF4-FFF2-40B4-BE49-F238E27FC236}">
                  <a16:creationId xmlns:a16="http://schemas.microsoft.com/office/drawing/2014/main" id="{7C046610-6E50-FB60-FBD5-421911E473CF}"/>
                </a:ext>
              </a:extLst>
            </p:cNvPr>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5976;p64">
              <a:extLst>
                <a:ext uri="{FF2B5EF4-FFF2-40B4-BE49-F238E27FC236}">
                  <a16:creationId xmlns:a16="http://schemas.microsoft.com/office/drawing/2014/main" id="{BCC9CBBF-3F95-AEC6-6A7A-33F6F6EA94CA}"/>
                </a:ext>
              </a:extLst>
            </p:cNvPr>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5977;p64">
              <a:extLst>
                <a:ext uri="{FF2B5EF4-FFF2-40B4-BE49-F238E27FC236}">
                  <a16:creationId xmlns:a16="http://schemas.microsoft.com/office/drawing/2014/main" id="{8290D8F8-3D30-2EEB-B38E-8D7324FF2E53}"/>
                </a:ext>
              </a:extLst>
            </p:cNvPr>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5978;p64">
              <a:extLst>
                <a:ext uri="{FF2B5EF4-FFF2-40B4-BE49-F238E27FC236}">
                  <a16:creationId xmlns:a16="http://schemas.microsoft.com/office/drawing/2014/main" id="{F374A181-7A19-48CF-9B40-2D87C94DA639}"/>
                </a:ext>
              </a:extLst>
            </p:cNvPr>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5979;p64">
              <a:extLst>
                <a:ext uri="{FF2B5EF4-FFF2-40B4-BE49-F238E27FC236}">
                  <a16:creationId xmlns:a16="http://schemas.microsoft.com/office/drawing/2014/main" id="{E1215579-DFD9-B1A3-CE3E-4D9B88E5669D}"/>
                </a:ext>
              </a:extLst>
            </p:cNvPr>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5980;p64">
              <a:extLst>
                <a:ext uri="{FF2B5EF4-FFF2-40B4-BE49-F238E27FC236}">
                  <a16:creationId xmlns:a16="http://schemas.microsoft.com/office/drawing/2014/main" id="{D7798E25-B74D-0295-C141-0A144DDA989C}"/>
                </a:ext>
              </a:extLst>
            </p:cNvPr>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5981;p64">
              <a:extLst>
                <a:ext uri="{FF2B5EF4-FFF2-40B4-BE49-F238E27FC236}">
                  <a16:creationId xmlns:a16="http://schemas.microsoft.com/office/drawing/2014/main" id="{ACA2542C-DEB6-BBB1-68EA-A3136F90C483}"/>
                </a:ext>
              </a:extLst>
            </p:cNvPr>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5982;p64">
              <a:extLst>
                <a:ext uri="{FF2B5EF4-FFF2-40B4-BE49-F238E27FC236}">
                  <a16:creationId xmlns:a16="http://schemas.microsoft.com/office/drawing/2014/main" id="{C457E734-8793-4885-FF45-1DDFF30F402C}"/>
                </a:ext>
              </a:extLst>
            </p:cNvPr>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5983;p64">
              <a:extLst>
                <a:ext uri="{FF2B5EF4-FFF2-40B4-BE49-F238E27FC236}">
                  <a16:creationId xmlns:a16="http://schemas.microsoft.com/office/drawing/2014/main" id="{A73385F9-6128-6ED4-C6E4-67BC8C1918A1}"/>
                </a:ext>
              </a:extLst>
            </p:cNvPr>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5984;p64">
              <a:extLst>
                <a:ext uri="{FF2B5EF4-FFF2-40B4-BE49-F238E27FC236}">
                  <a16:creationId xmlns:a16="http://schemas.microsoft.com/office/drawing/2014/main" id="{047CD59B-0C2E-2A82-3EEB-915CB8E0BD29}"/>
                </a:ext>
              </a:extLst>
            </p:cNvPr>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5985;p64">
              <a:extLst>
                <a:ext uri="{FF2B5EF4-FFF2-40B4-BE49-F238E27FC236}">
                  <a16:creationId xmlns:a16="http://schemas.microsoft.com/office/drawing/2014/main" id="{894D134D-55DB-F61C-F4CD-9FE0AE4ED163}"/>
                </a:ext>
              </a:extLst>
            </p:cNvPr>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5986;p64">
              <a:extLst>
                <a:ext uri="{FF2B5EF4-FFF2-40B4-BE49-F238E27FC236}">
                  <a16:creationId xmlns:a16="http://schemas.microsoft.com/office/drawing/2014/main" id="{A2E3F362-239B-8787-8C4F-1D986FB9F9DD}"/>
                </a:ext>
              </a:extLst>
            </p:cNvPr>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5987;p64">
              <a:extLst>
                <a:ext uri="{FF2B5EF4-FFF2-40B4-BE49-F238E27FC236}">
                  <a16:creationId xmlns:a16="http://schemas.microsoft.com/office/drawing/2014/main" id="{E590C38B-57D2-BE3A-FD04-634FBC1CCE92}"/>
                </a:ext>
              </a:extLst>
            </p:cNvPr>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5988;p64">
              <a:extLst>
                <a:ext uri="{FF2B5EF4-FFF2-40B4-BE49-F238E27FC236}">
                  <a16:creationId xmlns:a16="http://schemas.microsoft.com/office/drawing/2014/main" id="{3A384390-3E7F-0972-25CC-293196321E39}"/>
                </a:ext>
              </a:extLst>
            </p:cNvPr>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5989;p64">
              <a:extLst>
                <a:ext uri="{FF2B5EF4-FFF2-40B4-BE49-F238E27FC236}">
                  <a16:creationId xmlns:a16="http://schemas.microsoft.com/office/drawing/2014/main" id="{8C885DC2-2514-53BE-BE63-7C66D6EB6AEE}"/>
                </a:ext>
              </a:extLst>
            </p:cNvPr>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5990;p64">
              <a:extLst>
                <a:ext uri="{FF2B5EF4-FFF2-40B4-BE49-F238E27FC236}">
                  <a16:creationId xmlns:a16="http://schemas.microsoft.com/office/drawing/2014/main" id="{0B82BAE7-DBD1-B268-6730-0971D3D83A2D}"/>
                </a:ext>
              </a:extLst>
            </p:cNvPr>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5991;p64">
              <a:extLst>
                <a:ext uri="{FF2B5EF4-FFF2-40B4-BE49-F238E27FC236}">
                  <a16:creationId xmlns:a16="http://schemas.microsoft.com/office/drawing/2014/main" id="{8D8B5A90-F0E7-A579-E963-3515356A8FB6}"/>
                </a:ext>
              </a:extLst>
            </p:cNvPr>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5992;p64">
              <a:extLst>
                <a:ext uri="{FF2B5EF4-FFF2-40B4-BE49-F238E27FC236}">
                  <a16:creationId xmlns:a16="http://schemas.microsoft.com/office/drawing/2014/main" id="{10626FDE-62A9-7CBF-BDF4-DB44E7EDE5F0}"/>
                </a:ext>
              </a:extLst>
            </p:cNvPr>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5993;p64">
              <a:extLst>
                <a:ext uri="{FF2B5EF4-FFF2-40B4-BE49-F238E27FC236}">
                  <a16:creationId xmlns:a16="http://schemas.microsoft.com/office/drawing/2014/main" id="{796C0150-132B-03B9-6A34-38104C85E22E}"/>
                </a:ext>
              </a:extLst>
            </p:cNvPr>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5994;p64">
              <a:extLst>
                <a:ext uri="{FF2B5EF4-FFF2-40B4-BE49-F238E27FC236}">
                  <a16:creationId xmlns:a16="http://schemas.microsoft.com/office/drawing/2014/main" id="{7E826A17-44D5-852D-73EC-AECCDD4093CC}"/>
                </a:ext>
              </a:extLst>
            </p:cNvPr>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5995;p64">
              <a:extLst>
                <a:ext uri="{FF2B5EF4-FFF2-40B4-BE49-F238E27FC236}">
                  <a16:creationId xmlns:a16="http://schemas.microsoft.com/office/drawing/2014/main" id="{B30F1521-541F-782F-845E-88A72869E3D7}"/>
                </a:ext>
              </a:extLst>
            </p:cNvPr>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5996;p64">
              <a:extLst>
                <a:ext uri="{FF2B5EF4-FFF2-40B4-BE49-F238E27FC236}">
                  <a16:creationId xmlns:a16="http://schemas.microsoft.com/office/drawing/2014/main" id="{AC03DC88-5A49-5079-09DE-023C562003B7}"/>
                </a:ext>
              </a:extLst>
            </p:cNvPr>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5997;p64">
              <a:extLst>
                <a:ext uri="{FF2B5EF4-FFF2-40B4-BE49-F238E27FC236}">
                  <a16:creationId xmlns:a16="http://schemas.microsoft.com/office/drawing/2014/main" id="{BF002030-4897-5183-EDE5-632B13F5564A}"/>
                </a:ext>
              </a:extLst>
            </p:cNvPr>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5998;p64">
              <a:extLst>
                <a:ext uri="{FF2B5EF4-FFF2-40B4-BE49-F238E27FC236}">
                  <a16:creationId xmlns:a16="http://schemas.microsoft.com/office/drawing/2014/main" id="{762BA9A6-424C-A0FB-E4D5-6691308EA549}"/>
                </a:ext>
              </a:extLst>
            </p:cNvPr>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5999;p64">
              <a:extLst>
                <a:ext uri="{FF2B5EF4-FFF2-40B4-BE49-F238E27FC236}">
                  <a16:creationId xmlns:a16="http://schemas.microsoft.com/office/drawing/2014/main" id="{BD2AC622-517B-EBFB-9B60-EA0D82F8DC32}"/>
                </a:ext>
              </a:extLst>
            </p:cNvPr>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6000;p64">
              <a:extLst>
                <a:ext uri="{FF2B5EF4-FFF2-40B4-BE49-F238E27FC236}">
                  <a16:creationId xmlns:a16="http://schemas.microsoft.com/office/drawing/2014/main" id="{50A97CE2-B6EB-5B90-BEB4-297879482595}"/>
                </a:ext>
              </a:extLst>
            </p:cNvPr>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6001;p64">
              <a:extLst>
                <a:ext uri="{FF2B5EF4-FFF2-40B4-BE49-F238E27FC236}">
                  <a16:creationId xmlns:a16="http://schemas.microsoft.com/office/drawing/2014/main" id="{4C407E37-EA6B-B5CD-C86D-84455C283F60}"/>
                </a:ext>
              </a:extLst>
            </p:cNvPr>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6002;p64">
              <a:extLst>
                <a:ext uri="{FF2B5EF4-FFF2-40B4-BE49-F238E27FC236}">
                  <a16:creationId xmlns:a16="http://schemas.microsoft.com/office/drawing/2014/main" id="{1B06156A-2C6E-A747-687C-08F86BDFEB28}"/>
                </a:ext>
              </a:extLst>
            </p:cNvPr>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6003;p64">
              <a:extLst>
                <a:ext uri="{FF2B5EF4-FFF2-40B4-BE49-F238E27FC236}">
                  <a16:creationId xmlns:a16="http://schemas.microsoft.com/office/drawing/2014/main" id="{96B5763E-542A-DBD1-E582-F7AEF5F25456}"/>
                </a:ext>
              </a:extLst>
            </p:cNvPr>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6004;p64">
              <a:extLst>
                <a:ext uri="{FF2B5EF4-FFF2-40B4-BE49-F238E27FC236}">
                  <a16:creationId xmlns:a16="http://schemas.microsoft.com/office/drawing/2014/main" id="{C97EFB3C-2663-2FD6-F874-127FFE5AC834}"/>
                </a:ext>
              </a:extLst>
            </p:cNvPr>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6005;p64">
              <a:extLst>
                <a:ext uri="{FF2B5EF4-FFF2-40B4-BE49-F238E27FC236}">
                  <a16:creationId xmlns:a16="http://schemas.microsoft.com/office/drawing/2014/main" id="{C5169D1D-CDA7-0D9B-C385-E4069FAACD09}"/>
                </a:ext>
              </a:extLst>
            </p:cNvPr>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6006;p64">
              <a:extLst>
                <a:ext uri="{FF2B5EF4-FFF2-40B4-BE49-F238E27FC236}">
                  <a16:creationId xmlns:a16="http://schemas.microsoft.com/office/drawing/2014/main" id="{8F371E51-C1D6-0C66-7785-7EC0D00D8801}"/>
                </a:ext>
              </a:extLst>
            </p:cNvPr>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6007;p64">
              <a:extLst>
                <a:ext uri="{FF2B5EF4-FFF2-40B4-BE49-F238E27FC236}">
                  <a16:creationId xmlns:a16="http://schemas.microsoft.com/office/drawing/2014/main" id="{C057242E-126D-1C0B-E7D5-A3A3689BBB71}"/>
                </a:ext>
              </a:extLst>
            </p:cNvPr>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6008;p64">
              <a:extLst>
                <a:ext uri="{FF2B5EF4-FFF2-40B4-BE49-F238E27FC236}">
                  <a16:creationId xmlns:a16="http://schemas.microsoft.com/office/drawing/2014/main" id="{7455938B-92AD-2BD7-89CE-506BA6098DAB}"/>
                </a:ext>
              </a:extLst>
            </p:cNvPr>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6009;p64">
              <a:extLst>
                <a:ext uri="{FF2B5EF4-FFF2-40B4-BE49-F238E27FC236}">
                  <a16:creationId xmlns:a16="http://schemas.microsoft.com/office/drawing/2014/main" id="{FBBDF816-22A1-6994-02B6-5EE19AE572D4}"/>
                </a:ext>
              </a:extLst>
            </p:cNvPr>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6010;p64">
              <a:extLst>
                <a:ext uri="{FF2B5EF4-FFF2-40B4-BE49-F238E27FC236}">
                  <a16:creationId xmlns:a16="http://schemas.microsoft.com/office/drawing/2014/main" id="{6883C916-E7F1-B7DC-9AF0-883B255B9098}"/>
                </a:ext>
              </a:extLst>
            </p:cNvPr>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6011;p64">
              <a:extLst>
                <a:ext uri="{FF2B5EF4-FFF2-40B4-BE49-F238E27FC236}">
                  <a16:creationId xmlns:a16="http://schemas.microsoft.com/office/drawing/2014/main" id="{AC41C0FF-3944-17B8-6C96-76B539310B1B}"/>
                </a:ext>
              </a:extLst>
            </p:cNvPr>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6012;p64">
              <a:extLst>
                <a:ext uri="{FF2B5EF4-FFF2-40B4-BE49-F238E27FC236}">
                  <a16:creationId xmlns:a16="http://schemas.microsoft.com/office/drawing/2014/main" id="{6AC113EC-CC4E-5D7B-CCD3-E1CC076AB5B5}"/>
                </a:ext>
              </a:extLst>
            </p:cNvPr>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6013;p64">
              <a:extLst>
                <a:ext uri="{FF2B5EF4-FFF2-40B4-BE49-F238E27FC236}">
                  <a16:creationId xmlns:a16="http://schemas.microsoft.com/office/drawing/2014/main" id="{6CDEDF49-754B-BB06-5C8B-5E5B3C786473}"/>
                </a:ext>
              </a:extLst>
            </p:cNvPr>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6014;p64">
              <a:extLst>
                <a:ext uri="{FF2B5EF4-FFF2-40B4-BE49-F238E27FC236}">
                  <a16:creationId xmlns:a16="http://schemas.microsoft.com/office/drawing/2014/main" id="{B5A597AB-DFDF-C73A-EC06-BEDB16959809}"/>
                </a:ext>
              </a:extLst>
            </p:cNvPr>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6015;p64">
              <a:extLst>
                <a:ext uri="{FF2B5EF4-FFF2-40B4-BE49-F238E27FC236}">
                  <a16:creationId xmlns:a16="http://schemas.microsoft.com/office/drawing/2014/main" id="{441F213C-E075-30F4-B1CF-8120F3CD8625}"/>
                </a:ext>
              </a:extLst>
            </p:cNvPr>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6016;p64">
              <a:extLst>
                <a:ext uri="{FF2B5EF4-FFF2-40B4-BE49-F238E27FC236}">
                  <a16:creationId xmlns:a16="http://schemas.microsoft.com/office/drawing/2014/main" id="{2AB54FDE-B56C-E00C-1155-DE1375977A5F}"/>
                </a:ext>
              </a:extLst>
            </p:cNvPr>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6017;p64">
              <a:extLst>
                <a:ext uri="{FF2B5EF4-FFF2-40B4-BE49-F238E27FC236}">
                  <a16:creationId xmlns:a16="http://schemas.microsoft.com/office/drawing/2014/main" id="{795CB5CA-238F-C058-8DD3-AF91A21684E8}"/>
                </a:ext>
              </a:extLst>
            </p:cNvPr>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6018;p64">
              <a:extLst>
                <a:ext uri="{FF2B5EF4-FFF2-40B4-BE49-F238E27FC236}">
                  <a16:creationId xmlns:a16="http://schemas.microsoft.com/office/drawing/2014/main" id="{EC68AEA9-FC1F-6BA8-DB5E-FD0B636669B8}"/>
                </a:ext>
              </a:extLst>
            </p:cNvPr>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6019;p64">
              <a:extLst>
                <a:ext uri="{FF2B5EF4-FFF2-40B4-BE49-F238E27FC236}">
                  <a16:creationId xmlns:a16="http://schemas.microsoft.com/office/drawing/2014/main" id="{9AFB8635-9BC6-49CC-6577-F9156893D702}"/>
                </a:ext>
              </a:extLst>
            </p:cNvPr>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6020;p64">
              <a:extLst>
                <a:ext uri="{FF2B5EF4-FFF2-40B4-BE49-F238E27FC236}">
                  <a16:creationId xmlns:a16="http://schemas.microsoft.com/office/drawing/2014/main" id="{19FA0109-0629-7734-E471-894B0CA68C67}"/>
                </a:ext>
              </a:extLst>
            </p:cNvPr>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6021;p64">
              <a:extLst>
                <a:ext uri="{FF2B5EF4-FFF2-40B4-BE49-F238E27FC236}">
                  <a16:creationId xmlns:a16="http://schemas.microsoft.com/office/drawing/2014/main" id="{9C7539FA-8EB1-39DF-7A3C-9B81575FF82F}"/>
                </a:ext>
              </a:extLst>
            </p:cNvPr>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6022;p64">
              <a:extLst>
                <a:ext uri="{FF2B5EF4-FFF2-40B4-BE49-F238E27FC236}">
                  <a16:creationId xmlns:a16="http://schemas.microsoft.com/office/drawing/2014/main" id="{494BAC25-E798-2AD5-6E7C-34454EB693D2}"/>
                </a:ext>
              </a:extLst>
            </p:cNvPr>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6023;p64">
              <a:extLst>
                <a:ext uri="{FF2B5EF4-FFF2-40B4-BE49-F238E27FC236}">
                  <a16:creationId xmlns:a16="http://schemas.microsoft.com/office/drawing/2014/main" id="{B80D97D1-E84E-8C03-9E76-4A28E8958F9A}"/>
                </a:ext>
              </a:extLst>
            </p:cNvPr>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6024;p64">
              <a:extLst>
                <a:ext uri="{FF2B5EF4-FFF2-40B4-BE49-F238E27FC236}">
                  <a16:creationId xmlns:a16="http://schemas.microsoft.com/office/drawing/2014/main" id="{FDCD8785-2FCA-BE06-9C09-8CE32E0A205A}"/>
                </a:ext>
              </a:extLst>
            </p:cNvPr>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6025;p64">
              <a:extLst>
                <a:ext uri="{FF2B5EF4-FFF2-40B4-BE49-F238E27FC236}">
                  <a16:creationId xmlns:a16="http://schemas.microsoft.com/office/drawing/2014/main" id="{679C0DAA-2677-FF89-E04D-016E444DA1AB}"/>
                </a:ext>
              </a:extLst>
            </p:cNvPr>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6026;p64">
              <a:extLst>
                <a:ext uri="{FF2B5EF4-FFF2-40B4-BE49-F238E27FC236}">
                  <a16:creationId xmlns:a16="http://schemas.microsoft.com/office/drawing/2014/main" id="{D9AA847A-0057-DE51-B333-D8A9D6B33B93}"/>
                </a:ext>
              </a:extLst>
            </p:cNvPr>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6027;p64">
              <a:extLst>
                <a:ext uri="{FF2B5EF4-FFF2-40B4-BE49-F238E27FC236}">
                  <a16:creationId xmlns:a16="http://schemas.microsoft.com/office/drawing/2014/main" id="{31FE3F00-98FA-C5EC-6EC3-173672D5129A}"/>
                </a:ext>
              </a:extLst>
            </p:cNvPr>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6028;p64">
              <a:extLst>
                <a:ext uri="{FF2B5EF4-FFF2-40B4-BE49-F238E27FC236}">
                  <a16:creationId xmlns:a16="http://schemas.microsoft.com/office/drawing/2014/main" id="{169D2A73-1742-FAA1-FF2F-4096DEC082F0}"/>
                </a:ext>
              </a:extLst>
            </p:cNvPr>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6029;p64">
              <a:extLst>
                <a:ext uri="{FF2B5EF4-FFF2-40B4-BE49-F238E27FC236}">
                  <a16:creationId xmlns:a16="http://schemas.microsoft.com/office/drawing/2014/main" id="{F5D6AECC-375F-C8A0-E074-8B394A609CF5}"/>
                </a:ext>
              </a:extLst>
            </p:cNvPr>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6030;p64">
              <a:extLst>
                <a:ext uri="{FF2B5EF4-FFF2-40B4-BE49-F238E27FC236}">
                  <a16:creationId xmlns:a16="http://schemas.microsoft.com/office/drawing/2014/main" id="{27BBAB39-8EBD-F1B0-381A-73D783A0E564}"/>
                </a:ext>
              </a:extLst>
            </p:cNvPr>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6031;p64">
              <a:extLst>
                <a:ext uri="{FF2B5EF4-FFF2-40B4-BE49-F238E27FC236}">
                  <a16:creationId xmlns:a16="http://schemas.microsoft.com/office/drawing/2014/main" id="{B26F29C2-E9CF-6135-D1EF-75DEFC3D8A0E}"/>
                </a:ext>
              </a:extLst>
            </p:cNvPr>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6032;p64">
              <a:extLst>
                <a:ext uri="{FF2B5EF4-FFF2-40B4-BE49-F238E27FC236}">
                  <a16:creationId xmlns:a16="http://schemas.microsoft.com/office/drawing/2014/main" id="{9F224DB2-6AD5-7878-216A-2FD9FDCB9DD6}"/>
                </a:ext>
              </a:extLst>
            </p:cNvPr>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6033;p64">
              <a:extLst>
                <a:ext uri="{FF2B5EF4-FFF2-40B4-BE49-F238E27FC236}">
                  <a16:creationId xmlns:a16="http://schemas.microsoft.com/office/drawing/2014/main" id="{92531E8B-94D0-EC7C-168E-FD6E4A208BFF}"/>
                </a:ext>
              </a:extLst>
            </p:cNvPr>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6034;p64">
              <a:extLst>
                <a:ext uri="{FF2B5EF4-FFF2-40B4-BE49-F238E27FC236}">
                  <a16:creationId xmlns:a16="http://schemas.microsoft.com/office/drawing/2014/main" id="{8497F4C9-338C-5F5C-10C9-8A8CF6BB1E73}"/>
                </a:ext>
              </a:extLst>
            </p:cNvPr>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6035;p64">
              <a:extLst>
                <a:ext uri="{FF2B5EF4-FFF2-40B4-BE49-F238E27FC236}">
                  <a16:creationId xmlns:a16="http://schemas.microsoft.com/office/drawing/2014/main" id="{9EBAF6BB-B866-4870-62C3-72334731CC9B}"/>
                </a:ext>
              </a:extLst>
            </p:cNvPr>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6036;p64">
              <a:extLst>
                <a:ext uri="{FF2B5EF4-FFF2-40B4-BE49-F238E27FC236}">
                  <a16:creationId xmlns:a16="http://schemas.microsoft.com/office/drawing/2014/main" id="{EF767AA7-6714-AEB8-95AE-A8A0CC82323F}"/>
                </a:ext>
              </a:extLst>
            </p:cNvPr>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6037;p64">
              <a:extLst>
                <a:ext uri="{FF2B5EF4-FFF2-40B4-BE49-F238E27FC236}">
                  <a16:creationId xmlns:a16="http://schemas.microsoft.com/office/drawing/2014/main" id="{C626CAE9-6774-A5BC-1184-3E87906D7A9B}"/>
                </a:ext>
              </a:extLst>
            </p:cNvPr>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6038;p64">
              <a:extLst>
                <a:ext uri="{FF2B5EF4-FFF2-40B4-BE49-F238E27FC236}">
                  <a16:creationId xmlns:a16="http://schemas.microsoft.com/office/drawing/2014/main" id="{FE2F1509-C9F4-CD6A-6837-BFF3A1E814C6}"/>
                </a:ext>
              </a:extLst>
            </p:cNvPr>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6039;p64">
              <a:extLst>
                <a:ext uri="{FF2B5EF4-FFF2-40B4-BE49-F238E27FC236}">
                  <a16:creationId xmlns:a16="http://schemas.microsoft.com/office/drawing/2014/main" id="{F3F83607-E0CE-835F-21BF-9A4A7C9B771B}"/>
                </a:ext>
              </a:extLst>
            </p:cNvPr>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6040;p64">
              <a:extLst>
                <a:ext uri="{FF2B5EF4-FFF2-40B4-BE49-F238E27FC236}">
                  <a16:creationId xmlns:a16="http://schemas.microsoft.com/office/drawing/2014/main" id="{C1D85767-2AB8-023B-2C44-E85AB435E426}"/>
                </a:ext>
              </a:extLst>
            </p:cNvPr>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6041;p64">
              <a:extLst>
                <a:ext uri="{FF2B5EF4-FFF2-40B4-BE49-F238E27FC236}">
                  <a16:creationId xmlns:a16="http://schemas.microsoft.com/office/drawing/2014/main" id="{9878A420-E784-14BA-3179-FF0043E86B5D}"/>
                </a:ext>
              </a:extLst>
            </p:cNvPr>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6042;p64">
              <a:extLst>
                <a:ext uri="{FF2B5EF4-FFF2-40B4-BE49-F238E27FC236}">
                  <a16:creationId xmlns:a16="http://schemas.microsoft.com/office/drawing/2014/main" id="{C71F227F-D698-900B-F5F1-CB0BBEEF583F}"/>
                </a:ext>
              </a:extLst>
            </p:cNvPr>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6043;p64">
              <a:extLst>
                <a:ext uri="{FF2B5EF4-FFF2-40B4-BE49-F238E27FC236}">
                  <a16:creationId xmlns:a16="http://schemas.microsoft.com/office/drawing/2014/main" id="{53ED6E1E-8EB5-73EB-76D8-09B2B2BB779A}"/>
                </a:ext>
              </a:extLst>
            </p:cNvPr>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6044;p64">
              <a:extLst>
                <a:ext uri="{FF2B5EF4-FFF2-40B4-BE49-F238E27FC236}">
                  <a16:creationId xmlns:a16="http://schemas.microsoft.com/office/drawing/2014/main" id="{9FF08A33-1110-9168-E308-E01192DE934E}"/>
                </a:ext>
              </a:extLst>
            </p:cNvPr>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6045;p64">
              <a:extLst>
                <a:ext uri="{FF2B5EF4-FFF2-40B4-BE49-F238E27FC236}">
                  <a16:creationId xmlns:a16="http://schemas.microsoft.com/office/drawing/2014/main" id="{4E54715C-FB26-643A-1C1A-F344843F8185}"/>
                </a:ext>
              </a:extLst>
            </p:cNvPr>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6046;p64">
              <a:extLst>
                <a:ext uri="{FF2B5EF4-FFF2-40B4-BE49-F238E27FC236}">
                  <a16:creationId xmlns:a16="http://schemas.microsoft.com/office/drawing/2014/main" id="{4BD24ACF-EAD5-1BB0-D6D4-F3A12B6FE997}"/>
                </a:ext>
              </a:extLst>
            </p:cNvPr>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6047;p64">
              <a:extLst>
                <a:ext uri="{FF2B5EF4-FFF2-40B4-BE49-F238E27FC236}">
                  <a16:creationId xmlns:a16="http://schemas.microsoft.com/office/drawing/2014/main" id="{B31AADB6-9450-C548-8FD2-F5B8BBBC084C}"/>
                </a:ext>
              </a:extLst>
            </p:cNvPr>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6048;p64">
              <a:extLst>
                <a:ext uri="{FF2B5EF4-FFF2-40B4-BE49-F238E27FC236}">
                  <a16:creationId xmlns:a16="http://schemas.microsoft.com/office/drawing/2014/main" id="{BD0AC089-8E57-E4FA-FCBE-513BE0EA14DE}"/>
                </a:ext>
              </a:extLst>
            </p:cNvPr>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6049;p64">
              <a:extLst>
                <a:ext uri="{FF2B5EF4-FFF2-40B4-BE49-F238E27FC236}">
                  <a16:creationId xmlns:a16="http://schemas.microsoft.com/office/drawing/2014/main" id="{68CAF7CC-D071-831F-D862-8835F231CA70}"/>
                </a:ext>
              </a:extLst>
            </p:cNvPr>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6050;p64">
              <a:extLst>
                <a:ext uri="{FF2B5EF4-FFF2-40B4-BE49-F238E27FC236}">
                  <a16:creationId xmlns:a16="http://schemas.microsoft.com/office/drawing/2014/main" id="{A75F3E53-E131-8003-FD87-F94B6B0DD594}"/>
                </a:ext>
              </a:extLst>
            </p:cNvPr>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6051;p64">
              <a:extLst>
                <a:ext uri="{FF2B5EF4-FFF2-40B4-BE49-F238E27FC236}">
                  <a16:creationId xmlns:a16="http://schemas.microsoft.com/office/drawing/2014/main" id="{B4D20F0C-5291-7976-2A92-D457C05F70CE}"/>
                </a:ext>
              </a:extLst>
            </p:cNvPr>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6052;p64">
              <a:extLst>
                <a:ext uri="{FF2B5EF4-FFF2-40B4-BE49-F238E27FC236}">
                  <a16:creationId xmlns:a16="http://schemas.microsoft.com/office/drawing/2014/main" id="{16B15F4E-1EEE-BE63-2F21-00884C798C84}"/>
                </a:ext>
              </a:extLst>
            </p:cNvPr>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6053;p64">
              <a:extLst>
                <a:ext uri="{FF2B5EF4-FFF2-40B4-BE49-F238E27FC236}">
                  <a16:creationId xmlns:a16="http://schemas.microsoft.com/office/drawing/2014/main" id="{EE343693-359A-1560-578D-79C3E96C2A55}"/>
                </a:ext>
              </a:extLst>
            </p:cNvPr>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6054;p64">
              <a:extLst>
                <a:ext uri="{FF2B5EF4-FFF2-40B4-BE49-F238E27FC236}">
                  <a16:creationId xmlns:a16="http://schemas.microsoft.com/office/drawing/2014/main" id="{BDC7E170-1104-5E86-6CA2-AC84EDBF327B}"/>
                </a:ext>
              </a:extLst>
            </p:cNvPr>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6055;p64">
              <a:extLst>
                <a:ext uri="{FF2B5EF4-FFF2-40B4-BE49-F238E27FC236}">
                  <a16:creationId xmlns:a16="http://schemas.microsoft.com/office/drawing/2014/main" id="{32F01FF6-C126-05B2-FC94-9D30170E1168}"/>
                </a:ext>
              </a:extLst>
            </p:cNvPr>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6056;p64">
              <a:extLst>
                <a:ext uri="{FF2B5EF4-FFF2-40B4-BE49-F238E27FC236}">
                  <a16:creationId xmlns:a16="http://schemas.microsoft.com/office/drawing/2014/main" id="{9AA5CE7B-CDC0-F8D4-55A2-986EC81C3F13}"/>
                </a:ext>
              </a:extLst>
            </p:cNvPr>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6057;p64">
              <a:extLst>
                <a:ext uri="{FF2B5EF4-FFF2-40B4-BE49-F238E27FC236}">
                  <a16:creationId xmlns:a16="http://schemas.microsoft.com/office/drawing/2014/main" id="{7D5B8A54-DA2B-747B-CA78-FF65DFD5A988}"/>
                </a:ext>
              </a:extLst>
            </p:cNvPr>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6058;p64">
              <a:extLst>
                <a:ext uri="{FF2B5EF4-FFF2-40B4-BE49-F238E27FC236}">
                  <a16:creationId xmlns:a16="http://schemas.microsoft.com/office/drawing/2014/main" id="{7CD3B5CA-3233-FFCC-364C-FF5BDC448EEF}"/>
                </a:ext>
              </a:extLst>
            </p:cNvPr>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6059;p64">
              <a:extLst>
                <a:ext uri="{FF2B5EF4-FFF2-40B4-BE49-F238E27FC236}">
                  <a16:creationId xmlns:a16="http://schemas.microsoft.com/office/drawing/2014/main" id="{16A04A4B-7447-1FEA-F001-0441117DBD4A}"/>
                </a:ext>
              </a:extLst>
            </p:cNvPr>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6060;p64">
              <a:extLst>
                <a:ext uri="{FF2B5EF4-FFF2-40B4-BE49-F238E27FC236}">
                  <a16:creationId xmlns:a16="http://schemas.microsoft.com/office/drawing/2014/main" id="{7FA7EA8C-A66D-2F7F-012A-B3FC5FB4E702}"/>
                </a:ext>
              </a:extLst>
            </p:cNvPr>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6061;p64">
              <a:extLst>
                <a:ext uri="{FF2B5EF4-FFF2-40B4-BE49-F238E27FC236}">
                  <a16:creationId xmlns:a16="http://schemas.microsoft.com/office/drawing/2014/main" id="{5FE4333D-AA3B-CE97-B4F0-000B54DDA91F}"/>
                </a:ext>
              </a:extLst>
            </p:cNvPr>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6062;p64">
              <a:extLst>
                <a:ext uri="{FF2B5EF4-FFF2-40B4-BE49-F238E27FC236}">
                  <a16:creationId xmlns:a16="http://schemas.microsoft.com/office/drawing/2014/main" id="{023FD359-9A7E-3124-DFE1-19E1F3BE269C}"/>
                </a:ext>
              </a:extLst>
            </p:cNvPr>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6063;p64">
              <a:extLst>
                <a:ext uri="{FF2B5EF4-FFF2-40B4-BE49-F238E27FC236}">
                  <a16:creationId xmlns:a16="http://schemas.microsoft.com/office/drawing/2014/main" id="{83D5A135-9E0C-0579-6D93-11930AC1ABD2}"/>
                </a:ext>
              </a:extLst>
            </p:cNvPr>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6064;p64">
              <a:extLst>
                <a:ext uri="{FF2B5EF4-FFF2-40B4-BE49-F238E27FC236}">
                  <a16:creationId xmlns:a16="http://schemas.microsoft.com/office/drawing/2014/main" id="{F63856DE-6CFF-02CD-945B-1BEDF6AE758C}"/>
                </a:ext>
              </a:extLst>
            </p:cNvPr>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6065;p64">
              <a:extLst>
                <a:ext uri="{FF2B5EF4-FFF2-40B4-BE49-F238E27FC236}">
                  <a16:creationId xmlns:a16="http://schemas.microsoft.com/office/drawing/2014/main" id="{17986FD7-919B-E159-7DAA-986A8661B140}"/>
                </a:ext>
              </a:extLst>
            </p:cNvPr>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6066;p64">
              <a:extLst>
                <a:ext uri="{FF2B5EF4-FFF2-40B4-BE49-F238E27FC236}">
                  <a16:creationId xmlns:a16="http://schemas.microsoft.com/office/drawing/2014/main" id="{491FE053-61F5-B98B-5FE7-F436013C4F73}"/>
                </a:ext>
              </a:extLst>
            </p:cNvPr>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6067;p64">
              <a:extLst>
                <a:ext uri="{FF2B5EF4-FFF2-40B4-BE49-F238E27FC236}">
                  <a16:creationId xmlns:a16="http://schemas.microsoft.com/office/drawing/2014/main" id="{46F12783-A958-5561-AB52-157E829513CF}"/>
                </a:ext>
              </a:extLst>
            </p:cNvPr>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6068;p64">
              <a:extLst>
                <a:ext uri="{FF2B5EF4-FFF2-40B4-BE49-F238E27FC236}">
                  <a16:creationId xmlns:a16="http://schemas.microsoft.com/office/drawing/2014/main" id="{BA948BFA-55C8-2D0C-0212-FBBA0E701E2E}"/>
                </a:ext>
              </a:extLst>
            </p:cNvPr>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6069;p64">
              <a:extLst>
                <a:ext uri="{FF2B5EF4-FFF2-40B4-BE49-F238E27FC236}">
                  <a16:creationId xmlns:a16="http://schemas.microsoft.com/office/drawing/2014/main" id="{73B0368B-86C0-3216-DDD3-C677447ACC50}"/>
                </a:ext>
              </a:extLst>
            </p:cNvPr>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6070;p64">
              <a:extLst>
                <a:ext uri="{FF2B5EF4-FFF2-40B4-BE49-F238E27FC236}">
                  <a16:creationId xmlns:a16="http://schemas.microsoft.com/office/drawing/2014/main" id="{50103DEB-A382-24F5-9B26-84717423E304}"/>
                </a:ext>
              </a:extLst>
            </p:cNvPr>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6071;p64">
              <a:extLst>
                <a:ext uri="{FF2B5EF4-FFF2-40B4-BE49-F238E27FC236}">
                  <a16:creationId xmlns:a16="http://schemas.microsoft.com/office/drawing/2014/main" id="{5AF75CC4-9113-FE79-4576-B93591C89492}"/>
                </a:ext>
              </a:extLst>
            </p:cNvPr>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6072;p64">
              <a:extLst>
                <a:ext uri="{FF2B5EF4-FFF2-40B4-BE49-F238E27FC236}">
                  <a16:creationId xmlns:a16="http://schemas.microsoft.com/office/drawing/2014/main" id="{393547F1-764E-2192-F875-9DFF1FBD0BE7}"/>
                </a:ext>
              </a:extLst>
            </p:cNvPr>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6073;p64">
              <a:extLst>
                <a:ext uri="{FF2B5EF4-FFF2-40B4-BE49-F238E27FC236}">
                  <a16:creationId xmlns:a16="http://schemas.microsoft.com/office/drawing/2014/main" id="{10775F1E-8F2F-43B5-4C6F-02E50F2D2170}"/>
                </a:ext>
              </a:extLst>
            </p:cNvPr>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6074;p64">
              <a:extLst>
                <a:ext uri="{FF2B5EF4-FFF2-40B4-BE49-F238E27FC236}">
                  <a16:creationId xmlns:a16="http://schemas.microsoft.com/office/drawing/2014/main" id="{BBFB744A-0244-8A90-50F7-3CA0691EC22B}"/>
                </a:ext>
              </a:extLst>
            </p:cNvPr>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6075;p64">
              <a:extLst>
                <a:ext uri="{FF2B5EF4-FFF2-40B4-BE49-F238E27FC236}">
                  <a16:creationId xmlns:a16="http://schemas.microsoft.com/office/drawing/2014/main" id="{1F0F73FC-0B49-4BCF-D3BC-88F626731085}"/>
                </a:ext>
              </a:extLst>
            </p:cNvPr>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6076;p64">
              <a:extLst>
                <a:ext uri="{FF2B5EF4-FFF2-40B4-BE49-F238E27FC236}">
                  <a16:creationId xmlns:a16="http://schemas.microsoft.com/office/drawing/2014/main" id="{AA01A5DA-513F-3E13-A787-849C38E0B570}"/>
                </a:ext>
              </a:extLst>
            </p:cNvPr>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6077;p64">
              <a:extLst>
                <a:ext uri="{FF2B5EF4-FFF2-40B4-BE49-F238E27FC236}">
                  <a16:creationId xmlns:a16="http://schemas.microsoft.com/office/drawing/2014/main" id="{DFE0D094-FE21-C9F5-9E9A-CDCC2D79F735}"/>
                </a:ext>
              </a:extLst>
            </p:cNvPr>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6078;p64">
              <a:extLst>
                <a:ext uri="{FF2B5EF4-FFF2-40B4-BE49-F238E27FC236}">
                  <a16:creationId xmlns:a16="http://schemas.microsoft.com/office/drawing/2014/main" id="{8A6FC277-1679-794A-7405-3F640F1A1747}"/>
                </a:ext>
              </a:extLst>
            </p:cNvPr>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6079;p64">
              <a:extLst>
                <a:ext uri="{FF2B5EF4-FFF2-40B4-BE49-F238E27FC236}">
                  <a16:creationId xmlns:a16="http://schemas.microsoft.com/office/drawing/2014/main" id="{24631083-2717-9968-A80A-3648208C600D}"/>
                </a:ext>
              </a:extLst>
            </p:cNvPr>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6080;p64">
              <a:extLst>
                <a:ext uri="{FF2B5EF4-FFF2-40B4-BE49-F238E27FC236}">
                  <a16:creationId xmlns:a16="http://schemas.microsoft.com/office/drawing/2014/main" id="{7D83FBFB-E343-EB9C-F9DE-D0B67DE013B6}"/>
                </a:ext>
              </a:extLst>
            </p:cNvPr>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6081;p64">
              <a:extLst>
                <a:ext uri="{FF2B5EF4-FFF2-40B4-BE49-F238E27FC236}">
                  <a16:creationId xmlns:a16="http://schemas.microsoft.com/office/drawing/2014/main" id="{7FADDDCB-A9CA-F8D6-DB77-DC3A3AAE8DC8}"/>
                </a:ext>
              </a:extLst>
            </p:cNvPr>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6082;p64">
              <a:extLst>
                <a:ext uri="{FF2B5EF4-FFF2-40B4-BE49-F238E27FC236}">
                  <a16:creationId xmlns:a16="http://schemas.microsoft.com/office/drawing/2014/main" id="{7B0B6943-3576-904B-9735-559F1D212755}"/>
                </a:ext>
              </a:extLst>
            </p:cNvPr>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6083;p64">
              <a:extLst>
                <a:ext uri="{FF2B5EF4-FFF2-40B4-BE49-F238E27FC236}">
                  <a16:creationId xmlns:a16="http://schemas.microsoft.com/office/drawing/2014/main" id="{8A3626B8-E845-DE62-92FE-ACB1B380C9CB}"/>
                </a:ext>
              </a:extLst>
            </p:cNvPr>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6084;p64">
              <a:extLst>
                <a:ext uri="{FF2B5EF4-FFF2-40B4-BE49-F238E27FC236}">
                  <a16:creationId xmlns:a16="http://schemas.microsoft.com/office/drawing/2014/main" id="{17000117-3033-9D9D-CE73-2EBAF0317AB2}"/>
                </a:ext>
              </a:extLst>
            </p:cNvPr>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6085;p64">
              <a:extLst>
                <a:ext uri="{FF2B5EF4-FFF2-40B4-BE49-F238E27FC236}">
                  <a16:creationId xmlns:a16="http://schemas.microsoft.com/office/drawing/2014/main" id="{ECD5DBC5-6C73-1B18-248E-B97330BC8A8E}"/>
                </a:ext>
              </a:extLst>
            </p:cNvPr>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6086;p64">
              <a:extLst>
                <a:ext uri="{FF2B5EF4-FFF2-40B4-BE49-F238E27FC236}">
                  <a16:creationId xmlns:a16="http://schemas.microsoft.com/office/drawing/2014/main" id="{5688BF3E-F180-CED4-6953-E5A12BDCB6F9}"/>
                </a:ext>
              </a:extLst>
            </p:cNvPr>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6087;p64">
              <a:extLst>
                <a:ext uri="{FF2B5EF4-FFF2-40B4-BE49-F238E27FC236}">
                  <a16:creationId xmlns:a16="http://schemas.microsoft.com/office/drawing/2014/main" id="{F1E8FDE3-BF30-F89D-AE17-ECE373B79311}"/>
                </a:ext>
              </a:extLst>
            </p:cNvPr>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6088;p64">
              <a:extLst>
                <a:ext uri="{FF2B5EF4-FFF2-40B4-BE49-F238E27FC236}">
                  <a16:creationId xmlns:a16="http://schemas.microsoft.com/office/drawing/2014/main" id="{D1689188-3906-1FF8-2D45-216551E4D81A}"/>
                </a:ext>
              </a:extLst>
            </p:cNvPr>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6089;p64">
              <a:extLst>
                <a:ext uri="{FF2B5EF4-FFF2-40B4-BE49-F238E27FC236}">
                  <a16:creationId xmlns:a16="http://schemas.microsoft.com/office/drawing/2014/main" id="{35083B85-853E-65D1-84DC-0CF92F619377}"/>
                </a:ext>
              </a:extLst>
            </p:cNvPr>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6090;p64">
              <a:extLst>
                <a:ext uri="{FF2B5EF4-FFF2-40B4-BE49-F238E27FC236}">
                  <a16:creationId xmlns:a16="http://schemas.microsoft.com/office/drawing/2014/main" id="{7BACD179-5B06-EE8A-7D36-6D7540BE0255}"/>
                </a:ext>
              </a:extLst>
            </p:cNvPr>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6091;p64">
              <a:extLst>
                <a:ext uri="{FF2B5EF4-FFF2-40B4-BE49-F238E27FC236}">
                  <a16:creationId xmlns:a16="http://schemas.microsoft.com/office/drawing/2014/main" id="{920052BA-20BE-D9FE-9E4A-FB8072787D1E}"/>
                </a:ext>
              </a:extLst>
            </p:cNvPr>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6092;p64">
              <a:extLst>
                <a:ext uri="{FF2B5EF4-FFF2-40B4-BE49-F238E27FC236}">
                  <a16:creationId xmlns:a16="http://schemas.microsoft.com/office/drawing/2014/main" id="{D95327A7-E003-789E-3175-5A25B903AF16}"/>
                </a:ext>
              </a:extLst>
            </p:cNvPr>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6093;p64">
              <a:extLst>
                <a:ext uri="{FF2B5EF4-FFF2-40B4-BE49-F238E27FC236}">
                  <a16:creationId xmlns:a16="http://schemas.microsoft.com/office/drawing/2014/main" id="{46189F21-BD3A-886E-E925-10FE402F39CD}"/>
                </a:ext>
              </a:extLst>
            </p:cNvPr>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6094;p64">
              <a:extLst>
                <a:ext uri="{FF2B5EF4-FFF2-40B4-BE49-F238E27FC236}">
                  <a16:creationId xmlns:a16="http://schemas.microsoft.com/office/drawing/2014/main" id="{ECF848C2-D50F-5FB7-16B6-C0A5DA4F827F}"/>
                </a:ext>
              </a:extLst>
            </p:cNvPr>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6095;p64">
              <a:extLst>
                <a:ext uri="{FF2B5EF4-FFF2-40B4-BE49-F238E27FC236}">
                  <a16:creationId xmlns:a16="http://schemas.microsoft.com/office/drawing/2014/main" id="{92F63C3D-F8EB-EDE0-0E3C-6AFFCC3330B4}"/>
                </a:ext>
              </a:extLst>
            </p:cNvPr>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6096;p64">
              <a:extLst>
                <a:ext uri="{FF2B5EF4-FFF2-40B4-BE49-F238E27FC236}">
                  <a16:creationId xmlns:a16="http://schemas.microsoft.com/office/drawing/2014/main" id="{B2527A4B-B539-229E-6DD0-F9ACBFC76313}"/>
                </a:ext>
              </a:extLst>
            </p:cNvPr>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6097;p64">
              <a:extLst>
                <a:ext uri="{FF2B5EF4-FFF2-40B4-BE49-F238E27FC236}">
                  <a16:creationId xmlns:a16="http://schemas.microsoft.com/office/drawing/2014/main" id="{494FF7C8-EB2F-A248-A04A-8745A1C017C8}"/>
                </a:ext>
              </a:extLst>
            </p:cNvPr>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6098;p64">
              <a:extLst>
                <a:ext uri="{FF2B5EF4-FFF2-40B4-BE49-F238E27FC236}">
                  <a16:creationId xmlns:a16="http://schemas.microsoft.com/office/drawing/2014/main" id="{56D66533-C71F-150E-7FB5-4441CA0109A6}"/>
                </a:ext>
              </a:extLst>
            </p:cNvPr>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6099;p64">
              <a:extLst>
                <a:ext uri="{FF2B5EF4-FFF2-40B4-BE49-F238E27FC236}">
                  <a16:creationId xmlns:a16="http://schemas.microsoft.com/office/drawing/2014/main" id="{C46A2F12-93A6-9FAC-74EE-BDCB99EA2A2F}"/>
                </a:ext>
              </a:extLst>
            </p:cNvPr>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6100;p64">
              <a:extLst>
                <a:ext uri="{FF2B5EF4-FFF2-40B4-BE49-F238E27FC236}">
                  <a16:creationId xmlns:a16="http://schemas.microsoft.com/office/drawing/2014/main" id="{ECAEAED2-1A6E-23FF-EDC6-BDCB6EAA0F93}"/>
                </a:ext>
              </a:extLst>
            </p:cNvPr>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6101;p64">
              <a:extLst>
                <a:ext uri="{FF2B5EF4-FFF2-40B4-BE49-F238E27FC236}">
                  <a16:creationId xmlns:a16="http://schemas.microsoft.com/office/drawing/2014/main" id="{2704B4CF-E2D4-F8F6-268C-C6FDE0EB1EC5}"/>
                </a:ext>
              </a:extLst>
            </p:cNvPr>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6102;p64">
              <a:extLst>
                <a:ext uri="{FF2B5EF4-FFF2-40B4-BE49-F238E27FC236}">
                  <a16:creationId xmlns:a16="http://schemas.microsoft.com/office/drawing/2014/main" id="{3DFCB776-2CED-EFA1-8900-5F10563A2F78}"/>
                </a:ext>
              </a:extLst>
            </p:cNvPr>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6103;p64">
              <a:extLst>
                <a:ext uri="{FF2B5EF4-FFF2-40B4-BE49-F238E27FC236}">
                  <a16:creationId xmlns:a16="http://schemas.microsoft.com/office/drawing/2014/main" id="{39FB95BF-E965-4865-514C-D7801A914153}"/>
                </a:ext>
              </a:extLst>
            </p:cNvPr>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6104;p64">
              <a:extLst>
                <a:ext uri="{FF2B5EF4-FFF2-40B4-BE49-F238E27FC236}">
                  <a16:creationId xmlns:a16="http://schemas.microsoft.com/office/drawing/2014/main" id="{46138892-DDEB-BF97-9924-99212D3702D5}"/>
                </a:ext>
              </a:extLst>
            </p:cNvPr>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6105;p64">
              <a:extLst>
                <a:ext uri="{FF2B5EF4-FFF2-40B4-BE49-F238E27FC236}">
                  <a16:creationId xmlns:a16="http://schemas.microsoft.com/office/drawing/2014/main" id="{C76A7031-CF22-21E7-CFC0-B8EC1F92F234}"/>
                </a:ext>
              </a:extLst>
            </p:cNvPr>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6106;p64">
              <a:extLst>
                <a:ext uri="{FF2B5EF4-FFF2-40B4-BE49-F238E27FC236}">
                  <a16:creationId xmlns:a16="http://schemas.microsoft.com/office/drawing/2014/main" id="{3A1BA34A-2E21-929A-27C9-2888A5F436F0}"/>
                </a:ext>
              </a:extLst>
            </p:cNvPr>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6107;p64">
              <a:extLst>
                <a:ext uri="{FF2B5EF4-FFF2-40B4-BE49-F238E27FC236}">
                  <a16:creationId xmlns:a16="http://schemas.microsoft.com/office/drawing/2014/main" id="{1061CC94-0BFD-A4B9-3CC4-0F0732943F31}"/>
                </a:ext>
              </a:extLst>
            </p:cNvPr>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6108;p64">
              <a:extLst>
                <a:ext uri="{FF2B5EF4-FFF2-40B4-BE49-F238E27FC236}">
                  <a16:creationId xmlns:a16="http://schemas.microsoft.com/office/drawing/2014/main" id="{3070010E-4EC1-0138-F0B1-0F1034A2CC40}"/>
                </a:ext>
              </a:extLst>
            </p:cNvPr>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6109;p64">
              <a:extLst>
                <a:ext uri="{FF2B5EF4-FFF2-40B4-BE49-F238E27FC236}">
                  <a16:creationId xmlns:a16="http://schemas.microsoft.com/office/drawing/2014/main" id="{F91BDB3B-5261-4141-1B40-E27751C73893}"/>
                </a:ext>
              </a:extLst>
            </p:cNvPr>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6110;p64">
              <a:extLst>
                <a:ext uri="{FF2B5EF4-FFF2-40B4-BE49-F238E27FC236}">
                  <a16:creationId xmlns:a16="http://schemas.microsoft.com/office/drawing/2014/main" id="{9B6CC5E2-1948-AB92-DE0C-D961B1BB9ED3}"/>
                </a:ext>
              </a:extLst>
            </p:cNvPr>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6111;p64">
              <a:extLst>
                <a:ext uri="{FF2B5EF4-FFF2-40B4-BE49-F238E27FC236}">
                  <a16:creationId xmlns:a16="http://schemas.microsoft.com/office/drawing/2014/main" id="{5D24D20F-0EE3-2E48-EFFC-82A5FC24460C}"/>
                </a:ext>
              </a:extLst>
            </p:cNvPr>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6112;p64">
              <a:extLst>
                <a:ext uri="{FF2B5EF4-FFF2-40B4-BE49-F238E27FC236}">
                  <a16:creationId xmlns:a16="http://schemas.microsoft.com/office/drawing/2014/main" id="{CD4D465A-879C-4962-7AEA-0095859D62E7}"/>
                </a:ext>
              </a:extLst>
            </p:cNvPr>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6113;p64">
              <a:extLst>
                <a:ext uri="{FF2B5EF4-FFF2-40B4-BE49-F238E27FC236}">
                  <a16:creationId xmlns:a16="http://schemas.microsoft.com/office/drawing/2014/main" id="{9269D4EC-6D0C-6970-E17D-8DB5BF4F9B7B}"/>
                </a:ext>
              </a:extLst>
            </p:cNvPr>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6114;p64">
              <a:extLst>
                <a:ext uri="{FF2B5EF4-FFF2-40B4-BE49-F238E27FC236}">
                  <a16:creationId xmlns:a16="http://schemas.microsoft.com/office/drawing/2014/main" id="{86246D78-8A91-D1D8-8861-913D78772A15}"/>
                </a:ext>
              </a:extLst>
            </p:cNvPr>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6115;p64">
              <a:extLst>
                <a:ext uri="{FF2B5EF4-FFF2-40B4-BE49-F238E27FC236}">
                  <a16:creationId xmlns:a16="http://schemas.microsoft.com/office/drawing/2014/main" id="{A2A9254D-65F1-032F-E677-A2FA68E13CF4}"/>
                </a:ext>
              </a:extLst>
            </p:cNvPr>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6116;p64">
              <a:extLst>
                <a:ext uri="{FF2B5EF4-FFF2-40B4-BE49-F238E27FC236}">
                  <a16:creationId xmlns:a16="http://schemas.microsoft.com/office/drawing/2014/main" id="{014059C3-99E8-09C1-1877-3F6894841022}"/>
                </a:ext>
              </a:extLst>
            </p:cNvPr>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6117;p64">
              <a:extLst>
                <a:ext uri="{FF2B5EF4-FFF2-40B4-BE49-F238E27FC236}">
                  <a16:creationId xmlns:a16="http://schemas.microsoft.com/office/drawing/2014/main" id="{8CB567A0-3AA0-128F-746B-80CB57153CB8}"/>
                </a:ext>
              </a:extLst>
            </p:cNvPr>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6118;p64">
              <a:extLst>
                <a:ext uri="{FF2B5EF4-FFF2-40B4-BE49-F238E27FC236}">
                  <a16:creationId xmlns:a16="http://schemas.microsoft.com/office/drawing/2014/main" id="{EF89F605-C809-A829-AB06-AA0A73A20C17}"/>
                </a:ext>
              </a:extLst>
            </p:cNvPr>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6119;p64">
              <a:extLst>
                <a:ext uri="{FF2B5EF4-FFF2-40B4-BE49-F238E27FC236}">
                  <a16:creationId xmlns:a16="http://schemas.microsoft.com/office/drawing/2014/main" id="{B1E35F87-28AF-E78A-3927-6BE121AAE3B9}"/>
                </a:ext>
              </a:extLst>
            </p:cNvPr>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6120;p64">
              <a:extLst>
                <a:ext uri="{FF2B5EF4-FFF2-40B4-BE49-F238E27FC236}">
                  <a16:creationId xmlns:a16="http://schemas.microsoft.com/office/drawing/2014/main" id="{A8B8F8E6-CE1E-7B99-5F71-2E7A69E22197}"/>
                </a:ext>
              </a:extLst>
            </p:cNvPr>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6121;p64">
              <a:extLst>
                <a:ext uri="{FF2B5EF4-FFF2-40B4-BE49-F238E27FC236}">
                  <a16:creationId xmlns:a16="http://schemas.microsoft.com/office/drawing/2014/main" id="{DB79894C-3E8A-465A-BE04-FBE70A7F4466}"/>
                </a:ext>
              </a:extLst>
            </p:cNvPr>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6122;p64">
              <a:extLst>
                <a:ext uri="{FF2B5EF4-FFF2-40B4-BE49-F238E27FC236}">
                  <a16:creationId xmlns:a16="http://schemas.microsoft.com/office/drawing/2014/main" id="{FF7CDEDA-898F-3426-757A-1D40C645EF97}"/>
                </a:ext>
              </a:extLst>
            </p:cNvPr>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6123;p64">
              <a:extLst>
                <a:ext uri="{FF2B5EF4-FFF2-40B4-BE49-F238E27FC236}">
                  <a16:creationId xmlns:a16="http://schemas.microsoft.com/office/drawing/2014/main" id="{F565D2D1-B1D8-1D53-EC98-6500EF114CBD}"/>
                </a:ext>
              </a:extLst>
            </p:cNvPr>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6124;p64">
              <a:extLst>
                <a:ext uri="{FF2B5EF4-FFF2-40B4-BE49-F238E27FC236}">
                  <a16:creationId xmlns:a16="http://schemas.microsoft.com/office/drawing/2014/main" id="{66EE4189-305A-27EA-A66E-F7DFD82DCFBB}"/>
                </a:ext>
              </a:extLst>
            </p:cNvPr>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6125;p64">
              <a:extLst>
                <a:ext uri="{FF2B5EF4-FFF2-40B4-BE49-F238E27FC236}">
                  <a16:creationId xmlns:a16="http://schemas.microsoft.com/office/drawing/2014/main" id="{6293BFF7-D6C8-6678-9F4D-95E7CAE5DD1A}"/>
                </a:ext>
              </a:extLst>
            </p:cNvPr>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6126;p64">
              <a:extLst>
                <a:ext uri="{FF2B5EF4-FFF2-40B4-BE49-F238E27FC236}">
                  <a16:creationId xmlns:a16="http://schemas.microsoft.com/office/drawing/2014/main" id="{9F88CE42-8321-11BE-95A4-BFEEE20FC8A3}"/>
                </a:ext>
              </a:extLst>
            </p:cNvPr>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6127;p64">
              <a:extLst>
                <a:ext uri="{FF2B5EF4-FFF2-40B4-BE49-F238E27FC236}">
                  <a16:creationId xmlns:a16="http://schemas.microsoft.com/office/drawing/2014/main" id="{DCD5D6D2-167B-A46A-DF34-94C72BD9E896}"/>
                </a:ext>
              </a:extLst>
            </p:cNvPr>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6128;p64">
              <a:extLst>
                <a:ext uri="{FF2B5EF4-FFF2-40B4-BE49-F238E27FC236}">
                  <a16:creationId xmlns:a16="http://schemas.microsoft.com/office/drawing/2014/main" id="{619CA5B0-9892-AD21-4620-57423F76EF22}"/>
                </a:ext>
              </a:extLst>
            </p:cNvPr>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6129;p64">
              <a:extLst>
                <a:ext uri="{FF2B5EF4-FFF2-40B4-BE49-F238E27FC236}">
                  <a16:creationId xmlns:a16="http://schemas.microsoft.com/office/drawing/2014/main" id="{8F0439F2-9D43-F14D-D5FC-59F6C14EBFF7}"/>
                </a:ext>
              </a:extLst>
            </p:cNvPr>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6130;p64">
              <a:extLst>
                <a:ext uri="{FF2B5EF4-FFF2-40B4-BE49-F238E27FC236}">
                  <a16:creationId xmlns:a16="http://schemas.microsoft.com/office/drawing/2014/main" id="{47125725-7DA8-4F61-DDD7-5789E1B79A7A}"/>
                </a:ext>
              </a:extLst>
            </p:cNvPr>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6131;p64">
              <a:extLst>
                <a:ext uri="{FF2B5EF4-FFF2-40B4-BE49-F238E27FC236}">
                  <a16:creationId xmlns:a16="http://schemas.microsoft.com/office/drawing/2014/main" id="{E422D3AD-3B60-E43E-2B02-74548ED642D3}"/>
                </a:ext>
              </a:extLst>
            </p:cNvPr>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6132;p64">
              <a:extLst>
                <a:ext uri="{FF2B5EF4-FFF2-40B4-BE49-F238E27FC236}">
                  <a16:creationId xmlns:a16="http://schemas.microsoft.com/office/drawing/2014/main" id="{8BDA4457-6E39-0EB6-8D3E-755AB7A0BC8C}"/>
                </a:ext>
              </a:extLst>
            </p:cNvPr>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6133;p64">
              <a:extLst>
                <a:ext uri="{FF2B5EF4-FFF2-40B4-BE49-F238E27FC236}">
                  <a16:creationId xmlns:a16="http://schemas.microsoft.com/office/drawing/2014/main" id="{85098331-2C78-A74C-B4F3-8455AFD57817}"/>
                </a:ext>
              </a:extLst>
            </p:cNvPr>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6134;p64">
              <a:extLst>
                <a:ext uri="{FF2B5EF4-FFF2-40B4-BE49-F238E27FC236}">
                  <a16:creationId xmlns:a16="http://schemas.microsoft.com/office/drawing/2014/main" id="{A0CED23F-E49B-C4F8-E01E-E0F261099314}"/>
                </a:ext>
              </a:extLst>
            </p:cNvPr>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6135;p64">
              <a:extLst>
                <a:ext uri="{FF2B5EF4-FFF2-40B4-BE49-F238E27FC236}">
                  <a16:creationId xmlns:a16="http://schemas.microsoft.com/office/drawing/2014/main" id="{0E7CC5AD-1051-65F0-277D-AF02D2FAEF4F}"/>
                </a:ext>
              </a:extLst>
            </p:cNvPr>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6136;p64">
              <a:extLst>
                <a:ext uri="{FF2B5EF4-FFF2-40B4-BE49-F238E27FC236}">
                  <a16:creationId xmlns:a16="http://schemas.microsoft.com/office/drawing/2014/main" id="{B8A85337-1FC8-ADA4-E427-AF5A8BF9110C}"/>
                </a:ext>
              </a:extLst>
            </p:cNvPr>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6137;p64">
              <a:extLst>
                <a:ext uri="{FF2B5EF4-FFF2-40B4-BE49-F238E27FC236}">
                  <a16:creationId xmlns:a16="http://schemas.microsoft.com/office/drawing/2014/main" id="{34BD8CDA-73D4-ED68-50B5-D349389CBE22}"/>
                </a:ext>
              </a:extLst>
            </p:cNvPr>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6138;p64">
              <a:extLst>
                <a:ext uri="{FF2B5EF4-FFF2-40B4-BE49-F238E27FC236}">
                  <a16:creationId xmlns:a16="http://schemas.microsoft.com/office/drawing/2014/main" id="{27AB4EF6-0DEA-2F6A-3792-77DA754D110C}"/>
                </a:ext>
              </a:extLst>
            </p:cNvPr>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6139;p64">
              <a:extLst>
                <a:ext uri="{FF2B5EF4-FFF2-40B4-BE49-F238E27FC236}">
                  <a16:creationId xmlns:a16="http://schemas.microsoft.com/office/drawing/2014/main" id="{ED2CC524-FBBA-6A09-9986-5CDC27C40209}"/>
                </a:ext>
              </a:extLst>
            </p:cNvPr>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6140;p64">
              <a:extLst>
                <a:ext uri="{FF2B5EF4-FFF2-40B4-BE49-F238E27FC236}">
                  <a16:creationId xmlns:a16="http://schemas.microsoft.com/office/drawing/2014/main" id="{FF2A8DC5-BF35-AAC7-77EE-1D44C6C93B0C}"/>
                </a:ext>
              </a:extLst>
            </p:cNvPr>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6141;p64">
              <a:extLst>
                <a:ext uri="{FF2B5EF4-FFF2-40B4-BE49-F238E27FC236}">
                  <a16:creationId xmlns:a16="http://schemas.microsoft.com/office/drawing/2014/main" id="{DEDF687D-BA60-8537-8FF9-FC09E2C17612}"/>
                </a:ext>
              </a:extLst>
            </p:cNvPr>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6142;p64">
              <a:extLst>
                <a:ext uri="{FF2B5EF4-FFF2-40B4-BE49-F238E27FC236}">
                  <a16:creationId xmlns:a16="http://schemas.microsoft.com/office/drawing/2014/main" id="{6FFAAF2A-8D1B-C396-FC8E-0EC7D48C3804}"/>
                </a:ext>
              </a:extLst>
            </p:cNvPr>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6143;p64">
              <a:extLst>
                <a:ext uri="{FF2B5EF4-FFF2-40B4-BE49-F238E27FC236}">
                  <a16:creationId xmlns:a16="http://schemas.microsoft.com/office/drawing/2014/main" id="{529DDD98-D5A7-792B-B683-65335A82F15A}"/>
                </a:ext>
              </a:extLst>
            </p:cNvPr>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6144;p64">
              <a:extLst>
                <a:ext uri="{FF2B5EF4-FFF2-40B4-BE49-F238E27FC236}">
                  <a16:creationId xmlns:a16="http://schemas.microsoft.com/office/drawing/2014/main" id="{F7813648-C59A-2842-2162-B05475C6EDE6}"/>
                </a:ext>
              </a:extLst>
            </p:cNvPr>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6145;p64">
              <a:extLst>
                <a:ext uri="{FF2B5EF4-FFF2-40B4-BE49-F238E27FC236}">
                  <a16:creationId xmlns:a16="http://schemas.microsoft.com/office/drawing/2014/main" id="{3986D201-B24B-E5E6-2FDC-195920666F52}"/>
                </a:ext>
              </a:extLst>
            </p:cNvPr>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6146;p64">
              <a:extLst>
                <a:ext uri="{FF2B5EF4-FFF2-40B4-BE49-F238E27FC236}">
                  <a16:creationId xmlns:a16="http://schemas.microsoft.com/office/drawing/2014/main" id="{5A3B5D1F-539A-8A83-4150-65A17E1B9C12}"/>
                </a:ext>
              </a:extLst>
            </p:cNvPr>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6147;p64">
              <a:extLst>
                <a:ext uri="{FF2B5EF4-FFF2-40B4-BE49-F238E27FC236}">
                  <a16:creationId xmlns:a16="http://schemas.microsoft.com/office/drawing/2014/main" id="{AD659AEE-0DC9-7B17-CA8F-041A0F646320}"/>
                </a:ext>
              </a:extLst>
            </p:cNvPr>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6148;p64">
              <a:extLst>
                <a:ext uri="{FF2B5EF4-FFF2-40B4-BE49-F238E27FC236}">
                  <a16:creationId xmlns:a16="http://schemas.microsoft.com/office/drawing/2014/main" id="{A5933FE7-CF86-D809-8318-3BC2356BEF6E}"/>
                </a:ext>
              </a:extLst>
            </p:cNvPr>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6149;p64">
              <a:extLst>
                <a:ext uri="{FF2B5EF4-FFF2-40B4-BE49-F238E27FC236}">
                  <a16:creationId xmlns:a16="http://schemas.microsoft.com/office/drawing/2014/main" id="{FD89AFA4-6FA9-48EA-CEAE-97ECB83A8EDF}"/>
                </a:ext>
              </a:extLst>
            </p:cNvPr>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6150;p64">
              <a:extLst>
                <a:ext uri="{FF2B5EF4-FFF2-40B4-BE49-F238E27FC236}">
                  <a16:creationId xmlns:a16="http://schemas.microsoft.com/office/drawing/2014/main" id="{ECFDFBF8-CD59-69D9-95AA-6D8F81FEE57A}"/>
                </a:ext>
              </a:extLst>
            </p:cNvPr>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6151;p64">
              <a:extLst>
                <a:ext uri="{FF2B5EF4-FFF2-40B4-BE49-F238E27FC236}">
                  <a16:creationId xmlns:a16="http://schemas.microsoft.com/office/drawing/2014/main" id="{D69BA455-12B9-97E9-00BD-484A70AB3961}"/>
                </a:ext>
              </a:extLst>
            </p:cNvPr>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6152;p64">
              <a:extLst>
                <a:ext uri="{FF2B5EF4-FFF2-40B4-BE49-F238E27FC236}">
                  <a16:creationId xmlns:a16="http://schemas.microsoft.com/office/drawing/2014/main" id="{330FE13B-21A3-5C11-08B9-025C6EB9781F}"/>
                </a:ext>
              </a:extLst>
            </p:cNvPr>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6153;p64">
              <a:extLst>
                <a:ext uri="{FF2B5EF4-FFF2-40B4-BE49-F238E27FC236}">
                  <a16:creationId xmlns:a16="http://schemas.microsoft.com/office/drawing/2014/main" id="{BABFFE24-B8D7-9BEA-B5BC-EB33FA452101}"/>
                </a:ext>
              </a:extLst>
            </p:cNvPr>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6154;p64">
              <a:extLst>
                <a:ext uri="{FF2B5EF4-FFF2-40B4-BE49-F238E27FC236}">
                  <a16:creationId xmlns:a16="http://schemas.microsoft.com/office/drawing/2014/main" id="{16C060F0-C1D8-DC4E-0BC7-6101B6F90202}"/>
                </a:ext>
              </a:extLst>
            </p:cNvPr>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6155;p64">
              <a:extLst>
                <a:ext uri="{FF2B5EF4-FFF2-40B4-BE49-F238E27FC236}">
                  <a16:creationId xmlns:a16="http://schemas.microsoft.com/office/drawing/2014/main" id="{DB0B240A-4450-15F7-9290-FED72C66D483}"/>
                </a:ext>
              </a:extLst>
            </p:cNvPr>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6156;p64">
              <a:extLst>
                <a:ext uri="{FF2B5EF4-FFF2-40B4-BE49-F238E27FC236}">
                  <a16:creationId xmlns:a16="http://schemas.microsoft.com/office/drawing/2014/main" id="{DD8BF079-87F9-4425-636E-B0F509CDDE82}"/>
                </a:ext>
              </a:extLst>
            </p:cNvPr>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6157;p64">
              <a:extLst>
                <a:ext uri="{FF2B5EF4-FFF2-40B4-BE49-F238E27FC236}">
                  <a16:creationId xmlns:a16="http://schemas.microsoft.com/office/drawing/2014/main" id="{69126FA8-AE76-FE24-75E7-D7E21EFE232F}"/>
                </a:ext>
              </a:extLst>
            </p:cNvPr>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6158;p64">
              <a:extLst>
                <a:ext uri="{FF2B5EF4-FFF2-40B4-BE49-F238E27FC236}">
                  <a16:creationId xmlns:a16="http://schemas.microsoft.com/office/drawing/2014/main" id="{04678D28-6691-AB3F-3B4E-04688DD221EA}"/>
                </a:ext>
              </a:extLst>
            </p:cNvPr>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6159;p64">
              <a:extLst>
                <a:ext uri="{FF2B5EF4-FFF2-40B4-BE49-F238E27FC236}">
                  <a16:creationId xmlns:a16="http://schemas.microsoft.com/office/drawing/2014/main" id="{23CE3972-E39F-2CF4-0099-DE4E8115CF89}"/>
                </a:ext>
              </a:extLst>
            </p:cNvPr>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6160;p64">
              <a:extLst>
                <a:ext uri="{FF2B5EF4-FFF2-40B4-BE49-F238E27FC236}">
                  <a16:creationId xmlns:a16="http://schemas.microsoft.com/office/drawing/2014/main" id="{20215627-9FD8-2121-1D12-4BA945E8F1B2}"/>
                </a:ext>
              </a:extLst>
            </p:cNvPr>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6161;p64">
              <a:extLst>
                <a:ext uri="{FF2B5EF4-FFF2-40B4-BE49-F238E27FC236}">
                  <a16:creationId xmlns:a16="http://schemas.microsoft.com/office/drawing/2014/main" id="{27EE6E7A-B727-A03D-096D-2DBDC6536F7C}"/>
                </a:ext>
              </a:extLst>
            </p:cNvPr>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6162;p64">
              <a:extLst>
                <a:ext uri="{FF2B5EF4-FFF2-40B4-BE49-F238E27FC236}">
                  <a16:creationId xmlns:a16="http://schemas.microsoft.com/office/drawing/2014/main" id="{19BE5136-D6A6-A4FB-DD10-9962A698E15D}"/>
                </a:ext>
              </a:extLst>
            </p:cNvPr>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6163;p64">
              <a:extLst>
                <a:ext uri="{FF2B5EF4-FFF2-40B4-BE49-F238E27FC236}">
                  <a16:creationId xmlns:a16="http://schemas.microsoft.com/office/drawing/2014/main" id="{8915A7B5-DE16-FEE0-9270-D4B9B28B54AA}"/>
                </a:ext>
              </a:extLst>
            </p:cNvPr>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6164;p64">
              <a:extLst>
                <a:ext uri="{FF2B5EF4-FFF2-40B4-BE49-F238E27FC236}">
                  <a16:creationId xmlns:a16="http://schemas.microsoft.com/office/drawing/2014/main" id="{D7A7E5EE-1DE2-6153-DC38-CF295B98F1C5}"/>
                </a:ext>
              </a:extLst>
            </p:cNvPr>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6165;p64">
              <a:extLst>
                <a:ext uri="{FF2B5EF4-FFF2-40B4-BE49-F238E27FC236}">
                  <a16:creationId xmlns:a16="http://schemas.microsoft.com/office/drawing/2014/main" id="{8059CD49-CD2D-623E-C13A-290F2AEC99B8}"/>
                </a:ext>
              </a:extLst>
            </p:cNvPr>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6166;p64">
              <a:extLst>
                <a:ext uri="{FF2B5EF4-FFF2-40B4-BE49-F238E27FC236}">
                  <a16:creationId xmlns:a16="http://schemas.microsoft.com/office/drawing/2014/main" id="{D62B5B2A-7A01-8818-D58A-341A8C931029}"/>
                </a:ext>
              </a:extLst>
            </p:cNvPr>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6167;p64">
              <a:extLst>
                <a:ext uri="{FF2B5EF4-FFF2-40B4-BE49-F238E27FC236}">
                  <a16:creationId xmlns:a16="http://schemas.microsoft.com/office/drawing/2014/main" id="{27D5FD08-41AD-6914-E11D-C00C5B6D00C1}"/>
                </a:ext>
              </a:extLst>
            </p:cNvPr>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6168;p64">
              <a:extLst>
                <a:ext uri="{FF2B5EF4-FFF2-40B4-BE49-F238E27FC236}">
                  <a16:creationId xmlns:a16="http://schemas.microsoft.com/office/drawing/2014/main" id="{80EB83CB-18D4-D68D-0028-FFF04D77B7E7}"/>
                </a:ext>
              </a:extLst>
            </p:cNvPr>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6169;p64">
              <a:extLst>
                <a:ext uri="{FF2B5EF4-FFF2-40B4-BE49-F238E27FC236}">
                  <a16:creationId xmlns:a16="http://schemas.microsoft.com/office/drawing/2014/main" id="{5C65C8FB-1E8D-A2FE-5F89-7B84ABEB755A}"/>
                </a:ext>
              </a:extLst>
            </p:cNvPr>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6170;p64">
              <a:extLst>
                <a:ext uri="{FF2B5EF4-FFF2-40B4-BE49-F238E27FC236}">
                  <a16:creationId xmlns:a16="http://schemas.microsoft.com/office/drawing/2014/main" id="{F836D06F-BC5D-ADDC-55BC-F2ADCED05976}"/>
                </a:ext>
              </a:extLst>
            </p:cNvPr>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6171;p64">
              <a:extLst>
                <a:ext uri="{FF2B5EF4-FFF2-40B4-BE49-F238E27FC236}">
                  <a16:creationId xmlns:a16="http://schemas.microsoft.com/office/drawing/2014/main" id="{C97DF8F7-1E06-86CB-8C9A-E51FFF809EB5}"/>
                </a:ext>
              </a:extLst>
            </p:cNvPr>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6172;p64">
              <a:extLst>
                <a:ext uri="{FF2B5EF4-FFF2-40B4-BE49-F238E27FC236}">
                  <a16:creationId xmlns:a16="http://schemas.microsoft.com/office/drawing/2014/main" id="{A22D158C-1BC0-028F-D3D5-A8245BE804C5}"/>
                </a:ext>
              </a:extLst>
            </p:cNvPr>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6173;p64">
              <a:extLst>
                <a:ext uri="{FF2B5EF4-FFF2-40B4-BE49-F238E27FC236}">
                  <a16:creationId xmlns:a16="http://schemas.microsoft.com/office/drawing/2014/main" id="{19D29CA9-4413-3B37-988A-7065BD647F9E}"/>
                </a:ext>
              </a:extLst>
            </p:cNvPr>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6174;p64">
              <a:extLst>
                <a:ext uri="{FF2B5EF4-FFF2-40B4-BE49-F238E27FC236}">
                  <a16:creationId xmlns:a16="http://schemas.microsoft.com/office/drawing/2014/main" id="{808A9C75-9D3C-9E06-474D-0AFC138DD377}"/>
                </a:ext>
              </a:extLst>
            </p:cNvPr>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6175;p64">
              <a:extLst>
                <a:ext uri="{FF2B5EF4-FFF2-40B4-BE49-F238E27FC236}">
                  <a16:creationId xmlns:a16="http://schemas.microsoft.com/office/drawing/2014/main" id="{8D65E492-57E1-EC94-861E-2B320DD0B989}"/>
                </a:ext>
              </a:extLst>
            </p:cNvPr>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6176;p64">
              <a:extLst>
                <a:ext uri="{FF2B5EF4-FFF2-40B4-BE49-F238E27FC236}">
                  <a16:creationId xmlns:a16="http://schemas.microsoft.com/office/drawing/2014/main" id="{6C6B0AD2-0A0B-A1DC-531B-5DFD1D78C92E}"/>
                </a:ext>
              </a:extLst>
            </p:cNvPr>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6177;p64">
              <a:extLst>
                <a:ext uri="{FF2B5EF4-FFF2-40B4-BE49-F238E27FC236}">
                  <a16:creationId xmlns:a16="http://schemas.microsoft.com/office/drawing/2014/main" id="{C7E67911-EE2B-3319-A989-71F2B298FCB9}"/>
                </a:ext>
              </a:extLst>
            </p:cNvPr>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6178;p64">
              <a:extLst>
                <a:ext uri="{FF2B5EF4-FFF2-40B4-BE49-F238E27FC236}">
                  <a16:creationId xmlns:a16="http://schemas.microsoft.com/office/drawing/2014/main" id="{4972E00D-21DB-8B45-8248-63C708E759D5}"/>
                </a:ext>
              </a:extLst>
            </p:cNvPr>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6179;p64">
              <a:extLst>
                <a:ext uri="{FF2B5EF4-FFF2-40B4-BE49-F238E27FC236}">
                  <a16:creationId xmlns:a16="http://schemas.microsoft.com/office/drawing/2014/main" id="{4D9F26AC-16C6-06F1-DB9A-89858240CEF6}"/>
                </a:ext>
              </a:extLst>
            </p:cNvPr>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6180;p64">
              <a:extLst>
                <a:ext uri="{FF2B5EF4-FFF2-40B4-BE49-F238E27FC236}">
                  <a16:creationId xmlns:a16="http://schemas.microsoft.com/office/drawing/2014/main" id="{464D0112-BA44-EDE4-5033-294060C9EFD7}"/>
                </a:ext>
              </a:extLst>
            </p:cNvPr>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6181;p64">
              <a:extLst>
                <a:ext uri="{FF2B5EF4-FFF2-40B4-BE49-F238E27FC236}">
                  <a16:creationId xmlns:a16="http://schemas.microsoft.com/office/drawing/2014/main" id="{7418848D-D8AF-4296-9A3C-31E39F361649}"/>
                </a:ext>
              </a:extLst>
            </p:cNvPr>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6182;p64">
              <a:extLst>
                <a:ext uri="{FF2B5EF4-FFF2-40B4-BE49-F238E27FC236}">
                  <a16:creationId xmlns:a16="http://schemas.microsoft.com/office/drawing/2014/main" id="{DA0C255F-C14B-00D2-6CF6-B0CD5735191F}"/>
                </a:ext>
              </a:extLst>
            </p:cNvPr>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6183;p64">
              <a:extLst>
                <a:ext uri="{FF2B5EF4-FFF2-40B4-BE49-F238E27FC236}">
                  <a16:creationId xmlns:a16="http://schemas.microsoft.com/office/drawing/2014/main" id="{44029E9A-D9D1-2BCA-3789-58E30459333F}"/>
                </a:ext>
              </a:extLst>
            </p:cNvPr>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6184;p64">
              <a:extLst>
                <a:ext uri="{FF2B5EF4-FFF2-40B4-BE49-F238E27FC236}">
                  <a16:creationId xmlns:a16="http://schemas.microsoft.com/office/drawing/2014/main" id="{0AAFEF6A-99F5-6B60-254B-DAC7C5F07835}"/>
                </a:ext>
              </a:extLst>
            </p:cNvPr>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6185;p64">
              <a:extLst>
                <a:ext uri="{FF2B5EF4-FFF2-40B4-BE49-F238E27FC236}">
                  <a16:creationId xmlns:a16="http://schemas.microsoft.com/office/drawing/2014/main" id="{969DF89B-122E-21B4-439D-67883154889A}"/>
                </a:ext>
              </a:extLst>
            </p:cNvPr>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6186;p64">
              <a:extLst>
                <a:ext uri="{FF2B5EF4-FFF2-40B4-BE49-F238E27FC236}">
                  <a16:creationId xmlns:a16="http://schemas.microsoft.com/office/drawing/2014/main" id="{94A54556-B62B-0D81-4037-5001231CB094}"/>
                </a:ext>
              </a:extLst>
            </p:cNvPr>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6187;p64">
              <a:extLst>
                <a:ext uri="{FF2B5EF4-FFF2-40B4-BE49-F238E27FC236}">
                  <a16:creationId xmlns:a16="http://schemas.microsoft.com/office/drawing/2014/main" id="{1E69691B-2F11-B777-A127-BA9777EEA5DC}"/>
                </a:ext>
              </a:extLst>
            </p:cNvPr>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6188;p64">
              <a:extLst>
                <a:ext uri="{FF2B5EF4-FFF2-40B4-BE49-F238E27FC236}">
                  <a16:creationId xmlns:a16="http://schemas.microsoft.com/office/drawing/2014/main" id="{1F033F25-87C3-071E-0EA0-81C98774A9E9}"/>
                </a:ext>
              </a:extLst>
            </p:cNvPr>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6189;p64">
              <a:extLst>
                <a:ext uri="{FF2B5EF4-FFF2-40B4-BE49-F238E27FC236}">
                  <a16:creationId xmlns:a16="http://schemas.microsoft.com/office/drawing/2014/main" id="{5E9E340B-C042-6886-E2C8-C38DAC3B2604}"/>
                </a:ext>
              </a:extLst>
            </p:cNvPr>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6190;p64">
              <a:extLst>
                <a:ext uri="{FF2B5EF4-FFF2-40B4-BE49-F238E27FC236}">
                  <a16:creationId xmlns:a16="http://schemas.microsoft.com/office/drawing/2014/main" id="{D357FA39-86B7-26E4-F707-3A9CE192E7E2}"/>
                </a:ext>
              </a:extLst>
            </p:cNvPr>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6191;p64">
              <a:extLst>
                <a:ext uri="{FF2B5EF4-FFF2-40B4-BE49-F238E27FC236}">
                  <a16:creationId xmlns:a16="http://schemas.microsoft.com/office/drawing/2014/main" id="{6B26952B-6CD5-85D8-C7C7-504CA635796B}"/>
                </a:ext>
              </a:extLst>
            </p:cNvPr>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6192;p64">
              <a:extLst>
                <a:ext uri="{FF2B5EF4-FFF2-40B4-BE49-F238E27FC236}">
                  <a16:creationId xmlns:a16="http://schemas.microsoft.com/office/drawing/2014/main" id="{E061ED64-BD08-4BDA-E83E-1CAEC7733979}"/>
                </a:ext>
              </a:extLst>
            </p:cNvPr>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6193;p64">
              <a:extLst>
                <a:ext uri="{FF2B5EF4-FFF2-40B4-BE49-F238E27FC236}">
                  <a16:creationId xmlns:a16="http://schemas.microsoft.com/office/drawing/2014/main" id="{A514F72D-82F6-A85E-86FA-17F13BA51A8B}"/>
                </a:ext>
              </a:extLst>
            </p:cNvPr>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6194;p64">
              <a:extLst>
                <a:ext uri="{FF2B5EF4-FFF2-40B4-BE49-F238E27FC236}">
                  <a16:creationId xmlns:a16="http://schemas.microsoft.com/office/drawing/2014/main" id="{D5FF3E40-624B-6B30-3A6F-1D91C3E93E31}"/>
                </a:ext>
              </a:extLst>
            </p:cNvPr>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6195;p64">
              <a:extLst>
                <a:ext uri="{FF2B5EF4-FFF2-40B4-BE49-F238E27FC236}">
                  <a16:creationId xmlns:a16="http://schemas.microsoft.com/office/drawing/2014/main" id="{0F9AE214-48F5-DA11-DD59-7C1A2CFEBF90}"/>
                </a:ext>
              </a:extLst>
            </p:cNvPr>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6196;p64">
              <a:extLst>
                <a:ext uri="{FF2B5EF4-FFF2-40B4-BE49-F238E27FC236}">
                  <a16:creationId xmlns:a16="http://schemas.microsoft.com/office/drawing/2014/main" id="{7F7C6CC0-73A3-0D30-C891-34E66FC75928}"/>
                </a:ext>
              </a:extLst>
            </p:cNvPr>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6197;p64">
              <a:extLst>
                <a:ext uri="{FF2B5EF4-FFF2-40B4-BE49-F238E27FC236}">
                  <a16:creationId xmlns:a16="http://schemas.microsoft.com/office/drawing/2014/main" id="{B7B1F34B-2848-BAF4-310A-393F00FCB140}"/>
                </a:ext>
              </a:extLst>
            </p:cNvPr>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6198;p64">
              <a:extLst>
                <a:ext uri="{FF2B5EF4-FFF2-40B4-BE49-F238E27FC236}">
                  <a16:creationId xmlns:a16="http://schemas.microsoft.com/office/drawing/2014/main" id="{99A50287-E48D-3A52-673A-8D6B0F4BEFC1}"/>
                </a:ext>
              </a:extLst>
            </p:cNvPr>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6199;p64">
              <a:extLst>
                <a:ext uri="{FF2B5EF4-FFF2-40B4-BE49-F238E27FC236}">
                  <a16:creationId xmlns:a16="http://schemas.microsoft.com/office/drawing/2014/main" id="{5CD6183B-8514-A4CC-53D3-C9521289E9AB}"/>
                </a:ext>
              </a:extLst>
            </p:cNvPr>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6200;p64">
              <a:extLst>
                <a:ext uri="{FF2B5EF4-FFF2-40B4-BE49-F238E27FC236}">
                  <a16:creationId xmlns:a16="http://schemas.microsoft.com/office/drawing/2014/main" id="{FBD269F5-1678-C0B8-77D7-3AAEF1037B2A}"/>
                </a:ext>
              </a:extLst>
            </p:cNvPr>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6201;p64">
              <a:extLst>
                <a:ext uri="{FF2B5EF4-FFF2-40B4-BE49-F238E27FC236}">
                  <a16:creationId xmlns:a16="http://schemas.microsoft.com/office/drawing/2014/main" id="{A0F8A982-9A36-3ECA-719E-EA48C7A7EC58}"/>
                </a:ext>
              </a:extLst>
            </p:cNvPr>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6202;p64">
              <a:extLst>
                <a:ext uri="{FF2B5EF4-FFF2-40B4-BE49-F238E27FC236}">
                  <a16:creationId xmlns:a16="http://schemas.microsoft.com/office/drawing/2014/main" id="{6814989E-3F30-3399-04D8-3CF59ACB309E}"/>
                </a:ext>
              </a:extLst>
            </p:cNvPr>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6203;p64">
              <a:extLst>
                <a:ext uri="{FF2B5EF4-FFF2-40B4-BE49-F238E27FC236}">
                  <a16:creationId xmlns:a16="http://schemas.microsoft.com/office/drawing/2014/main" id="{6C462F54-84E4-965A-A3EE-DD7C8797AFB7}"/>
                </a:ext>
              </a:extLst>
            </p:cNvPr>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6204;p64">
              <a:extLst>
                <a:ext uri="{FF2B5EF4-FFF2-40B4-BE49-F238E27FC236}">
                  <a16:creationId xmlns:a16="http://schemas.microsoft.com/office/drawing/2014/main" id="{61F38086-5CB0-8574-ACDD-814A78377EE7}"/>
                </a:ext>
              </a:extLst>
            </p:cNvPr>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6205;p64">
              <a:extLst>
                <a:ext uri="{FF2B5EF4-FFF2-40B4-BE49-F238E27FC236}">
                  <a16:creationId xmlns:a16="http://schemas.microsoft.com/office/drawing/2014/main" id="{55CE80D2-ECA1-1378-8BDC-24D78818D19C}"/>
                </a:ext>
              </a:extLst>
            </p:cNvPr>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6206;p64">
              <a:extLst>
                <a:ext uri="{FF2B5EF4-FFF2-40B4-BE49-F238E27FC236}">
                  <a16:creationId xmlns:a16="http://schemas.microsoft.com/office/drawing/2014/main" id="{C804FCAA-3617-685F-8714-B5639750D9C7}"/>
                </a:ext>
              </a:extLst>
            </p:cNvPr>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6207;p64">
              <a:extLst>
                <a:ext uri="{FF2B5EF4-FFF2-40B4-BE49-F238E27FC236}">
                  <a16:creationId xmlns:a16="http://schemas.microsoft.com/office/drawing/2014/main" id="{563827DD-C678-4632-EDD6-C557A5534A21}"/>
                </a:ext>
              </a:extLst>
            </p:cNvPr>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6208;p64">
              <a:extLst>
                <a:ext uri="{FF2B5EF4-FFF2-40B4-BE49-F238E27FC236}">
                  <a16:creationId xmlns:a16="http://schemas.microsoft.com/office/drawing/2014/main" id="{44ADAE11-0983-A10B-CF51-272142E7F5D7}"/>
                </a:ext>
              </a:extLst>
            </p:cNvPr>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6209;p64">
              <a:extLst>
                <a:ext uri="{FF2B5EF4-FFF2-40B4-BE49-F238E27FC236}">
                  <a16:creationId xmlns:a16="http://schemas.microsoft.com/office/drawing/2014/main" id="{DED8D347-407B-148E-6650-1B57C57F0AE2}"/>
                </a:ext>
              </a:extLst>
            </p:cNvPr>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6210;p64">
              <a:extLst>
                <a:ext uri="{FF2B5EF4-FFF2-40B4-BE49-F238E27FC236}">
                  <a16:creationId xmlns:a16="http://schemas.microsoft.com/office/drawing/2014/main" id="{3956F0F9-AC0C-43EE-0276-00AE53EBA5BE}"/>
                </a:ext>
              </a:extLst>
            </p:cNvPr>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6211;p64">
              <a:extLst>
                <a:ext uri="{FF2B5EF4-FFF2-40B4-BE49-F238E27FC236}">
                  <a16:creationId xmlns:a16="http://schemas.microsoft.com/office/drawing/2014/main" id="{6AC41F71-A529-9336-76F2-6736359F63D7}"/>
                </a:ext>
              </a:extLst>
            </p:cNvPr>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6212;p64">
              <a:extLst>
                <a:ext uri="{FF2B5EF4-FFF2-40B4-BE49-F238E27FC236}">
                  <a16:creationId xmlns:a16="http://schemas.microsoft.com/office/drawing/2014/main" id="{F7FB7B87-38C5-D13A-825F-9E16971CEE53}"/>
                </a:ext>
              </a:extLst>
            </p:cNvPr>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6213;p64">
              <a:extLst>
                <a:ext uri="{FF2B5EF4-FFF2-40B4-BE49-F238E27FC236}">
                  <a16:creationId xmlns:a16="http://schemas.microsoft.com/office/drawing/2014/main" id="{A8BF71ED-A11D-E6DA-5169-57A6AAB0CF22}"/>
                </a:ext>
              </a:extLst>
            </p:cNvPr>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6214;p64">
              <a:extLst>
                <a:ext uri="{FF2B5EF4-FFF2-40B4-BE49-F238E27FC236}">
                  <a16:creationId xmlns:a16="http://schemas.microsoft.com/office/drawing/2014/main" id="{91F0F93C-F1BA-6B8A-E26B-BD0DCB4FB240}"/>
                </a:ext>
              </a:extLst>
            </p:cNvPr>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6215;p64">
              <a:extLst>
                <a:ext uri="{FF2B5EF4-FFF2-40B4-BE49-F238E27FC236}">
                  <a16:creationId xmlns:a16="http://schemas.microsoft.com/office/drawing/2014/main" id="{299793C5-4FDA-36B3-41E3-01350D109B75}"/>
                </a:ext>
              </a:extLst>
            </p:cNvPr>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6216;p64">
              <a:extLst>
                <a:ext uri="{FF2B5EF4-FFF2-40B4-BE49-F238E27FC236}">
                  <a16:creationId xmlns:a16="http://schemas.microsoft.com/office/drawing/2014/main" id="{7F1FA223-E557-2DFD-6321-82958DD90ECE}"/>
                </a:ext>
              </a:extLst>
            </p:cNvPr>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6217;p64">
              <a:extLst>
                <a:ext uri="{FF2B5EF4-FFF2-40B4-BE49-F238E27FC236}">
                  <a16:creationId xmlns:a16="http://schemas.microsoft.com/office/drawing/2014/main" id="{5A37833A-CCE6-E5F6-61F0-5FAB38DB023F}"/>
                </a:ext>
              </a:extLst>
            </p:cNvPr>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6218;p64">
              <a:extLst>
                <a:ext uri="{FF2B5EF4-FFF2-40B4-BE49-F238E27FC236}">
                  <a16:creationId xmlns:a16="http://schemas.microsoft.com/office/drawing/2014/main" id="{3A06501B-F364-0E66-119C-E7F346E7E6E3}"/>
                </a:ext>
              </a:extLst>
            </p:cNvPr>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6219;p64">
              <a:extLst>
                <a:ext uri="{FF2B5EF4-FFF2-40B4-BE49-F238E27FC236}">
                  <a16:creationId xmlns:a16="http://schemas.microsoft.com/office/drawing/2014/main" id="{C36AB455-75A0-3D0E-FE6E-C7AF2A76CE18}"/>
                </a:ext>
              </a:extLst>
            </p:cNvPr>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6220;p64">
              <a:extLst>
                <a:ext uri="{FF2B5EF4-FFF2-40B4-BE49-F238E27FC236}">
                  <a16:creationId xmlns:a16="http://schemas.microsoft.com/office/drawing/2014/main" id="{E54E270E-5FA4-B8C5-D5FF-F2F6400AD13A}"/>
                </a:ext>
              </a:extLst>
            </p:cNvPr>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6221;p64">
              <a:extLst>
                <a:ext uri="{FF2B5EF4-FFF2-40B4-BE49-F238E27FC236}">
                  <a16:creationId xmlns:a16="http://schemas.microsoft.com/office/drawing/2014/main" id="{47E8803A-CB85-B2FF-E6BF-F884C986048F}"/>
                </a:ext>
              </a:extLst>
            </p:cNvPr>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6222;p64">
              <a:extLst>
                <a:ext uri="{FF2B5EF4-FFF2-40B4-BE49-F238E27FC236}">
                  <a16:creationId xmlns:a16="http://schemas.microsoft.com/office/drawing/2014/main" id="{E397AF39-5892-9AFD-DFF0-AF8BD0A29195}"/>
                </a:ext>
              </a:extLst>
            </p:cNvPr>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6223;p64">
              <a:extLst>
                <a:ext uri="{FF2B5EF4-FFF2-40B4-BE49-F238E27FC236}">
                  <a16:creationId xmlns:a16="http://schemas.microsoft.com/office/drawing/2014/main" id="{8E071AD5-2DC2-2590-4AA3-D846137C948F}"/>
                </a:ext>
              </a:extLst>
            </p:cNvPr>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6224;p64">
              <a:extLst>
                <a:ext uri="{FF2B5EF4-FFF2-40B4-BE49-F238E27FC236}">
                  <a16:creationId xmlns:a16="http://schemas.microsoft.com/office/drawing/2014/main" id="{B47A1B95-A26C-04A6-E710-459D7777F10B}"/>
                </a:ext>
              </a:extLst>
            </p:cNvPr>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6225;p64">
              <a:extLst>
                <a:ext uri="{FF2B5EF4-FFF2-40B4-BE49-F238E27FC236}">
                  <a16:creationId xmlns:a16="http://schemas.microsoft.com/office/drawing/2014/main" id="{3BE0E36D-20DB-5BA4-D76C-E2AFD5003C9F}"/>
                </a:ext>
              </a:extLst>
            </p:cNvPr>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6226;p64">
              <a:extLst>
                <a:ext uri="{FF2B5EF4-FFF2-40B4-BE49-F238E27FC236}">
                  <a16:creationId xmlns:a16="http://schemas.microsoft.com/office/drawing/2014/main" id="{C02A584F-D99F-9DCD-99C5-5F4432E63C7E}"/>
                </a:ext>
              </a:extLst>
            </p:cNvPr>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6227;p64">
              <a:extLst>
                <a:ext uri="{FF2B5EF4-FFF2-40B4-BE49-F238E27FC236}">
                  <a16:creationId xmlns:a16="http://schemas.microsoft.com/office/drawing/2014/main" id="{FCC4F137-DD0E-8AEA-B0ED-5DCC09245EE2}"/>
                </a:ext>
              </a:extLst>
            </p:cNvPr>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6228;p64">
              <a:extLst>
                <a:ext uri="{FF2B5EF4-FFF2-40B4-BE49-F238E27FC236}">
                  <a16:creationId xmlns:a16="http://schemas.microsoft.com/office/drawing/2014/main" id="{6519EC46-8277-F027-1109-ABF3B969EDB5}"/>
                </a:ext>
              </a:extLst>
            </p:cNvPr>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6229;p64">
              <a:extLst>
                <a:ext uri="{FF2B5EF4-FFF2-40B4-BE49-F238E27FC236}">
                  <a16:creationId xmlns:a16="http://schemas.microsoft.com/office/drawing/2014/main" id="{870B1E92-BDF1-A518-453E-2E70FDA69B7D}"/>
                </a:ext>
              </a:extLst>
            </p:cNvPr>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6230;p64">
              <a:extLst>
                <a:ext uri="{FF2B5EF4-FFF2-40B4-BE49-F238E27FC236}">
                  <a16:creationId xmlns:a16="http://schemas.microsoft.com/office/drawing/2014/main" id="{63B5D953-BC78-91C1-5B8E-8867B4661778}"/>
                </a:ext>
              </a:extLst>
            </p:cNvPr>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6231;p64">
              <a:extLst>
                <a:ext uri="{FF2B5EF4-FFF2-40B4-BE49-F238E27FC236}">
                  <a16:creationId xmlns:a16="http://schemas.microsoft.com/office/drawing/2014/main" id="{F56B0207-B26F-FB1D-095B-50FCDBE2C69C}"/>
                </a:ext>
              </a:extLst>
            </p:cNvPr>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6232;p64">
              <a:extLst>
                <a:ext uri="{FF2B5EF4-FFF2-40B4-BE49-F238E27FC236}">
                  <a16:creationId xmlns:a16="http://schemas.microsoft.com/office/drawing/2014/main" id="{1802977B-7B8A-339C-E895-20A481C4F1C0}"/>
                </a:ext>
              </a:extLst>
            </p:cNvPr>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6233;p64">
              <a:extLst>
                <a:ext uri="{FF2B5EF4-FFF2-40B4-BE49-F238E27FC236}">
                  <a16:creationId xmlns:a16="http://schemas.microsoft.com/office/drawing/2014/main" id="{CEC35FE7-EAE0-1E6D-9952-C0F0C9172FA2}"/>
                </a:ext>
              </a:extLst>
            </p:cNvPr>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6234;p64">
              <a:extLst>
                <a:ext uri="{FF2B5EF4-FFF2-40B4-BE49-F238E27FC236}">
                  <a16:creationId xmlns:a16="http://schemas.microsoft.com/office/drawing/2014/main" id="{671DE1A5-847B-799F-A6D6-78E743E14989}"/>
                </a:ext>
              </a:extLst>
            </p:cNvPr>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6235;p64">
              <a:extLst>
                <a:ext uri="{FF2B5EF4-FFF2-40B4-BE49-F238E27FC236}">
                  <a16:creationId xmlns:a16="http://schemas.microsoft.com/office/drawing/2014/main" id="{91454EBF-5631-50AC-2688-A95919BCA781}"/>
                </a:ext>
              </a:extLst>
            </p:cNvPr>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6236;p64">
              <a:extLst>
                <a:ext uri="{FF2B5EF4-FFF2-40B4-BE49-F238E27FC236}">
                  <a16:creationId xmlns:a16="http://schemas.microsoft.com/office/drawing/2014/main" id="{24A9FB00-4F3F-0271-3166-714FBF36F226}"/>
                </a:ext>
              </a:extLst>
            </p:cNvPr>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6237;p64">
              <a:extLst>
                <a:ext uri="{FF2B5EF4-FFF2-40B4-BE49-F238E27FC236}">
                  <a16:creationId xmlns:a16="http://schemas.microsoft.com/office/drawing/2014/main" id="{7D4CDE4B-47F3-4243-B649-818B74310D21}"/>
                </a:ext>
              </a:extLst>
            </p:cNvPr>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6238;p64">
              <a:extLst>
                <a:ext uri="{FF2B5EF4-FFF2-40B4-BE49-F238E27FC236}">
                  <a16:creationId xmlns:a16="http://schemas.microsoft.com/office/drawing/2014/main" id="{53B9855F-2ACA-2B8B-3611-1BF00BCE7F14}"/>
                </a:ext>
              </a:extLst>
            </p:cNvPr>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6239;p64">
              <a:extLst>
                <a:ext uri="{FF2B5EF4-FFF2-40B4-BE49-F238E27FC236}">
                  <a16:creationId xmlns:a16="http://schemas.microsoft.com/office/drawing/2014/main" id="{EE52D27C-CEBF-CA9D-C858-283CFB5154F1}"/>
                </a:ext>
              </a:extLst>
            </p:cNvPr>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6240;p64">
              <a:extLst>
                <a:ext uri="{FF2B5EF4-FFF2-40B4-BE49-F238E27FC236}">
                  <a16:creationId xmlns:a16="http://schemas.microsoft.com/office/drawing/2014/main" id="{B3A74E53-01DB-170B-2C6E-BB3D77291592}"/>
                </a:ext>
              </a:extLst>
            </p:cNvPr>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6241;p64">
              <a:extLst>
                <a:ext uri="{FF2B5EF4-FFF2-40B4-BE49-F238E27FC236}">
                  <a16:creationId xmlns:a16="http://schemas.microsoft.com/office/drawing/2014/main" id="{906D5532-80A6-27C1-CE1C-93A8CD78391C}"/>
                </a:ext>
              </a:extLst>
            </p:cNvPr>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6242;p64">
              <a:extLst>
                <a:ext uri="{FF2B5EF4-FFF2-40B4-BE49-F238E27FC236}">
                  <a16:creationId xmlns:a16="http://schemas.microsoft.com/office/drawing/2014/main" id="{B6561228-C3FE-6E3A-DA2B-4703FE46D7D5}"/>
                </a:ext>
              </a:extLst>
            </p:cNvPr>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6243;p64">
              <a:extLst>
                <a:ext uri="{FF2B5EF4-FFF2-40B4-BE49-F238E27FC236}">
                  <a16:creationId xmlns:a16="http://schemas.microsoft.com/office/drawing/2014/main" id="{63613F3D-5794-696A-68A8-01F45669CCF1}"/>
                </a:ext>
              </a:extLst>
            </p:cNvPr>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6244;p64">
              <a:extLst>
                <a:ext uri="{FF2B5EF4-FFF2-40B4-BE49-F238E27FC236}">
                  <a16:creationId xmlns:a16="http://schemas.microsoft.com/office/drawing/2014/main" id="{1FEB1CC1-C313-AFF9-E5F6-1CB8AE772E02}"/>
                </a:ext>
              </a:extLst>
            </p:cNvPr>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6245;p64">
              <a:extLst>
                <a:ext uri="{FF2B5EF4-FFF2-40B4-BE49-F238E27FC236}">
                  <a16:creationId xmlns:a16="http://schemas.microsoft.com/office/drawing/2014/main" id="{061C4794-52D0-E41E-6390-3B4C1E292342}"/>
                </a:ext>
              </a:extLst>
            </p:cNvPr>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6246;p64">
              <a:extLst>
                <a:ext uri="{FF2B5EF4-FFF2-40B4-BE49-F238E27FC236}">
                  <a16:creationId xmlns:a16="http://schemas.microsoft.com/office/drawing/2014/main" id="{892AD33C-B28F-500A-119D-0B080C2902C7}"/>
                </a:ext>
              </a:extLst>
            </p:cNvPr>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6247;p64">
              <a:extLst>
                <a:ext uri="{FF2B5EF4-FFF2-40B4-BE49-F238E27FC236}">
                  <a16:creationId xmlns:a16="http://schemas.microsoft.com/office/drawing/2014/main" id="{5FDF09CF-A72A-4DBA-D6F2-502BEF05C7DD}"/>
                </a:ext>
              </a:extLst>
            </p:cNvPr>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6248;p64">
              <a:extLst>
                <a:ext uri="{FF2B5EF4-FFF2-40B4-BE49-F238E27FC236}">
                  <a16:creationId xmlns:a16="http://schemas.microsoft.com/office/drawing/2014/main" id="{5E635912-CA15-B806-7BAD-F9F746A513B6}"/>
                </a:ext>
              </a:extLst>
            </p:cNvPr>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6249;p64">
              <a:extLst>
                <a:ext uri="{FF2B5EF4-FFF2-40B4-BE49-F238E27FC236}">
                  <a16:creationId xmlns:a16="http://schemas.microsoft.com/office/drawing/2014/main" id="{DD343A10-3BD5-FC97-E83D-A0DD97E5FDF9}"/>
                </a:ext>
              </a:extLst>
            </p:cNvPr>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6250;p64">
              <a:extLst>
                <a:ext uri="{FF2B5EF4-FFF2-40B4-BE49-F238E27FC236}">
                  <a16:creationId xmlns:a16="http://schemas.microsoft.com/office/drawing/2014/main" id="{0492B13E-3059-9C1B-838B-51B330470A72}"/>
                </a:ext>
              </a:extLst>
            </p:cNvPr>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6251;p64">
              <a:extLst>
                <a:ext uri="{FF2B5EF4-FFF2-40B4-BE49-F238E27FC236}">
                  <a16:creationId xmlns:a16="http://schemas.microsoft.com/office/drawing/2014/main" id="{9027F4CD-A0E8-AB97-7D0D-EC6E4F0174B8}"/>
                </a:ext>
              </a:extLst>
            </p:cNvPr>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6252;p64">
              <a:extLst>
                <a:ext uri="{FF2B5EF4-FFF2-40B4-BE49-F238E27FC236}">
                  <a16:creationId xmlns:a16="http://schemas.microsoft.com/office/drawing/2014/main" id="{390E6798-E7E5-2EF9-42F3-6A8C15E4A6C7}"/>
                </a:ext>
              </a:extLst>
            </p:cNvPr>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6253;p64">
              <a:extLst>
                <a:ext uri="{FF2B5EF4-FFF2-40B4-BE49-F238E27FC236}">
                  <a16:creationId xmlns:a16="http://schemas.microsoft.com/office/drawing/2014/main" id="{1A767841-F300-0353-5919-1E9912857D70}"/>
                </a:ext>
              </a:extLst>
            </p:cNvPr>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6254;p64">
              <a:extLst>
                <a:ext uri="{FF2B5EF4-FFF2-40B4-BE49-F238E27FC236}">
                  <a16:creationId xmlns:a16="http://schemas.microsoft.com/office/drawing/2014/main" id="{0B28BA93-2845-56E9-894A-DFC21E76C4A5}"/>
                </a:ext>
              </a:extLst>
            </p:cNvPr>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6255;p64">
              <a:extLst>
                <a:ext uri="{FF2B5EF4-FFF2-40B4-BE49-F238E27FC236}">
                  <a16:creationId xmlns:a16="http://schemas.microsoft.com/office/drawing/2014/main" id="{337F0C8B-0AFF-043E-9EE3-F0F3FC4DD2B4}"/>
                </a:ext>
              </a:extLst>
            </p:cNvPr>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6256;p64">
              <a:extLst>
                <a:ext uri="{FF2B5EF4-FFF2-40B4-BE49-F238E27FC236}">
                  <a16:creationId xmlns:a16="http://schemas.microsoft.com/office/drawing/2014/main" id="{415F0E99-967C-F9BB-B3A7-A53CA6E0B06D}"/>
                </a:ext>
              </a:extLst>
            </p:cNvPr>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6257;p64">
              <a:extLst>
                <a:ext uri="{FF2B5EF4-FFF2-40B4-BE49-F238E27FC236}">
                  <a16:creationId xmlns:a16="http://schemas.microsoft.com/office/drawing/2014/main" id="{B99275F0-B4C4-D5AA-5E72-ADC9F549623D}"/>
                </a:ext>
              </a:extLst>
            </p:cNvPr>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6258;p64">
              <a:extLst>
                <a:ext uri="{FF2B5EF4-FFF2-40B4-BE49-F238E27FC236}">
                  <a16:creationId xmlns:a16="http://schemas.microsoft.com/office/drawing/2014/main" id="{561F55B9-B9FF-6947-747A-5E60AC5C4955}"/>
                </a:ext>
              </a:extLst>
            </p:cNvPr>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6259;p64">
              <a:extLst>
                <a:ext uri="{FF2B5EF4-FFF2-40B4-BE49-F238E27FC236}">
                  <a16:creationId xmlns:a16="http://schemas.microsoft.com/office/drawing/2014/main" id="{772BFB66-DE45-F5F7-4D54-FC49D9633F15}"/>
                </a:ext>
              </a:extLst>
            </p:cNvPr>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6260;p64">
              <a:extLst>
                <a:ext uri="{FF2B5EF4-FFF2-40B4-BE49-F238E27FC236}">
                  <a16:creationId xmlns:a16="http://schemas.microsoft.com/office/drawing/2014/main" id="{2C9D3552-0600-F8DA-AB07-AB7D70166405}"/>
                </a:ext>
              </a:extLst>
            </p:cNvPr>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6261;p64">
              <a:extLst>
                <a:ext uri="{FF2B5EF4-FFF2-40B4-BE49-F238E27FC236}">
                  <a16:creationId xmlns:a16="http://schemas.microsoft.com/office/drawing/2014/main" id="{0630F419-1614-9BC4-A77B-A6CBF0832FE4}"/>
                </a:ext>
              </a:extLst>
            </p:cNvPr>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6262;p64">
              <a:extLst>
                <a:ext uri="{FF2B5EF4-FFF2-40B4-BE49-F238E27FC236}">
                  <a16:creationId xmlns:a16="http://schemas.microsoft.com/office/drawing/2014/main" id="{52A3339D-5E4B-BB84-6E64-2F2D1E827390}"/>
                </a:ext>
              </a:extLst>
            </p:cNvPr>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6263;p64">
              <a:extLst>
                <a:ext uri="{FF2B5EF4-FFF2-40B4-BE49-F238E27FC236}">
                  <a16:creationId xmlns:a16="http://schemas.microsoft.com/office/drawing/2014/main" id="{BA7CCC91-8D44-5DE8-9F77-F0291D3F5853}"/>
                </a:ext>
              </a:extLst>
            </p:cNvPr>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6264;p64">
              <a:extLst>
                <a:ext uri="{FF2B5EF4-FFF2-40B4-BE49-F238E27FC236}">
                  <a16:creationId xmlns:a16="http://schemas.microsoft.com/office/drawing/2014/main" id="{C2E6567D-6421-EE16-E25F-A2F8E6FF93EE}"/>
                </a:ext>
              </a:extLst>
            </p:cNvPr>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6265;p64">
              <a:extLst>
                <a:ext uri="{FF2B5EF4-FFF2-40B4-BE49-F238E27FC236}">
                  <a16:creationId xmlns:a16="http://schemas.microsoft.com/office/drawing/2014/main" id="{9E95E31B-A1C4-EB23-6159-B826CF550654}"/>
                </a:ext>
              </a:extLst>
            </p:cNvPr>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6266;p64">
              <a:extLst>
                <a:ext uri="{FF2B5EF4-FFF2-40B4-BE49-F238E27FC236}">
                  <a16:creationId xmlns:a16="http://schemas.microsoft.com/office/drawing/2014/main" id="{FA4EFCF2-3F95-B197-4478-86A8B1A82F1F}"/>
                </a:ext>
              </a:extLst>
            </p:cNvPr>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6267;p64">
              <a:extLst>
                <a:ext uri="{FF2B5EF4-FFF2-40B4-BE49-F238E27FC236}">
                  <a16:creationId xmlns:a16="http://schemas.microsoft.com/office/drawing/2014/main" id="{C80BAD10-D0C8-B274-89A6-51DC3C6B8943}"/>
                </a:ext>
              </a:extLst>
            </p:cNvPr>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6268;p64">
              <a:extLst>
                <a:ext uri="{FF2B5EF4-FFF2-40B4-BE49-F238E27FC236}">
                  <a16:creationId xmlns:a16="http://schemas.microsoft.com/office/drawing/2014/main" id="{1A0F19FA-01FE-9171-B126-AAFF9BB81141}"/>
                </a:ext>
              </a:extLst>
            </p:cNvPr>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6269;p64">
              <a:extLst>
                <a:ext uri="{FF2B5EF4-FFF2-40B4-BE49-F238E27FC236}">
                  <a16:creationId xmlns:a16="http://schemas.microsoft.com/office/drawing/2014/main" id="{FB2EDD68-EDF4-DBC1-DD88-D4EAB9D64599}"/>
                </a:ext>
              </a:extLst>
            </p:cNvPr>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6270;p64">
              <a:extLst>
                <a:ext uri="{FF2B5EF4-FFF2-40B4-BE49-F238E27FC236}">
                  <a16:creationId xmlns:a16="http://schemas.microsoft.com/office/drawing/2014/main" id="{15D617EA-6D80-7834-5591-8FB16170AF1C}"/>
                </a:ext>
              </a:extLst>
            </p:cNvPr>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6271;p64">
              <a:extLst>
                <a:ext uri="{FF2B5EF4-FFF2-40B4-BE49-F238E27FC236}">
                  <a16:creationId xmlns:a16="http://schemas.microsoft.com/office/drawing/2014/main" id="{83506293-1F27-37E0-DABF-C4E77220E9EF}"/>
                </a:ext>
              </a:extLst>
            </p:cNvPr>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6272;p64">
              <a:extLst>
                <a:ext uri="{FF2B5EF4-FFF2-40B4-BE49-F238E27FC236}">
                  <a16:creationId xmlns:a16="http://schemas.microsoft.com/office/drawing/2014/main" id="{5B204592-B6E2-5F92-93D0-E31ACC235439}"/>
                </a:ext>
              </a:extLst>
            </p:cNvPr>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6273;p64">
              <a:extLst>
                <a:ext uri="{FF2B5EF4-FFF2-40B4-BE49-F238E27FC236}">
                  <a16:creationId xmlns:a16="http://schemas.microsoft.com/office/drawing/2014/main" id="{EAEE6A6A-32E2-236A-BBDF-2C59385A1B83}"/>
                </a:ext>
              </a:extLst>
            </p:cNvPr>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6274;p64">
              <a:extLst>
                <a:ext uri="{FF2B5EF4-FFF2-40B4-BE49-F238E27FC236}">
                  <a16:creationId xmlns:a16="http://schemas.microsoft.com/office/drawing/2014/main" id="{3B735FDC-EE1A-F361-FD5C-A15A16EF6ACB}"/>
                </a:ext>
              </a:extLst>
            </p:cNvPr>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6275;p64">
              <a:extLst>
                <a:ext uri="{FF2B5EF4-FFF2-40B4-BE49-F238E27FC236}">
                  <a16:creationId xmlns:a16="http://schemas.microsoft.com/office/drawing/2014/main" id="{9627D307-20F3-AFD6-ABC2-F16C8E276A47}"/>
                </a:ext>
              </a:extLst>
            </p:cNvPr>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6276;p64">
              <a:extLst>
                <a:ext uri="{FF2B5EF4-FFF2-40B4-BE49-F238E27FC236}">
                  <a16:creationId xmlns:a16="http://schemas.microsoft.com/office/drawing/2014/main" id="{63D39266-3769-88D9-5107-EAD299CE1BFF}"/>
                </a:ext>
              </a:extLst>
            </p:cNvPr>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6277;p64">
              <a:extLst>
                <a:ext uri="{FF2B5EF4-FFF2-40B4-BE49-F238E27FC236}">
                  <a16:creationId xmlns:a16="http://schemas.microsoft.com/office/drawing/2014/main" id="{E0222BC4-F4F2-3421-C06E-81B2619A88BF}"/>
                </a:ext>
              </a:extLst>
            </p:cNvPr>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6278;p64">
              <a:extLst>
                <a:ext uri="{FF2B5EF4-FFF2-40B4-BE49-F238E27FC236}">
                  <a16:creationId xmlns:a16="http://schemas.microsoft.com/office/drawing/2014/main" id="{72CF72CD-6AC8-F5FA-46FC-971739E970A9}"/>
                </a:ext>
              </a:extLst>
            </p:cNvPr>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6279;p64">
              <a:extLst>
                <a:ext uri="{FF2B5EF4-FFF2-40B4-BE49-F238E27FC236}">
                  <a16:creationId xmlns:a16="http://schemas.microsoft.com/office/drawing/2014/main" id="{3DB4DFA4-5F59-E0D4-0499-B6D450AF20E4}"/>
                </a:ext>
              </a:extLst>
            </p:cNvPr>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6280;p64">
              <a:extLst>
                <a:ext uri="{FF2B5EF4-FFF2-40B4-BE49-F238E27FC236}">
                  <a16:creationId xmlns:a16="http://schemas.microsoft.com/office/drawing/2014/main" id="{1A0C3A70-8680-20B6-7AAA-7CBE7C75BCA4}"/>
                </a:ext>
              </a:extLst>
            </p:cNvPr>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6281;p64">
              <a:extLst>
                <a:ext uri="{FF2B5EF4-FFF2-40B4-BE49-F238E27FC236}">
                  <a16:creationId xmlns:a16="http://schemas.microsoft.com/office/drawing/2014/main" id="{3B656551-318B-F191-2933-86B4137FD327}"/>
                </a:ext>
              </a:extLst>
            </p:cNvPr>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6282;p64">
              <a:extLst>
                <a:ext uri="{FF2B5EF4-FFF2-40B4-BE49-F238E27FC236}">
                  <a16:creationId xmlns:a16="http://schemas.microsoft.com/office/drawing/2014/main" id="{D6291472-951F-D898-B120-009F650CC67D}"/>
                </a:ext>
              </a:extLst>
            </p:cNvPr>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6283;p64">
              <a:extLst>
                <a:ext uri="{FF2B5EF4-FFF2-40B4-BE49-F238E27FC236}">
                  <a16:creationId xmlns:a16="http://schemas.microsoft.com/office/drawing/2014/main" id="{D386AA2E-E0D4-0FAB-9D3D-E5417B7EE461}"/>
                </a:ext>
              </a:extLst>
            </p:cNvPr>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6284;p64">
              <a:extLst>
                <a:ext uri="{FF2B5EF4-FFF2-40B4-BE49-F238E27FC236}">
                  <a16:creationId xmlns:a16="http://schemas.microsoft.com/office/drawing/2014/main" id="{F8483C76-6DFE-E69E-DB8B-24B1BC3F0132}"/>
                </a:ext>
              </a:extLst>
            </p:cNvPr>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6285;p64">
              <a:extLst>
                <a:ext uri="{FF2B5EF4-FFF2-40B4-BE49-F238E27FC236}">
                  <a16:creationId xmlns:a16="http://schemas.microsoft.com/office/drawing/2014/main" id="{D54DEC49-CF93-02A3-574B-771ADE08E165}"/>
                </a:ext>
              </a:extLst>
            </p:cNvPr>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6286;p64">
              <a:extLst>
                <a:ext uri="{FF2B5EF4-FFF2-40B4-BE49-F238E27FC236}">
                  <a16:creationId xmlns:a16="http://schemas.microsoft.com/office/drawing/2014/main" id="{4B384213-82D9-5CF6-5C22-5ABD656E3973}"/>
                </a:ext>
              </a:extLst>
            </p:cNvPr>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6287;p64">
              <a:extLst>
                <a:ext uri="{FF2B5EF4-FFF2-40B4-BE49-F238E27FC236}">
                  <a16:creationId xmlns:a16="http://schemas.microsoft.com/office/drawing/2014/main" id="{4C5013AB-9C39-2891-1633-2CF98810596C}"/>
                </a:ext>
              </a:extLst>
            </p:cNvPr>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6288;p64">
              <a:extLst>
                <a:ext uri="{FF2B5EF4-FFF2-40B4-BE49-F238E27FC236}">
                  <a16:creationId xmlns:a16="http://schemas.microsoft.com/office/drawing/2014/main" id="{91C8295A-35D8-8E8A-EE01-041FE25F8D3C}"/>
                </a:ext>
              </a:extLst>
            </p:cNvPr>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6289;p64">
              <a:extLst>
                <a:ext uri="{FF2B5EF4-FFF2-40B4-BE49-F238E27FC236}">
                  <a16:creationId xmlns:a16="http://schemas.microsoft.com/office/drawing/2014/main" id="{208A6F47-FA3A-8805-99FA-70443327FE53}"/>
                </a:ext>
              </a:extLst>
            </p:cNvPr>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6290;p64">
              <a:extLst>
                <a:ext uri="{FF2B5EF4-FFF2-40B4-BE49-F238E27FC236}">
                  <a16:creationId xmlns:a16="http://schemas.microsoft.com/office/drawing/2014/main" id="{9980A017-5B75-1EFE-4ACF-720E7EC466B0}"/>
                </a:ext>
              </a:extLst>
            </p:cNvPr>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6291;p64">
              <a:extLst>
                <a:ext uri="{FF2B5EF4-FFF2-40B4-BE49-F238E27FC236}">
                  <a16:creationId xmlns:a16="http://schemas.microsoft.com/office/drawing/2014/main" id="{EE0FF373-FE12-1DB1-C402-6FBD8910D8F5}"/>
                </a:ext>
              </a:extLst>
            </p:cNvPr>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6292;p64">
              <a:extLst>
                <a:ext uri="{FF2B5EF4-FFF2-40B4-BE49-F238E27FC236}">
                  <a16:creationId xmlns:a16="http://schemas.microsoft.com/office/drawing/2014/main" id="{F52992DE-4D86-87CE-688C-F71A91972DF4}"/>
                </a:ext>
              </a:extLst>
            </p:cNvPr>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6293;p64">
              <a:extLst>
                <a:ext uri="{FF2B5EF4-FFF2-40B4-BE49-F238E27FC236}">
                  <a16:creationId xmlns:a16="http://schemas.microsoft.com/office/drawing/2014/main" id="{2B1DBB10-B72C-6DE8-DF58-B8C0768AFAA3}"/>
                </a:ext>
              </a:extLst>
            </p:cNvPr>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6294;p64">
              <a:extLst>
                <a:ext uri="{FF2B5EF4-FFF2-40B4-BE49-F238E27FC236}">
                  <a16:creationId xmlns:a16="http://schemas.microsoft.com/office/drawing/2014/main" id="{E2763AA8-1749-D6E2-96F0-DB5A2618E223}"/>
                </a:ext>
              </a:extLst>
            </p:cNvPr>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6295;p64">
              <a:extLst>
                <a:ext uri="{FF2B5EF4-FFF2-40B4-BE49-F238E27FC236}">
                  <a16:creationId xmlns:a16="http://schemas.microsoft.com/office/drawing/2014/main" id="{2DAB1AF7-63C0-FAB6-56F8-43E3AC9F5605}"/>
                </a:ext>
              </a:extLst>
            </p:cNvPr>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6296;p64">
              <a:extLst>
                <a:ext uri="{FF2B5EF4-FFF2-40B4-BE49-F238E27FC236}">
                  <a16:creationId xmlns:a16="http://schemas.microsoft.com/office/drawing/2014/main" id="{6C16A0FE-12F3-9E21-CEC9-0EF32540D526}"/>
                </a:ext>
              </a:extLst>
            </p:cNvPr>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6297;p64">
              <a:extLst>
                <a:ext uri="{FF2B5EF4-FFF2-40B4-BE49-F238E27FC236}">
                  <a16:creationId xmlns:a16="http://schemas.microsoft.com/office/drawing/2014/main" id="{8E0272DC-8B43-1920-7F07-4670A604D8BE}"/>
                </a:ext>
              </a:extLst>
            </p:cNvPr>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6298;p64">
              <a:extLst>
                <a:ext uri="{FF2B5EF4-FFF2-40B4-BE49-F238E27FC236}">
                  <a16:creationId xmlns:a16="http://schemas.microsoft.com/office/drawing/2014/main" id="{CC363E5B-957A-E44C-DBB7-688D7D8DFE8C}"/>
                </a:ext>
              </a:extLst>
            </p:cNvPr>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6299;p64">
              <a:extLst>
                <a:ext uri="{FF2B5EF4-FFF2-40B4-BE49-F238E27FC236}">
                  <a16:creationId xmlns:a16="http://schemas.microsoft.com/office/drawing/2014/main" id="{30FAACAE-014E-6AE3-4E87-E1B57D556632}"/>
                </a:ext>
              </a:extLst>
            </p:cNvPr>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6300;p64">
              <a:extLst>
                <a:ext uri="{FF2B5EF4-FFF2-40B4-BE49-F238E27FC236}">
                  <a16:creationId xmlns:a16="http://schemas.microsoft.com/office/drawing/2014/main" id="{CDFF092D-8A67-092D-AA3A-BD26368CD645}"/>
                </a:ext>
              </a:extLst>
            </p:cNvPr>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6301;p64">
              <a:extLst>
                <a:ext uri="{FF2B5EF4-FFF2-40B4-BE49-F238E27FC236}">
                  <a16:creationId xmlns:a16="http://schemas.microsoft.com/office/drawing/2014/main" id="{6924968C-703A-5FB5-4179-68300EEFBD6A}"/>
                </a:ext>
              </a:extLst>
            </p:cNvPr>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6302;p64">
              <a:extLst>
                <a:ext uri="{FF2B5EF4-FFF2-40B4-BE49-F238E27FC236}">
                  <a16:creationId xmlns:a16="http://schemas.microsoft.com/office/drawing/2014/main" id="{4F988974-0C9F-FADE-CAD7-8AC647D6C30C}"/>
                </a:ext>
              </a:extLst>
            </p:cNvPr>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6303;p64">
              <a:extLst>
                <a:ext uri="{FF2B5EF4-FFF2-40B4-BE49-F238E27FC236}">
                  <a16:creationId xmlns:a16="http://schemas.microsoft.com/office/drawing/2014/main" id="{A6CE486D-9B05-248D-014E-69FEACD7E9B1}"/>
                </a:ext>
              </a:extLst>
            </p:cNvPr>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6304;p64">
              <a:extLst>
                <a:ext uri="{FF2B5EF4-FFF2-40B4-BE49-F238E27FC236}">
                  <a16:creationId xmlns:a16="http://schemas.microsoft.com/office/drawing/2014/main" id="{9E6CCF43-C6A8-21D2-5435-F9F59AE833B2}"/>
                </a:ext>
              </a:extLst>
            </p:cNvPr>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6305;p64">
              <a:extLst>
                <a:ext uri="{FF2B5EF4-FFF2-40B4-BE49-F238E27FC236}">
                  <a16:creationId xmlns:a16="http://schemas.microsoft.com/office/drawing/2014/main" id="{81E6F31B-8C69-BD35-7899-B0718D6C9441}"/>
                </a:ext>
              </a:extLst>
            </p:cNvPr>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6306;p64">
              <a:extLst>
                <a:ext uri="{FF2B5EF4-FFF2-40B4-BE49-F238E27FC236}">
                  <a16:creationId xmlns:a16="http://schemas.microsoft.com/office/drawing/2014/main" id="{64ADB93C-ED68-4133-3FE8-70CFA77D0D5D}"/>
                </a:ext>
              </a:extLst>
            </p:cNvPr>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6307;p64">
              <a:extLst>
                <a:ext uri="{FF2B5EF4-FFF2-40B4-BE49-F238E27FC236}">
                  <a16:creationId xmlns:a16="http://schemas.microsoft.com/office/drawing/2014/main" id="{CFEB37FD-FAEB-4AA9-E81E-E9B01A839FB4}"/>
                </a:ext>
              </a:extLst>
            </p:cNvPr>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6308;p64">
              <a:extLst>
                <a:ext uri="{FF2B5EF4-FFF2-40B4-BE49-F238E27FC236}">
                  <a16:creationId xmlns:a16="http://schemas.microsoft.com/office/drawing/2014/main" id="{1021717D-9209-0D5D-AB0C-8BB8D3829E4A}"/>
                </a:ext>
              </a:extLst>
            </p:cNvPr>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6309;p64">
              <a:extLst>
                <a:ext uri="{FF2B5EF4-FFF2-40B4-BE49-F238E27FC236}">
                  <a16:creationId xmlns:a16="http://schemas.microsoft.com/office/drawing/2014/main" id="{20D425B2-2906-F7D3-C7CA-652E52882AC0}"/>
                </a:ext>
              </a:extLst>
            </p:cNvPr>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6310;p64">
              <a:extLst>
                <a:ext uri="{FF2B5EF4-FFF2-40B4-BE49-F238E27FC236}">
                  <a16:creationId xmlns:a16="http://schemas.microsoft.com/office/drawing/2014/main" id="{D358F9A1-A2CD-C717-65B4-BB00D2D1A930}"/>
                </a:ext>
              </a:extLst>
            </p:cNvPr>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6311;p64">
              <a:extLst>
                <a:ext uri="{FF2B5EF4-FFF2-40B4-BE49-F238E27FC236}">
                  <a16:creationId xmlns:a16="http://schemas.microsoft.com/office/drawing/2014/main" id="{42AD31EC-B8C5-33AE-3B5E-180296E16A6F}"/>
                </a:ext>
              </a:extLst>
            </p:cNvPr>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6312;p64">
              <a:extLst>
                <a:ext uri="{FF2B5EF4-FFF2-40B4-BE49-F238E27FC236}">
                  <a16:creationId xmlns:a16="http://schemas.microsoft.com/office/drawing/2014/main" id="{3FA9A454-1973-8D10-17F2-430A6D4B730A}"/>
                </a:ext>
              </a:extLst>
            </p:cNvPr>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6313;p64">
              <a:extLst>
                <a:ext uri="{FF2B5EF4-FFF2-40B4-BE49-F238E27FC236}">
                  <a16:creationId xmlns:a16="http://schemas.microsoft.com/office/drawing/2014/main" id="{F0C812DB-0A17-CD45-9BBB-5A77066C8121}"/>
                </a:ext>
              </a:extLst>
            </p:cNvPr>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6314;p64">
              <a:extLst>
                <a:ext uri="{FF2B5EF4-FFF2-40B4-BE49-F238E27FC236}">
                  <a16:creationId xmlns:a16="http://schemas.microsoft.com/office/drawing/2014/main" id="{1B274C07-56B9-33CE-04CD-3EED47C02A18}"/>
                </a:ext>
              </a:extLst>
            </p:cNvPr>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6315;p64">
              <a:extLst>
                <a:ext uri="{FF2B5EF4-FFF2-40B4-BE49-F238E27FC236}">
                  <a16:creationId xmlns:a16="http://schemas.microsoft.com/office/drawing/2014/main" id="{3622EB28-A874-8DC6-261D-E0EC9ADB50A5}"/>
                </a:ext>
              </a:extLst>
            </p:cNvPr>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6316;p64">
              <a:extLst>
                <a:ext uri="{FF2B5EF4-FFF2-40B4-BE49-F238E27FC236}">
                  <a16:creationId xmlns:a16="http://schemas.microsoft.com/office/drawing/2014/main" id="{6E210E63-0BCA-880A-A660-3BC7AA1D2AA5}"/>
                </a:ext>
              </a:extLst>
            </p:cNvPr>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6317;p64">
              <a:extLst>
                <a:ext uri="{FF2B5EF4-FFF2-40B4-BE49-F238E27FC236}">
                  <a16:creationId xmlns:a16="http://schemas.microsoft.com/office/drawing/2014/main" id="{33671947-7B4B-A947-6BD8-551168B7BFE6}"/>
                </a:ext>
              </a:extLst>
            </p:cNvPr>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6318;p64">
              <a:extLst>
                <a:ext uri="{FF2B5EF4-FFF2-40B4-BE49-F238E27FC236}">
                  <a16:creationId xmlns:a16="http://schemas.microsoft.com/office/drawing/2014/main" id="{AD63601C-E781-D8CA-6ADF-777D1B461633}"/>
                </a:ext>
              </a:extLst>
            </p:cNvPr>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6319;p64">
              <a:extLst>
                <a:ext uri="{FF2B5EF4-FFF2-40B4-BE49-F238E27FC236}">
                  <a16:creationId xmlns:a16="http://schemas.microsoft.com/office/drawing/2014/main" id="{BC5336EA-12C5-57DB-F667-7F2CD895CDA1}"/>
                </a:ext>
              </a:extLst>
            </p:cNvPr>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6320;p64">
              <a:extLst>
                <a:ext uri="{FF2B5EF4-FFF2-40B4-BE49-F238E27FC236}">
                  <a16:creationId xmlns:a16="http://schemas.microsoft.com/office/drawing/2014/main" id="{D7901BF7-7589-68F3-7062-4615A9F0A15E}"/>
                </a:ext>
              </a:extLst>
            </p:cNvPr>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6321;p64">
              <a:extLst>
                <a:ext uri="{FF2B5EF4-FFF2-40B4-BE49-F238E27FC236}">
                  <a16:creationId xmlns:a16="http://schemas.microsoft.com/office/drawing/2014/main" id="{80CDE791-221F-754B-7827-352E3752E4CE}"/>
                </a:ext>
              </a:extLst>
            </p:cNvPr>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6322;p64">
              <a:extLst>
                <a:ext uri="{FF2B5EF4-FFF2-40B4-BE49-F238E27FC236}">
                  <a16:creationId xmlns:a16="http://schemas.microsoft.com/office/drawing/2014/main" id="{CABD1B7F-F60E-69FA-9617-804078F3000F}"/>
                </a:ext>
              </a:extLst>
            </p:cNvPr>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6323;p64">
              <a:extLst>
                <a:ext uri="{FF2B5EF4-FFF2-40B4-BE49-F238E27FC236}">
                  <a16:creationId xmlns:a16="http://schemas.microsoft.com/office/drawing/2014/main" id="{121BE0DC-AA24-E732-09E4-5AD812A1106B}"/>
                </a:ext>
              </a:extLst>
            </p:cNvPr>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6324;p64">
              <a:extLst>
                <a:ext uri="{FF2B5EF4-FFF2-40B4-BE49-F238E27FC236}">
                  <a16:creationId xmlns:a16="http://schemas.microsoft.com/office/drawing/2014/main" id="{E4179520-B3F3-4025-D603-89E5BFD6C673}"/>
                </a:ext>
              </a:extLst>
            </p:cNvPr>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6325;p64">
              <a:extLst>
                <a:ext uri="{FF2B5EF4-FFF2-40B4-BE49-F238E27FC236}">
                  <a16:creationId xmlns:a16="http://schemas.microsoft.com/office/drawing/2014/main" id="{D6F1D2AC-B34F-1B98-AF1A-206CB5F09A14}"/>
                </a:ext>
              </a:extLst>
            </p:cNvPr>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6326;p64">
              <a:extLst>
                <a:ext uri="{FF2B5EF4-FFF2-40B4-BE49-F238E27FC236}">
                  <a16:creationId xmlns:a16="http://schemas.microsoft.com/office/drawing/2014/main" id="{2C161E9B-60C2-79D6-79CE-B4C4AE5C37F8}"/>
                </a:ext>
              </a:extLst>
            </p:cNvPr>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6327;p64">
              <a:extLst>
                <a:ext uri="{FF2B5EF4-FFF2-40B4-BE49-F238E27FC236}">
                  <a16:creationId xmlns:a16="http://schemas.microsoft.com/office/drawing/2014/main" id="{CBD72F99-A4AD-B691-9A01-4C292D1096DA}"/>
                </a:ext>
              </a:extLst>
            </p:cNvPr>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6328;p64">
              <a:extLst>
                <a:ext uri="{FF2B5EF4-FFF2-40B4-BE49-F238E27FC236}">
                  <a16:creationId xmlns:a16="http://schemas.microsoft.com/office/drawing/2014/main" id="{66E6D1FF-D60A-6580-61B5-8B66A5A19A1A}"/>
                </a:ext>
              </a:extLst>
            </p:cNvPr>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6329;p64">
              <a:extLst>
                <a:ext uri="{FF2B5EF4-FFF2-40B4-BE49-F238E27FC236}">
                  <a16:creationId xmlns:a16="http://schemas.microsoft.com/office/drawing/2014/main" id="{547B0AD7-7BAD-F2F8-DA7A-61FE9BE28616}"/>
                </a:ext>
              </a:extLst>
            </p:cNvPr>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6330;p64">
              <a:extLst>
                <a:ext uri="{FF2B5EF4-FFF2-40B4-BE49-F238E27FC236}">
                  <a16:creationId xmlns:a16="http://schemas.microsoft.com/office/drawing/2014/main" id="{0FE1697C-4672-0134-D4D6-ECA09799D4F6}"/>
                </a:ext>
              </a:extLst>
            </p:cNvPr>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6331;p64">
              <a:extLst>
                <a:ext uri="{FF2B5EF4-FFF2-40B4-BE49-F238E27FC236}">
                  <a16:creationId xmlns:a16="http://schemas.microsoft.com/office/drawing/2014/main" id="{1D0487B7-1526-6E7B-9232-8DF17D859F54}"/>
                </a:ext>
              </a:extLst>
            </p:cNvPr>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6332;p64">
              <a:extLst>
                <a:ext uri="{FF2B5EF4-FFF2-40B4-BE49-F238E27FC236}">
                  <a16:creationId xmlns:a16="http://schemas.microsoft.com/office/drawing/2014/main" id="{959A8BD0-90F2-72E3-7266-07BD8A8C57BF}"/>
                </a:ext>
              </a:extLst>
            </p:cNvPr>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6333;p64">
              <a:extLst>
                <a:ext uri="{FF2B5EF4-FFF2-40B4-BE49-F238E27FC236}">
                  <a16:creationId xmlns:a16="http://schemas.microsoft.com/office/drawing/2014/main" id="{2825776E-5DAC-50BD-C2F5-3FC7D7B4B965}"/>
                </a:ext>
              </a:extLst>
            </p:cNvPr>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6334;p64">
              <a:extLst>
                <a:ext uri="{FF2B5EF4-FFF2-40B4-BE49-F238E27FC236}">
                  <a16:creationId xmlns:a16="http://schemas.microsoft.com/office/drawing/2014/main" id="{E1A4D20B-9E49-222E-A867-581D982ED042}"/>
                </a:ext>
              </a:extLst>
            </p:cNvPr>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6335;p64">
              <a:extLst>
                <a:ext uri="{FF2B5EF4-FFF2-40B4-BE49-F238E27FC236}">
                  <a16:creationId xmlns:a16="http://schemas.microsoft.com/office/drawing/2014/main" id="{AE925177-0967-1045-A45E-A8AFFDD0EB09}"/>
                </a:ext>
              </a:extLst>
            </p:cNvPr>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6336;p64">
              <a:extLst>
                <a:ext uri="{FF2B5EF4-FFF2-40B4-BE49-F238E27FC236}">
                  <a16:creationId xmlns:a16="http://schemas.microsoft.com/office/drawing/2014/main" id="{F7DB12A7-3566-C736-FE5C-381CA40B12D4}"/>
                </a:ext>
              </a:extLst>
            </p:cNvPr>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6337;p64">
              <a:extLst>
                <a:ext uri="{FF2B5EF4-FFF2-40B4-BE49-F238E27FC236}">
                  <a16:creationId xmlns:a16="http://schemas.microsoft.com/office/drawing/2014/main" id="{2A83BBE2-F2F5-FD34-32C9-6EB1FD71BC4F}"/>
                </a:ext>
              </a:extLst>
            </p:cNvPr>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6338;p64">
              <a:extLst>
                <a:ext uri="{FF2B5EF4-FFF2-40B4-BE49-F238E27FC236}">
                  <a16:creationId xmlns:a16="http://schemas.microsoft.com/office/drawing/2014/main" id="{80090F35-D1D1-C2B2-D48C-EB9AF03E8FD8}"/>
                </a:ext>
              </a:extLst>
            </p:cNvPr>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6339;p64">
              <a:extLst>
                <a:ext uri="{FF2B5EF4-FFF2-40B4-BE49-F238E27FC236}">
                  <a16:creationId xmlns:a16="http://schemas.microsoft.com/office/drawing/2014/main" id="{B545FCCE-1BB1-E223-9871-3893EAEB49B3}"/>
                </a:ext>
              </a:extLst>
            </p:cNvPr>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6340;p64">
              <a:extLst>
                <a:ext uri="{FF2B5EF4-FFF2-40B4-BE49-F238E27FC236}">
                  <a16:creationId xmlns:a16="http://schemas.microsoft.com/office/drawing/2014/main" id="{5A592299-33DD-A526-C3E9-5114B6B44C45}"/>
                </a:ext>
              </a:extLst>
            </p:cNvPr>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6341;p64">
              <a:extLst>
                <a:ext uri="{FF2B5EF4-FFF2-40B4-BE49-F238E27FC236}">
                  <a16:creationId xmlns:a16="http://schemas.microsoft.com/office/drawing/2014/main" id="{45FA01BD-EBA5-8346-D1C0-EC95485B8F93}"/>
                </a:ext>
              </a:extLst>
            </p:cNvPr>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6342;p64">
              <a:extLst>
                <a:ext uri="{FF2B5EF4-FFF2-40B4-BE49-F238E27FC236}">
                  <a16:creationId xmlns:a16="http://schemas.microsoft.com/office/drawing/2014/main" id="{840C77BB-0464-6754-3766-F7281E2D48FC}"/>
                </a:ext>
              </a:extLst>
            </p:cNvPr>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6343;p64">
              <a:extLst>
                <a:ext uri="{FF2B5EF4-FFF2-40B4-BE49-F238E27FC236}">
                  <a16:creationId xmlns:a16="http://schemas.microsoft.com/office/drawing/2014/main" id="{0648B00A-9607-FEE1-7F90-87C7C58F9B23}"/>
                </a:ext>
              </a:extLst>
            </p:cNvPr>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6344;p64">
              <a:extLst>
                <a:ext uri="{FF2B5EF4-FFF2-40B4-BE49-F238E27FC236}">
                  <a16:creationId xmlns:a16="http://schemas.microsoft.com/office/drawing/2014/main" id="{97D840E5-659C-1786-9425-B9916E932CF2}"/>
                </a:ext>
              </a:extLst>
            </p:cNvPr>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6345;p64">
              <a:extLst>
                <a:ext uri="{FF2B5EF4-FFF2-40B4-BE49-F238E27FC236}">
                  <a16:creationId xmlns:a16="http://schemas.microsoft.com/office/drawing/2014/main" id="{13410547-253E-021D-BF9C-7650AB447793}"/>
                </a:ext>
              </a:extLst>
            </p:cNvPr>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6346;p64">
              <a:extLst>
                <a:ext uri="{FF2B5EF4-FFF2-40B4-BE49-F238E27FC236}">
                  <a16:creationId xmlns:a16="http://schemas.microsoft.com/office/drawing/2014/main" id="{82EAA6D0-BE01-5DF2-D802-C6C553C2892F}"/>
                </a:ext>
              </a:extLst>
            </p:cNvPr>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6347;p64">
              <a:extLst>
                <a:ext uri="{FF2B5EF4-FFF2-40B4-BE49-F238E27FC236}">
                  <a16:creationId xmlns:a16="http://schemas.microsoft.com/office/drawing/2014/main" id="{2211972E-CE10-D98F-0DF8-B8E579573B77}"/>
                </a:ext>
              </a:extLst>
            </p:cNvPr>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6348;p64">
              <a:extLst>
                <a:ext uri="{FF2B5EF4-FFF2-40B4-BE49-F238E27FC236}">
                  <a16:creationId xmlns:a16="http://schemas.microsoft.com/office/drawing/2014/main" id="{09CFB8D9-E52A-38EB-33EC-639BDDE924DB}"/>
                </a:ext>
              </a:extLst>
            </p:cNvPr>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6349;p64">
              <a:extLst>
                <a:ext uri="{FF2B5EF4-FFF2-40B4-BE49-F238E27FC236}">
                  <a16:creationId xmlns:a16="http://schemas.microsoft.com/office/drawing/2014/main" id="{AD548575-20AE-2B3B-A769-64A2BAAEE536}"/>
                </a:ext>
              </a:extLst>
            </p:cNvPr>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6350;p64">
              <a:extLst>
                <a:ext uri="{FF2B5EF4-FFF2-40B4-BE49-F238E27FC236}">
                  <a16:creationId xmlns:a16="http://schemas.microsoft.com/office/drawing/2014/main" id="{51B0BFCD-4C90-10C2-E679-4F45F1291FC4}"/>
                </a:ext>
              </a:extLst>
            </p:cNvPr>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6351;p64">
              <a:extLst>
                <a:ext uri="{FF2B5EF4-FFF2-40B4-BE49-F238E27FC236}">
                  <a16:creationId xmlns:a16="http://schemas.microsoft.com/office/drawing/2014/main" id="{722A67FB-BBB0-9BA9-C494-91371CD09D3A}"/>
                </a:ext>
              </a:extLst>
            </p:cNvPr>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6352;p64">
              <a:extLst>
                <a:ext uri="{FF2B5EF4-FFF2-40B4-BE49-F238E27FC236}">
                  <a16:creationId xmlns:a16="http://schemas.microsoft.com/office/drawing/2014/main" id="{BE1237A5-80B9-D22D-0707-B09513F8AFBE}"/>
                </a:ext>
              </a:extLst>
            </p:cNvPr>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6353;p64">
              <a:extLst>
                <a:ext uri="{FF2B5EF4-FFF2-40B4-BE49-F238E27FC236}">
                  <a16:creationId xmlns:a16="http://schemas.microsoft.com/office/drawing/2014/main" id="{FC3ABA6E-A735-91F8-A7BF-4986B9708256}"/>
                </a:ext>
              </a:extLst>
            </p:cNvPr>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6354;p64">
              <a:extLst>
                <a:ext uri="{FF2B5EF4-FFF2-40B4-BE49-F238E27FC236}">
                  <a16:creationId xmlns:a16="http://schemas.microsoft.com/office/drawing/2014/main" id="{3C56510A-464C-6169-9CB4-15FE94E4FC47}"/>
                </a:ext>
              </a:extLst>
            </p:cNvPr>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6355;p64">
              <a:extLst>
                <a:ext uri="{FF2B5EF4-FFF2-40B4-BE49-F238E27FC236}">
                  <a16:creationId xmlns:a16="http://schemas.microsoft.com/office/drawing/2014/main" id="{E8F1E952-AAF3-B028-F84D-50DED623A88A}"/>
                </a:ext>
              </a:extLst>
            </p:cNvPr>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6356;p64">
              <a:extLst>
                <a:ext uri="{FF2B5EF4-FFF2-40B4-BE49-F238E27FC236}">
                  <a16:creationId xmlns:a16="http://schemas.microsoft.com/office/drawing/2014/main" id="{34B4B81A-690B-0526-B86D-D9DB03A44C5C}"/>
                </a:ext>
              </a:extLst>
            </p:cNvPr>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6357;p64">
              <a:extLst>
                <a:ext uri="{FF2B5EF4-FFF2-40B4-BE49-F238E27FC236}">
                  <a16:creationId xmlns:a16="http://schemas.microsoft.com/office/drawing/2014/main" id="{9B8F4D0D-7E9D-06AC-E58E-78FFB9EF21CA}"/>
                </a:ext>
              </a:extLst>
            </p:cNvPr>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6358;p64">
              <a:extLst>
                <a:ext uri="{FF2B5EF4-FFF2-40B4-BE49-F238E27FC236}">
                  <a16:creationId xmlns:a16="http://schemas.microsoft.com/office/drawing/2014/main" id="{3D950E26-CA05-8CD8-07FB-A0A69974D03D}"/>
                </a:ext>
              </a:extLst>
            </p:cNvPr>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6359;p64">
              <a:extLst>
                <a:ext uri="{FF2B5EF4-FFF2-40B4-BE49-F238E27FC236}">
                  <a16:creationId xmlns:a16="http://schemas.microsoft.com/office/drawing/2014/main" id="{048CDFA4-CDF5-9E65-FD7E-D1AA4CB444B4}"/>
                </a:ext>
              </a:extLst>
            </p:cNvPr>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6360;p64">
              <a:extLst>
                <a:ext uri="{FF2B5EF4-FFF2-40B4-BE49-F238E27FC236}">
                  <a16:creationId xmlns:a16="http://schemas.microsoft.com/office/drawing/2014/main" id="{8B800EA8-F623-D19A-7E1C-E7EC3226F30B}"/>
                </a:ext>
              </a:extLst>
            </p:cNvPr>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6361;p64">
              <a:extLst>
                <a:ext uri="{FF2B5EF4-FFF2-40B4-BE49-F238E27FC236}">
                  <a16:creationId xmlns:a16="http://schemas.microsoft.com/office/drawing/2014/main" id="{AA30A1F2-2C1D-E21E-4DC9-BD7996D0B987}"/>
                </a:ext>
              </a:extLst>
            </p:cNvPr>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6362;p64">
              <a:extLst>
                <a:ext uri="{FF2B5EF4-FFF2-40B4-BE49-F238E27FC236}">
                  <a16:creationId xmlns:a16="http://schemas.microsoft.com/office/drawing/2014/main" id="{9835430A-AC75-D1CF-A866-2CCDE16C17EB}"/>
                </a:ext>
              </a:extLst>
            </p:cNvPr>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6363;p64">
              <a:extLst>
                <a:ext uri="{FF2B5EF4-FFF2-40B4-BE49-F238E27FC236}">
                  <a16:creationId xmlns:a16="http://schemas.microsoft.com/office/drawing/2014/main" id="{2DA62AF8-0386-81A9-E404-20E9ECE6A2BC}"/>
                </a:ext>
              </a:extLst>
            </p:cNvPr>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6364;p64">
              <a:extLst>
                <a:ext uri="{FF2B5EF4-FFF2-40B4-BE49-F238E27FC236}">
                  <a16:creationId xmlns:a16="http://schemas.microsoft.com/office/drawing/2014/main" id="{197AEAB2-AABF-B9C8-06AA-CDA83BE7DB60}"/>
                </a:ext>
              </a:extLst>
            </p:cNvPr>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6365;p64">
              <a:extLst>
                <a:ext uri="{FF2B5EF4-FFF2-40B4-BE49-F238E27FC236}">
                  <a16:creationId xmlns:a16="http://schemas.microsoft.com/office/drawing/2014/main" id="{4E1B1515-8AA7-3FA3-FF6A-E195018C5199}"/>
                </a:ext>
              </a:extLst>
            </p:cNvPr>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6366;p64">
              <a:extLst>
                <a:ext uri="{FF2B5EF4-FFF2-40B4-BE49-F238E27FC236}">
                  <a16:creationId xmlns:a16="http://schemas.microsoft.com/office/drawing/2014/main" id="{1E58F7ED-A5B1-8D26-DEF3-45C43D25FDDC}"/>
                </a:ext>
              </a:extLst>
            </p:cNvPr>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6367;p64">
              <a:extLst>
                <a:ext uri="{FF2B5EF4-FFF2-40B4-BE49-F238E27FC236}">
                  <a16:creationId xmlns:a16="http://schemas.microsoft.com/office/drawing/2014/main" id="{BA0321F0-D254-C799-9F6A-13DE765DE4FC}"/>
                </a:ext>
              </a:extLst>
            </p:cNvPr>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6368;p64">
              <a:extLst>
                <a:ext uri="{FF2B5EF4-FFF2-40B4-BE49-F238E27FC236}">
                  <a16:creationId xmlns:a16="http://schemas.microsoft.com/office/drawing/2014/main" id="{A4B9878B-B3C4-EB3B-3742-A286B842FFD2}"/>
                </a:ext>
              </a:extLst>
            </p:cNvPr>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6369;p64">
              <a:extLst>
                <a:ext uri="{FF2B5EF4-FFF2-40B4-BE49-F238E27FC236}">
                  <a16:creationId xmlns:a16="http://schemas.microsoft.com/office/drawing/2014/main" id="{A0271BBC-A707-44EE-0CA7-CBB84942FB36}"/>
                </a:ext>
              </a:extLst>
            </p:cNvPr>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6370;p64">
              <a:extLst>
                <a:ext uri="{FF2B5EF4-FFF2-40B4-BE49-F238E27FC236}">
                  <a16:creationId xmlns:a16="http://schemas.microsoft.com/office/drawing/2014/main" id="{6B9F8A99-415A-C853-98D8-E5D144E8CAF3}"/>
                </a:ext>
              </a:extLst>
            </p:cNvPr>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6371;p64">
              <a:extLst>
                <a:ext uri="{FF2B5EF4-FFF2-40B4-BE49-F238E27FC236}">
                  <a16:creationId xmlns:a16="http://schemas.microsoft.com/office/drawing/2014/main" id="{942C8832-964D-866B-4D2E-7995E6F7965E}"/>
                </a:ext>
              </a:extLst>
            </p:cNvPr>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6372;p64">
              <a:extLst>
                <a:ext uri="{FF2B5EF4-FFF2-40B4-BE49-F238E27FC236}">
                  <a16:creationId xmlns:a16="http://schemas.microsoft.com/office/drawing/2014/main" id="{5FB6147F-0689-8A26-252E-4AE296C69944}"/>
                </a:ext>
              </a:extLst>
            </p:cNvPr>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6373;p64">
              <a:extLst>
                <a:ext uri="{FF2B5EF4-FFF2-40B4-BE49-F238E27FC236}">
                  <a16:creationId xmlns:a16="http://schemas.microsoft.com/office/drawing/2014/main" id="{76F47A79-2060-A42B-A021-B06E81C6C738}"/>
                </a:ext>
              </a:extLst>
            </p:cNvPr>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6374;p64">
              <a:extLst>
                <a:ext uri="{FF2B5EF4-FFF2-40B4-BE49-F238E27FC236}">
                  <a16:creationId xmlns:a16="http://schemas.microsoft.com/office/drawing/2014/main" id="{79DDD0EA-FE0D-EDF7-E011-B4154E8ACB24}"/>
                </a:ext>
              </a:extLst>
            </p:cNvPr>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6375;p64">
              <a:extLst>
                <a:ext uri="{FF2B5EF4-FFF2-40B4-BE49-F238E27FC236}">
                  <a16:creationId xmlns:a16="http://schemas.microsoft.com/office/drawing/2014/main" id="{BCE3A317-F1A7-E4CE-0639-5DC4C8126E5A}"/>
                </a:ext>
              </a:extLst>
            </p:cNvPr>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6376;p64">
              <a:extLst>
                <a:ext uri="{FF2B5EF4-FFF2-40B4-BE49-F238E27FC236}">
                  <a16:creationId xmlns:a16="http://schemas.microsoft.com/office/drawing/2014/main" id="{C2873BC7-CD7C-743A-D7BD-671702E8DA6F}"/>
                </a:ext>
              </a:extLst>
            </p:cNvPr>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6377;p64">
              <a:extLst>
                <a:ext uri="{FF2B5EF4-FFF2-40B4-BE49-F238E27FC236}">
                  <a16:creationId xmlns:a16="http://schemas.microsoft.com/office/drawing/2014/main" id="{9F8209DB-1F6B-0C72-08EC-297B71BD3977}"/>
                </a:ext>
              </a:extLst>
            </p:cNvPr>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6378;p64">
              <a:extLst>
                <a:ext uri="{FF2B5EF4-FFF2-40B4-BE49-F238E27FC236}">
                  <a16:creationId xmlns:a16="http://schemas.microsoft.com/office/drawing/2014/main" id="{7B794074-CC30-BEB2-EFA9-11C9CC4A33EC}"/>
                </a:ext>
              </a:extLst>
            </p:cNvPr>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6379;p64">
              <a:extLst>
                <a:ext uri="{FF2B5EF4-FFF2-40B4-BE49-F238E27FC236}">
                  <a16:creationId xmlns:a16="http://schemas.microsoft.com/office/drawing/2014/main" id="{EC16F9B7-7F6D-22C5-2394-BB6EA616AF9D}"/>
                </a:ext>
              </a:extLst>
            </p:cNvPr>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6380;p64">
              <a:extLst>
                <a:ext uri="{FF2B5EF4-FFF2-40B4-BE49-F238E27FC236}">
                  <a16:creationId xmlns:a16="http://schemas.microsoft.com/office/drawing/2014/main" id="{66398A4C-E969-1A51-D7DC-81462966FA87}"/>
                </a:ext>
              </a:extLst>
            </p:cNvPr>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6381;p64">
              <a:extLst>
                <a:ext uri="{FF2B5EF4-FFF2-40B4-BE49-F238E27FC236}">
                  <a16:creationId xmlns:a16="http://schemas.microsoft.com/office/drawing/2014/main" id="{A6A344F4-2BF4-D619-D37F-25844E38BBE7}"/>
                </a:ext>
              </a:extLst>
            </p:cNvPr>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6382;p64">
              <a:extLst>
                <a:ext uri="{FF2B5EF4-FFF2-40B4-BE49-F238E27FC236}">
                  <a16:creationId xmlns:a16="http://schemas.microsoft.com/office/drawing/2014/main" id="{692398FE-B8DC-DEC4-4A87-16910AE3276F}"/>
                </a:ext>
              </a:extLst>
            </p:cNvPr>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6383;p64">
              <a:extLst>
                <a:ext uri="{FF2B5EF4-FFF2-40B4-BE49-F238E27FC236}">
                  <a16:creationId xmlns:a16="http://schemas.microsoft.com/office/drawing/2014/main" id="{E529484C-4415-74AA-B07E-04D0A2234DED}"/>
                </a:ext>
              </a:extLst>
            </p:cNvPr>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6384;p64">
              <a:extLst>
                <a:ext uri="{FF2B5EF4-FFF2-40B4-BE49-F238E27FC236}">
                  <a16:creationId xmlns:a16="http://schemas.microsoft.com/office/drawing/2014/main" id="{08154602-6ED2-F468-A667-4F7B96F9B6CF}"/>
                </a:ext>
              </a:extLst>
            </p:cNvPr>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6385;p64">
              <a:extLst>
                <a:ext uri="{FF2B5EF4-FFF2-40B4-BE49-F238E27FC236}">
                  <a16:creationId xmlns:a16="http://schemas.microsoft.com/office/drawing/2014/main" id="{F156B92F-9962-3677-204E-E8AD7F652072}"/>
                </a:ext>
              </a:extLst>
            </p:cNvPr>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6386;p64">
              <a:extLst>
                <a:ext uri="{FF2B5EF4-FFF2-40B4-BE49-F238E27FC236}">
                  <a16:creationId xmlns:a16="http://schemas.microsoft.com/office/drawing/2014/main" id="{857CEC9C-40D6-1F03-A933-C6C2602E6E99}"/>
                </a:ext>
              </a:extLst>
            </p:cNvPr>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6387;p64">
              <a:extLst>
                <a:ext uri="{FF2B5EF4-FFF2-40B4-BE49-F238E27FC236}">
                  <a16:creationId xmlns:a16="http://schemas.microsoft.com/office/drawing/2014/main" id="{101BF712-B10C-E6A6-EACC-657918465F7A}"/>
                </a:ext>
              </a:extLst>
            </p:cNvPr>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6388;p64">
              <a:extLst>
                <a:ext uri="{FF2B5EF4-FFF2-40B4-BE49-F238E27FC236}">
                  <a16:creationId xmlns:a16="http://schemas.microsoft.com/office/drawing/2014/main" id="{2ADB8085-2D6E-F531-E687-FA800DB5561D}"/>
                </a:ext>
              </a:extLst>
            </p:cNvPr>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6389;p64">
              <a:extLst>
                <a:ext uri="{FF2B5EF4-FFF2-40B4-BE49-F238E27FC236}">
                  <a16:creationId xmlns:a16="http://schemas.microsoft.com/office/drawing/2014/main" id="{261E7E19-803A-4367-2904-CB288D5D9F29}"/>
                </a:ext>
              </a:extLst>
            </p:cNvPr>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6390;p64">
              <a:extLst>
                <a:ext uri="{FF2B5EF4-FFF2-40B4-BE49-F238E27FC236}">
                  <a16:creationId xmlns:a16="http://schemas.microsoft.com/office/drawing/2014/main" id="{DE0D0756-C1E5-A5D1-717A-69FBA1C9E841}"/>
                </a:ext>
              </a:extLst>
            </p:cNvPr>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6391;p64">
              <a:extLst>
                <a:ext uri="{FF2B5EF4-FFF2-40B4-BE49-F238E27FC236}">
                  <a16:creationId xmlns:a16="http://schemas.microsoft.com/office/drawing/2014/main" id="{4E23A5C8-BE83-9E9C-9EE5-404B4A8DD7EB}"/>
                </a:ext>
              </a:extLst>
            </p:cNvPr>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6392;p64">
              <a:extLst>
                <a:ext uri="{FF2B5EF4-FFF2-40B4-BE49-F238E27FC236}">
                  <a16:creationId xmlns:a16="http://schemas.microsoft.com/office/drawing/2014/main" id="{BD94DFDC-E48C-00B7-9E3C-BCEAF8B230A8}"/>
                </a:ext>
              </a:extLst>
            </p:cNvPr>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6393;p64">
              <a:extLst>
                <a:ext uri="{FF2B5EF4-FFF2-40B4-BE49-F238E27FC236}">
                  <a16:creationId xmlns:a16="http://schemas.microsoft.com/office/drawing/2014/main" id="{12DFAC6A-E10A-F7AD-D44D-60A7ED5CADE6}"/>
                </a:ext>
              </a:extLst>
            </p:cNvPr>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6394;p64">
              <a:extLst>
                <a:ext uri="{FF2B5EF4-FFF2-40B4-BE49-F238E27FC236}">
                  <a16:creationId xmlns:a16="http://schemas.microsoft.com/office/drawing/2014/main" id="{9D30321E-5465-9B31-AECB-349E6785CD9E}"/>
                </a:ext>
              </a:extLst>
            </p:cNvPr>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6395;p64">
              <a:extLst>
                <a:ext uri="{FF2B5EF4-FFF2-40B4-BE49-F238E27FC236}">
                  <a16:creationId xmlns:a16="http://schemas.microsoft.com/office/drawing/2014/main" id="{2DE7C317-51CA-BA78-B76E-D9BC712CB9F1}"/>
                </a:ext>
              </a:extLst>
            </p:cNvPr>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6396;p64">
              <a:extLst>
                <a:ext uri="{FF2B5EF4-FFF2-40B4-BE49-F238E27FC236}">
                  <a16:creationId xmlns:a16="http://schemas.microsoft.com/office/drawing/2014/main" id="{859EB7A6-8C26-408F-A61A-1C0B75F143A4}"/>
                </a:ext>
              </a:extLst>
            </p:cNvPr>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6397;p64">
              <a:extLst>
                <a:ext uri="{FF2B5EF4-FFF2-40B4-BE49-F238E27FC236}">
                  <a16:creationId xmlns:a16="http://schemas.microsoft.com/office/drawing/2014/main" id="{AD11E3FD-A10C-95AF-625E-92C28B024A8F}"/>
                </a:ext>
              </a:extLst>
            </p:cNvPr>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6398;p64">
              <a:extLst>
                <a:ext uri="{FF2B5EF4-FFF2-40B4-BE49-F238E27FC236}">
                  <a16:creationId xmlns:a16="http://schemas.microsoft.com/office/drawing/2014/main" id="{08330369-91B2-50C8-EB58-C2F0C73277B4}"/>
                </a:ext>
              </a:extLst>
            </p:cNvPr>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6399;p64">
              <a:extLst>
                <a:ext uri="{FF2B5EF4-FFF2-40B4-BE49-F238E27FC236}">
                  <a16:creationId xmlns:a16="http://schemas.microsoft.com/office/drawing/2014/main" id="{B0356E77-F347-9331-4BCB-8BA440ECF2E9}"/>
                </a:ext>
              </a:extLst>
            </p:cNvPr>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6400;p64">
              <a:extLst>
                <a:ext uri="{FF2B5EF4-FFF2-40B4-BE49-F238E27FC236}">
                  <a16:creationId xmlns:a16="http://schemas.microsoft.com/office/drawing/2014/main" id="{817FEDCC-2B80-748D-0DAC-0673B6BF0975}"/>
                </a:ext>
              </a:extLst>
            </p:cNvPr>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6401;p64">
              <a:extLst>
                <a:ext uri="{FF2B5EF4-FFF2-40B4-BE49-F238E27FC236}">
                  <a16:creationId xmlns:a16="http://schemas.microsoft.com/office/drawing/2014/main" id="{88F2D7F9-F394-AC8C-DC5B-66E0C1E94940}"/>
                </a:ext>
              </a:extLst>
            </p:cNvPr>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6402;p64">
              <a:extLst>
                <a:ext uri="{FF2B5EF4-FFF2-40B4-BE49-F238E27FC236}">
                  <a16:creationId xmlns:a16="http://schemas.microsoft.com/office/drawing/2014/main" id="{D5612BA1-4EDB-6509-CB54-B001D74D5323}"/>
                </a:ext>
              </a:extLst>
            </p:cNvPr>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6403;p64">
              <a:extLst>
                <a:ext uri="{FF2B5EF4-FFF2-40B4-BE49-F238E27FC236}">
                  <a16:creationId xmlns:a16="http://schemas.microsoft.com/office/drawing/2014/main" id="{D0C6D8F3-2E61-F893-4AC2-BD415AB86929}"/>
                </a:ext>
              </a:extLst>
            </p:cNvPr>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6404;p64">
              <a:extLst>
                <a:ext uri="{FF2B5EF4-FFF2-40B4-BE49-F238E27FC236}">
                  <a16:creationId xmlns:a16="http://schemas.microsoft.com/office/drawing/2014/main" id="{E4BE08AA-7B0C-1442-D204-7C50ACE90579}"/>
                </a:ext>
              </a:extLst>
            </p:cNvPr>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6405;p64">
              <a:extLst>
                <a:ext uri="{FF2B5EF4-FFF2-40B4-BE49-F238E27FC236}">
                  <a16:creationId xmlns:a16="http://schemas.microsoft.com/office/drawing/2014/main" id="{2CEC56CF-88B4-0597-2A9A-7E77823EA6CD}"/>
                </a:ext>
              </a:extLst>
            </p:cNvPr>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6406;p64">
              <a:extLst>
                <a:ext uri="{FF2B5EF4-FFF2-40B4-BE49-F238E27FC236}">
                  <a16:creationId xmlns:a16="http://schemas.microsoft.com/office/drawing/2014/main" id="{78F51BF4-CC90-2EBF-0C95-241128C6E4E5}"/>
                </a:ext>
              </a:extLst>
            </p:cNvPr>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6407;p64">
              <a:extLst>
                <a:ext uri="{FF2B5EF4-FFF2-40B4-BE49-F238E27FC236}">
                  <a16:creationId xmlns:a16="http://schemas.microsoft.com/office/drawing/2014/main" id="{222FE582-6B43-C94B-24C4-53871236DCE3}"/>
                </a:ext>
              </a:extLst>
            </p:cNvPr>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6408;p64">
              <a:extLst>
                <a:ext uri="{FF2B5EF4-FFF2-40B4-BE49-F238E27FC236}">
                  <a16:creationId xmlns:a16="http://schemas.microsoft.com/office/drawing/2014/main" id="{B49919FD-6818-A050-C415-DF401EE57F47}"/>
                </a:ext>
              </a:extLst>
            </p:cNvPr>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6409;p64">
              <a:extLst>
                <a:ext uri="{FF2B5EF4-FFF2-40B4-BE49-F238E27FC236}">
                  <a16:creationId xmlns:a16="http://schemas.microsoft.com/office/drawing/2014/main" id="{ECC30B90-15C3-6BB7-9748-FD9CF6E67624}"/>
                </a:ext>
              </a:extLst>
            </p:cNvPr>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6410;p64">
              <a:extLst>
                <a:ext uri="{FF2B5EF4-FFF2-40B4-BE49-F238E27FC236}">
                  <a16:creationId xmlns:a16="http://schemas.microsoft.com/office/drawing/2014/main" id="{F0320A90-9223-E412-FAE7-57603E7EF33D}"/>
                </a:ext>
              </a:extLst>
            </p:cNvPr>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6411;p64">
              <a:extLst>
                <a:ext uri="{FF2B5EF4-FFF2-40B4-BE49-F238E27FC236}">
                  <a16:creationId xmlns:a16="http://schemas.microsoft.com/office/drawing/2014/main" id="{199FFCBE-8FF3-E88F-07CC-46966741185F}"/>
                </a:ext>
              </a:extLst>
            </p:cNvPr>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6412;p64">
              <a:extLst>
                <a:ext uri="{FF2B5EF4-FFF2-40B4-BE49-F238E27FC236}">
                  <a16:creationId xmlns:a16="http://schemas.microsoft.com/office/drawing/2014/main" id="{D36D828C-A2F5-A2F1-F733-BB9DB60D3B68}"/>
                </a:ext>
              </a:extLst>
            </p:cNvPr>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6413;p64">
              <a:extLst>
                <a:ext uri="{FF2B5EF4-FFF2-40B4-BE49-F238E27FC236}">
                  <a16:creationId xmlns:a16="http://schemas.microsoft.com/office/drawing/2014/main" id="{61F9C269-9054-7370-5164-2C529FBFCB0B}"/>
                </a:ext>
              </a:extLst>
            </p:cNvPr>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6414;p64">
              <a:extLst>
                <a:ext uri="{FF2B5EF4-FFF2-40B4-BE49-F238E27FC236}">
                  <a16:creationId xmlns:a16="http://schemas.microsoft.com/office/drawing/2014/main" id="{59C1C0B2-9825-775D-0C61-7AA784C0AB5E}"/>
                </a:ext>
              </a:extLst>
            </p:cNvPr>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6415;p64">
              <a:extLst>
                <a:ext uri="{FF2B5EF4-FFF2-40B4-BE49-F238E27FC236}">
                  <a16:creationId xmlns:a16="http://schemas.microsoft.com/office/drawing/2014/main" id="{D7661317-BC6A-756A-04CA-46ACB3A391BF}"/>
                </a:ext>
              </a:extLst>
            </p:cNvPr>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6416;p64">
              <a:extLst>
                <a:ext uri="{FF2B5EF4-FFF2-40B4-BE49-F238E27FC236}">
                  <a16:creationId xmlns:a16="http://schemas.microsoft.com/office/drawing/2014/main" id="{ECD15F9E-A3C3-B29A-84D1-0C3A962C5FA9}"/>
                </a:ext>
              </a:extLst>
            </p:cNvPr>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6417;p64">
              <a:extLst>
                <a:ext uri="{FF2B5EF4-FFF2-40B4-BE49-F238E27FC236}">
                  <a16:creationId xmlns:a16="http://schemas.microsoft.com/office/drawing/2014/main" id="{661810C9-4007-C4F3-EB41-A39A6C186568}"/>
                </a:ext>
              </a:extLst>
            </p:cNvPr>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6418;p64">
              <a:extLst>
                <a:ext uri="{FF2B5EF4-FFF2-40B4-BE49-F238E27FC236}">
                  <a16:creationId xmlns:a16="http://schemas.microsoft.com/office/drawing/2014/main" id="{96338AF3-1B19-0B2A-9A6C-BB95136FEB12}"/>
                </a:ext>
              </a:extLst>
            </p:cNvPr>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6419;p64">
              <a:extLst>
                <a:ext uri="{FF2B5EF4-FFF2-40B4-BE49-F238E27FC236}">
                  <a16:creationId xmlns:a16="http://schemas.microsoft.com/office/drawing/2014/main" id="{0F999F99-4C73-9894-E747-A3CE92BB282A}"/>
                </a:ext>
              </a:extLst>
            </p:cNvPr>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6420;p64">
              <a:extLst>
                <a:ext uri="{FF2B5EF4-FFF2-40B4-BE49-F238E27FC236}">
                  <a16:creationId xmlns:a16="http://schemas.microsoft.com/office/drawing/2014/main" id="{47FB67D1-7002-0301-E3A2-C23DD0D07B68}"/>
                </a:ext>
              </a:extLst>
            </p:cNvPr>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6421;p64">
              <a:extLst>
                <a:ext uri="{FF2B5EF4-FFF2-40B4-BE49-F238E27FC236}">
                  <a16:creationId xmlns:a16="http://schemas.microsoft.com/office/drawing/2014/main" id="{D26E8021-6AF6-0921-52E9-5E636E6DFF63}"/>
                </a:ext>
              </a:extLst>
            </p:cNvPr>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6422;p64">
              <a:extLst>
                <a:ext uri="{FF2B5EF4-FFF2-40B4-BE49-F238E27FC236}">
                  <a16:creationId xmlns:a16="http://schemas.microsoft.com/office/drawing/2014/main" id="{E8121156-301A-66D7-70A5-FFF3AAD2627E}"/>
                </a:ext>
              </a:extLst>
            </p:cNvPr>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6423;p64">
              <a:extLst>
                <a:ext uri="{FF2B5EF4-FFF2-40B4-BE49-F238E27FC236}">
                  <a16:creationId xmlns:a16="http://schemas.microsoft.com/office/drawing/2014/main" id="{87A79240-FAA1-F0FD-C75D-136504F27C06}"/>
                </a:ext>
              </a:extLst>
            </p:cNvPr>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6424;p64">
              <a:extLst>
                <a:ext uri="{FF2B5EF4-FFF2-40B4-BE49-F238E27FC236}">
                  <a16:creationId xmlns:a16="http://schemas.microsoft.com/office/drawing/2014/main" id="{1EDDF477-CF1D-3CC9-3A0D-2A1277930434}"/>
                </a:ext>
              </a:extLst>
            </p:cNvPr>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6425;p64">
              <a:extLst>
                <a:ext uri="{FF2B5EF4-FFF2-40B4-BE49-F238E27FC236}">
                  <a16:creationId xmlns:a16="http://schemas.microsoft.com/office/drawing/2014/main" id="{9B6EAA19-C991-74DB-69EC-28667ADC1C17}"/>
                </a:ext>
              </a:extLst>
            </p:cNvPr>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6426;p64">
              <a:extLst>
                <a:ext uri="{FF2B5EF4-FFF2-40B4-BE49-F238E27FC236}">
                  <a16:creationId xmlns:a16="http://schemas.microsoft.com/office/drawing/2014/main" id="{993B4353-6313-C8F9-6B81-83E93E0CB381}"/>
                </a:ext>
              </a:extLst>
            </p:cNvPr>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6427;p64">
              <a:extLst>
                <a:ext uri="{FF2B5EF4-FFF2-40B4-BE49-F238E27FC236}">
                  <a16:creationId xmlns:a16="http://schemas.microsoft.com/office/drawing/2014/main" id="{69148232-5F2F-4788-DDAE-25A1F436ACB7}"/>
                </a:ext>
              </a:extLst>
            </p:cNvPr>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6428;p64">
              <a:extLst>
                <a:ext uri="{FF2B5EF4-FFF2-40B4-BE49-F238E27FC236}">
                  <a16:creationId xmlns:a16="http://schemas.microsoft.com/office/drawing/2014/main" id="{62B3106A-B55C-698B-C22C-6B71A0CA9E07}"/>
                </a:ext>
              </a:extLst>
            </p:cNvPr>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6429;p64">
              <a:extLst>
                <a:ext uri="{FF2B5EF4-FFF2-40B4-BE49-F238E27FC236}">
                  <a16:creationId xmlns:a16="http://schemas.microsoft.com/office/drawing/2014/main" id="{3A2C0CDA-3C14-829D-EDD6-FD161F7FA7F6}"/>
                </a:ext>
              </a:extLst>
            </p:cNvPr>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6430;p64">
              <a:extLst>
                <a:ext uri="{FF2B5EF4-FFF2-40B4-BE49-F238E27FC236}">
                  <a16:creationId xmlns:a16="http://schemas.microsoft.com/office/drawing/2014/main" id="{BB6337D6-1088-AC08-2B13-641B11E35276}"/>
                </a:ext>
              </a:extLst>
            </p:cNvPr>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6431;p64">
              <a:extLst>
                <a:ext uri="{FF2B5EF4-FFF2-40B4-BE49-F238E27FC236}">
                  <a16:creationId xmlns:a16="http://schemas.microsoft.com/office/drawing/2014/main" id="{0C080D69-78AF-FA5A-7D02-FEE080F6DFE9}"/>
                </a:ext>
              </a:extLst>
            </p:cNvPr>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6432;p64">
              <a:extLst>
                <a:ext uri="{FF2B5EF4-FFF2-40B4-BE49-F238E27FC236}">
                  <a16:creationId xmlns:a16="http://schemas.microsoft.com/office/drawing/2014/main" id="{64CBBA04-D1C7-CABF-2FD9-2850DCF96C5C}"/>
                </a:ext>
              </a:extLst>
            </p:cNvPr>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6433;p64">
              <a:extLst>
                <a:ext uri="{FF2B5EF4-FFF2-40B4-BE49-F238E27FC236}">
                  <a16:creationId xmlns:a16="http://schemas.microsoft.com/office/drawing/2014/main" id="{D411A5FD-8868-B319-7FB2-9FBB3ACBFFA4}"/>
                </a:ext>
              </a:extLst>
            </p:cNvPr>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6434;p64">
              <a:extLst>
                <a:ext uri="{FF2B5EF4-FFF2-40B4-BE49-F238E27FC236}">
                  <a16:creationId xmlns:a16="http://schemas.microsoft.com/office/drawing/2014/main" id="{2A226200-4FD0-EE7B-C42C-5EAC6748E26A}"/>
                </a:ext>
              </a:extLst>
            </p:cNvPr>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6435;p64">
              <a:extLst>
                <a:ext uri="{FF2B5EF4-FFF2-40B4-BE49-F238E27FC236}">
                  <a16:creationId xmlns:a16="http://schemas.microsoft.com/office/drawing/2014/main" id="{F2687566-E8A3-F06A-BC66-2943732EC094}"/>
                </a:ext>
              </a:extLst>
            </p:cNvPr>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6436;p64">
              <a:extLst>
                <a:ext uri="{FF2B5EF4-FFF2-40B4-BE49-F238E27FC236}">
                  <a16:creationId xmlns:a16="http://schemas.microsoft.com/office/drawing/2014/main" id="{7D6EBE27-30C1-D35D-0DC4-1EA700E37D51}"/>
                </a:ext>
              </a:extLst>
            </p:cNvPr>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6437;p64">
              <a:extLst>
                <a:ext uri="{FF2B5EF4-FFF2-40B4-BE49-F238E27FC236}">
                  <a16:creationId xmlns:a16="http://schemas.microsoft.com/office/drawing/2014/main" id="{74DAE127-7BEC-D336-3041-6AA134F68D18}"/>
                </a:ext>
              </a:extLst>
            </p:cNvPr>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6438;p64">
              <a:extLst>
                <a:ext uri="{FF2B5EF4-FFF2-40B4-BE49-F238E27FC236}">
                  <a16:creationId xmlns:a16="http://schemas.microsoft.com/office/drawing/2014/main" id="{95F47444-DB0A-97B6-3A03-3A6DA3F24C00}"/>
                </a:ext>
              </a:extLst>
            </p:cNvPr>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6439;p64">
              <a:extLst>
                <a:ext uri="{FF2B5EF4-FFF2-40B4-BE49-F238E27FC236}">
                  <a16:creationId xmlns:a16="http://schemas.microsoft.com/office/drawing/2014/main" id="{D5AEF10F-09E7-8987-90DA-C8EFDD82B64D}"/>
                </a:ext>
              </a:extLst>
            </p:cNvPr>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6440;p64">
              <a:extLst>
                <a:ext uri="{FF2B5EF4-FFF2-40B4-BE49-F238E27FC236}">
                  <a16:creationId xmlns:a16="http://schemas.microsoft.com/office/drawing/2014/main" id="{14D26A6B-83C2-0AFF-80D9-EABFD5B3D51A}"/>
                </a:ext>
              </a:extLst>
            </p:cNvPr>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6441;p64">
              <a:extLst>
                <a:ext uri="{FF2B5EF4-FFF2-40B4-BE49-F238E27FC236}">
                  <a16:creationId xmlns:a16="http://schemas.microsoft.com/office/drawing/2014/main" id="{F7638C72-022A-6054-C94E-E120C4080CA4}"/>
                </a:ext>
              </a:extLst>
            </p:cNvPr>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6442;p64">
              <a:extLst>
                <a:ext uri="{FF2B5EF4-FFF2-40B4-BE49-F238E27FC236}">
                  <a16:creationId xmlns:a16="http://schemas.microsoft.com/office/drawing/2014/main" id="{28E2F8E1-AED8-258A-DEBF-9D6201C2CF20}"/>
                </a:ext>
              </a:extLst>
            </p:cNvPr>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6443;p64">
              <a:extLst>
                <a:ext uri="{FF2B5EF4-FFF2-40B4-BE49-F238E27FC236}">
                  <a16:creationId xmlns:a16="http://schemas.microsoft.com/office/drawing/2014/main" id="{807DC23D-8643-D5B4-AFDD-08D2D12933C8}"/>
                </a:ext>
              </a:extLst>
            </p:cNvPr>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6444;p64">
              <a:extLst>
                <a:ext uri="{FF2B5EF4-FFF2-40B4-BE49-F238E27FC236}">
                  <a16:creationId xmlns:a16="http://schemas.microsoft.com/office/drawing/2014/main" id="{A42D8A48-29F8-C497-FC64-F52E9531AACB}"/>
                </a:ext>
              </a:extLst>
            </p:cNvPr>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6445;p64">
              <a:extLst>
                <a:ext uri="{FF2B5EF4-FFF2-40B4-BE49-F238E27FC236}">
                  <a16:creationId xmlns:a16="http://schemas.microsoft.com/office/drawing/2014/main" id="{657A271D-9EF6-4A51-EDA4-A549BDDE93A4}"/>
                </a:ext>
              </a:extLst>
            </p:cNvPr>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6446;p64">
              <a:extLst>
                <a:ext uri="{FF2B5EF4-FFF2-40B4-BE49-F238E27FC236}">
                  <a16:creationId xmlns:a16="http://schemas.microsoft.com/office/drawing/2014/main" id="{936E9430-03D8-4848-6010-C440704CA524}"/>
                </a:ext>
              </a:extLst>
            </p:cNvPr>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6447;p64">
              <a:extLst>
                <a:ext uri="{FF2B5EF4-FFF2-40B4-BE49-F238E27FC236}">
                  <a16:creationId xmlns:a16="http://schemas.microsoft.com/office/drawing/2014/main" id="{F0E7A60A-CFB1-0023-BC76-C23C8A594994}"/>
                </a:ext>
              </a:extLst>
            </p:cNvPr>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6448;p64">
              <a:extLst>
                <a:ext uri="{FF2B5EF4-FFF2-40B4-BE49-F238E27FC236}">
                  <a16:creationId xmlns:a16="http://schemas.microsoft.com/office/drawing/2014/main" id="{1B787DD1-33BC-DBDF-F21E-47BA60DF7671}"/>
                </a:ext>
              </a:extLst>
            </p:cNvPr>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6449;p64">
              <a:extLst>
                <a:ext uri="{FF2B5EF4-FFF2-40B4-BE49-F238E27FC236}">
                  <a16:creationId xmlns:a16="http://schemas.microsoft.com/office/drawing/2014/main" id="{AD2E1717-3602-50A2-D3BE-5F5341789B0C}"/>
                </a:ext>
              </a:extLst>
            </p:cNvPr>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6450;p64">
              <a:extLst>
                <a:ext uri="{FF2B5EF4-FFF2-40B4-BE49-F238E27FC236}">
                  <a16:creationId xmlns:a16="http://schemas.microsoft.com/office/drawing/2014/main" id="{8F396ED0-DBE3-D8DC-AC22-23216DFCE609}"/>
                </a:ext>
              </a:extLst>
            </p:cNvPr>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6451;p64">
              <a:extLst>
                <a:ext uri="{FF2B5EF4-FFF2-40B4-BE49-F238E27FC236}">
                  <a16:creationId xmlns:a16="http://schemas.microsoft.com/office/drawing/2014/main" id="{D88DE967-0693-2B18-1F23-EB509B1D2C0A}"/>
                </a:ext>
              </a:extLst>
            </p:cNvPr>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6452;p64">
              <a:extLst>
                <a:ext uri="{FF2B5EF4-FFF2-40B4-BE49-F238E27FC236}">
                  <a16:creationId xmlns:a16="http://schemas.microsoft.com/office/drawing/2014/main" id="{496E69B5-2209-0D51-726B-D702C0CEF8F1}"/>
                </a:ext>
              </a:extLst>
            </p:cNvPr>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6453;p64">
              <a:extLst>
                <a:ext uri="{FF2B5EF4-FFF2-40B4-BE49-F238E27FC236}">
                  <a16:creationId xmlns:a16="http://schemas.microsoft.com/office/drawing/2014/main" id="{D3C5268B-4CAF-FE14-585A-544EF7E959B0}"/>
                </a:ext>
              </a:extLst>
            </p:cNvPr>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6454;p64">
              <a:extLst>
                <a:ext uri="{FF2B5EF4-FFF2-40B4-BE49-F238E27FC236}">
                  <a16:creationId xmlns:a16="http://schemas.microsoft.com/office/drawing/2014/main" id="{FD41B845-06A3-45EA-10AD-5780621DACBE}"/>
                </a:ext>
              </a:extLst>
            </p:cNvPr>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6455;p64">
              <a:extLst>
                <a:ext uri="{FF2B5EF4-FFF2-40B4-BE49-F238E27FC236}">
                  <a16:creationId xmlns:a16="http://schemas.microsoft.com/office/drawing/2014/main" id="{2D0D38C9-854B-7CCD-D1FF-3D56938D6E05}"/>
                </a:ext>
              </a:extLst>
            </p:cNvPr>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6456;p64">
              <a:extLst>
                <a:ext uri="{FF2B5EF4-FFF2-40B4-BE49-F238E27FC236}">
                  <a16:creationId xmlns:a16="http://schemas.microsoft.com/office/drawing/2014/main" id="{92C7065D-ECDD-9601-0273-2EB664CC5A37}"/>
                </a:ext>
              </a:extLst>
            </p:cNvPr>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6457;p64">
              <a:extLst>
                <a:ext uri="{FF2B5EF4-FFF2-40B4-BE49-F238E27FC236}">
                  <a16:creationId xmlns:a16="http://schemas.microsoft.com/office/drawing/2014/main" id="{5CEC1618-F7A4-04D0-D441-A22B5EA7E2FA}"/>
                </a:ext>
              </a:extLst>
            </p:cNvPr>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6458;p64">
              <a:extLst>
                <a:ext uri="{FF2B5EF4-FFF2-40B4-BE49-F238E27FC236}">
                  <a16:creationId xmlns:a16="http://schemas.microsoft.com/office/drawing/2014/main" id="{6D4209B4-968D-E1E2-7326-9ADC204AD387}"/>
                </a:ext>
              </a:extLst>
            </p:cNvPr>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6459;p64">
              <a:extLst>
                <a:ext uri="{FF2B5EF4-FFF2-40B4-BE49-F238E27FC236}">
                  <a16:creationId xmlns:a16="http://schemas.microsoft.com/office/drawing/2014/main" id="{5A06A63B-E7C9-C305-8493-3712E517EEF3}"/>
                </a:ext>
              </a:extLst>
            </p:cNvPr>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6460;p64">
              <a:extLst>
                <a:ext uri="{FF2B5EF4-FFF2-40B4-BE49-F238E27FC236}">
                  <a16:creationId xmlns:a16="http://schemas.microsoft.com/office/drawing/2014/main" id="{3B983D4E-C17E-52BF-1371-26F442A96C8C}"/>
                </a:ext>
              </a:extLst>
            </p:cNvPr>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6461;p64">
              <a:extLst>
                <a:ext uri="{FF2B5EF4-FFF2-40B4-BE49-F238E27FC236}">
                  <a16:creationId xmlns:a16="http://schemas.microsoft.com/office/drawing/2014/main" id="{39D8C622-52BA-F4F7-C872-7A7388A256CB}"/>
                </a:ext>
              </a:extLst>
            </p:cNvPr>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6462;p64">
              <a:extLst>
                <a:ext uri="{FF2B5EF4-FFF2-40B4-BE49-F238E27FC236}">
                  <a16:creationId xmlns:a16="http://schemas.microsoft.com/office/drawing/2014/main" id="{44392C4C-0394-F6D0-E6B7-AA6F71E76CDB}"/>
                </a:ext>
              </a:extLst>
            </p:cNvPr>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6463;p64">
              <a:extLst>
                <a:ext uri="{FF2B5EF4-FFF2-40B4-BE49-F238E27FC236}">
                  <a16:creationId xmlns:a16="http://schemas.microsoft.com/office/drawing/2014/main" id="{2B37B34A-E731-6281-49B2-FE19CB6A74E6}"/>
                </a:ext>
              </a:extLst>
            </p:cNvPr>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6464;p64">
              <a:extLst>
                <a:ext uri="{FF2B5EF4-FFF2-40B4-BE49-F238E27FC236}">
                  <a16:creationId xmlns:a16="http://schemas.microsoft.com/office/drawing/2014/main" id="{EF718233-C7E4-A859-D4E0-B65CF256B1BE}"/>
                </a:ext>
              </a:extLst>
            </p:cNvPr>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6465;p64">
              <a:extLst>
                <a:ext uri="{FF2B5EF4-FFF2-40B4-BE49-F238E27FC236}">
                  <a16:creationId xmlns:a16="http://schemas.microsoft.com/office/drawing/2014/main" id="{A892A2DD-430E-88F0-2C31-DD302079225E}"/>
                </a:ext>
              </a:extLst>
            </p:cNvPr>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6466;p64">
              <a:extLst>
                <a:ext uri="{FF2B5EF4-FFF2-40B4-BE49-F238E27FC236}">
                  <a16:creationId xmlns:a16="http://schemas.microsoft.com/office/drawing/2014/main" id="{3EF6680D-DB51-DB24-CAAE-61F20B91A97F}"/>
                </a:ext>
              </a:extLst>
            </p:cNvPr>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6467;p64">
              <a:extLst>
                <a:ext uri="{FF2B5EF4-FFF2-40B4-BE49-F238E27FC236}">
                  <a16:creationId xmlns:a16="http://schemas.microsoft.com/office/drawing/2014/main" id="{4A9671C2-C5D2-D41C-7012-A1645A63C36E}"/>
                </a:ext>
              </a:extLst>
            </p:cNvPr>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6468;p64">
              <a:extLst>
                <a:ext uri="{FF2B5EF4-FFF2-40B4-BE49-F238E27FC236}">
                  <a16:creationId xmlns:a16="http://schemas.microsoft.com/office/drawing/2014/main" id="{0E82ED1D-87C8-1160-16D4-0295B3373E70}"/>
                </a:ext>
              </a:extLst>
            </p:cNvPr>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6469;p64">
              <a:extLst>
                <a:ext uri="{FF2B5EF4-FFF2-40B4-BE49-F238E27FC236}">
                  <a16:creationId xmlns:a16="http://schemas.microsoft.com/office/drawing/2014/main" id="{FCFE6A6A-A620-81A1-D1EB-AE0C683093EB}"/>
                </a:ext>
              </a:extLst>
            </p:cNvPr>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6470;p64">
              <a:extLst>
                <a:ext uri="{FF2B5EF4-FFF2-40B4-BE49-F238E27FC236}">
                  <a16:creationId xmlns:a16="http://schemas.microsoft.com/office/drawing/2014/main" id="{4D6BA56C-A4C4-E26C-49B5-8D46AE46D93F}"/>
                </a:ext>
              </a:extLst>
            </p:cNvPr>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6471;p64">
              <a:extLst>
                <a:ext uri="{FF2B5EF4-FFF2-40B4-BE49-F238E27FC236}">
                  <a16:creationId xmlns:a16="http://schemas.microsoft.com/office/drawing/2014/main" id="{C55972BB-3E2F-B6C3-99C8-29BE644B3E70}"/>
                </a:ext>
              </a:extLst>
            </p:cNvPr>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6472;p64">
              <a:extLst>
                <a:ext uri="{FF2B5EF4-FFF2-40B4-BE49-F238E27FC236}">
                  <a16:creationId xmlns:a16="http://schemas.microsoft.com/office/drawing/2014/main" id="{77E0B4D7-BF7E-6E09-FAD9-343AF216B60A}"/>
                </a:ext>
              </a:extLst>
            </p:cNvPr>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6473;p64">
              <a:extLst>
                <a:ext uri="{FF2B5EF4-FFF2-40B4-BE49-F238E27FC236}">
                  <a16:creationId xmlns:a16="http://schemas.microsoft.com/office/drawing/2014/main" id="{94E4BC8D-B154-E6E2-9F75-A2D0A00EC204}"/>
                </a:ext>
              </a:extLst>
            </p:cNvPr>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6474;p64">
              <a:extLst>
                <a:ext uri="{FF2B5EF4-FFF2-40B4-BE49-F238E27FC236}">
                  <a16:creationId xmlns:a16="http://schemas.microsoft.com/office/drawing/2014/main" id="{63C15262-B8BC-F254-FF6D-144235572088}"/>
                </a:ext>
              </a:extLst>
            </p:cNvPr>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6475;p64">
              <a:extLst>
                <a:ext uri="{FF2B5EF4-FFF2-40B4-BE49-F238E27FC236}">
                  <a16:creationId xmlns:a16="http://schemas.microsoft.com/office/drawing/2014/main" id="{8BC67E17-DC6A-3718-AB92-92698450563A}"/>
                </a:ext>
              </a:extLst>
            </p:cNvPr>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6476;p64">
              <a:extLst>
                <a:ext uri="{FF2B5EF4-FFF2-40B4-BE49-F238E27FC236}">
                  <a16:creationId xmlns:a16="http://schemas.microsoft.com/office/drawing/2014/main" id="{DC5532D0-9D8D-A9F6-1126-33E07AE825AE}"/>
                </a:ext>
              </a:extLst>
            </p:cNvPr>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6477;p64">
              <a:extLst>
                <a:ext uri="{FF2B5EF4-FFF2-40B4-BE49-F238E27FC236}">
                  <a16:creationId xmlns:a16="http://schemas.microsoft.com/office/drawing/2014/main" id="{B8C8A160-3717-C7AB-B9C4-2F3B711394ED}"/>
                </a:ext>
              </a:extLst>
            </p:cNvPr>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6478;p64">
              <a:extLst>
                <a:ext uri="{FF2B5EF4-FFF2-40B4-BE49-F238E27FC236}">
                  <a16:creationId xmlns:a16="http://schemas.microsoft.com/office/drawing/2014/main" id="{D8C3F661-A7B8-6ABA-E011-4E4AD35A2FE1}"/>
                </a:ext>
              </a:extLst>
            </p:cNvPr>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6479;p64">
              <a:extLst>
                <a:ext uri="{FF2B5EF4-FFF2-40B4-BE49-F238E27FC236}">
                  <a16:creationId xmlns:a16="http://schemas.microsoft.com/office/drawing/2014/main" id="{7601AF23-2B07-CE49-679A-1EA822288869}"/>
                </a:ext>
              </a:extLst>
            </p:cNvPr>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6480;p64">
              <a:extLst>
                <a:ext uri="{FF2B5EF4-FFF2-40B4-BE49-F238E27FC236}">
                  <a16:creationId xmlns:a16="http://schemas.microsoft.com/office/drawing/2014/main" id="{E622DBDD-E27A-4176-96A5-FE1B23636F62}"/>
                </a:ext>
              </a:extLst>
            </p:cNvPr>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6481;p64">
              <a:extLst>
                <a:ext uri="{FF2B5EF4-FFF2-40B4-BE49-F238E27FC236}">
                  <a16:creationId xmlns:a16="http://schemas.microsoft.com/office/drawing/2014/main" id="{EF54B161-F969-A5AA-12EB-82B6092909E9}"/>
                </a:ext>
              </a:extLst>
            </p:cNvPr>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6482;p64">
              <a:extLst>
                <a:ext uri="{FF2B5EF4-FFF2-40B4-BE49-F238E27FC236}">
                  <a16:creationId xmlns:a16="http://schemas.microsoft.com/office/drawing/2014/main" id="{D25986C6-B566-71F7-9602-A556A8B5C47B}"/>
                </a:ext>
              </a:extLst>
            </p:cNvPr>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6483;p64">
              <a:extLst>
                <a:ext uri="{FF2B5EF4-FFF2-40B4-BE49-F238E27FC236}">
                  <a16:creationId xmlns:a16="http://schemas.microsoft.com/office/drawing/2014/main" id="{6678373C-0287-1CF1-AAE4-E6A75BA278C7}"/>
                </a:ext>
              </a:extLst>
            </p:cNvPr>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6484;p64">
              <a:extLst>
                <a:ext uri="{FF2B5EF4-FFF2-40B4-BE49-F238E27FC236}">
                  <a16:creationId xmlns:a16="http://schemas.microsoft.com/office/drawing/2014/main" id="{4688DBC1-747D-BBC6-6890-9EA5DF2C3404}"/>
                </a:ext>
              </a:extLst>
            </p:cNvPr>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6485;p64">
              <a:extLst>
                <a:ext uri="{FF2B5EF4-FFF2-40B4-BE49-F238E27FC236}">
                  <a16:creationId xmlns:a16="http://schemas.microsoft.com/office/drawing/2014/main" id="{894828EF-F9CF-E231-5853-8489A4A16B73}"/>
                </a:ext>
              </a:extLst>
            </p:cNvPr>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6486;p64">
              <a:extLst>
                <a:ext uri="{FF2B5EF4-FFF2-40B4-BE49-F238E27FC236}">
                  <a16:creationId xmlns:a16="http://schemas.microsoft.com/office/drawing/2014/main" id="{B83D70A9-526A-92D7-DDB7-6B81699E4438}"/>
                </a:ext>
              </a:extLst>
            </p:cNvPr>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6487;p64">
              <a:extLst>
                <a:ext uri="{FF2B5EF4-FFF2-40B4-BE49-F238E27FC236}">
                  <a16:creationId xmlns:a16="http://schemas.microsoft.com/office/drawing/2014/main" id="{702A6DA3-48FF-163E-18FC-E635276FCD6C}"/>
                </a:ext>
              </a:extLst>
            </p:cNvPr>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6488;p64">
              <a:extLst>
                <a:ext uri="{FF2B5EF4-FFF2-40B4-BE49-F238E27FC236}">
                  <a16:creationId xmlns:a16="http://schemas.microsoft.com/office/drawing/2014/main" id="{F3E193F3-CB6F-882A-5747-07FF3BE3B346}"/>
                </a:ext>
              </a:extLst>
            </p:cNvPr>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6489;p64">
              <a:extLst>
                <a:ext uri="{FF2B5EF4-FFF2-40B4-BE49-F238E27FC236}">
                  <a16:creationId xmlns:a16="http://schemas.microsoft.com/office/drawing/2014/main" id="{9EBA70CC-1B17-151E-E404-CADFAA0004BF}"/>
                </a:ext>
              </a:extLst>
            </p:cNvPr>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6490;p64">
              <a:extLst>
                <a:ext uri="{FF2B5EF4-FFF2-40B4-BE49-F238E27FC236}">
                  <a16:creationId xmlns:a16="http://schemas.microsoft.com/office/drawing/2014/main" id="{FCA659E1-5238-D3D1-6F61-2790D094CB52}"/>
                </a:ext>
              </a:extLst>
            </p:cNvPr>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6491;p64">
              <a:extLst>
                <a:ext uri="{FF2B5EF4-FFF2-40B4-BE49-F238E27FC236}">
                  <a16:creationId xmlns:a16="http://schemas.microsoft.com/office/drawing/2014/main" id="{B1D24B1E-049E-FD31-8953-6DB4EC23463B}"/>
                </a:ext>
              </a:extLst>
            </p:cNvPr>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6492;p64">
              <a:extLst>
                <a:ext uri="{FF2B5EF4-FFF2-40B4-BE49-F238E27FC236}">
                  <a16:creationId xmlns:a16="http://schemas.microsoft.com/office/drawing/2014/main" id="{9E9F844C-39A0-2683-56F5-00DEFEEF8D16}"/>
                </a:ext>
              </a:extLst>
            </p:cNvPr>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6493;p64">
              <a:extLst>
                <a:ext uri="{FF2B5EF4-FFF2-40B4-BE49-F238E27FC236}">
                  <a16:creationId xmlns:a16="http://schemas.microsoft.com/office/drawing/2014/main" id="{69DA82AC-C0E4-247C-2C46-5B29A3786349}"/>
                </a:ext>
              </a:extLst>
            </p:cNvPr>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6494;p64">
              <a:extLst>
                <a:ext uri="{FF2B5EF4-FFF2-40B4-BE49-F238E27FC236}">
                  <a16:creationId xmlns:a16="http://schemas.microsoft.com/office/drawing/2014/main" id="{F70E8840-E6B0-3371-671F-9CE707251DD1}"/>
                </a:ext>
              </a:extLst>
            </p:cNvPr>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6495;p64">
              <a:extLst>
                <a:ext uri="{FF2B5EF4-FFF2-40B4-BE49-F238E27FC236}">
                  <a16:creationId xmlns:a16="http://schemas.microsoft.com/office/drawing/2014/main" id="{2632FC5A-14E6-C32A-A40C-D234DB16F2B3}"/>
                </a:ext>
              </a:extLst>
            </p:cNvPr>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6496;p64">
              <a:extLst>
                <a:ext uri="{FF2B5EF4-FFF2-40B4-BE49-F238E27FC236}">
                  <a16:creationId xmlns:a16="http://schemas.microsoft.com/office/drawing/2014/main" id="{9243B823-0389-114E-093E-160B757B62FF}"/>
                </a:ext>
              </a:extLst>
            </p:cNvPr>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6497;p64">
              <a:extLst>
                <a:ext uri="{FF2B5EF4-FFF2-40B4-BE49-F238E27FC236}">
                  <a16:creationId xmlns:a16="http://schemas.microsoft.com/office/drawing/2014/main" id="{56273403-BFF6-2CB2-9ACB-49A0CB24A2FE}"/>
                </a:ext>
              </a:extLst>
            </p:cNvPr>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6498;p64">
              <a:extLst>
                <a:ext uri="{FF2B5EF4-FFF2-40B4-BE49-F238E27FC236}">
                  <a16:creationId xmlns:a16="http://schemas.microsoft.com/office/drawing/2014/main" id="{C1FE3E65-2B96-7AF2-961E-CB728EE0A2BD}"/>
                </a:ext>
              </a:extLst>
            </p:cNvPr>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6499;p64">
              <a:extLst>
                <a:ext uri="{FF2B5EF4-FFF2-40B4-BE49-F238E27FC236}">
                  <a16:creationId xmlns:a16="http://schemas.microsoft.com/office/drawing/2014/main" id="{BDF5E8EE-9DDC-5B13-C8FF-F3D31D731931}"/>
                </a:ext>
              </a:extLst>
            </p:cNvPr>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6500;p64">
              <a:extLst>
                <a:ext uri="{FF2B5EF4-FFF2-40B4-BE49-F238E27FC236}">
                  <a16:creationId xmlns:a16="http://schemas.microsoft.com/office/drawing/2014/main" id="{635BBC27-B106-56D3-176F-14F4112EA8D9}"/>
                </a:ext>
              </a:extLst>
            </p:cNvPr>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6501;p64">
              <a:extLst>
                <a:ext uri="{FF2B5EF4-FFF2-40B4-BE49-F238E27FC236}">
                  <a16:creationId xmlns:a16="http://schemas.microsoft.com/office/drawing/2014/main" id="{37B2B11B-E0B7-E643-26E7-C8FB2ABE4DD2}"/>
                </a:ext>
              </a:extLst>
            </p:cNvPr>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6502;p64">
              <a:extLst>
                <a:ext uri="{FF2B5EF4-FFF2-40B4-BE49-F238E27FC236}">
                  <a16:creationId xmlns:a16="http://schemas.microsoft.com/office/drawing/2014/main" id="{2B92E65C-6E8F-FFF2-FBFA-2DC5B3593A3C}"/>
                </a:ext>
              </a:extLst>
            </p:cNvPr>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6503;p64">
              <a:extLst>
                <a:ext uri="{FF2B5EF4-FFF2-40B4-BE49-F238E27FC236}">
                  <a16:creationId xmlns:a16="http://schemas.microsoft.com/office/drawing/2014/main" id="{901045E7-5DAB-33E4-34EE-E811CBD2A08E}"/>
                </a:ext>
              </a:extLst>
            </p:cNvPr>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6504;p64">
              <a:extLst>
                <a:ext uri="{FF2B5EF4-FFF2-40B4-BE49-F238E27FC236}">
                  <a16:creationId xmlns:a16="http://schemas.microsoft.com/office/drawing/2014/main" id="{DB92F774-FD01-2804-12F9-F12B1DE363F8}"/>
                </a:ext>
              </a:extLst>
            </p:cNvPr>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6505;p64">
              <a:extLst>
                <a:ext uri="{FF2B5EF4-FFF2-40B4-BE49-F238E27FC236}">
                  <a16:creationId xmlns:a16="http://schemas.microsoft.com/office/drawing/2014/main" id="{B6A29E83-F4A6-3F06-9CE8-B1EE436F2411}"/>
                </a:ext>
              </a:extLst>
            </p:cNvPr>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6506;p64">
              <a:extLst>
                <a:ext uri="{FF2B5EF4-FFF2-40B4-BE49-F238E27FC236}">
                  <a16:creationId xmlns:a16="http://schemas.microsoft.com/office/drawing/2014/main" id="{E423ED07-41A9-6288-829A-17DA56E864B1}"/>
                </a:ext>
              </a:extLst>
            </p:cNvPr>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6507;p64">
              <a:extLst>
                <a:ext uri="{FF2B5EF4-FFF2-40B4-BE49-F238E27FC236}">
                  <a16:creationId xmlns:a16="http://schemas.microsoft.com/office/drawing/2014/main" id="{53C657DD-6732-593B-C911-755B976BF4F7}"/>
                </a:ext>
              </a:extLst>
            </p:cNvPr>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6508;p64">
              <a:extLst>
                <a:ext uri="{FF2B5EF4-FFF2-40B4-BE49-F238E27FC236}">
                  <a16:creationId xmlns:a16="http://schemas.microsoft.com/office/drawing/2014/main" id="{445D834F-646B-216E-3392-75188B5E1B86}"/>
                </a:ext>
              </a:extLst>
            </p:cNvPr>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6509;p64">
              <a:extLst>
                <a:ext uri="{FF2B5EF4-FFF2-40B4-BE49-F238E27FC236}">
                  <a16:creationId xmlns:a16="http://schemas.microsoft.com/office/drawing/2014/main" id="{048BB868-2B61-DEF6-41BF-E2F183E60830}"/>
                </a:ext>
              </a:extLst>
            </p:cNvPr>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6510;p64">
              <a:extLst>
                <a:ext uri="{FF2B5EF4-FFF2-40B4-BE49-F238E27FC236}">
                  <a16:creationId xmlns:a16="http://schemas.microsoft.com/office/drawing/2014/main" id="{2F1620A3-0473-FB99-241E-364211B568E1}"/>
                </a:ext>
              </a:extLst>
            </p:cNvPr>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6511;p64">
              <a:extLst>
                <a:ext uri="{FF2B5EF4-FFF2-40B4-BE49-F238E27FC236}">
                  <a16:creationId xmlns:a16="http://schemas.microsoft.com/office/drawing/2014/main" id="{8EA7F493-76D8-23A4-7D4F-D00A403E7842}"/>
                </a:ext>
              </a:extLst>
            </p:cNvPr>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6512;p64">
              <a:extLst>
                <a:ext uri="{FF2B5EF4-FFF2-40B4-BE49-F238E27FC236}">
                  <a16:creationId xmlns:a16="http://schemas.microsoft.com/office/drawing/2014/main" id="{11363DBF-120A-1815-F587-7EE86798BC4E}"/>
                </a:ext>
              </a:extLst>
            </p:cNvPr>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6513;p64">
              <a:extLst>
                <a:ext uri="{FF2B5EF4-FFF2-40B4-BE49-F238E27FC236}">
                  <a16:creationId xmlns:a16="http://schemas.microsoft.com/office/drawing/2014/main" id="{EA2CF511-72E7-E5A1-8C5B-621ACBE311CC}"/>
                </a:ext>
              </a:extLst>
            </p:cNvPr>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6514;p64">
              <a:extLst>
                <a:ext uri="{FF2B5EF4-FFF2-40B4-BE49-F238E27FC236}">
                  <a16:creationId xmlns:a16="http://schemas.microsoft.com/office/drawing/2014/main" id="{FB92810B-61E8-842C-27E3-870DE283ED31}"/>
                </a:ext>
              </a:extLst>
            </p:cNvPr>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6515;p64">
              <a:extLst>
                <a:ext uri="{FF2B5EF4-FFF2-40B4-BE49-F238E27FC236}">
                  <a16:creationId xmlns:a16="http://schemas.microsoft.com/office/drawing/2014/main" id="{24666899-2966-5CA1-439C-D018F1110BD6}"/>
                </a:ext>
              </a:extLst>
            </p:cNvPr>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6516;p64">
              <a:extLst>
                <a:ext uri="{FF2B5EF4-FFF2-40B4-BE49-F238E27FC236}">
                  <a16:creationId xmlns:a16="http://schemas.microsoft.com/office/drawing/2014/main" id="{500B234B-F67D-2284-743A-9BE99A9CA14E}"/>
                </a:ext>
              </a:extLst>
            </p:cNvPr>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6517;p64">
              <a:extLst>
                <a:ext uri="{FF2B5EF4-FFF2-40B4-BE49-F238E27FC236}">
                  <a16:creationId xmlns:a16="http://schemas.microsoft.com/office/drawing/2014/main" id="{8D64F571-E4B1-06D7-3909-2837E6CE46E2}"/>
                </a:ext>
              </a:extLst>
            </p:cNvPr>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6518;p64">
              <a:extLst>
                <a:ext uri="{FF2B5EF4-FFF2-40B4-BE49-F238E27FC236}">
                  <a16:creationId xmlns:a16="http://schemas.microsoft.com/office/drawing/2014/main" id="{7BED7074-47CC-8A31-BE54-50CBDA363D9F}"/>
                </a:ext>
              </a:extLst>
            </p:cNvPr>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6519;p64">
              <a:extLst>
                <a:ext uri="{FF2B5EF4-FFF2-40B4-BE49-F238E27FC236}">
                  <a16:creationId xmlns:a16="http://schemas.microsoft.com/office/drawing/2014/main" id="{ECE7AB7F-DE52-897C-A371-9A4F4B5F4B47}"/>
                </a:ext>
              </a:extLst>
            </p:cNvPr>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6520;p64">
              <a:extLst>
                <a:ext uri="{FF2B5EF4-FFF2-40B4-BE49-F238E27FC236}">
                  <a16:creationId xmlns:a16="http://schemas.microsoft.com/office/drawing/2014/main" id="{C1CEB049-D588-D57B-7784-DC57DA832EA3}"/>
                </a:ext>
              </a:extLst>
            </p:cNvPr>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6521;p64">
              <a:extLst>
                <a:ext uri="{FF2B5EF4-FFF2-40B4-BE49-F238E27FC236}">
                  <a16:creationId xmlns:a16="http://schemas.microsoft.com/office/drawing/2014/main" id="{B3511F5A-22FE-302B-FE9F-A5D84BC74826}"/>
                </a:ext>
              </a:extLst>
            </p:cNvPr>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6522;p64">
              <a:extLst>
                <a:ext uri="{FF2B5EF4-FFF2-40B4-BE49-F238E27FC236}">
                  <a16:creationId xmlns:a16="http://schemas.microsoft.com/office/drawing/2014/main" id="{46973428-BAE8-4D3F-1E74-273BB5A8A917}"/>
                </a:ext>
              </a:extLst>
            </p:cNvPr>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6523;p64">
              <a:extLst>
                <a:ext uri="{FF2B5EF4-FFF2-40B4-BE49-F238E27FC236}">
                  <a16:creationId xmlns:a16="http://schemas.microsoft.com/office/drawing/2014/main" id="{0DA61214-B3F0-00AC-0788-9631C2FC0820}"/>
                </a:ext>
              </a:extLst>
            </p:cNvPr>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6524;p64">
              <a:extLst>
                <a:ext uri="{FF2B5EF4-FFF2-40B4-BE49-F238E27FC236}">
                  <a16:creationId xmlns:a16="http://schemas.microsoft.com/office/drawing/2014/main" id="{56AF3F86-9208-6F05-0E8B-477A192B7702}"/>
                </a:ext>
              </a:extLst>
            </p:cNvPr>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6525;p64">
              <a:extLst>
                <a:ext uri="{FF2B5EF4-FFF2-40B4-BE49-F238E27FC236}">
                  <a16:creationId xmlns:a16="http://schemas.microsoft.com/office/drawing/2014/main" id="{33DD5F92-6885-E0B7-EE8C-1BEE9B14866F}"/>
                </a:ext>
              </a:extLst>
            </p:cNvPr>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6526;p64">
              <a:extLst>
                <a:ext uri="{FF2B5EF4-FFF2-40B4-BE49-F238E27FC236}">
                  <a16:creationId xmlns:a16="http://schemas.microsoft.com/office/drawing/2014/main" id="{351C93B8-20B6-0D66-6BE0-EA8EEC5DB582}"/>
                </a:ext>
              </a:extLst>
            </p:cNvPr>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6527;p64">
              <a:extLst>
                <a:ext uri="{FF2B5EF4-FFF2-40B4-BE49-F238E27FC236}">
                  <a16:creationId xmlns:a16="http://schemas.microsoft.com/office/drawing/2014/main" id="{840A8B40-7EB1-83D2-C833-92D3DE718A43}"/>
                </a:ext>
              </a:extLst>
            </p:cNvPr>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6528;p64">
              <a:extLst>
                <a:ext uri="{FF2B5EF4-FFF2-40B4-BE49-F238E27FC236}">
                  <a16:creationId xmlns:a16="http://schemas.microsoft.com/office/drawing/2014/main" id="{ABE87E98-9D7C-0959-9B64-14C968E92E1F}"/>
                </a:ext>
              </a:extLst>
            </p:cNvPr>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6529;p64">
              <a:extLst>
                <a:ext uri="{FF2B5EF4-FFF2-40B4-BE49-F238E27FC236}">
                  <a16:creationId xmlns:a16="http://schemas.microsoft.com/office/drawing/2014/main" id="{297F6F34-285A-04E1-C40F-A3233BD3165A}"/>
                </a:ext>
              </a:extLst>
            </p:cNvPr>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6530;p64">
              <a:extLst>
                <a:ext uri="{FF2B5EF4-FFF2-40B4-BE49-F238E27FC236}">
                  <a16:creationId xmlns:a16="http://schemas.microsoft.com/office/drawing/2014/main" id="{C57C7A46-CBFE-138F-7E15-B7B05407DC7C}"/>
                </a:ext>
              </a:extLst>
            </p:cNvPr>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6531;p64">
              <a:extLst>
                <a:ext uri="{FF2B5EF4-FFF2-40B4-BE49-F238E27FC236}">
                  <a16:creationId xmlns:a16="http://schemas.microsoft.com/office/drawing/2014/main" id="{A6EA1BEF-C3A9-39A8-FBA3-2A0D97BD103B}"/>
                </a:ext>
              </a:extLst>
            </p:cNvPr>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6532;p64">
              <a:extLst>
                <a:ext uri="{FF2B5EF4-FFF2-40B4-BE49-F238E27FC236}">
                  <a16:creationId xmlns:a16="http://schemas.microsoft.com/office/drawing/2014/main" id="{A60D2660-65C5-46DA-8071-B318E9A24D63}"/>
                </a:ext>
              </a:extLst>
            </p:cNvPr>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6533;p64">
              <a:extLst>
                <a:ext uri="{FF2B5EF4-FFF2-40B4-BE49-F238E27FC236}">
                  <a16:creationId xmlns:a16="http://schemas.microsoft.com/office/drawing/2014/main" id="{B6023CF6-FB73-512B-85CE-D62761CF532C}"/>
                </a:ext>
              </a:extLst>
            </p:cNvPr>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6534;p64">
              <a:extLst>
                <a:ext uri="{FF2B5EF4-FFF2-40B4-BE49-F238E27FC236}">
                  <a16:creationId xmlns:a16="http://schemas.microsoft.com/office/drawing/2014/main" id="{DD7EA057-6B21-1C28-A1BF-00EB28B92256}"/>
                </a:ext>
              </a:extLst>
            </p:cNvPr>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6535;p64">
              <a:extLst>
                <a:ext uri="{FF2B5EF4-FFF2-40B4-BE49-F238E27FC236}">
                  <a16:creationId xmlns:a16="http://schemas.microsoft.com/office/drawing/2014/main" id="{41D07458-F479-5691-405B-A22BE4E7C573}"/>
                </a:ext>
              </a:extLst>
            </p:cNvPr>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6536;p64">
              <a:extLst>
                <a:ext uri="{FF2B5EF4-FFF2-40B4-BE49-F238E27FC236}">
                  <a16:creationId xmlns:a16="http://schemas.microsoft.com/office/drawing/2014/main" id="{BF808F41-1ED6-24A5-6391-1860DCD88029}"/>
                </a:ext>
              </a:extLst>
            </p:cNvPr>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6537;p64">
              <a:extLst>
                <a:ext uri="{FF2B5EF4-FFF2-40B4-BE49-F238E27FC236}">
                  <a16:creationId xmlns:a16="http://schemas.microsoft.com/office/drawing/2014/main" id="{94D4232A-EE47-CD29-7992-CC590BC933B1}"/>
                </a:ext>
              </a:extLst>
            </p:cNvPr>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6538;p64">
              <a:extLst>
                <a:ext uri="{FF2B5EF4-FFF2-40B4-BE49-F238E27FC236}">
                  <a16:creationId xmlns:a16="http://schemas.microsoft.com/office/drawing/2014/main" id="{CF061E20-6C7B-EC94-7600-7F2624A63A1C}"/>
                </a:ext>
              </a:extLst>
            </p:cNvPr>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6539;p64">
              <a:extLst>
                <a:ext uri="{FF2B5EF4-FFF2-40B4-BE49-F238E27FC236}">
                  <a16:creationId xmlns:a16="http://schemas.microsoft.com/office/drawing/2014/main" id="{36F24373-EA8E-B9F5-8E56-C8F36A2EFC4D}"/>
                </a:ext>
              </a:extLst>
            </p:cNvPr>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6540;p64">
              <a:extLst>
                <a:ext uri="{FF2B5EF4-FFF2-40B4-BE49-F238E27FC236}">
                  <a16:creationId xmlns:a16="http://schemas.microsoft.com/office/drawing/2014/main" id="{29E20FBA-3475-48A2-5E5B-7F84765D048F}"/>
                </a:ext>
              </a:extLst>
            </p:cNvPr>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6541;p64">
              <a:extLst>
                <a:ext uri="{FF2B5EF4-FFF2-40B4-BE49-F238E27FC236}">
                  <a16:creationId xmlns:a16="http://schemas.microsoft.com/office/drawing/2014/main" id="{7E6211F3-F042-F688-CB83-CEDE1B5534C2}"/>
                </a:ext>
              </a:extLst>
            </p:cNvPr>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6542;p64">
              <a:extLst>
                <a:ext uri="{FF2B5EF4-FFF2-40B4-BE49-F238E27FC236}">
                  <a16:creationId xmlns:a16="http://schemas.microsoft.com/office/drawing/2014/main" id="{081EB854-3866-4614-EC98-C9307583EE86}"/>
                </a:ext>
              </a:extLst>
            </p:cNvPr>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6543;p64">
              <a:extLst>
                <a:ext uri="{FF2B5EF4-FFF2-40B4-BE49-F238E27FC236}">
                  <a16:creationId xmlns:a16="http://schemas.microsoft.com/office/drawing/2014/main" id="{BB51E8D5-FE1A-7FCD-71C9-E3929E248982}"/>
                </a:ext>
              </a:extLst>
            </p:cNvPr>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6544;p64">
              <a:extLst>
                <a:ext uri="{FF2B5EF4-FFF2-40B4-BE49-F238E27FC236}">
                  <a16:creationId xmlns:a16="http://schemas.microsoft.com/office/drawing/2014/main" id="{E548CDA2-6A1E-D9BD-8DBD-526B77D4521B}"/>
                </a:ext>
              </a:extLst>
            </p:cNvPr>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6545;p64">
              <a:extLst>
                <a:ext uri="{FF2B5EF4-FFF2-40B4-BE49-F238E27FC236}">
                  <a16:creationId xmlns:a16="http://schemas.microsoft.com/office/drawing/2014/main" id="{E6AE26C8-7FBE-4FB7-E775-4499BFBC00F5}"/>
                </a:ext>
              </a:extLst>
            </p:cNvPr>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6546;p64">
              <a:extLst>
                <a:ext uri="{FF2B5EF4-FFF2-40B4-BE49-F238E27FC236}">
                  <a16:creationId xmlns:a16="http://schemas.microsoft.com/office/drawing/2014/main" id="{DB2BEFFD-6A7E-1DB1-8D52-429FC3AF6A30}"/>
                </a:ext>
              </a:extLst>
            </p:cNvPr>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6547;p64">
              <a:extLst>
                <a:ext uri="{FF2B5EF4-FFF2-40B4-BE49-F238E27FC236}">
                  <a16:creationId xmlns:a16="http://schemas.microsoft.com/office/drawing/2014/main" id="{7A5DCC01-8ED4-7DA1-F947-5BFA04E40FC5}"/>
                </a:ext>
              </a:extLst>
            </p:cNvPr>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6548;p64">
              <a:extLst>
                <a:ext uri="{FF2B5EF4-FFF2-40B4-BE49-F238E27FC236}">
                  <a16:creationId xmlns:a16="http://schemas.microsoft.com/office/drawing/2014/main" id="{8DDEC747-45DB-2984-5B1C-ACAA3CC1140C}"/>
                </a:ext>
              </a:extLst>
            </p:cNvPr>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6549;p64">
              <a:extLst>
                <a:ext uri="{FF2B5EF4-FFF2-40B4-BE49-F238E27FC236}">
                  <a16:creationId xmlns:a16="http://schemas.microsoft.com/office/drawing/2014/main" id="{9A89BEE7-DA47-788E-3AD1-A77A41DECB60}"/>
                </a:ext>
              </a:extLst>
            </p:cNvPr>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6550;p64">
              <a:extLst>
                <a:ext uri="{FF2B5EF4-FFF2-40B4-BE49-F238E27FC236}">
                  <a16:creationId xmlns:a16="http://schemas.microsoft.com/office/drawing/2014/main" id="{31188A13-8E71-EA85-21A8-BACB8AE5D64A}"/>
                </a:ext>
              </a:extLst>
            </p:cNvPr>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6551;p64">
              <a:extLst>
                <a:ext uri="{FF2B5EF4-FFF2-40B4-BE49-F238E27FC236}">
                  <a16:creationId xmlns:a16="http://schemas.microsoft.com/office/drawing/2014/main" id="{2C45DACA-8E44-6A72-B68B-1F15732C0C12}"/>
                </a:ext>
              </a:extLst>
            </p:cNvPr>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6552;p64">
              <a:extLst>
                <a:ext uri="{FF2B5EF4-FFF2-40B4-BE49-F238E27FC236}">
                  <a16:creationId xmlns:a16="http://schemas.microsoft.com/office/drawing/2014/main" id="{61D278BC-B461-8708-96A1-4FD8ED9B186F}"/>
                </a:ext>
              </a:extLst>
            </p:cNvPr>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6553;p64">
              <a:extLst>
                <a:ext uri="{FF2B5EF4-FFF2-40B4-BE49-F238E27FC236}">
                  <a16:creationId xmlns:a16="http://schemas.microsoft.com/office/drawing/2014/main" id="{72A0946D-28F8-3C99-83B3-EC5A8F41BFCE}"/>
                </a:ext>
              </a:extLst>
            </p:cNvPr>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6554;p64">
              <a:extLst>
                <a:ext uri="{FF2B5EF4-FFF2-40B4-BE49-F238E27FC236}">
                  <a16:creationId xmlns:a16="http://schemas.microsoft.com/office/drawing/2014/main" id="{DE5D9C51-E0F9-2BFB-0786-3680DC84DDED}"/>
                </a:ext>
              </a:extLst>
            </p:cNvPr>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6555;p64">
              <a:extLst>
                <a:ext uri="{FF2B5EF4-FFF2-40B4-BE49-F238E27FC236}">
                  <a16:creationId xmlns:a16="http://schemas.microsoft.com/office/drawing/2014/main" id="{F4E54E89-7E94-5ACD-06AB-504FDEBA1BBE}"/>
                </a:ext>
              </a:extLst>
            </p:cNvPr>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6556;p64">
              <a:extLst>
                <a:ext uri="{FF2B5EF4-FFF2-40B4-BE49-F238E27FC236}">
                  <a16:creationId xmlns:a16="http://schemas.microsoft.com/office/drawing/2014/main" id="{3341A7CD-378E-F2F8-D581-CB7C3D620880}"/>
                </a:ext>
              </a:extLst>
            </p:cNvPr>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6557;p64">
              <a:extLst>
                <a:ext uri="{FF2B5EF4-FFF2-40B4-BE49-F238E27FC236}">
                  <a16:creationId xmlns:a16="http://schemas.microsoft.com/office/drawing/2014/main" id="{A7136CE5-6881-9AFC-9DEA-6EC505E96D1D}"/>
                </a:ext>
              </a:extLst>
            </p:cNvPr>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6558;p64">
              <a:extLst>
                <a:ext uri="{FF2B5EF4-FFF2-40B4-BE49-F238E27FC236}">
                  <a16:creationId xmlns:a16="http://schemas.microsoft.com/office/drawing/2014/main" id="{A5280833-5FF3-800D-6CFA-0A61969F688B}"/>
                </a:ext>
              </a:extLst>
            </p:cNvPr>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6559;p64">
              <a:extLst>
                <a:ext uri="{FF2B5EF4-FFF2-40B4-BE49-F238E27FC236}">
                  <a16:creationId xmlns:a16="http://schemas.microsoft.com/office/drawing/2014/main" id="{DFB0ADAF-D4F9-B4A3-8305-033EC63D1AE8}"/>
                </a:ext>
              </a:extLst>
            </p:cNvPr>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6560;p64">
              <a:extLst>
                <a:ext uri="{FF2B5EF4-FFF2-40B4-BE49-F238E27FC236}">
                  <a16:creationId xmlns:a16="http://schemas.microsoft.com/office/drawing/2014/main" id="{1E8B02BA-25AB-9344-D38F-BC1302EF9684}"/>
                </a:ext>
              </a:extLst>
            </p:cNvPr>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6561;p64">
              <a:extLst>
                <a:ext uri="{FF2B5EF4-FFF2-40B4-BE49-F238E27FC236}">
                  <a16:creationId xmlns:a16="http://schemas.microsoft.com/office/drawing/2014/main" id="{7DC5ACA4-419A-43D8-93AA-3444428E6561}"/>
                </a:ext>
              </a:extLst>
            </p:cNvPr>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6562;p64">
              <a:extLst>
                <a:ext uri="{FF2B5EF4-FFF2-40B4-BE49-F238E27FC236}">
                  <a16:creationId xmlns:a16="http://schemas.microsoft.com/office/drawing/2014/main" id="{4112F391-C05F-3A81-73E2-7DCD407CC1B2}"/>
                </a:ext>
              </a:extLst>
            </p:cNvPr>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6563;p64">
              <a:extLst>
                <a:ext uri="{FF2B5EF4-FFF2-40B4-BE49-F238E27FC236}">
                  <a16:creationId xmlns:a16="http://schemas.microsoft.com/office/drawing/2014/main" id="{B9E8939E-4686-849A-0A12-1EEF4B62F166}"/>
                </a:ext>
              </a:extLst>
            </p:cNvPr>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6564;p64">
              <a:extLst>
                <a:ext uri="{FF2B5EF4-FFF2-40B4-BE49-F238E27FC236}">
                  <a16:creationId xmlns:a16="http://schemas.microsoft.com/office/drawing/2014/main" id="{2B8229AD-433B-C4B1-C008-AEB095A7618F}"/>
                </a:ext>
              </a:extLst>
            </p:cNvPr>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6565;p64">
              <a:extLst>
                <a:ext uri="{FF2B5EF4-FFF2-40B4-BE49-F238E27FC236}">
                  <a16:creationId xmlns:a16="http://schemas.microsoft.com/office/drawing/2014/main" id="{74857843-0F64-FC9B-D8C1-46362A8882B8}"/>
                </a:ext>
              </a:extLst>
            </p:cNvPr>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6566;p64">
              <a:extLst>
                <a:ext uri="{FF2B5EF4-FFF2-40B4-BE49-F238E27FC236}">
                  <a16:creationId xmlns:a16="http://schemas.microsoft.com/office/drawing/2014/main" id="{2E28E463-515B-BB9E-5241-EFEE31D33586}"/>
                </a:ext>
              </a:extLst>
            </p:cNvPr>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6567;p64">
              <a:extLst>
                <a:ext uri="{FF2B5EF4-FFF2-40B4-BE49-F238E27FC236}">
                  <a16:creationId xmlns:a16="http://schemas.microsoft.com/office/drawing/2014/main" id="{88A44249-0562-39D8-3BA2-BAE64C7D990D}"/>
                </a:ext>
              </a:extLst>
            </p:cNvPr>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6568;p64">
              <a:extLst>
                <a:ext uri="{FF2B5EF4-FFF2-40B4-BE49-F238E27FC236}">
                  <a16:creationId xmlns:a16="http://schemas.microsoft.com/office/drawing/2014/main" id="{47BB98AE-F87C-23CB-4F09-147CC691A555}"/>
                </a:ext>
              </a:extLst>
            </p:cNvPr>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6569;p64">
              <a:extLst>
                <a:ext uri="{FF2B5EF4-FFF2-40B4-BE49-F238E27FC236}">
                  <a16:creationId xmlns:a16="http://schemas.microsoft.com/office/drawing/2014/main" id="{65BEBF7B-B601-B799-EB89-BD98E8056E5C}"/>
                </a:ext>
              </a:extLst>
            </p:cNvPr>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6570;p64">
              <a:extLst>
                <a:ext uri="{FF2B5EF4-FFF2-40B4-BE49-F238E27FC236}">
                  <a16:creationId xmlns:a16="http://schemas.microsoft.com/office/drawing/2014/main" id="{E0C538B6-80EF-5579-D9DC-B0F700C9367C}"/>
                </a:ext>
              </a:extLst>
            </p:cNvPr>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6571;p64">
              <a:extLst>
                <a:ext uri="{FF2B5EF4-FFF2-40B4-BE49-F238E27FC236}">
                  <a16:creationId xmlns:a16="http://schemas.microsoft.com/office/drawing/2014/main" id="{CAC62C31-1718-3531-2AB2-6CEF92F29129}"/>
                </a:ext>
              </a:extLst>
            </p:cNvPr>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6572;p64">
              <a:extLst>
                <a:ext uri="{FF2B5EF4-FFF2-40B4-BE49-F238E27FC236}">
                  <a16:creationId xmlns:a16="http://schemas.microsoft.com/office/drawing/2014/main" id="{C2D71EB5-497B-B213-FC7E-8A93CD23C1BD}"/>
                </a:ext>
              </a:extLst>
            </p:cNvPr>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6573;p64">
              <a:extLst>
                <a:ext uri="{FF2B5EF4-FFF2-40B4-BE49-F238E27FC236}">
                  <a16:creationId xmlns:a16="http://schemas.microsoft.com/office/drawing/2014/main" id="{BBCC1939-063A-3230-E2DC-8BD1A328B45A}"/>
                </a:ext>
              </a:extLst>
            </p:cNvPr>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6574;p64">
              <a:extLst>
                <a:ext uri="{FF2B5EF4-FFF2-40B4-BE49-F238E27FC236}">
                  <a16:creationId xmlns:a16="http://schemas.microsoft.com/office/drawing/2014/main" id="{D4CFFC9D-D144-B482-F8F5-29EEB971EC90}"/>
                </a:ext>
              </a:extLst>
            </p:cNvPr>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6575;p64">
              <a:extLst>
                <a:ext uri="{FF2B5EF4-FFF2-40B4-BE49-F238E27FC236}">
                  <a16:creationId xmlns:a16="http://schemas.microsoft.com/office/drawing/2014/main" id="{CE1AA44F-6E71-E817-0F10-FBE0A1080324}"/>
                </a:ext>
              </a:extLst>
            </p:cNvPr>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6576;p64">
              <a:extLst>
                <a:ext uri="{FF2B5EF4-FFF2-40B4-BE49-F238E27FC236}">
                  <a16:creationId xmlns:a16="http://schemas.microsoft.com/office/drawing/2014/main" id="{C59D3FE6-14DD-E3C9-FECB-4DDD2D38E1F2}"/>
                </a:ext>
              </a:extLst>
            </p:cNvPr>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6577;p64">
              <a:extLst>
                <a:ext uri="{FF2B5EF4-FFF2-40B4-BE49-F238E27FC236}">
                  <a16:creationId xmlns:a16="http://schemas.microsoft.com/office/drawing/2014/main" id="{1B162DB0-AB40-926C-CA17-4DC982009564}"/>
                </a:ext>
              </a:extLst>
            </p:cNvPr>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6578;p64">
              <a:extLst>
                <a:ext uri="{FF2B5EF4-FFF2-40B4-BE49-F238E27FC236}">
                  <a16:creationId xmlns:a16="http://schemas.microsoft.com/office/drawing/2014/main" id="{A9205EC8-8727-EEC1-7C80-7CC4F01B66B6}"/>
                </a:ext>
              </a:extLst>
            </p:cNvPr>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6579;p64">
              <a:extLst>
                <a:ext uri="{FF2B5EF4-FFF2-40B4-BE49-F238E27FC236}">
                  <a16:creationId xmlns:a16="http://schemas.microsoft.com/office/drawing/2014/main" id="{FECEA63F-C734-F602-FA11-FA8917701217}"/>
                </a:ext>
              </a:extLst>
            </p:cNvPr>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6580;p64">
              <a:extLst>
                <a:ext uri="{FF2B5EF4-FFF2-40B4-BE49-F238E27FC236}">
                  <a16:creationId xmlns:a16="http://schemas.microsoft.com/office/drawing/2014/main" id="{8285EDA5-6211-AFFB-FC31-FD148AA0CCCF}"/>
                </a:ext>
              </a:extLst>
            </p:cNvPr>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6581;p64">
              <a:extLst>
                <a:ext uri="{FF2B5EF4-FFF2-40B4-BE49-F238E27FC236}">
                  <a16:creationId xmlns:a16="http://schemas.microsoft.com/office/drawing/2014/main" id="{EC5F76C3-A62F-BB7D-6BD0-A77D076F52CD}"/>
                </a:ext>
              </a:extLst>
            </p:cNvPr>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6582;p64">
              <a:extLst>
                <a:ext uri="{FF2B5EF4-FFF2-40B4-BE49-F238E27FC236}">
                  <a16:creationId xmlns:a16="http://schemas.microsoft.com/office/drawing/2014/main" id="{C655FF8B-2B26-B886-49C7-3913EDAF1507}"/>
                </a:ext>
              </a:extLst>
            </p:cNvPr>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6583;p64">
              <a:extLst>
                <a:ext uri="{FF2B5EF4-FFF2-40B4-BE49-F238E27FC236}">
                  <a16:creationId xmlns:a16="http://schemas.microsoft.com/office/drawing/2014/main" id="{5A372F61-FBA4-4B89-FBA5-C5167BD787E3}"/>
                </a:ext>
              </a:extLst>
            </p:cNvPr>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6584;p64">
              <a:extLst>
                <a:ext uri="{FF2B5EF4-FFF2-40B4-BE49-F238E27FC236}">
                  <a16:creationId xmlns:a16="http://schemas.microsoft.com/office/drawing/2014/main" id="{DDACA5FF-19DD-87E9-8129-4DE6A8236884}"/>
                </a:ext>
              </a:extLst>
            </p:cNvPr>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6585;p64">
              <a:extLst>
                <a:ext uri="{FF2B5EF4-FFF2-40B4-BE49-F238E27FC236}">
                  <a16:creationId xmlns:a16="http://schemas.microsoft.com/office/drawing/2014/main" id="{06C0B3C7-8872-A9A3-062B-9EA321E59D64}"/>
                </a:ext>
              </a:extLst>
            </p:cNvPr>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6586;p64">
              <a:extLst>
                <a:ext uri="{FF2B5EF4-FFF2-40B4-BE49-F238E27FC236}">
                  <a16:creationId xmlns:a16="http://schemas.microsoft.com/office/drawing/2014/main" id="{2B436E43-DEDA-C8F7-5FF9-DD09945F39AF}"/>
                </a:ext>
              </a:extLst>
            </p:cNvPr>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6587;p64">
              <a:extLst>
                <a:ext uri="{FF2B5EF4-FFF2-40B4-BE49-F238E27FC236}">
                  <a16:creationId xmlns:a16="http://schemas.microsoft.com/office/drawing/2014/main" id="{5AAD4CC5-0AA1-D5F3-01FE-6AA5E5B61DF4}"/>
                </a:ext>
              </a:extLst>
            </p:cNvPr>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6588;p64">
              <a:extLst>
                <a:ext uri="{FF2B5EF4-FFF2-40B4-BE49-F238E27FC236}">
                  <a16:creationId xmlns:a16="http://schemas.microsoft.com/office/drawing/2014/main" id="{D99066C1-AB9A-58F8-33B3-9EF7B66DF9DA}"/>
                </a:ext>
              </a:extLst>
            </p:cNvPr>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6589;p64">
              <a:extLst>
                <a:ext uri="{FF2B5EF4-FFF2-40B4-BE49-F238E27FC236}">
                  <a16:creationId xmlns:a16="http://schemas.microsoft.com/office/drawing/2014/main" id="{67508833-03C5-FD00-B276-75CFEAF17BB7}"/>
                </a:ext>
              </a:extLst>
            </p:cNvPr>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6590;p64">
              <a:extLst>
                <a:ext uri="{FF2B5EF4-FFF2-40B4-BE49-F238E27FC236}">
                  <a16:creationId xmlns:a16="http://schemas.microsoft.com/office/drawing/2014/main" id="{E004796B-F8B0-8F43-6F6C-80FA0B216118}"/>
                </a:ext>
              </a:extLst>
            </p:cNvPr>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6591;p64">
              <a:extLst>
                <a:ext uri="{FF2B5EF4-FFF2-40B4-BE49-F238E27FC236}">
                  <a16:creationId xmlns:a16="http://schemas.microsoft.com/office/drawing/2014/main" id="{E7DA5557-0F07-FEA8-7FBF-7B786885575B}"/>
                </a:ext>
              </a:extLst>
            </p:cNvPr>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6592;p64">
              <a:extLst>
                <a:ext uri="{FF2B5EF4-FFF2-40B4-BE49-F238E27FC236}">
                  <a16:creationId xmlns:a16="http://schemas.microsoft.com/office/drawing/2014/main" id="{8BD65CD1-E857-0A25-7CD6-B788B9B2D041}"/>
                </a:ext>
              </a:extLst>
            </p:cNvPr>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6593;p64">
              <a:extLst>
                <a:ext uri="{FF2B5EF4-FFF2-40B4-BE49-F238E27FC236}">
                  <a16:creationId xmlns:a16="http://schemas.microsoft.com/office/drawing/2014/main" id="{DD6DA71E-3196-35C4-360F-BFD5FEFEF477}"/>
                </a:ext>
              </a:extLst>
            </p:cNvPr>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6594;p64">
              <a:extLst>
                <a:ext uri="{FF2B5EF4-FFF2-40B4-BE49-F238E27FC236}">
                  <a16:creationId xmlns:a16="http://schemas.microsoft.com/office/drawing/2014/main" id="{E0BA924E-124B-5132-314C-97F59F415789}"/>
                </a:ext>
              </a:extLst>
            </p:cNvPr>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6595;p64">
              <a:extLst>
                <a:ext uri="{FF2B5EF4-FFF2-40B4-BE49-F238E27FC236}">
                  <a16:creationId xmlns:a16="http://schemas.microsoft.com/office/drawing/2014/main" id="{E753DC8F-8093-10F7-9040-01D24CFD35AE}"/>
                </a:ext>
              </a:extLst>
            </p:cNvPr>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6596;p64">
              <a:extLst>
                <a:ext uri="{FF2B5EF4-FFF2-40B4-BE49-F238E27FC236}">
                  <a16:creationId xmlns:a16="http://schemas.microsoft.com/office/drawing/2014/main" id="{9C8AB142-A383-0046-EF1D-2EC9438ADDD9}"/>
                </a:ext>
              </a:extLst>
            </p:cNvPr>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6597;p64">
              <a:extLst>
                <a:ext uri="{FF2B5EF4-FFF2-40B4-BE49-F238E27FC236}">
                  <a16:creationId xmlns:a16="http://schemas.microsoft.com/office/drawing/2014/main" id="{A8F76FFE-8BAE-1586-BF41-914C5DE22784}"/>
                </a:ext>
              </a:extLst>
            </p:cNvPr>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6598;p64">
              <a:extLst>
                <a:ext uri="{FF2B5EF4-FFF2-40B4-BE49-F238E27FC236}">
                  <a16:creationId xmlns:a16="http://schemas.microsoft.com/office/drawing/2014/main" id="{A17AB47D-9489-2D1A-D973-331C76B2C19A}"/>
                </a:ext>
              </a:extLst>
            </p:cNvPr>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6599;p64">
              <a:extLst>
                <a:ext uri="{FF2B5EF4-FFF2-40B4-BE49-F238E27FC236}">
                  <a16:creationId xmlns:a16="http://schemas.microsoft.com/office/drawing/2014/main" id="{FC1ADD8F-7202-DD0C-CD32-E1C4C4A53B8A}"/>
                </a:ext>
              </a:extLst>
            </p:cNvPr>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6600;p64">
              <a:extLst>
                <a:ext uri="{FF2B5EF4-FFF2-40B4-BE49-F238E27FC236}">
                  <a16:creationId xmlns:a16="http://schemas.microsoft.com/office/drawing/2014/main" id="{846CDCE8-8AC2-641B-0818-48CFDE73CC95}"/>
                </a:ext>
              </a:extLst>
            </p:cNvPr>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6601;p64">
              <a:extLst>
                <a:ext uri="{FF2B5EF4-FFF2-40B4-BE49-F238E27FC236}">
                  <a16:creationId xmlns:a16="http://schemas.microsoft.com/office/drawing/2014/main" id="{E7D35D3A-5509-FE97-82C4-EBA1DD50B9C6}"/>
                </a:ext>
              </a:extLst>
            </p:cNvPr>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6602;p64">
              <a:extLst>
                <a:ext uri="{FF2B5EF4-FFF2-40B4-BE49-F238E27FC236}">
                  <a16:creationId xmlns:a16="http://schemas.microsoft.com/office/drawing/2014/main" id="{19200A52-2249-EA05-F1BF-27A0C709A7CA}"/>
                </a:ext>
              </a:extLst>
            </p:cNvPr>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6603;p64">
              <a:extLst>
                <a:ext uri="{FF2B5EF4-FFF2-40B4-BE49-F238E27FC236}">
                  <a16:creationId xmlns:a16="http://schemas.microsoft.com/office/drawing/2014/main" id="{40127740-9E3B-4C6E-8332-6CA9D509F6F1}"/>
                </a:ext>
              </a:extLst>
            </p:cNvPr>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6604;p64">
              <a:extLst>
                <a:ext uri="{FF2B5EF4-FFF2-40B4-BE49-F238E27FC236}">
                  <a16:creationId xmlns:a16="http://schemas.microsoft.com/office/drawing/2014/main" id="{21F896FF-E08E-A91C-A648-8294C9308EC1}"/>
                </a:ext>
              </a:extLst>
            </p:cNvPr>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6605;p64">
              <a:extLst>
                <a:ext uri="{FF2B5EF4-FFF2-40B4-BE49-F238E27FC236}">
                  <a16:creationId xmlns:a16="http://schemas.microsoft.com/office/drawing/2014/main" id="{E4520388-98AB-9468-9BE3-52AD70562DFC}"/>
                </a:ext>
              </a:extLst>
            </p:cNvPr>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6606;p64">
              <a:extLst>
                <a:ext uri="{FF2B5EF4-FFF2-40B4-BE49-F238E27FC236}">
                  <a16:creationId xmlns:a16="http://schemas.microsoft.com/office/drawing/2014/main" id="{F0B82C93-3946-8003-1233-158C5355F97E}"/>
                </a:ext>
              </a:extLst>
            </p:cNvPr>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6607;p64">
              <a:extLst>
                <a:ext uri="{FF2B5EF4-FFF2-40B4-BE49-F238E27FC236}">
                  <a16:creationId xmlns:a16="http://schemas.microsoft.com/office/drawing/2014/main" id="{A10255F8-563A-CFAD-D2FB-C687D4300221}"/>
                </a:ext>
              </a:extLst>
            </p:cNvPr>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6608;p64">
              <a:extLst>
                <a:ext uri="{FF2B5EF4-FFF2-40B4-BE49-F238E27FC236}">
                  <a16:creationId xmlns:a16="http://schemas.microsoft.com/office/drawing/2014/main" id="{70CC756B-3BFC-6E2C-0C8C-F0CE55B83243}"/>
                </a:ext>
              </a:extLst>
            </p:cNvPr>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6609;p64">
              <a:extLst>
                <a:ext uri="{FF2B5EF4-FFF2-40B4-BE49-F238E27FC236}">
                  <a16:creationId xmlns:a16="http://schemas.microsoft.com/office/drawing/2014/main" id="{7F4A8607-C4BD-D221-E37A-D5A9E17FEAB0}"/>
                </a:ext>
              </a:extLst>
            </p:cNvPr>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6610;p64">
              <a:extLst>
                <a:ext uri="{FF2B5EF4-FFF2-40B4-BE49-F238E27FC236}">
                  <a16:creationId xmlns:a16="http://schemas.microsoft.com/office/drawing/2014/main" id="{1A371020-CCD4-79CA-6B65-FDC03E6CC2A7}"/>
                </a:ext>
              </a:extLst>
            </p:cNvPr>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6611;p64">
              <a:extLst>
                <a:ext uri="{FF2B5EF4-FFF2-40B4-BE49-F238E27FC236}">
                  <a16:creationId xmlns:a16="http://schemas.microsoft.com/office/drawing/2014/main" id="{9064C37A-8EAE-4BCE-A161-ECD9A806BDC1}"/>
                </a:ext>
              </a:extLst>
            </p:cNvPr>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6612;p64">
              <a:extLst>
                <a:ext uri="{FF2B5EF4-FFF2-40B4-BE49-F238E27FC236}">
                  <a16:creationId xmlns:a16="http://schemas.microsoft.com/office/drawing/2014/main" id="{5BA3E975-6010-870F-B140-BC675ECD3C7A}"/>
                </a:ext>
              </a:extLst>
            </p:cNvPr>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6613;p64">
              <a:extLst>
                <a:ext uri="{FF2B5EF4-FFF2-40B4-BE49-F238E27FC236}">
                  <a16:creationId xmlns:a16="http://schemas.microsoft.com/office/drawing/2014/main" id="{4D6E16EE-2742-39AE-73C0-7BE07B10D5A7}"/>
                </a:ext>
              </a:extLst>
            </p:cNvPr>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6614;p64">
              <a:extLst>
                <a:ext uri="{FF2B5EF4-FFF2-40B4-BE49-F238E27FC236}">
                  <a16:creationId xmlns:a16="http://schemas.microsoft.com/office/drawing/2014/main" id="{4FA5BA9A-9489-6917-C2BB-6EA2F09493B4}"/>
                </a:ext>
              </a:extLst>
            </p:cNvPr>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6615;p64">
              <a:extLst>
                <a:ext uri="{FF2B5EF4-FFF2-40B4-BE49-F238E27FC236}">
                  <a16:creationId xmlns:a16="http://schemas.microsoft.com/office/drawing/2014/main" id="{56383646-1D8E-5014-9323-1CD941248E74}"/>
                </a:ext>
              </a:extLst>
            </p:cNvPr>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6616;p64">
              <a:extLst>
                <a:ext uri="{FF2B5EF4-FFF2-40B4-BE49-F238E27FC236}">
                  <a16:creationId xmlns:a16="http://schemas.microsoft.com/office/drawing/2014/main" id="{5D6CA063-E83F-7A57-C969-91DE1457038D}"/>
                </a:ext>
              </a:extLst>
            </p:cNvPr>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6617;p64">
              <a:extLst>
                <a:ext uri="{FF2B5EF4-FFF2-40B4-BE49-F238E27FC236}">
                  <a16:creationId xmlns:a16="http://schemas.microsoft.com/office/drawing/2014/main" id="{FC1BCB07-C11C-7AE4-DCF5-D2245834BA3C}"/>
                </a:ext>
              </a:extLst>
            </p:cNvPr>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6618;p64">
              <a:extLst>
                <a:ext uri="{FF2B5EF4-FFF2-40B4-BE49-F238E27FC236}">
                  <a16:creationId xmlns:a16="http://schemas.microsoft.com/office/drawing/2014/main" id="{7EED9553-CF25-96A0-5E80-DA1EFDA9A7E7}"/>
                </a:ext>
              </a:extLst>
            </p:cNvPr>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6619;p64">
              <a:extLst>
                <a:ext uri="{FF2B5EF4-FFF2-40B4-BE49-F238E27FC236}">
                  <a16:creationId xmlns:a16="http://schemas.microsoft.com/office/drawing/2014/main" id="{4EDA4FB0-1F7F-C0A1-6011-EC79BC9C986E}"/>
                </a:ext>
              </a:extLst>
            </p:cNvPr>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6620;p64">
              <a:extLst>
                <a:ext uri="{FF2B5EF4-FFF2-40B4-BE49-F238E27FC236}">
                  <a16:creationId xmlns:a16="http://schemas.microsoft.com/office/drawing/2014/main" id="{0BC6D256-130E-CCC2-CC1C-409A2C61B82D}"/>
                </a:ext>
              </a:extLst>
            </p:cNvPr>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6621;p64">
              <a:extLst>
                <a:ext uri="{FF2B5EF4-FFF2-40B4-BE49-F238E27FC236}">
                  <a16:creationId xmlns:a16="http://schemas.microsoft.com/office/drawing/2014/main" id="{CF5400D7-1792-6B74-B6BE-81774BF6832B}"/>
                </a:ext>
              </a:extLst>
            </p:cNvPr>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6622;p64">
              <a:extLst>
                <a:ext uri="{FF2B5EF4-FFF2-40B4-BE49-F238E27FC236}">
                  <a16:creationId xmlns:a16="http://schemas.microsoft.com/office/drawing/2014/main" id="{D1020900-A3ED-DD59-2941-2F5713CA3B13}"/>
                </a:ext>
              </a:extLst>
            </p:cNvPr>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6623;p64">
              <a:extLst>
                <a:ext uri="{FF2B5EF4-FFF2-40B4-BE49-F238E27FC236}">
                  <a16:creationId xmlns:a16="http://schemas.microsoft.com/office/drawing/2014/main" id="{4004DDDF-C848-4805-0799-864799A55972}"/>
                </a:ext>
              </a:extLst>
            </p:cNvPr>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6624;p64">
              <a:extLst>
                <a:ext uri="{FF2B5EF4-FFF2-40B4-BE49-F238E27FC236}">
                  <a16:creationId xmlns:a16="http://schemas.microsoft.com/office/drawing/2014/main" id="{F0355684-EA88-99C1-7FEA-4A306A324B91}"/>
                </a:ext>
              </a:extLst>
            </p:cNvPr>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6625;p64">
              <a:extLst>
                <a:ext uri="{FF2B5EF4-FFF2-40B4-BE49-F238E27FC236}">
                  <a16:creationId xmlns:a16="http://schemas.microsoft.com/office/drawing/2014/main" id="{4192AB6A-D996-0502-2F99-F986DB134B3B}"/>
                </a:ext>
              </a:extLst>
            </p:cNvPr>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6626;p64">
              <a:extLst>
                <a:ext uri="{FF2B5EF4-FFF2-40B4-BE49-F238E27FC236}">
                  <a16:creationId xmlns:a16="http://schemas.microsoft.com/office/drawing/2014/main" id="{C89588BB-693E-860A-AAB0-AD8BFEA4918F}"/>
                </a:ext>
              </a:extLst>
            </p:cNvPr>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6627;p64">
              <a:extLst>
                <a:ext uri="{FF2B5EF4-FFF2-40B4-BE49-F238E27FC236}">
                  <a16:creationId xmlns:a16="http://schemas.microsoft.com/office/drawing/2014/main" id="{D0032D2A-720E-BD43-E5A5-DAD8E851F2B4}"/>
                </a:ext>
              </a:extLst>
            </p:cNvPr>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6628;p64">
              <a:extLst>
                <a:ext uri="{FF2B5EF4-FFF2-40B4-BE49-F238E27FC236}">
                  <a16:creationId xmlns:a16="http://schemas.microsoft.com/office/drawing/2014/main" id="{C93A85CE-D669-3562-3E1C-A5140C19C0E7}"/>
                </a:ext>
              </a:extLst>
            </p:cNvPr>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6629;p64">
              <a:extLst>
                <a:ext uri="{FF2B5EF4-FFF2-40B4-BE49-F238E27FC236}">
                  <a16:creationId xmlns:a16="http://schemas.microsoft.com/office/drawing/2014/main" id="{B9E33573-3B86-BB09-ACF2-3AE7C4D84427}"/>
                </a:ext>
              </a:extLst>
            </p:cNvPr>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6630;p64">
              <a:extLst>
                <a:ext uri="{FF2B5EF4-FFF2-40B4-BE49-F238E27FC236}">
                  <a16:creationId xmlns:a16="http://schemas.microsoft.com/office/drawing/2014/main" id="{C79A960D-CF8A-C2DB-FBEE-40C301E7A80D}"/>
                </a:ext>
              </a:extLst>
            </p:cNvPr>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6631;p64">
              <a:extLst>
                <a:ext uri="{FF2B5EF4-FFF2-40B4-BE49-F238E27FC236}">
                  <a16:creationId xmlns:a16="http://schemas.microsoft.com/office/drawing/2014/main" id="{C4FE270F-8428-7768-7F3A-80A2EE3BD4D3}"/>
                </a:ext>
              </a:extLst>
            </p:cNvPr>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6632;p64">
              <a:extLst>
                <a:ext uri="{FF2B5EF4-FFF2-40B4-BE49-F238E27FC236}">
                  <a16:creationId xmlns:a16="http://schemas.microsoft.com/office/drawing/2014/main" id="{EFB89A4F-6735-1674-FDB2-2F775240166E}"/>
                </a:ext>
              </a:extLst>
            </p:cNvPr>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6633;p64">
              <a:extLst>
                <a:ext uri="{FF2B5EF4-FFF2-40B4-BE49-F238E27FC236}">
                  <a16:creationId xmlns:a16="http://schemas.microsoft.com/office/drawing/2014/main" id="{174F25EB-FD3B-A9D0-F4FC-9583AABFA99F}"/>
                </a:ext>
              </a:extLst>
            </p:cNvPr>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6634;p64">
              <a:extLst>
                <a:ext uri="{FF2B5EF4-FFF2-40B4-BE49-F238E27FC236}">
                  <a16:creationId xmlns:a16="http://schemas.microsoft.com/office/drawing/2014/main" id="{DBF80B5D-AEFC-3696-0F05-F1F7FB06C6D1}"/>
                </a:ext>
              </a:extLst>
            </p:cNvPr>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6635;p64">
              <a:extLst>
                <a:ext uri="{FF2B5EF4-FFF2-40B4-BE49-F238E27FC236}">
                  <a16:creationId xmlns:a16="http://schemas.microsoft.com/office/drawing/2014/main" id="{FE6815BE-2765-501F-DDC4-0F7A09D2AAD6}"/>
                </a:ext>
              </a:extLst>
            </p:cNvPr>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6636;p64">
              <a:extLst>
                <a:ext uri="{FF2B5EF4-FFF2-40B4-BE49-F238E27FC236}">
                  <a16:creationId xmlns:a16="http://schemas.microsoft.com/office/drawing/2014/main" id="{2E6CB6AF-DC8A-487B-3DD2-69AA6D4EBAFB}"/>
                </a:ext>
              </a:extLst>
            </p:cNvPr>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6637;p64">
              <a:extLst>
                <a:ext uri="{FF2B5EF4-FFF2-40B4-BE49-F238E27FC236}">
                  <a16:creationId xmlns:a16="http://schemas.microsoft.com/office/drawing/2014/main" id="{75061773-A2E3-C4D2-0281-06504641ADF3}"/>
                </a:ext>
              </a:extLst>
            </p:cNvPr>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6638;p64">
              <a:extLst>
                <a:ext uri="{FF2B5EF4-FFF2-40B4-BE49-F238E27FC236}">
                  <a16:creationId xmlns:a16="http://schemas.microsoft.com/office/drawing/2014/main" id="{A0C9C93F-78F9-9DED-F4EF-4A0B80E5AE15}"/>
                </a:ext>
              </a:extLst>
            </p:cNvPr>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6639;p64">
              <a:extLst>
                <a:ext uri="{FF2B5EF4-FFF2-40B4-BE49-F238E27FC236}">
                  <a16:creationId xmlns:a16="http://schemas.microsoft.com/office/drawing/2014/main" id="{0CA08F63-7109-B4E1-6B51-6FCCA99C63B4}"/>
                </a:ext>
              </a:extLst>
            </p:cNvPr>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6640;p64">
              <a:extLst>
                <a:ext uri="{FF2B5EF4-FFF2-40B4-BE49-F238E27FC236}">
                  <a16:creationId xmlns:a16="http://schemas.microsoft.com/office/drawing/2014/main" id="{FC0AF6D2-B8D2-C2D3-B39C-B659DB230910}"/>
                </a:ext>
              </a:extLst>
            </p:cNvPr>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6641;p64">
              <a:extLst>
                <a:ext uri="{FF2B5EF4-FFF2-40B4-BE49-F238E27FC236}">
                  <a16:creationId xmlns:a16="http://schemas.microsoft.com/office/drawing/2014/main" id="{B2BAC3A2-13C1-EE68-6243-E42F46164B7D}"/>
                </a:ext>
              </a:extLst>
            </p:cNvPr>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6642;p64">
              <a:extLst>
                <a:ext uri="{FF2B5EF4-FFF2-40B4-BE49-F238E27FC236}">
                  <a16:creationId xmlns:a16="http://schemas.microsoft.com/office/drawing/2014/main" id="{D12F70B8-6E6E-5155-5860-EDAF5C210AB6}"/>
                </a:ext>
              </a:extLst>
            </p:cNvPr>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6643;p64">
              <a:extLst>
                <a:ext uri="{FF2B5EF4-FFF2-40B4-BE49-F238E27FC236}">
                  <a16:creationId xmlns:a16="http://schemas.microsoft.com/office/drawing/2014/main" id="{5339F832-63D2-4C49-D271-B3C17833EF12}"/>
                </a:ext>
              </a:extLst>
            </p:cNvPr>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6644;p64">
              <a:extLst>
                <a:ext uri="{FF2B5EF4-FFF2-40B4-BE49-F238E27FC236}">
                  <a16:creationId xmlns:a16="http://schemas.microsoft.com/office/drawing/2014/main" id="{F1A8022D-5FC4-808A-F562-C84F42D4F5B4}"/>
                </a:ext>
              </a:extLst>
            </p:cNvPr>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6645;p64">
              <a:extLst>
                <a:ext uri="{FF2B5EF4-FFF2-40B4-BE49-F238E27FC236}">
                  <a16:creationId xmlns:a16="http://schemas.microsoft.com/office/drawing/2014/main" id="{10A92AB9-1A6B-D2B8-0FC9-A5223CC558FF}"/>
                </a:ext>
              </a:extLst>
            </p:cNvPr>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6646;p64">
              <a:extLst>
                <a:ext uri="{FF2B5EF4-FFF2-40B4-BE49-F238E27FC236}">
                  <a16:creationId xmlns:a16="http://schemas.microsoft.com/office/drawing/2014/main" id="{8DC25916-9A6D-A353-A098-58C50B4FFB16}"/>
                </a:ext>
              </a:extLst>
            </p:cNvPr>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6647;p64">
              <a:extLst>
                <a:ext uri="{FF2B5EF4-FFF2-40B4-BE49-F238E27FC236}">
                  <a16:creationId xmlns:a16="http://schemas.microsoft.com/office/drawing/2014/main" id="{9F0516E1-3458-5173-00DE-E9C2BEE5435C}"/>
                </a:ext>
              </a:extLst>
            </p:cNvPr>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6648;p64">
              <a:extLst>
                <a:ext uri="{FF2B5EF4-FFF2-40B4-BE49-F238E27FC236}">
                  <a16:creationId xmlns:a16="http://schemas.microsoft.com/office/drawing/2014/main" id="{8E208F0C-0C2C-891E-7876-142AB978E6AF}"/>
                </a:ext>
              </a:extLst>
            </p:cNvPr>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6649;p64">
              <a:extLst>
                <a:ext uri="{FF2B5EF4-FFF2-40B4-BE49-F238E27FC236}">
                  <a16:creationId xmlns:a16="http://schemas.microsoft.com/office/drawing/2014/main" id="{2A94930C-B413-0D0C-AAA3-B9DAE493A40A}"/>
                </a:ext>
              </a:extLst>
            </p:cNvPr>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6650;p64">
              <a:extLst>
                <a:ext uri="{FF2B5EF4-FFF2-40B4-BE49-F238E27FC236}">
                  <a16:creationId xmlns:a16="http://schemas.microsoft.com/office/drawing/2014/main" id="{9DBDD30F-9951-F26E-CA9C-FCCDCC458DBF}"/>
                </a:ext>
              </a:extLst>
            </p:cNvPr>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6651;p64">
              <a:extLst>
                <a:ext uri="{FF2B5EF4-FFF2-40B4-BE49-F238E27FC236}">
                  <a16:creationId xmlns:a16="http://schemas.microsoft.com/office/drawing/2014/main" id="{200DC433-8800-09D7-1334-C882119C979F}"/>
                </a:ext>
              </a:extLst>
            </p:cNvPr>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6652;p64">
              <a:extLst>
                <a:ext uri="{FF2B5EF4-FFF2-40B4-BE49-F238E27FC236}">
                  <a16:creationId xmlns:a16="http://schemas.microsoft.com/office/drawing/2014/main" id="{DE180FD8-33F9-57D8-641C-E5709B43622C}"/>
                </a:ext>
              </a:extLst>
            </p:cNvPr>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6653;p64">
              <a:extLst>
                <a:ext uri="{FF2B5EF4-FFF2-40B4-BE49-F238E27FC236}">
                  <a16:creationId xmlns:a16="http://schemas.microsoft.com/office/drawing/2014/main" id="{6100A8BC-F36F-2F85-ACFB-C83F28D784A7}"/>
                </a:ext>
              </a:extLst>
            </p:cNvPr>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6654;p64">
              <a:extLst>
                <a:ext uri="{FF2B5EF4-FFF2-40B4-BE49-F238E27FC236}">
                  <a16:creationId xmlns:a16="http://schemas.microsoft.com/office/drawing/2014/main" id="{05D8BD63-276E-C3BD-2C87-51C4608D2473}"/>
                </a:ext>
              </a:extLst>
            </p:cNvPr>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6655;p64">
              <a:extLst>
                <a:ext uri="{FF2B5EF4-FFF2-40B4-BE49-F238E27FC236}">
                  <a16:creationId xmlns:a16="http://schemas.microsoft.com/office/drawing/2014/main" id="{6847183B-E977-56A6-C08C-DE4D7B2B9985}"/>
                </a:ext>
              </a:extLst>
            </p:cNvPr>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6656;p64">
              <a:extLst>
                <a:ext uri="{FF2B5EF4-FFF2-40B4-BE49-F238E27FC236}">
                  <a16:creationId xmlns:a16="http://schemas.microsoft.com/office/drawing/2014/main" id="{BDCAF215-5ED0-83E3-8AB5-845F4B947D72}"/>
                </a:ext>
              </a:extLst>
            </p:cNvPr>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6657;p64">
              <a:extLst>
                <a:ext uri="{FF2B5EF4-FFF2-40B4-BE49-F238E27FC236}">
                  <a16:creationId xmlns:a16="http://schemas.microsoft.com/office/drawing/2014/main" id="{4F552B2B-81BE-F3E2-2DEF-76322B6B2BAB}"/>
                </a:ext>
              </a:extLst>
            </p:cNvPr>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6658;p64">
              <a:extLst>
                <a:ext uri="{FF2B5EF4-FFF2-40B4-BE49-F238E27FC236}">
                  <a16:creationId xmlns:a16="http://schemas.microsoft.com/office/drawing/2014/main" id="{DAD2F05A-8264-2988-A4AC-8ECD4AE33547}"/>
                </a:ext>
              </a:extLst>
            </p:cNvPr>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6659;p64">
              <a:extLst>
                <a:ext uri="{FF2B5EF4-FFF2-40B4-BE49-F238E27FC236}">
                  <a16:creationId xmlns:a16="http://schemas.microsoft.com/office/drawing/2014/main" id="{446F1CF6-ACF8-4646-978E-1477CEEB6228}"/>
                </a:ext>
              </a:extLst>
            </p:cNvPr>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6660;p64">
              <a:extLst>
                <a:ext uri="{FF2B5EF4-FFF2-40B4-BE49-F238E27FC236}">
                  <a16:creationId xmlns:a16="http://schemas.microsoft.com/office/drawing/2014/main" id="{1C417428-0393-781A-C9EA-5CE3D94A59E8}"/>
                </a:ext>
              </a:extLst>
            </p:cNvPr>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6661;p64">
              <a:extLst>
                <a:ext uri="{FF2B5EF4-FFF2-40B4-BE49-F238E27FC236}">
                  <a16:creationId xmlns:a16="http://schemas.microsoft.com/office/drawing/2014/main" id="{55E672E7-8537-AEDF-957E-5C8E785FBE25}"/>
                </a:ext>
              </a:extLst>
            </p:cNvPr>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6662;p64">
              <a:extLst>
                <a:ext uri="{FF2B5EF4-FFF2-40B4-BE49-F238E27FC236}">
                  <a16:creationId xmlns:a16="http://schemas.microsoft.com/office/drawing/2014/main" id="{FCB4A6B3-676B-8A48-F4BC-5BE2CB8B84A9}"/>
                </a:ext>
              </a:extLst>
            </p:cNvPr>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6663;p64">
              <a:extLst>
                <a:ext uri="{FF2B5EF4-FFF2-40B4-BE49-F238E27FC236}">
                  <a16:creationId xmlns:a16="http://schemas.microsoft.com/office/drawing/2014/main" id="{64619A5E-FC41-5213-CB3A-41A0E0DA0356}"/>
                </a:ext>
              </a:extLst>
            </p:cNvPr>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6664;p64">
              <a:extLst>
                <a:ext uri="{FF2B5EF4-FFF2-40B4-BE49-F238E27FC236}">
                  <a16:creationId xmlns:a16="http://schemas.microsoft.com/office/drawing/2014/main" id="{EDFB5501-492A-6D3E-7EC3-F07B2204E611}"/>
                </a:ext>
              </a:extLst>
            </p:cNvPr>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6665;p64">
              <a:extLst>
                <a:ext uri="{FF2B5EF4-FFF2-40B4-BE49-F238E27FC236}">
                  <a16:creationId xmlns:a16="http://schemas.microsoft.com/office/drawing/2014/main" id="{DDB4A73C-EB67-DADC-6E51-7A5F3EBD0C33}"/>
                </a:ext>
              </a:extLst>
            </p:cNvPr>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6666;p64">
              <a:extLst>
                <a:ext uri="{FF2B5EF4-FFF2-40B4-BE49-F238E27FC236}">
                  <a16:creationId xmlns:a16="http://schemas.microsoft.com/office/drawing/2014/main" id="{3D685B51-9BF2-CB79-C0AE-89EA3F28BA6B}"/>
                </a:ext>
              </a:extLst>
            </p:cNvPr>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6667;p64">
              <a:extLst>
                <a:ext uri="{FF2B5EF4-FFF2-40B4-BE49-F238E27FC236}">
                  <a16:creationId xmlns:a16="http://schemas.microsoft.com/office/drawing/2014/main" id="{27C6C96D-929D-EE51-FC72-6FD242C3A8B4}"/>
                </a:ext>
              </a:extLst>
            </p:cNvPr>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6668;p64">
              <a:extLst>
                <a:ext uri="{FF2B5EF4-FFF2-40B4-BE49-F238E27FC236}">
                  <a16:creationId xmlns:a16="http://schemas.microsoft.com/office/drawing/2014/main" id="{93483668-CE0D-D464-1B9D-7190106F8851}"/>
                </a:ext>
              </a:extLst>
            </p:cNvPr>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6669;p64">
              <a:extLst>
                <a:ext uri="{FF2B5EF4-FFF2-40B4-BE49-F238E27FC236}">
                  <a16:creationId xmlns:a16="http://schemas.microsoft.com/office/drawing/2014/main" id="{DDAEB01C-0AD5-C98D-AB84-0F45D7531063}"/>
                </a:ext>
              </a:extLst>
            </p:cNvPr>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6670;p64">
              <a:extLst>
                <a:ext uri="{FF2B5EF4-FFF2-40B4-BE49-F238E27FC236}">
                  <a16:creationId xmlns:a16="http://schemas.microsoft.com/office/drawing/2014/main" id="{0D14C8CF-C504-6EA7-F55A-5168CEC7CBB9}"/>
                </a:ext>
              </a:extLst>
            </p:cNvPr>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6671;p64">
              <a:extLst>
                <a:ext uri="{FF2B5EF4-FFF2-40B4-BE49-F238E27FC236}">
                  <a16:creationId xmlns:a16="http://schemas.microsoft.com/office/drawing/2014/main" id="{A9D69E8A-E940-65B9-0499-714134C1C835}"/>
                </a:ext>
              </a:extLst>
            </p:cNvPr>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6672;p64">
              <a:extLst>
                <a:ext uri="{FF2B5EF4-FFF2-40B4-BE49-F238E27FC236}">
                  <a16:creationId xmlns:a16="http://schemas.microsoft.com/office/drawing/2014/main" id="{80E992CF-9C42-4EAF-6C6D-7BD38B70586D}"/>
                </a:ext>
              </a:extLst>
            </p:cNvPr>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6673;p64">
              <a:extLst>
                <a:ext uri="{FF2B5EF4-FFF2-40B4-BE49-F238E27FC236}">
                  <a16:creationId xmlns:a16="http://schemas.microsoft.com/office/drawing/2014/main" id="{779472AD-2A15-8420-6C6E-417EA2AE4AF3}"/>
                </a:ext>
              </a:extLst>
            </p:cNvPr>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6674;p64">
              <a:extLst>
                <a:ext uri="{FF2B5EF4-FFF2-40B4-BE49-F238E27FC236}">
                  <a16:creationId xmlns:a16="http://schemas.microsoft.com/office/drawing/2014/main" id="{178012CD-A80E-1C3E-32E3-86AB879CDB9C}"/>
                </a:ext>
              </a:extLst>
            </p:cNvPr>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6675;p64">
              <a:extLst>
                <a:ext uri="{FF2B5EF4-FFF2-40B4-BE49-F238E27FC236}">
                  <a16:creationId xmlns:a16="http://schemas.microsoft.com/office/drawing/2014/main" id="{8A388B1E-6D0E-84D1-D846-0BFF8801FF0C}"/>
                </a:ext>
              </a:extLst>
            </p:cNvPr>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6676;p64">
              <a:extLst>
                <a:ext uri="{FF2B5EF4-FFF2-40B4-BE49-F238E27FC236}">
                  <a16:creationId xmlns:a16="http://schemas.microsoft.com/office/drawing/2014/main" id="{B9F9AADE-2DDC-CC15-340E-243EE98EC95E}"/>
                </a:ext>
              </a:extLst>
            </p:cNvPr>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6677;p64">
              <a:extLst>
                <a:ext uri="{FF2B5EF4-FFF2-40B4-BE49-F238E27FC236}">
                  <a16:creationId xmlns:a16="http://schemas.microsoft.com/office/drawing/2014/main" id="{BA26BAB5-4951-345A-D610-BD8F9ECEC69D}"/>
                </a:ext>
              </a:extLst>
            </p:cNvPr>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6678;p64">
              <a:extLst>
                <a:ext uri="{FF2B5EF4-FFF2-40B4-BE49-F238E27FC236}">
                  <a16:creationId xmlns:a16="http://schemas.microsoft.com/office/drawing/2014/main" id="{6B9B53BB-7106-49E7-67F4-BDF1F619994D}"/>
                </a:ext>
              </a:extLst>
            </p:cNvPr>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6679;p64">
              <a:extLst>
                <a:ext uri="{FF2B5EF4-FFF2-40B4-BE49-F238E27FC236}">
                  <a16:creationId xmlns:a16="http://schemas.microsoft.com/office/drawing/2014/main" id="{9F38A79C-8AEF-FCFB-3D9C-9152601B267E}"/>
                </a:ext>
              </a:extLst>
            </p:cNvPr>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6680;p64">
              <a:extLst>
                <a:ext uri="{FF2B5EF4-FFF2-40B4-BE49-F238E27FC236}">
                  <a16:creationId xmlns:a16="http://schemas.microsoft.com/office/drawing/2014/main" id="{BAF3967E-F9AD-BFB8-41FF-9EEBB3BAE027}"/>
                </a:ext>
              </a:extLst>
            </p:cNvPr>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6681;p64">
              <a:extLst>
                <a:ext uri="{FF2B5EF4-FFF2-40B4-BE49-F238E27FC236}">
                  <a16:creationId xmlns:a16="http://schemas.microsoft.com/office/drawing/2014/main" id="{70F32A38-7FA2-0D0C-82D9-FE356E495A08}"/>
                </a:ext>
              </a:extLst>
            </p:cNvPr>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6682;p64">
              <a:extLst>
                <a:ext uri="{FF2B5EF4-FFF2-40B4-BE49-F238E27FC236}">
                  <a16:creationId xmlns:a16="http://schemas.microsoft.com/office/drawing/2014/main" id="{0A2C7D99-B316-FE84-B261-9F0FF2AFBE9E}"/>
                </a:ext>
              </a:extLst>
            </p:cNvPr>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6683;p64">
              <a:extLst>
                <a:ext uri="{FF2B5EF4-FFF2-40B4-BE49-F238E27FC236}">
                  <a16:creationId xmlns:a16="http://schemas.microsoft.com/office/drawing/2014/main" id="{4D385BFB-49D0-6BD9-F2C0-ADE3D55B8679}"/>
                </a:ext>
              </a:extLst>
            </p:cNvPr>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6684;p64">
              <a:extLst>
                <a:ext uri="{FF2B5EF4-FFF2-40B4-BE49-F238E27FC236}">
                  <a16:creationId xmlns:a16="http://schemas.microsoft.com/office/drawing/2014/main" id="{F2359249-5C92-4600-3BF0-5BC442529F40}"/>
                </a:ext>
              </a:extLst>
            </p:cNvPr>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6685;p64">
              <a:extLst>
                <a:ext uri="{FF2B5EF4-FFF2-40B4-BE49-F238E27FC236}">
                  <a16:creationId xmlns:a16="http://schemas.microsoft.com/office/drawing/2014/main" id="{B6B3613E-D7BB-2619-9A3B-49488E0260E4}"/>
                </a:ext>
              </a:extLst>
            </p:cNvPr>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6686;p64">
              <a:extLst>
                <a:ext uri="{FF2B5EF4-FFF2-40B4-BE49-F238E27FC236}">
                  <a16:creationId xmlns:a16="http://schemas.microsoft.com/office/drawing/2014/main" id="{7DC1C9DA-4B8B-4D84-F786-115F331D1C4F}"/>
                </a:ext>
              </a:extLst>
            </p:cNvPr>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6687;p64">
              <a:extLst>
                <a:ext uri="{FF2B5EF4-FFF2-40B4-BE49-F238E27FC236}">
                  <a16:creationId xmlns:a16="http://schemas.microsoft.com/office/drawing/2014/main" id="{C0171737-553F-AC99-0DF4-32E656FAC73A}"/>
                </a:ext>
              </a:extLst>
            </p:cNvPr>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6688;p64">
              <a:extLst>
                <a:ext uri="{FF2B5EF4-FFF2-40B4-BE49-F238E27FC236}">
                  <a16:creationId xmlns:a16="http://schemas.microsoft.com/office/drawing/2014/main" id="{9B63941D-E886-E8E8-6C7E-0665E7AE44F1}"/>
                </a:ext>
              </a:extLst>
            </p:cNvPr>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6689;p64">
              <a:extLst>
                <a:ext uri="{FF2B5EF4-FFF2-40B4-BE49-F238E27FC236}">
                  <a16:creationId xmlns:a16="http://schemas.microsoft.com/office/drawing/2014/main" id="{156E285B-7470-5197-02DC-938844D624AE}"/>
                </a:ext>
              </a:extLst>
            </p:cNvPr>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6690;p64">
              <a:extLst>
                <a:ext uri="{FF2B5EF4-FFF2-40B4-BE49-F238E27FC236}">
                  <a16:creationId xmlns:a16="http://schemas.microsoft.com/office/drawing/2014/main" id="{8E6032FE-CA4F-95CC-628B-7D714CA4F178}"/>
                </a:ext>
              </a:extLst>
            </p:cNvPr>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6691;p64">
              <a:extLst>
                <a:ext uri="{FF2B5EF4-FFF2-40B4-BE49-F238E27FC236}">
                  <a16:creationId xmlns:a16="http://schemas.microsoft.com/office/drawing/2014/main" id="{7456BD06-8896-52B5-998F-A3B70A6DA9E3}"/>
                </a:ext>
              </a:extLst>
            </p:cNvPr>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6692;p64">
              <a:extLst>
                <a:ext uri="{FF2B5EF4-FFF2-40B4-BE49-F238E27FC236}">
                  <a16:creationId xmlns:a16="http://schemas.microsoft.com/office/drawing/2014/main" id="{76032220-EB92-810B-0FA0-DC7B05F4A230}"/>
                </a:ext>
              </a:extLst>
            </p:cNvPr>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6693;p64">
              <a:extLst>
                <a:ext uri="{FF2B5EF4-FFF2-40B4-BE49-F238E27FC236}">
                  <a16:creationId xmlns:a16="http://schemas.microsoft.com/office/drawing/2014/main" id="{155E116A-11D6-40D6-7475-9A7A5F7907D4}"/>
                </a:ext>
              </a:extLst>
            </p:cNvPr>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6694;p64">
              <a:extLst>
                <a:ext uri="{FF2B5EF4-FFF2-40B4-BE49-F238E27FC236}">
                  <a16:creationId xmlns:a16="http://schemas.microsoft.com/office/drawing/2014/main" id="{8FC84871-3FD2-170A-8B73-FEC9E47EE3E2}"/>
                </a:ext>
              </a:extLst>
            </p:cNvPr>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6695;p64">
              <a:extLst>
                <a:ext uri="{FF2B5EF4-FFF2-40B4-BE49-F238E27FC236}">
                  <a16:creationId xmlns:a16="http://schemas.microsoft.com/office/drawing/2014/main" id="{65968D88-2B74-C826-5F72-830E25C0C74B}"/>
                </a:ext>
              </a:extLst>
            </p:cNvPr>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6696;p64">
              <a:extLst>
                <a:ext uri="{FF2B5EF4-FFF2-40B4-BE49-F238E27FC236}">
                  <a16:creationId xmlns:a16="http://schemas.microsoft.com/office/drawing/2014/main" id="{CD6F1B9F-93B8-8D90-D7EA-53E1EE499B1B}"/>
                </a:ext>
              </a:extLst>
            </p:cNvPr>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6697;p64">
              <a:extLst>
                <a:ext uri="{FF2B5EF4-FFF2-40B4-BE49-F238E27FC236}">
                  <a16:creationId xmlns:a16="http://schemas.microsoft.com/office/drawing/2014/main" id="{DA6C3CF2-39B5-9EDE-6F70-B3E2EDE8B44B}"/>
                </a:ext>
              </a:extLst>
            </p:cNvPr>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6698;p64">
              <a:extLst>
                <a:ext uri="{FF2B5EF4-FFF2-40B4-BE49-F238E27FC236}">
                  <a16:creationId xmlns:a16="http://schemas.microsoft.com/office/drawing/2014/main" id="{2103CDB1-423A-EBA2-3F15-E8007DC1E594}"/>
                </a:ext>
              </a:extLst>
            </p:cNvPr>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6699;p64">
              <a:extLst>
                <a:ext uri="{FF2B5EF4-FFF2-40B4-BE49-F238E27FC236}">
                  <a16:creationId xmlns:a16="http://schemas.microsoft.com/office/drawing/2014/main" id="{CD0ECA27-BECB-A2AE-5390-64C260070908}"/>
                </a:ext>
              </a:extLst>
            </p:cNvPr>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6700;p64">
              <a:extLst>
                <a:ext uri="{FF2B5EF4-FFF2-40B4-BE49-F238E27FC236}">
                  <a16:creationId xmlns:a16="http://schemas.microsoft.com/office/drawing/2014/main" id="{DA8F7E37-1885-DAA2-3E2F-F71BF4EF339C}"/>
                </a:ext>
              </a:extLst>
            </p:cNvPr>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6701;p64">
              <a:extLst>
                <a:ext uri="{FF2B5EF4-FFF2-40B4-BE49-F238E27FC236}">
                  <a16:creationId xmlns:a16="http://schemas.microsoft.com/office/drawing/2014/main" id="{33532D73-1764-2746-4A35-3A4C6E69056D}"/>
                </a:ext>
              </a:extLst>
            </p:cNvPr>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6702;p64">
              <a:extLst>
                <a:ext uri="{FF2B5EF4-FFF2-40B4-BE49-F238E27FC236}">
                  <a16:creationId xmlns:a16="http://schemas.microsoft.com/office/drawing/2014/main" id="{C0D79685-EDC7-37EC-B3F1-55313738477D}"/>
                </a:ext>
              </a:extLst>
            </p:cNvPr>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6703;p64">
              <a:extLst>
                <a:ext uri="{FF2B5EF4-FFF2-40B4-BE49-F238E27FC236}">
                  <a16:creationId xmlns:a16="http://schemas.microsoft.com/office/drawing/2014/main" id="{1BCC8C47-7B6F-C368-5440-2E3DB3560B74}"/>
                </a:ext>
              </a:extLst>
            </p:cNvPr>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6704;p64">
              <a:extLst>
                <a:ext uri="{FF2B5EF4-FFF2-40B4-BE49-F238E27FC236}">
                  <a16:creationId xmlns:a16="http://schemas.microsoft.com/office/drawing/2014/main" id="{BC18D2AA-85E5-D4B9-A0D8-D6E4444BFD90}"/>
                </a:ext>
              </a:extLst>
            </p:cNvPr>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6705;p64">
              <a:extLst>
                <a:ext uri="{FF2B5EF4-FFF2-40B4-BE49-F238E27FC236}">
                  <a16:creationId xmlns:a16="http://schemas.microsoft.com/office/drawing/2014/main" id="{464ECC51-E8FE-9978-A8FD-E8495572470F}"/>
                </a:ext>
              </a:extLst>
            </p:cNvPr>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6706;p64">
              <a:extLst>
                <a:ext uri="{FF2B5EF4-FFF2-40B4-BE49-F238E27FC236}">
                  <a16:creationId xmlns:a16="http://schemas.microsoft.com/office/drawing/2014/main" id="{C0F452CA-5855-9D62-89E6-ED76D5E0EB09}"/>
                </a:ext>
              </a:extLst>
            </p:cNvPr>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6707;p64">
              <a:extLst>
                <a:ext uri="{FF2B5EF4-FFF2-40B4-BE49-F238E27FC236}">
                  <a16:creationId xmlns:a16="http://schemas.microsoft.com/office/drawing/2014/main" id="{19398C02-EEF0-42C8-04F2-5F0BAE5C3BD1}"/>
                </a:ext>
              </a:extLst>
            </p:cNvPr>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6708;p64">
              <a:extLst>
                <a:ext uri="{FF2B5EF4-FFF2-40B4-BE49-F238E27FC236}">
                  <a16:creationId xmlns:a16="http://schemas.microsoft.com/office/drawing/2014/main" id="{1D0F002A-0168-CD72-8FE2-60F837BB1169}"/>
                </a:ext>
              </a:extLst>
            </p:cNvPr>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6709;p64">
              <a:extLst>
                <a:ext uri="{FF2B5EF4-FFF2-40B4-BE49-F238E27FC236}">
                  <a16:creationId xmlns:a16="http://schemas.microsoft.com/office/drawing/2014/main" id="{0BF9D674-934C-6606-1F83-8546A33F3A09}"/>
                </a:ext>
              </a:extLst>
            </p:cNvPr>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6710;p64">
              <a:extLst>
                <a:ext uri="{FF2B5EF4-FFF2-40B4-BE49-F238E27FC236}">
                  <a16:creationId xmlns:a16="http://schemas.microsoft.com/office/drawing/2014/main" id="{7A2A5B5F-FED9-87A8-BCF8-AA69CF93B846}"/>
                </a:ext>
              </a:extLst>
            </p:cNvPr>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6711;p64">
              <a:extLst>
                <a:ext uri="{FF2B5EF4-FFF2-40B4-BE49-F238E27FC236}">
                  <a16:creationId xmlns:a16="http://schemas.microsoft.com/office/drawing/2014/main" id="{E60AE76C-E0C8-9CDE-A5FA-96877007555D}"/>
                </a:ext>
              </a:extLst>
            </p:cNvPr>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6712;p64">
              <a:extLst>
                <a:ext uri="{FF2B5EF4-FFF2-40B4-BE49-F238E27FC236}">
                  <a16:creationId xmlns:a16="http://schemas.microsoft.com/office/drawing/2014/main" id="{9A133A1A-2A9A-1FED-18C8-44CFFB1F60E8}"/>
                </a:ext>
              </a:extLst>
            </p:cNvPr>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6713;p64">
              <a:extLst>
                <a:ext uri="{FF2B5EF4-FFF2-40B4-BE49-F238E27FC236}">
                  <a16:creationId xmlns:a16="http://schemas.microsoft.com/office/drawing/2014/main" id="{83ABE17C-B372-1E25-EC47-E06AF458A3E3}"/>
                </a:ext>
              </a:extLst>
            </p:cNvPr>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6714;p64">
              <a:extLst>
                <a:ext uri="{FF2B5EF4-FFF2-40B4-BE49-F238E27FC236}">
                  <a16:creationId xmlns:a16="http://schemas.microsoft.com/office/drawing/2014/main" id="{332F60A1-7988-34C1-ABCE-A7628156D87F}"/>
                </a:ext>
              </a:extLst>
            </p:cNvPr>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6715;p64">
              <a:extLst>
                <a:ext uri="{FF2B5EF4-FFF2-40B4-BE49-F238E27FC236}">
                  <a16:creationId xmlns:a16="http://schemas.microsoft.com/office/drawing/2014/main" id="{F66B5930-4470-D366-CC3E-9DA06B95C847}"/>
                </a:ext>
              </a:extLst>
            </p:cNvPr>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6716;p64">
              <a:extLst>
                <a:ext uri="{FF2B5EF4-FFF2-40B4-BE49-F238E27FC236}">
                  <a16:creationId xmlns:a16="http://schemas.microsoft.com/office/drawing/2014/main" id="{E504E66A-DDEB-5E8D-C0F1-EB5B53F7ED17}"/>
                </a:ext>
              </a:extLst>
            </p:cNvPr>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6717;p64">
              <a:extLst>
                <a:ext uri="{FF2B5EF4-FFF2-40B4-BE49-F238E27FC236}">
                  <a16:creationId xmlns:a16="http://schemas.microsoft.com/office/drawing/2014/main" id="{748D7823-6E16-19C6-4496-C0D23C6B95B7}"/>
                </a:ext>
              </a:extLst>
            </p:cNvPr>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6718;p64">
              <a:extLst>
                <a:ext uri="{FF2B5EF4-FFF2-40B4-BE49-F238E27FC236}">
                  <a16:creationId xmlns:a16="http://schemas.microsoft.com/office/drawing/2014/main" id="{7613417B-5C71-98A1-BB00-CBA59FB999E1}"/>
                </a:ext>
              </a:extLst>
            </p:cNvPr>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6719;p64">
              <a:extLst>
                <a:ext uri="{FF2B5EF4-FFF2-40B4-BE49-F238E27FC236}">
                  <a16:creationId xmlns:a16="http://schemas.microsoft.com/office/drawing/2014/main" id="{5B20EDD3-67BA-758B-05B2-CEE724BFB094}"/>
                </a:ext>
              </a:extLst>
            </p:cNvPr>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6720;p64">
              <a:extLst>
                <a:ext uri="{FF2B5EF4-FFF2-40B4-BE49-F238E27FC236}">
                  <a16:creationId xmlns:a16="http://schemas.microsoft.com/office/drawing/2014/main" id="{37B4283A-34BC-7FCA-7A56-8FF666BCAA56}"/>
                </a:ext>
              </a:extLst>
            </p:cNvPr>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6721;p64">
              <a:extLst>
                <a:ext uri="{FF2B5EF4-FFF2-40B4-BE49-F238E27FC236}">
                  <a16:creationId xmlns:a16="http://schemas.microsoft.com/office/drawing/2014/main" id="{36EDBE56-3E21-2E81-9778-A381309A7B1D}"/>
                </a:ext>
              </a:extLst>
            </p:cNvPr>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6722;p64">
              <a:extLst>
                <a:ext uri="{FF2B5EF4-FFF2-40B4-BE49-F238E27FC236}">
                  <a16:creationId xmlns:a16="http://schemas.microsoft.com/office/drawing/2014/main" id="{3EC21C4A-99F3-80FA-14F4-0E0A9516AF95}"/>
                </a:ext>
              </a:extLst>
            </p:cNvPr>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6723;p64">
              <a:extLst>
                <a:ext uri="{FF2B5EF4-FFF2-40B4-BE49-F238E27FC236}">
                  <a16:creationId xmlns:a16="http://schemas.microsoft.com/office/drawing/2014/main" id="{0588727F-75C1-441A-A299-1E7A3127BF4D}"/>
                </a:ext>
              </a:extLst>
            </p:cNvPr>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6724;p64">
              <a:extLst>
                <a:ext uri="{FF2B5EF4-FFF2-40B4-BE49-F238E27FC236}">
                  <a16:creationId xmlns:a16="http://schemas.microsoft.com/office/drawing/2014/main" id="{7A2F7DBD-8E87-6953-1108-48BDABD484BA}"/>
                </a:ext>
              </a:extLst>
            </p:cNvPr>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6725;p64">
              <a:extLst>
                <a:ext uri="{FF2B5EF4-FFF2-40B4-BE49-F238E27FC236}">
                  <a16:creationId xmlns:a16="http://schemas.microsoft.com/office/drawing/2014/main" id="{9F1D1369-8AAB-D048-5510-7FD16AA38317}"/>
                </a:ext>
              </a:extLst>
            </p:cNvPr>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6726;p64">
              <a:extLst>
                <a:ext uri="{FF2B5EF4-FFF2-40B4-BE49-F238E27FC236}">
                  <a16:creationId xmlns:a16="http://schemas.microsoft.com/office/drawing/2014/main" id="{B3528EA2-2FF4-928B-DEBF-663E6FBA5C4C}"/>
                </a:ext>
              </a:extLst>
            </p:cNvPr>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6727;p64">
              <a:extLst>
                <a:ext uri="{FF2B5EF4-FFF2-40B4-BE49-F238E27FC236}">
                  <a16:creationId xmlns:a16="http://schemas.microsoft.com/office/drawing/2014/main" id="{0A73539E-861A-DB60-77C5-FBC9FE238B0D}"/>
                </a:ext>
              </a:extLst>
            </p:cNvPr>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6728;p64">
              <a:extLst>
                <a:ext uri="{FF2B5EF4-FFF2-40B4-BE49-F238E27FC236}">
                  <a16:creationId xmlns:a16="http://schemas.microsoft.com/office/drawing/2014/main" id="{D19594F3-EFA3-DD36-FEDA-DF028146E908}"/>
                </a:ext>
              </a:extLst>
            </p:cNvPr>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6729;p64">
              <a:extLst>
                <a:ext uri="{FF2B5EF4-FFF2-40B4-BE49-F238E27FC236}">
                  <a16:creationId xmlns:a16="http://schemas.microsoft.com/office/drawing/2014/main" id="{7F53738C-191A-94F0-2B35-088531449E81}"/>
                </a:ext>
              </a:extLst>
            </p:cNvPr>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6730;p64">
              <a:extLst>
                <a:ext uri="{FF2B5EF4-FFF2-40B4-BE49-F238E27FC236}">
                  <a16:creationId xmlns:a16="http://schemas.microsoft.com/office/drawing/2014/main" id="{2EBBBF99-849C-62EB-B3D3-2FE879C0A7F2}"/>
                </a:ext>
              </a:extLst>
            </p:cNvPr>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6731;p64">
              <a:extLst>
                <a:ext uri="{FF2B5EF4-FFF2-40B4-BE49-F238E27FC236}">
                  <a16:creationId xmlns:a16="http://schemas.microsoft.com/office/drawing/2014/main" id="{460FCE6D-B25C-EC47-7008-5362513F0920}"/>
                </a:ext>
              </a:extLst>
            </p:cNvPr>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6732;p64">
              <a:extLst>
                <a:ext uri="{FF2B5EF4-FFF2-40B4-BE49-F238E27FC236}">
                  <a16:creationId xmlns:a16="http://schemas.microsoft.com/office/drawing/2014/main" id="{7A53157B-E557-EDC8-B9EE-0AEB66CF26FA}"/>
                </a:ext>
              </a:extLst>
            </p:cNvPr>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6733;p64">
              <a:extLst>
                <a:ext uri="{FF2B5EF4-FFF2-40B4-BE49-F238E27FC236}">
                  <a16:creationId xmlns:a16="http://schemas.microsoft.com/office/drawing/2014/main" id="{B8FC1D58-4E4C-05FB-EBBA-A4E88E1371AA}"/>
                </a:ext>
              </a:extLst>
            </p:cNvPr>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6734;p64">
              <a:extLst>
                <a:ext uri="{FF2B5EF4-FFF2-40B4-BE49-F238E27FC236}">
                  <a16:creationId xmlns:a16="http://schemas.microsoft.com/office/drawing/2014/main" id="{C9234673-EFDB-30EF-0314-CA9843A6B747}"/>
                </a:ext>
              </a:extLst>
            </p:cNvPr>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6735;p64">
              <a:extLst>
                <a:ext uri="{FF2B5EF4-FFF2-40B4-BE49-F238E27FC236}">
                  <a16:creationId xmlns:a16="http://schemas.microsoft.com/office/drawing/2014/main" id="{468EC581-699A-1A83-4B01-3E6DB1E0F53B}"/>
                </a:ext>
              </a:extLst>
            </p:cNvPr>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6736;p64">
              <a:extLst>
                <a:ext uri="{FF2B5EF4-FFF2-40B4-BE49-F238E27FC236}">
                  <a16:creationId xmlns:a16="http://schemas.microsoft.com/office/drawing/2014/main" id="{E7910C89-9910-2CCD-6A6B-B7D88DE7CBD0}"/>
                </a:ext>
              </a:extLst>
            </p:cNvPr>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6737;p64">
              <a:extLst>
                <a:ext uri="{FF2B5EF4-FFF2-40B4-BE49-F238E27FC236}">
                  <a16:creationId xmlns:a16="http://schemas.microsoft.com/office/drawing/2014/main" id="{3C62560D-CBDA-E3CC-DF90-3ACC0AE18242}"/>
                </a:ext>
              </a:extLst>
            </p:cNvPr>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6738;p64">
              <a:extLst>
                <a:ext uri="{FF2B5EF4-FFF2-40B4-BE49-F238E27FC236}">
                  <a16:creationId xmlns:a16="http://schemas.microsoft.com/office/drawing/2014/main" id="{C2408AC2-C630-97E0-234F-3302B8376F64}"/>
                </a:ext>
              </a:extLst>
            </p:cNvPr>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6739;p64">
              <a:extLst>
                <a:ext uri="{FF2B5EF4-FFF2-40B4-BE49-F238E27FC236}">
                  <a16:creationId xmlns:a16="http://schemas.microsoft.com/office/drawing/2014/main" id="{2822E2D2-8566-2DAA-E813-A692FDD75F36}"/>
                </a:ext>
              </a:extLst>
            </p:cNvPr>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6740;p64">
              <a:extLst>
                <a:ext uri="{FF2B5EF4-FFF2-40B4-BE49-F238E27FC236}">
                  <a16:creationId xmlns:a16="http://schemas.microsoft.com/office/drawing/2014/main" id="{9EE1D719-45AF-531A-811F-3DC6FF1A1834}"/>
                </a:ext>
              </a:extLst>
            </p:cNvPr>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6741;p64">
              <a:extLst>
                <a:ext uri="{FF2B5EF4-FFF2-40B4-BE49-F238E27FC236}">
                  <a16:creationId xmlns:a16="http://schemas.microsoft.com/office/drawing/2014/main" id="{A3DB066B-670C-C62C-F68B-B7F60EE1D363}"/>
                </a:ext>
              </a:extLst>
            </p:cNvPr>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6742;p64">
              <a:extLst>
                <a:ext uri="{FF2B5EF4-FFF2-40B4-BE49-F238E27FC236}">
                  <a16:creationId xmlns:a16="http://schemas.microsoft.com/office/drawing/2014/main" id="{B81DCF80-FF67-949D-837F-55082D7D805F}"/>
                </a:ext>
              </a:extLst>
            </p:cNvPr>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6743;p64">
              <a:extLst>
                <a:ext uri="{FF2B5EF4-FFF2-40B4-BE49-F238E27FC236}">
                  <a16:creationId xmlns:a16="http://schemas.microsoft.com/office/drawing/2014/main" id="{87E95BD7-BCF6-D5AC-3266-F623BC032BCB}"/>
                </a:ext>
              </a:extLst>
            </p:cNvPr>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6744;p64">
              <a:extLst>
                <a:ext uri="{FF2B5EF4-FFF2-40B4-BE49-F238E27FC236}">
                  <a16:creationId xmlns:a16="http://schemas.microsoft.com/office/drawing/2014/main" id="{349F2E5F-AE7E-07F3-0225-05A52565B498}"/>
                </a:ext>
              </a:extLst>
            </p:cNvPr>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6745;p64">
              <a:extLst>
                <a:ext uri="{FF2B5EF4-FFF2-40B4-BE49-F238E27FC236}">
                  <a16:creationId xmlns:a16="http://schemas.microsoft.com/office/drawing/2014/main" id="{BB1FDC84-007D-0D2F-0C36-26D7B510878E}"/>
                </a:ext>
              </a:extLst>
            </p:cNvPr>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6746;p64">
              <a:extLst>
                <a:ext uri="{FF2B5EF4-FFF2-40B4-BE49-F238E27FC236}">
                  <a16:creationId xmlns:a16="http://schemas.microsoft.com/office/drawing/2014/main" id="{F956982B-279A-B84D-49C2-93E86E3D63B7}"/>
                </a:ext>
              </a:extLst>
            </p:cNvPr>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6747;p64">
              <a:extLst>
                <a:ext uri="{FF2B5EF4-FFF2-40B4-BE49-F238E27FC236}">
                  <a16:creationId xmlns:a16="http://schemas.microsoft.com/office/drawing/2014/main" id="{96FF20E5-9590-5EC0-7CDF-463F7C690EA5}"/>
                </a:ext>
              </a:extLst>
            </p:cNvPr>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6748;p64">
              <a:extLst>
                <a:ext uri="{FF2B5EF4-FFF2-40B4-BE49-F238E27FC236}">
                  <a16:creationId xmlns:a16="http://schemas.microsoft.com/office/drawing/2014/main" id="{76D83FA8-B3E2-6719-4618-235E13CA0C90}"/>
                </a:ext>
              </a:extLst>
            </p:cNvPr>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6749;p64">
              <a:extLst>
                <a:ext uri="{FF2B5EF4-FFF2-40B4-BE49-F238E27FC236}">
                  <a16:creationId xmlns:a16="http://schemas.microsoft.com/office/drawing/2014/main" id="{70547CB6-2CC7-1F1E-A93A-7419A73B504A}"/>
                </a:ext>
              </a:extLst>
            </p:cNvPr>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6750;p64">
              <a:extLst>
                <a:ext uri="{FF2B5EF4-FFF2-40B4-BE49-F238E27FC236}">
                  <a16:creationId xmlns:a16="http://schemas.microsoft.com/office/drawing/2014/main" id="{176683A5-797D-1411-18FB-5D9071DB4154}"/>
                </a:ext>
              </a:extLst>
            </p:cNvPr>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6751;p64">
              <a:extLst>
                <a:ext uri="{FF2B5EF4-FFF2-40B4-BE49-F238E27FC236}">
                  <a16:creationId xmlns:a16="http://schemas.microsoft.com/office/drawing/2014/main" id="{5B4B93A4-97D4-8880-AE5C-A4EBC65BA3C8}"/>
                </a:ext>
              </a:extLst>
            </p:cNvPr>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6752;p64">
              <a:extLst>
                <a:ext uri="{FF2B5EF4-FFF2-40B4-BE49-F238E27FC236}">
                  <a16:creationId xmlns:a16="http://schemas.microsoft.com/office/drawing/2014/main" id="{BEC36C00-2808-EF68-88F1-9D36363355A0}"/>
                </a:ext>
              </a:extLst>
            </p:cNvPr>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6753;p64">
              <a:extLst>
                <a:ext uri="{FF2B5EF4-FFF2-40B4-BE49-F238E27FC236}">
                  <a16:creationId xmlns:a16="http://schemas.microsoft.com/office/drawing/2014/main" id="{4A8C3B90-5DC6-2C88-AE9D-5216C682EEC0}"/>
                </a:ext>
              </a:extLst>
            </p:cNvPr>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6754;p64">
              <a:extLst>
                <a:ext uri="{FF2B5EF4-FFF2-40B4-BE49-F238E27FC236}">
                  <a16:creationId xmlns:a16="http://schemas.microsoft.com/office/drawing/2014/main" id="{81C688AB-83CF-0CAB-74C8-733A0B78CE3A}"/>
                </a:ext>
              </a:extLst>
            </p:cNvPr>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6755;p64">
              <a:extLst>
                <a:ext uri="{FF2B5EF4-FFF2-40B4-BE49-F238E27FC236}">
                  <a16:creationId xmlns:a16="http://schemas.microsoft.com/office/drawing/2014/main" id="{DC8C497A-6412-9E65-927A-418CC02228A1}"/>
                </a:ext>
              </a:extLst>
            </p:cNvPr>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6756;p64">
              <a:extLst>
                <a:ext uri="{FF2B5EF4-FFF2-40B4-BE49-F238E27FC236}">
                  <a16:creationId xmlns:a16="http://schemas.microsoft.com/office/drawing/2014/main" id="{45AF03CE-160E-7AB0-ED83-F4EE8E7A10AE}"/>
                </a:ext>
              </a:extLst>
            </p:cNvPr>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6757;p64">
              <a:extLst>
                <a:ext uri="{FF2B5EF4-FFF2-40B4-BE49-F238E27FC236}">
                  <a16:creationId xmlns:a16="http://schemas.microsoft.com/office/drawing/2014/main" id="{6C4352B0-7740-9ABB-C8F0-4D6CBADEA1C5}"/>
                </a:ext>
              </a:extLst>
            </p:cNvPr>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6758;p64">
              <a:extLst>
                <a:ext uri="{FF2B5EF4-FFF2-40B4-BE49-F238E27FC236}">
                  <a16:creationId xmlns:a16="http://schemas.microsoft.com/office/drawing/2014/main" id="{D21982CB-ADFD-9B75-F459-7BC821957DBE}"/>
                </a:ext>
              </a:extLst>
            </p:cNvPr>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6759;p64">
              <a:extLst>
                <a:ext uri="{FF2B5EF4-FFF2-40B4-BE49-F238E27FC236}">
                  <a16:creationId xmlns:a16="http://schemas.microsoft.com/office/drawing/2014/main" id="{D8FA9AB9-C15F-B0DB-159A-E3DE9A29B61D}"/>
                </a:ext>
              </a:extLst>
            </p:cNvPr>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6760;p64">
              <a:extLst>
                <a:ext uri="{FF2B5EF4-FFF2-40B4-BE49-F238E27FC236}">
                  <a16:creationId xmlns:a16="http://schemas.microsoft.com/office/drawing/2014/main" id="{7F2907A0-75F0-59B4-8D40-A25442F183C9}"/>
                </a:ext>
              </a:extLst>
            </p:cNvPr>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6761;p64">
              <a:extLst>
                <a:ext uri="{FF2B5EF4-FFF2-40B4-BE49-F238E27FC236}">
                  <a16:creationId xmlns:a16="http://schemas.microsoft.com/office/drawing/2014/main" id="{FBB65F19-BE17-25D4-C5A5-6BFFB35D979C}"/>
                </a:ext>
              </a:extLst>
            </p:cNvPr>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6762;p64">
              <a:extLst>
                <a:ext uri="{FF2B5EF4-FFF2-40B4-BE49-F238E27FC236}">
                  <a16:creationId xmlns:a16="http://schemas.microsoft.com/office/drawing/2014/main" id="{6D4E8046-44AA-7BE7-C782-43DFF0D2F1B0}"/>
                </a:ext>
              </a:extLst>
            </p:cNvPr>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6763;p64">
              <a:extLst>
                <a:ext uri="{FF2B5EF4-FFF2-40B4-BE49-F238E27FC236}">
                  <a16:creationId xmlns:a16="http://schemas.microsoft.com/office/drawing/2014/main" id="{3C7BE7B2-A452-DD0D-7199-63CC1A0E42A3}"/>
                </a:ext>
              </a:extLst>
            </p:cNvPr>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6764;p64">
              <a:extLst>
                <a:ext uri="{FF2B5EF4-FFF2-40B4-BE49-F238E27FC236}">
                  <a16:creationId xmlns:a16="http://schemas.microsoft.com/office/drawing/2014/main" id="{EF8C7743-1F91-760B-35FD-FAA2011F5FF9}"/>
                </a:ext>
              </a:extLst>
            </p:cNvPr>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6765;p64">
              <a:extLst>
                <a:ext uri="{FF2B5EF4-FFF2-40B4-BE49-F238E27FC236}">
                  <a16:creationId xmlns:a16="http://schemas.microsoft.com/office/drawing/2014/main" id="{A3255E5B-1D14-36F0-30DD-69D9CFA3FDE1}"/>
                </a:ext>
              </a:extLst>
            </p:cNvPr>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6766;p64">
              <a:extLst>
                <a:ext uri="{FF2B5EF4-FFF2-40B4-BE49-F238E27FC236}">
                  <a16:creationId xmlns:a16="http://schemas.microsoft.com/office/drawing/2014/main" id="{4C1720D4-8341-AA15-FEBD-701932518C15}"/>
                </a:ext>
              </a:extLst>
            </p:cNvPr>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6767;p64">
              <a:extLst>
                <a:ext uri="{FF2B5EF4-FFF2-40B4-BE49-F238E27FC236}">
                  <a16:creationId xmlns:a16="http://schemas.microsoft.com/office/drawing/2014/main" id="{10A96F61-0987-43C2-BEDD-C9D67C5F6923}"/>
                </a:ext>
              </a:extLst>
            </p:cNvPr>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6768;p64">
              <a:extLst>
                <a:ext uri="{FF2B5EF4-FFF2-40B4-BE49-F238E27FC236}">
                  <a16:creationId xmlns:a16="http://schemas.microsoft.com/office/drawing/2014/main" id="{CDF56076-B4E3-F067-33FC-63793F60347B}"/>
                </a:ext>
              </a:extLst>
            </p:cNvPr>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6769;p64">
              <a:extLst>
                <a:ext uri="{FF2B5EF4-FFF2-40B4-BE49-F238E27FC236}">
                  <a16:creationId xmlns:a16="http://schemas.microsoft.com/office/drawing/2014/main" id="{E1E4B30D-1D47-2D47-E8C4-FBAD0B85C83C}"/>
                </a:ext>
              </a:extLst>
            </p:cNvPr>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6770;p64">
              <a:extLst>
                <a:ext uri="{FF2B5EF4-FFF2-40B4-BE49-F238E27FC236}">
                  <a16:creationId xmlns:a16="http://schemas.microsoft.com/office/drawing/2014/main" id="{69DE7D72-625D-08C7-3BDC-42E05AA3D173}"/>
                </a:ext>
              </a:extLst>
            </p:cNvPr>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6771;p64">
              <a:extLst>
                <a:ext uri="{FF2B5EF4-FFF2-40B4-BE49-F238E27FC236}">
                  <a16:creationId xmlns:a16="http://schemas.microsoft.com/office/drawing/2014/main" id="{A850ED73-22E0-0295-4E80-43E81E34BC76}"/>
                </a:ext>
              </a:extLst>
            </p:cNvPr>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6772;p64">
              <a:extLst>
                <a:ext uri="{FF2B5EF4-FFF2-40B4-BE49-F238E27FC236}">
                  <a16:creationId xmlns:a16="http://schemas.microsoft.com/office/drawing/2014/main" id="{32BE3018-FE51-E748-C208-D1508EB86F9F}"/>
                </a:ext>
              </a:extLst>
            </p:cNvPr>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6773;p64">
              <a:extLst>
                <a:ext uri="{FF2B5EF4-FFF2-40B4-BE49-F238E27FC236}">
                  <a16:creationId xmlns:a16="http://schemas.microsoft.com/office/drawing/2014/main" id="{F019D5E3-965A-797C-CDF5-1469F260C96D}"/>
                </a:ext>
              </a:extLst>
            </p:cNvPr>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6774;p64">
              <a:extLst>
                <a:ext uri="{FF2B5EF4-FFF2-40B4-BE49-F238E27FC236}">
                  <a16:creationId xmlns:a16="http://schemas.microsoft.com/office/drawing/2014/main" id="{5D76C83B-F0EA-47A7-AFD0-62B7C3040A63}"/>
                </a:ext>
              </a:extLst>
            </p:cNvPr>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6775;p64">
              <a:extLst>
                <a:ext uri="{FF2B5EF4-FFF2-40B4-BE49-F238E27FC236}">
                  <a16:creationId xmlns:a16="http://schemas.microsoft.com/office/drawing/2014/main" id="{3EF5602B-320F-B2A9-25B2-BD566CB2B7BB}"/>
                </a:ext>
              </a:extLst>
            </p:cNvPr>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6776;p64">
              <a:extLst>
                <a:ext uri="{FF2B5EF4-FFF2-40B4-BE49-F238E27FC236}">
                  <a16:creationId xmlns:a16="http://schemas.microsoft.com/office/drawing/2014/main" id="{3412B615-2A38-42DD-6289-16C4884F84EC}"/>
                </a:ext>
              </a:extLst>
            </p:cNvPr>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6777;p64">
              <a:extLst>
                <a:ext uri="{FF2B5EF4-FFF2-40B4-BE49-F238E27FC236}">
                  <a16:creationId xmlns:a16="http://schemas.microsoft.com/office/drawing/2014/main" id="{18ABCB9D-1DB2-FE1D-DB96-2519AD45AC6B}"/>
                </a:ext>
              </a:extLst>
            </p:cNvPr>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6778;p64">
              <a:extLst>
                <a:ext uri="{FF2B5EF4-FFF2-40B4-BE49-F238E27FC236}">
                  <a16:creationId xmlns:a16="http://schemas.microsoft.com/office/drawing/2014/main" id="{779F9FA5-A96A-EEB8-0589-89BD1D044C91}"/>
                </a:ext>
              </a:extLst>
            </p:cNvPr>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6779;p64">
              <a:extLst>
                <a:ext uri="{FF2B5EF4-FFF2-40B4-BE49-F238E27FC236}">
                  <a16:creationId xmlns:a16="http://schemas.microsoft.com/office/drawing/2014/main" id="{58090FC4-60E1-A0BA-4A99-406EA1E0D52C}"/>
                </a:ext>
              </a:extLst>
            </p:cNvPr>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6780;p64">
              <a:extLst>
                <a:ext uri="{FF2B5EF4-FFF2-40B4-BE49-F238E27FC236}">
                  <a16:creationId xmlns:a16="http://schemas.microsoft.com/office/drawing/2014/main" id="{1DCE4943-083F-BBB6-2C08-317B02504635}"/>
                </a:ext>
              </a:extLst>
            </p:cNvPr>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6781;p64">
              <a:extLst>
                <a:ext uri="{FF2B5EF4-FFF2-40B4-BE49-F238E27FC236}">
                  <a16:creationId xmlns:a16="http://schemas.microsoft.com/office/drawing/2014/main" id="{043C6EAD-D14C-BFC9-4065-FD6128980A42}"/>
                </a:ext>
              </a:extLst>
            </p:cNvPr>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6782;p64">
              <a:extLst>
                <a:ext uri="{FF2B5EF4-FFF2-40B4-BE49-F238E27FC236}">
                  <a16:creationId xmlns:a16="http://schemas.microsoft.com/office/drawing/2014/main" id="{35EB6B6F-17E6-F3E6-06DB-E6CD834FE2F6}"/>
                </a:ext>
              </a:extLst>
            </p:cNvPr>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6783;p64">
              <a:extLst>
                <a:ext uri="{FF2B5EF4-FFF2-40B4-BE49-F238E27FC236}">
                  <a16:creationId xmlns:a16="http://schemas.microsoft.com/office/drawing/2014/main" id="{83EFBA86-3F4E-3FC4-3B41-744E903CB62A}"/>
                </a:ext>
              </a:extLst>
            </p:cNvPr>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6784;p64">
              <a:extLst>
                <a:ext uri="{FF2B5EF4-FFF2-40B4-BE49-F238E27FC236}">
                  <a16:creationId xmlns:a16="http://schemas.microsoft.com/office/drawing/2014/main" id="{7C746AD4-063B-DC7E-8DC7-87EEBFF5C807}"/>
                </a:ext>
              </a:extLst>
            </p:cNvPr>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6785;p64">
              <a:extLst>
                <a:ext uri="{FF2B5EF4-FFF2-40B4-BE49-F238E27FC236}">
                  <a16:creationId xmlns:a16="http://schemas.microsoft.com/office/drawing/2014/main" id="{E0FDAF31-BB89-2E46-06C2-05440F6E8AC9}"/>
                </a:ext>
              </a:extLst>
            </p:cNvPr>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6786;p64">
              <a:extLst>
                <a:ext uri="{FF2B5EF4-FFF2-40B4-BE49-F238E27FC236}">
                  <a16:creationId xmlns:a16="http://schemas.microsoft.com/office/drawing/2014/main" id="{99F84004-D739-72E5-4DAB-FD52B879475A}"/>
                </a:ext>
              </a:extLst>
            </p:cNvPr>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6787;p64">
              <a:extLst>
                <a:ext uri="{FF2B5EF4-FFF2-40B4-BE49-F238E27FC236}">
                  <a16:creationId xmlns:a16="http://schemas.microsoft.com/office/drawing/2014/main" id="{E4506BAD-2A59-CDDC-7567-C81BE53993FB}"/>
                </a:ext>
              </a:extLst>
            </p:cNvPr>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6788;p64">
              <a:extLst>
                <a:ext uri="{FF2B5EF4-FFF2-40B4-BE49-F238E27FC236}">
                  <a16:creationId xmlns:a16="http://schemas.microsoft.com/office/drawing/2014/main" id="{48E52F4F-7DB2-6A90-FEA0-433776B82DD3}"/>
                </a:ext>
              </a:extLst>
            </p:cNvPr>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6789;p64">
              <a:extLst>
                <a:ext uri="{FF2B5EF4-FFF2-40B4-BE49-F238E27FC236}">
                  <a16:creationId xmlns:a16="http://schemas.microsoft.com/office/drawing/2014/main" id="{A1209C47-5BA6-9621-FA0E-4136FEFC814D}"/>
                </a:ext>
              </a:extLst>
            </p:cNvPr>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6790;p64">
              <a:extLst>
                <a:ext uri="{FF2B5EF4-FFF2-40B4-BE49-F238E27FC236}">
                  <a16:creationId xmlns:a16="http://schemas.microsoft.com/office/drawing/2014/main" id="{EA3CF25E-5D07-1EC2-4697-DBCFDA009DCB}"/>
                </a:ext>
              </a:extLst>
            </p:cNvPr>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6791;p64">
              <a:extLst>
                <a:ext uri="{FF2B5EF4-FFF2-40B4-BE49-F238E27FC236}">
                  <a16:creationId xmlns:a16="http://schemas.microsoft.com/office/drawing/2014/main" id="{B5D2699F-E936-225A-4E8D-255B8D4E936D}"/>
                </a:ext>
              </a:extLst>
            </p:cNvPr>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6792;p64">
              <a:extLst>
                <a:ext uri="{FF2B5EF4-FFF2-40B4-BE49-F238E27FC236}">
                  <a16:creationId xmlns:a16="http://schemas.microsoft.com/office/drawing/2014/main" id="{7B259D04-8BD2-929D-F3D4-CA8948D96B36}"/>
                </a:ext>
              </a:extLst>
            </p:cNvPr>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6793;p64">
              <a:extLst>
                <a:ext uri="{FF2B5EF4-FFF2-40B4-BE49-F238E27FC236}">
                  <a16:creationId xmlns:a16="http://schemas.microsoft.com/office/drawing/2014/main" id="{51ED0966-1F24-535C-7735-1281D6C801B8}"/>
                </a:ext>
              </a:extLst>
            </p:cNvPr>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6794;p64">
              <a:extLst>
                <a:ext uri="{FF2B5EF4-FFF2-40B4-BE49-F238E27FC236}">
                  <a16:creationId xmlns:a16="http://schemas.microsoft.com/office/drawing/2014/main" id="{CDF068CD-8F17-57BB-D972-5F778FD3C013}"/>
                </a:ext>
              </a:extLst>
            </p:cNvPr>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6795;p64">
              <a:extLst>
                <a:ext uri="{FF2B5EF4-FFF2-40B4-BE49-F238E27FC236}">
                  <a16:creationId xmlns:a16="http://schemas.microsoft.com/office/drawing/2014/main" id="{917DAF9F-74AC-7E49-ECA4-5CDD3C3A4E5E}"/>
                </a:ext>
              </a:extLst>
            </p:cNvPr>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6796;p64">
              <a:extLst>
                <a:ext uri="{FF2B5EF4-FFF2-40B4-BE49-F238E27FC236}">
                  <a16:creationId xmlns:a16="http://schemas.microsoft.com/office/drawing/2014/main" id="{CDF90325-2918-E772-2B17-7B3DE5504623}"/>
                </a:ext>
              </a:extLst>
            </p:cNvPr>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6797;p64">
              <a:extLst>
                <a:ext uri="{FF2B5EF4-FFF2-40B4-BE49-F238E27FC236}">
                  <a16:creationId xmlns:a16="http://schemas.microsoft.com/office/drawing/2014/main" id="{9D8090B5-37FD-28F4-7EDA-CEEB64DF2170}"/>
                </a:ext>
              </a:extLst>
            </p:cNvPr>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6798;p64">
              <a:extLst>
                <a:ext uri="{FF2B5EF4-FFF2-40B4-BE49-F238E27FC236}">
                  <a16:creationId xmlns:a16="http://schemas.microsoft.com/office/drawing/2014/main" id="{73D970E3-9162-E152-2692-B5BA600DD559}"/>
                </a:ext>
              </a:extLst>
            </p:cNvPr>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6799;p64">
              <a:extLst>
                <a:ext uri="{FF2B5EF4-FFF2-40B4-BE49-F238E27FC236}">
                  <a16:creationId xmlns:a16="http://schemas.microsoft.com/office/drawing/2014/main" id="{91B585A7-039C-C80E-CFDF-04C68AD0AD60}"/>
                </a:ext>
              </a:extLst>
            </p:cNvPr>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6800;p64">
              <a:extLst>
                <a:ext uri="{FF2B5EF4-FFF2-40B4-BE49-F238E27FC236}">
                  <a16:creationId xmlns:a16="http://schemas.microsoft.com/office/drawing/2014/main" id="{A91891D7-5D74-229D-00DA-42EAC511DF21}"/>
                </a:ext>
              </a:extLst>
            </p:cNvPr>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6801;p64">
              <a:extLst>
                <a:ext uri="{FF2B5EF4-FFF2-40B4-BE49-F238E27FC236}">
                  <a16:creationId xmlns:a16="http://schemas.microsoft.com/office/drawing/2014/main" id="{9CB34968-77B9-4BA0-EEE2-7FC6882B4742}"/>
                </a:ext>
              </a:extLst>
            </p:cNvPr>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6802;p64">
              <a:extLst>
                <a:ext uri="{FF2B5EF4-FFF2-40B4-BE49-F238E27FC236}">
                  <a16:creationId xmlns:a16="http://schemas.microsoft.com/office/drawing/2014/main" id="{A7DC43A9-1230-66A3-4EB4-995FEA35574D}"/>
                </a:ext>
              </a:extLst>
            </p:cNvPr>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6803;p64">
              <a:extLst>
                <a:ext uri="{FF2B5EF4-FFF2-40B4-BE49-F238E27FC236}">
                  <a16:creationId xmlns:a16="http://schemas.microsoft.com/office/drawing/2014/main" id="{008B5B42-1BAB-C4C7-595E-1A8F4FF31396}"/>
                </a:ext>
              </a:extLst>
            </p:cNvPr>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6804;p64">
              <a:extLst>
                <a:ext uri="{FF2B5EF4-FFF2-40B4-BE49-F238E27FC236}">
                  <a16:creationId xmlns:a16="http://schemas.microsoft.com/office/drawing/2014/main" id="{EC7373E3-62B0-FD50-7AD3-1446F76CF779}"/>
                </a:ext>
              </a:extLst>
            </p:cNvPr>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6805;p64">
              <a:extLst>
                <a:ext uri="{FF2B5EF4-FFF2-40B4-BE49-F238E27FC236}">
                  <a16:creationId xmlns:a16="http://schemas.microsoft.com/office/drawing/2014/main" id="{8157968D-0111-2E46-1C0B-5D54964973DE}"/>
                </a:ext>
              </a:extLst>
            </p:cNvPr>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6806;p64">
              <a:extLst>
                <a:ext uri="{FF2B5EF4-FFF2-40B4-BE49-F238E27FC236}">
                  <a16:creationId xmlns:a16="http://schemas.microsoft.com/office/drawing/2014/main" id="{8FE4C5FE-11C6-1FBA-E395-2D958B74F3BA}"/>
                </a:ext>
              </a:extLst>
            </p:cNvPr>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6807;p64">
              <a:extLst>
                <a:ext uri="{FF2B5EF4-FFF2-40B4-BE49-F238E27FC236}">
                  <a16:creationId xmlns:a16="http://schemas.microsoft.com/office/drawing/2014/main" id="{31CE7944-6991-63FA-5E63-70F18EF2B389}"/>
                </a:ext>
              </a:extLst>
            </p:cNvPr>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6808;p64">
              <a:extLst>
                <a:ext uri="{FF2B5EF4-FFF2-40B4-BE49-F238E27FC236}">
                  <a16:creationId xmlns:a16="http://schemas.microsoft.com/office/drawing/2014/main" id="{A40C4BFE-2464-EE9E-E77E-CC5FDE94C747}"/>
                </a:ext>
              </a:extLst>
            </p:cNvPr>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6809;p64">
              <a:extLst>
                <a:ext uri="{FF2B5EF4-FFF2-40B4-BE49-F238E27FC236}">
                  <a16:creationId xmlns:a16="http://schemas.microsoft.com/office/drawing/2014/main" id="{CC4F9E04-27ED-A2E1-CD73-854C6D4BE531}"/>
                </a:ext>
              </a:extLst>
            </p:cNvPr>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6810;p64">
              <a:extLst>
                <a:ext uri="{FF2B5EF4-FFF2-40B4-BE49-F238E27FC236}">
                  <a16:creationId xmlns:a16="http://schemas.microsoft.com/office/drawing/2014/main" id="{239867F4-4D30-D942-557A-57E42221AA6E}"/>
                </a:ext>
              </a:extLst>
            </p:cNvPr>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6811;p64">
              <a:extLst>
                <a:ext uri="{FF2B5EF4-FFF2-40B4-BE49-F238E27FC236}">
                  <a16:creationId xmlns:a16="http://schemas.microsoft.com/office/drawing/2014/main" id="{FD340D0D-4B37-66A6-87DB-42412946993B}"/>
                </a:ext>
              </a:extLst>
            </p:cNvPr>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6812;p64">
              <a:extLst>
                <a:ext uri="{FF2B5EF4-FFF2-40B4-BE49-F238E27FC236}">
                  <a16:creationId xmlns:a16="http://schemas.microsoft.com/office/drawing/2014/main" id="{1198D029-F5BC-387E-6D83-28CDFC59915F}"/>
                </a:ext>
              </a:extLst>
            </p:cNvPr>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6813;p64">
              <a:extLst>
                <a:ext uri="{FF2B5EF4-FFF2-40B4-BE49-F238E27FC236}">
                  <a16:creationId xmlns:a16="http://schemas.microsoft.com/office/drawing/2014/main" id="{08744D9B-AD45-C789-CF1E-F859945C7B00}"/>
                </a:ext>
              </a:extLst>
            </p:cNvPr>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6814;p64">
              <a:extLst>
                <a:ext uri="{FF2B5EF4-FFF2-40B4-BE49-F238E27FC236}">
                  <a16:creationId xmlns:a16="http://schemas.microsoft.com/office/drawing/2014/main" id="{279A7B20-A25A-26C3-FDB8-3290796FFE3B}"/>
                </a:ext>
              </a:extLst>
            </p:cNvPr>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6815;p64">
              <a:extLst>
                <a:ext uri="{FF2B5EF4-FFF2-40B4-BE49-F238E27FC236}">
                  <a16:creationId xmlns:a16="http://schemas.microsoft.com/office/drawing/2014/main" id="{AE2D95E7-3232-04FB-B030-9169BBECD9FC}"/>
                </a:ext>
              </a:extLst>
            </p:cNvPr>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6816;p64">
              <a:extLst>
                <a:ext uri="{FF2B5EF4-FFF2-40B4-BE49-F238E27FC236}">
                  <a16:creationId xmlns:a16="http://schemas.microsoft.com/office/drawing/2014/main" id="{56A12169-49BF-FC75-E352-D0BCAA530AA6}"/>
                </a:ext>
              </a:extLst>
            </p:cNvPr>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6817;p64">
              <a:extLst>
                <a:ext uri="{FF2B5EF4-FFF2-40B4-BE49-F238E27FC236}">
                  <a16:creationId xmlns:a16="http://schemas.microsoft.com/office/drawing/2014/main" id="{0CC077F8-A315-FAF5-287A-C7F682DE4B83}"/>
                </a:ext>
              </a:extLst>
            </p:cNvPr>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6818;p64">
              <a:extLst>
                <a:ext uri="{FF2B5EF4-FFF2-40B4-BE49-F238E27FC236}">
                  <a16:creationId xmlns:a16="http://schemas.microsoft.com/office/drawing/2014/main" id="{D2FC526E-063E-F88A-186C-FA0D2F6D7453}"/>
                </a:ext>
              </a:extLst>
            </p:cNvPr>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6819;p64">
              <a:extLst>
                <a:ext uri="{FF2B5EF4-FFF2-40B4-BE49-F238E27FC236}">
                  <a16:creationId xmlns:a16="http://schemas.microsoft.com/office/drawing/2014/main" id="{1F8F8FF3-19FA-A818-D98F-687A35D88DC5}"/>
                </a:ext>
              </a:extLst>
            </p:cNvPr>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6820;p64">
              <a:extLst>
                <a:ext uri="{FF2B5EF4-FFF2-40B4-BE49-F238E27FC236}">
                  <a16:creationId xmlns:a16="http://schemas.microsoft.com/office/drawing/2014/main" id="{3A595E07-B978-C49F-A170-8C64C04165A7}"/>
                </a:ext>
              </a:extLst>
            </p:cNvPr>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6821;p64">
              <a:extLst>
                <a:ext uri="{FF2B5EF4-FFF2-40B4-BE49-F238E27FC236}">
                  <a16:creationId xmlns:a16="http://schemas.microsoft.com/office/drawing/2014/main" id="{45928293-2C51-38D5-BD2E-A5A3BCA41B5B}"/>
                </a:ext>
              </a:extLst>
            </p:cNvPr>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6822;p64">
              <a:extLst>
                <a:ext uri="{FF2B5EF4-FFF2-40B4-BE49-F238E27FC236}">
                  <a16:creationId xmlns:a16="http://schemas.microsoft.com/office/drawing/2014/main" id="{F21D0850-5198-8376-408D-5350F1744D7B}"/>
                </a:ext>
              </a:extLst>
            </p:cNvPr>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6823;p64">
              <a:extLst>
                <a:ext uri="{FF2B5EF4-FFF2-40B4-BE49-F238E27FC236}">
                  <a16:creationId xmlns:a16="http://schemas.microsoft.com/office/drawing/2014/main" id="{C433B31F-C3DA-72E9-D02A-E707210DF947}"/>
                </a:ext>
              </a:extLst>
            </p:cNvPr>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6824;p64">
              <a:extLst>
                <a:ext uri="{FF2B5EF4-FFF2-40B4-BE49-F238E27FC236}">
                  <a16:creationId xmlns:a16="http://schemas.microsoft.com/office/drawing/2014/main" id="{D7202565-5BCC-48F0-058E-F5AEE7DE53B7}"/>
                </a:ext>
              </a:extLst>
            </p:cNvPr>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6825;p64">
              <a:extLst>
                <a:ext uri="{FF2B5EF4-FFF2-40B4-BE49-F238E27FC236}">
                  <a16:creationId xmlns:a16="http://schemas.microsoft.com/office/drawing/2014/main" id="{BD8D3ED4-F617-1705-7BBD-22552E3B63C6}"/>
                </a:ext>
              </a:extLst>
            </p:cNvPr>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6826;p64">
              <a:extLst>
                <a:ext uri="{FF2B5EF4-FFF2-40B4-BE49-F238E27FC236}">
                  <a16:creationId xmlns:a16="http://schemas.microsoft.com/office/drawing/2014/main" id="{2114F208-C4FC-BC4B-20CE-60499EE985BD}"/>
                </a:ext>
              </a:extLst>
            </p:cNvPr>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6827;p64">
              <a:extLst>
                <a:ext uri="{FF2B5EF4-FFF2-40B4-BE49-F238E27FC236}">
                  <a16:creationId xmlns:a16="http://schemas.microsoft.com/office/drawing/2014/main" id="{26183449-8CD9-290F-5AA8-D5CDF0E254F6}"/>
                </a:ext>
              </a:extLst>
            </p:cNvPr>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6828;p64">
              <a:extLst>
                <a:ext uri="{FF2B5EF4-FFF2-40B4-BE49-F238E27FC236}">
                  <a16:creationId xmlns:a16="http://schemas.microsoft.com/office/drawing/2014/main" id="{479691BC-8BC0-EE68-7BDF-494CA6E001EA}"/>
                </a:ext>
              </a:extLst>
            </p:cNvPr>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6829;p64">
              <a:extLst>
                <a:ext uri="{FF2B5EF4-FFF2-40B4-BE49-F238E27FC236}">
                  <a16:creationId xmlns:a16="http://schemas.microsoft.com/office/drawing/2014/main" id="{7FA3C95A-2105-774D-A28D-2BFCB08F3908}"/>
                </a:ext>
              </a:extLst>
            </p:cNvPr>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6830;p64">
              <a:extLst>
                <a:ext uri="{FF2B5EF4-FFF2-40B4-BE49-F238E27FC236}">
                  <a16:creationId xmlns:a16="http://schemas.microsoft.com/office/drawing/2014/main" id="{DEDCBB62-D608-1F59-D9C5-E383B156C008}"/>
                </a:ext>
              </a:extLst>
            </p:cNvPr>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6831;p64">
              <a:extLst>
                <a:ext uri="{FF2B5EF4-FFF2-40B4-BE49-F238E27FC236}">
                  <a16:creationId xmlns:a16="http://schemas.microsoft.com/office/drawing/2014/main" id="{C4AE6DDD-2CD6-9E27-DEDA-5F1326A1852B}"/>
                </a:ext>
              </a:extLst>
            </p:cNvPr>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6832;p64">
              <a:extLst>
                <a:ext uri="{FF2B5EF4-FFF2-40B4-BE49-F238E27FC236}">
                  <a16:creationId xmlns:a16="http://schemas.microsoft.com/office/drawing/2014/main" id="{511F0635-40F5-08C3-3878-029DAAA8C8BA}"/>
                </a:ext>
              </a:extLst>
            </p:cNvPr>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6833;p64">
              <a:extLst>
                <a:ext uri="{FF2B5EF4-FFF2-40B4-BE49-F238E27FC236}">
                  <a16:creationId xmlns:a16="http://schemas.microsoft.com/office/drawing/2014/main" id="{FC87462F-ACF9-65AC-92BB-E9CEC1E2A288}"/>
                </a:ext>
              </a:extLst>
            </p:cNvPr>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6834;p64">
              <a:extLst>
                <a:ext uri="{FF2B5EF4-FFF2-40B4-BE49-F238E27FC236}">
                  <a16:creationId xmlns:a16="http://schemas.microsoft.com/office/drawing/2014/main" id="{76CA1DEF-3E3F-8019-A630-06844C84C9C0}"/>
                </a:ext>
              </a:extLst>
            </p:cNvPr>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6835;p64">
              <a:extLst>
                <a:ext uri="{FF2B5EF4-FFF2-40B4-BE49-F238E27FC236}">
                  <a16:creationId xmlns:a16="http://schemas.microsoft.com/office/drawing/2014/main" id="{0C5344E2-3508-8C63-99AD-D74696F06DAC}"/>
                </a:ext>
              </a:extLst>
            </p:cNvPr>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6836;p64">
              <a:extLst>
                <a:ext uri="{FF2B5EF4-FFF2-40B4-BE49-F238E27FC236}">
                  <a16:creationId xmlns:a16="http://schemas.microsoft.com/office/drawing/2014/main" id="{6EFB0C93-1CBE-3BE9-C426-B007B073BDBE}"/>
                </a:ext>
              </a:extLst>
            </p:cNvPr>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6837;p64">
              <a:extLst>
                <a:ext uri="{FF2B5EF4-FFF2-40B4-BE49-F238E27FC236}">
                  <a16:creationId xmlns:a16="http://schemas.microsoft.com/office/drawing/2014/main" id="{2463248B-0EF8-4D47-8EC4-75EBB9D82E1D}"/>
                </a:ext>
              </a:extLst>
            </p:cNvPr>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6838;p64">
              <a:extLst>
                <a:ext uri="{FF2B5EF4-FFF2-40B4-BE49-F238E27FC236}">
                  <a16:creationId xmlns:a16="http://schemas.microsoft.com/office/drawing/2014/main" id="{418D41F0-566B-A201-BC89-A8FC2BC06D99}"/>
                </a:ext>
              </a:extLst>
            </p:cNvPr>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6839;p64">
              <a:extLst>
                <a:ext uri="{FF2B5EF4-FFF2-40B4-BE49-F238E27FC236}">
                  <a16:creationId xmlns:a16="http://schemas.microsoft.com/office/drawing/2014/main" id="{36400A88-CFB7-D9ED-FBAE-EA1245144B66}"/>
                </a:ext>
              </a:extLst>
            </p:cNvPr>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6840;p64">
              <a:extLst>
                <a:ext uri="{FF2B5EF4-FFF2-40B4-BE49-F238E27FC236}">
                  <a16:creationId xmlns:a16="http://schemas.microsoft.com/office/drawing/2014/main" id="{9E5E52CD-9B52-29A0-6560-E5536875A823}"/>
                </a:ext>
              </a:extLst>
            </p:cNvPr>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6841;p64">
              <a:extLst>
                <a:ext uri="{FF2B5EF4-FFF2-40B4-BE49-F238E27FC236}">
                  <a16:creationId xmlns:a16="http://schemas.microsoft.com/office/drawing/2014/main" id="{4CACA96E-D918-D693-209C-ABCB9ED56610}"/>
                </a:ext>
              </a:extLst>
            </p:cNvPr>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6842;p64">
              <a:extLst>
                <a:ext uri="{FF2B5EF4-FFF2-40B4-BE49-F238E27FC236}">
                  <a16:creationId xmlns:a16="http://schemas.microsoft.com/office/drawing/2014/main" id="{8D91C43C-34AB-9265-1E22-EEC8A64FAEB1}"/>
                </a:ext>
              </a:extLst>
            </p:cNvPr>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6843;p64">
              <a:extLst>
                <a:ext uri="{FF2B5EF4-FFF2-40B4-BE49-F238E27FC236}">
                  <a16:creationId xmlns:a16="http://schemas.microsoft.com/office/drawing/2014/main" id="{8824BD3F-2BA5-534E-B958-7430C1CD73AF}"/>
                </a:ext>
              </a:extLst>
            </p:cNvPr>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6844;p64">
              <a:extLst>
                <a:ext uri="{FF2B5EF4-FFF2-40B4-BE49-F238E27FC236}">
                  <a16:creationId xmlns:a16="http://schemas.microsoft.com/office/drawing/2014/main" id="{1AD1C5D8-BEA8-7131-4465-AC9C7D948E83}"/>
                </a:ext>
              </a:extLst>
            </p:cNvPr>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6845;p64">
              <a:extLst>
                <a:ext uri="{FF2B5EF4-FFF2-40B4-BE49-F238E27FC236}">
                  <a16:creationId xmlns:a16="http://schemas.microsoft.com/office/drawing/2014/main" id="{FFA76B24-25CC-9B81-9026-4B5EA2E6A262}"/>
                </a:ext>
              </a:extLst>
            </p:cNvPr>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6846;p64">
              <a:extLst>
                <a:ext uri="{FF2B5EF4-FFF2-40B4-BE49-F238E27FC236}">
                  <a16:creationId xmlns:a16="http://schemas.microsoft.com/office/drawing/2014/main" id="{EFD99D47-12AD-E5CC-976C-72815DFA4C78}"/>
                </a:ext>
              </a:extLst>
            </p:cNvPr>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6847;p64">
              <a:extLst>
                <a:ext uri="{FF2B5EF4-FFF2-40B4-BE49-F238E27FC236}">
                  <a16:creationId xmlns:a16="http://schemas.microsoft.com/office/drawing/2014/main" id="{DA0C1EA1-BE29-75B3-B0F1-D28810658D3D}"/>
                </a:ext>
              </a:extLst>
            </p:cNvPr>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6848;p64">
              <a:extLst>
                <a:ext uri="{FF2B5EF4-FFF2-40B4-BE49-F238E27FC236}">
                  <a16:creationId xmlns:a16="http://schemas.microsoft.com/office/drawing/2014/main" id="{CE9953D7-455E-18FA-E9D9-49D0B3706921}"/>
                </a:ext>
              </a:extLst>
            </p:cNvPr>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6849;p64">
              <a:extLst>
                <a:ext uri="{FF2B5EF4-FFF2-40B4-BE49-F238E27FC236}">
                  <a16:creationId xmlns:a16="http://schemas.microsoft.com/office/drawing/2014/main" id="{4387A78C-7692-BECC-8E47-42E462E69D57}"/>
                </a:ext>
              </a:extLst>
            </p:cNvPr>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6850;p64">
              <a:extLst>
                <a:ext uri="{FF2B5EF4-FFF2-40B4-BE49-F238E27FC236}">
                  <a16:creationId xmlns:a16="http://schemas.microsoft.com/office/drawing/2014/main" id="{5D1FA121-C7BA-CE2A-0A18-625568F3CC94}"/>
                </a:ext>
              </a:extLst>
            </p:cNvPr>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6851;p64">
              <a:extLst>
                <a:ext uri="{FF2B5EF4-FFF2-40B4-BE49-F238E27FC236}">
                  <a16:creationId xmlns:a16="http://schemas.microsoft.com/office/drawing/2014/main" id="{759C3B1F-5C26-BAE4-782A-14B298A5BB44}"/>
                </a:ext>
              </a:extLst>
            </p:cNvPr>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6852;p64">
              <a:extLst>
                <a:ext uri="{FF2B5EF4-FFF2-40B4-BE49-F238E27FC236}">
                  <a16:creationId xmlns:a16="http://schemas.microsoft.com/office/drawing/2014/main" id="{CB6B7177-4937-1049-60E2-EF063710E01B}"/>
                </a:ext>
              </a:extLst>
            </p:cNvPr>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6853;p64">
              <a:extLst>
                <a:ext uri="{FF2B5EF4-FFF2-40B4-BE49-F238E27FC236}">
                  <a16:creationId xmlns:a16="http://schemas.microsoft.com/office/drawing/2014/main" id="{BBB5C2FE-12A8-0030-202F-E098D3924B3E}"/>
                </a:ext>
              </a:extLst>
            </p:cNvPr>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6854;p64">
              <a:extLst>
                <a:ext uri="{FF2B5EF4-FFF2-40B4-BE49-F238E27FC236}">
                  <a16:creationId xmlns:a16="http://schemas.microsoft.com/office/drawing/2014/main" id="{7AF3EB41-77A1-2330-9C7A-0CD6B75200EF}"/>
                </a:ext>
              </a:extLst>
            </p:cNvPr>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6855;p64">
              <a:extLst>
                <a:ext uri="{FF2B5EF4-FFF2-40B4-BE49-F238E27FC236}">
                  <a16:creationId xmlns:a16="http://schemas.microsoft.com/office/drawing/2014/main" id="{07052C6D-BD75-8434-E7B3-3AFD0B8758E8}"/>
                </a:ext>
              </a:extLst>
            </p:cNvPr>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6856;p64">
              <a:extLst>
                <a:ext uri="{FF2B5EF4-FFF2-40B4-BE49-F238E27FC236}">
                  <a16:creationId xmlns:a16="http://schemas.microsoft.com/office/drawing/2014/main" id="{3D3C913D-BC2A-B7C2-667D-7B0CAF737B32}"/>
                </a:ext>
              </a:extLst>
            </p:cNvPr>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6857;p64">
              <a:extLst>
                <a:ext uri="{FF2B5EF4-FFF2-40B4-BE49-F238E27FC236}">
                  <a16:creationId xmlns:a16="http://schemas.microsoft.com/office/drawing/2014/main" id="{DCD71250-BC91-70BC-86DA-BDEBD45D6618}"/>
                </a:ext>
              </a:extLst>
            </p:cNvPr>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6858;p64">
              <a:extLst>
                <a:ext uri="{FF2B5EF4-FFF2-40B4-BE49-F238E27FC236}">
                  <a16:creationId xmlns:a16="http://schemas.microsoft.com/office/drawing/2014/main" id="{9E0F5969-46CB-0DFB-BB83-D253C8E0E924}"/>
                </a:ext>
              </a:extLst>
            </p:cNvPr>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6859;p64">
              <a:extLst>
                <a:ext uri="{FF2B5EF4-FFF2-40B4-BE49-F238E27FC236}">
                  <a16:creationId xmlns:a16="http://schemas.microsoft.com/office/drawing/2014/main" id="{56CE4223-EC89-4DE9-E485-A2B5C89F2BB9}"/>
                </a:ext>
              </a:extLst>
            </p:cNvPr>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6860;p64">
              <a:extLst>
                <a:ext uri="{FF2B5EF4-FFF2-40B4-BE49-F238E27FC236}">
                  <a16:creationId xmlns:a16="http://schemas.microsoft.com/office/drawing/2014/main" id="{AA4F61CC-12CF-BC9F-B6A7-B95DBC3BDDA6}"/>
                </a:ext>
              </a:extLst>
            </p:cNvPr>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6861;p64">
              <a:extLst>
                <a:ext uri="{FF2B5EF4-FFF2-40B4-BE49-F238E27FC236}">
                  <a16:creationId xmlns:a16="http://schemas.microsoft.com/office/drawing/2014/main" id="{05A5AAA1-9E08-BF3A-84E9-7D230CB4EFF8}"/>
                </a:ext>
              </a:extLst>
            </p:cNvPr>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6862;p64">
              <a:extLst>
                <a:ext uri="{FF2B5EF4-FFF2-40B4-BE49-F238E27FC236}">
                  <a16:creationId xmlns:a16="http://schemas.microsoft.com/office/drawing/2014/main" id="{C7E2ED4E-BCCA-EBB3-95B9-5E6ABCBFB2AB}"/>
                </a:ext>
              </a:extLst>
            </p:cNvPr>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6863;p64">
              <a:extLst>
                <a:ext uri="{FF2B5EF4-FFF2-40B4-BE49-F238E27FC236}">
                  <a16:creationId xmlns:a16="http://schemas.microsoft.com/office/drawing/2014/main" id="{484D5DA1-1994-29E2-A4A3-F564542139C9}"/>
                </a:ext>
              </a:extLst>
            </p:cNvPr>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6864;p64">
              <a:extLst>
                <a:ext uri="{FF2B5EF4-FFF2-40B4-BE49-F238E27FC236}">
                  <a16:creationId xmlns:a16="http://schemas.microsoft.com/office/drawing/2014/main" id="{E194BB95-06AE-575E-B026-71800DE19281}"/>
                </a:ext>
              </a:extLst>
            </p:cNvPr>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6865;p64">
              <a:extLst>
                <a:ext uri="{FF2B5EF4-FFF2-40B4-BE49-F238E27FC236}">
                  <a16:creationId xmlns:a16="http://schemas.microsoft.com/office/drawing/2014/main" id="{30E865A7-8450-D658-CCE8-BEFB5B2ED372}"/>
                </a:ext>
              </a:extLst>
            </p:cNvPr>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6866;p64">
              <a:extLst>
                <a:ext uri="{FF2B5EF4-FFF2-40B4-BE49-F238E27FC236}">
                  <a16:creationId xmlns:a16="http://schemas.microsoft.com/office/drawing/2014/main" id="{C16D8827-E65A-CE4D-AB2A-53EBA5FC82AE}"/>
                </a:ext>
              </a:extLst>
            </p:cNvPr>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6867;p64">
              <a:extLst>
                <a:ext uri="{FF2B5EF4-FFF2-40B4-BE49-F238E27FC236}">
                  <a16:creationId xmlns:a16="http://schemas.microsoft.com/office/drawing/2014/main" id="{CCC443FB-2D6B-D76D-A6AA-6DC2B427152F}"/>
                </a:ext>
              </a:extLst>
            </p:cNvPr>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6868;p64">
              <a:extLst>
                <a:ext uri="{FF2B5EF4-FFF2-40B4-BE49-F238E27FC236}">
                  <a16:creationId xmlns:a16="http://schemas.microsoft.com/office/drawing/2014/main" id="{5ED24EE2-78C5-1C8A-63B0-F31B631B4DE3}"/>
                </a:ext>
              </a:extLst>
            </p:cNvPr>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6869;p64">
              <a:extLst>
                <a:ext uri="{FF2B5EF4-FFF2-40B4-BE49-F238E27FC236}">
                  <a16:creationId xmlns:a16="http://schemas.microsoft.com/office/drawing/2014/main" id="{C2D151BB-10BC-003F-3D82-F05A99F18AA1}"/>
                </a:ext>
              </a:extLst>
            </p:cNvPr>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6870;p64">
              <a:extLst>
                <a:ext uri="{FF2B5EF4-FFF2-40B4-BE49-F238E27FC236}">
                  <a16:creationId xmlns:a16="http://schemas.microsoft.com/office/drawing/2014/main" id="{722A0CA0-439F-EF51-3026-50963DAA3ABE}"/>
                </a:ext>
              </a:extLst>
            </p:cNvPr>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6871;p64">
              <a:extLst>
                <a:ext uri="{FF2B5EF4-FFF2-40B4-BE49-F238E27FC236}">
                  <a16:creationId xmlns:a16="http://schemas.microsoft.com/office/drawing/2014/main" id="{6CE823BC-08A2-6CDD-3892-53A2B0AF5212}"/>
                </a:ext>
              </a:extLst>
            </p:cNvPr>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6872;p64">
              <a:extLst>
                <a:ext uri="{FF2B5EF4-FFF2-40B4-BE49-F238E27FC236}">
                  <a16:creationId xmlns:a16="http://schemas.microsoft.com/office/drawing/2014/main" id="{BB084ED0-F18C-588F-4C71-E65C68F2A398}"/>
                </a:ext>
              </a:extLst>
            </p:cNvPr>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6873;p64">
              <a:extLst>
                <a:ext uri="{FF2B5EF4-FFF2-40B4-BE49-F238E27FC236}">
                  <a16:creationId xmlns:a16="http://schemas.microsoft.com/office/drawing/2014/main" id="{CD03159B-3E8C-29CB-2925-B22E9C1A7588}"/>
                </a:ext>
              </a:extLst>
            </p:cNvPr>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6874;p64">
              <a:extLst>
                <a:ext uri="{FF2B5EF4-FFF2-40B4-BE49-F238E27FC236}">
                  <a16:creationId xmlns:a16="http://schemas.microsoft.com/office/drawing/2014/main" id="{42346548-7AFD-0B2D-0890-39CD51017372}"/>
                </a:ext>
              </a:extLst>
            </p:cNvPr>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6875;p64">
              <a:extLst>
                <a:ext uri="{FF2B5EF4-FFF2-40B4-BE49-F238E27FC236}">
                  <a16:creationId xmlns:a16="http://schemas.microsoft.com/office/drawing/2014/main" id="{944EF942-80B3-A656-CEF9-45F70E4EC397}"/>
                </a:ext>
              </a:extLst>
            </p:cNvPr>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6876;p64">
              <a:extLst>
                <a:ext uri="{FF2B5EF4-FFF2-40B4-BE49-F238E27FC236}">
                  <a16:creationId xmlns:a16="http://schemas.microsoft.com/office/drawing/2014/main" id="{C6776EC6-47AF-B3D0-D27E-8F184DD86D9B}"/>
                </a:ext>
              </a:extLst>
            </p:cNvPr>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6877;p64">
              <a:extLst>
                <a:ext uri="{FF2B5EF4-FFF2-40B4-BE49-F238E27FC236}">
                  <a16:creationId xmlns:a16="http://schemas.microsoft.com/office/drawing/2014/main" id="{E16549EE-E979-7FFB-8681-AC4A783ED983}"/>
                </a:ext>
              </a:extLst>
            </p:cNvPr>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6878;p64">
              <a:extLst>
                <a:ext uri="{FF2B5EF4-FFF2-40B4-BE49-F238E27FC236}">
                  <a16:creationId xmlns:a16="http://schemas.microsoft.com/office/drawing/2014/main" id="{4DD648BE-64D3-2639-996F-CB5383C6149F}"/>
                </a:ext>
              </a:extLst>
            </p:cNvPr>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6879;p64">
              <a:extLst>
                <a:ext uri="{FF2B5EF4-FFF2-40B4-BE49-F238E27FC236}">
                  <a16:creationId xmlns:a16="http://schemas.microsoft.com/office/drawing/2014/main" id="{5086F5C3-FA74-6270-2695-5E498AEC858C}"/>
                </a:ext>
              </a:extLst>
            </p:cNvPr>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6880;p64">
              <a:extLst>
                <a:ext uri="{FF2B5EF4-FFF2-40B4-BE49-F238E27FC236}">
                  <a16:creationId xmlns:a16="http://schemas.microsoft.com/office/drawing/2014/main" id="{03CEBD66-7709-5661-BD8C-B66C2391334D}"/>
                </a:ext>
              </a:extLst>
            </p:cNvPr>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6881;p64">
              <a:extLst>
                <a:ext uri="{FF2B5EF4-FFF2-40B4-BE49-F238E27FC236}">
                  <a16:creationId xmlns:a16="http://schemas.microsoft.com/office/drawing/2014/main" id="{54531380-1640-F0C1-E51F-8C8E5C8D4BB9}"/>
                </a:ext>
              </a:extLst>
            </p:cNvPr>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6882;p64">
              <a:extLst>
                <a:ext uri="{FF2B5EF4-FFF2-40B4-BE49-F238E27FC236}">
                  <a16:creationId xmlns:a16="http://schemas.microsoft.com/office/drawing/2014/main" id="{B49F6345-8B7A-248E-35B0-164196631BA7}"/>
                </a:ext>
              </a:extLst>
            </p:cNvPr>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6883;p64">
              <a:extLst>
                <a:ext uri="{FF2B5EF4-FFF2-40B4-BE49-F238E27FC236}">
                  <a16:creationId xmlns:a16="http://schemas.microsoft.com/office/drawing/2014/main" id="{E50A5EC0-321D-6DCD-F04D-C16DCCCD6019}"/>
                </a:ext>
              </a:extLst>
            </p:cNvPr>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6884;p64">
              <a:extLst>
                <a:ext uri="{FF2B5EF4-FFF2-40B4-BE49-F238E27FC236}">
                  <a16:creationId xmlns:a16="http://schemas.microsoft.com/office/drawing/2014/main" id="{2250EE76-D3AD-A84E-649B-1E339BAB4301}"/>
                </a:ext>
              </a:extLst>
            </p:cNvPr>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6885;p64">
              <a:extLst>
                <a:ext uri="{FF2B5EF4-FFF2-40B4-BE49-F238E27FC236}">
                  <a16:creationId xmlns:a16="http://schemas.microsoft.com/office/drawing/2014/main" id="{268FF8ED-5CA3-91B5-E444-CCBA46C25F1B}"/>
                </a:ext>
              </a:extLst>
            </p:cNvPr>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6886;p64">
              <a:extLst>
                <a:ext uri="{FF2B5EF4-FFF2-40B4-BE49-F238E27FC236}">
                  <a16:creationId xmlns:a16="http://schemas.microsoft.com/office/drawing/2014/main" id="{224386A9-0C5A-2124-413C-0947ED1997DC}"/>
                </a:ext>
              </a:extLst>
            </p:cNvPr>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6887;p64">
              <a:extLst>
                <a:ext uri="{FF2B5EF4-FFF2-40B4-BE49-F238E27FC236}">
                  <a16:creationId xmlns:a16="http://schemas.microsoft.com/office/drawing/2014/main" id="{E702F635-5C51-72C9-D336-249C553BA8CF}"/>
                </a:ext>
              </a:extLst>
            </p:cNvPr>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6888;p64">
              <a:extLst>
                <a:ext uri="{FF2B5EF4-FFF2-40B4-BE49-F238E27FC236}">
                  <a16:creationId xmlns:a16="http://schemas.microsoft.com/office/drawing/2014/main" id="{699B9A0F-E81A-B6B4-48E2-C458E61BF127}"/>
                </a:ext>
              </a:extLst>
            </p:cNvPr>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6889;p64">
              <a:extLst>
                <a:ext uri="{FF2B5EF4-FFF2-40B4-BE49-F238E27FC236}">
                  <a16:creationId xmlns:a16="http://schemas.microsoft.com/office/drawing/2014/main" id="{D6BB59B6-2606-5A96-B00C-E5DD0C690598}"/>
                </a:ext>
              </a:extLst>
            </p:cNvPr>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6890;p64">
              <a:extLst>
                <a:ext uri="{FF2B5EF4-FFF2-40B4-BE49-F238E27FC236}">
                  <a16:creationId xmlns:a16="http://schemas.microsoft.com/office/drawing/2014/main" id="{BA361F7D-CF25-E296-5218-9980858A3D07}"/>
                </a:ext>
              </a:extLst>
            </p:cNvPr>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6891;p64">
              <a:extLst>
                <a:ext uri="{FF2B5EF4-FFF2-40B4-BE49-F238E27FC236}">
                  <a16:creationId xmlns:a16="http://schemas.microsoft.com/office/drawing/2014/main" id="{D872029D-3C78-8BCC-E908-4ECBDA391220}"/>
                </a:ext>
              </a:extLst>
            </p:cNvPr>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6892;p64">
              <a:extLst>
                <a:ext uri="{FF2B5EF4-FFF2-40B4-BE49-F238E27FC236}">
                  <a16:creationId xmlns:a16="http://schemas.microsoft.com/office/drawing/2014/main" id="{10A58D11-F4FE-AC1E-71E7-962C8DE96A48}"/>
                </a:ext>
              </a:extLst>
            </p:cNvPr>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6893;p64">
              <a:extLst>
                <a:ext uri="{FF2B5EF4-FFF2-40B4-BE49-F238E27FC236}">
                  <a16:creationId xmlns:a16="http://schemas.microsoft.com/office/drawing/2014/main" id="{823CD27C-2111-BB00-027F-7BD90791AC2A}"/>
                </a:ext>
              </a:extLst>
            </p:cNvPr>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6894;p64">
              <a:extLst>
                <a:ext uri="{FF2B5EF4-FFF2-40B4-BE49-F238E27FC236}">
                  <a16:creationId xmlns:a16="http://schemas.microsoft.com/office/drawing/2014/main" id="{997630AF-1014-E21B-6B78-2E2A76303258}"/>
                </a:ext>
              </a:extLst>
            </p:cNvPr>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6895;p64">
              <a:extLst>
                <a:ext uri="{FF2B5EF4-FFF2-40B4-BE49-F238E27FC236}">
                  <a16:creationId xmlns:a16="http://schemas.microsoft.com/office/drawing/2014/main" id="{1B5C965B-891F-574F-FE71-06C20D7AE4F7}"/>
                </a:ext>
              </a:extLst>
            </p:cNvPr>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6896;p64">
              <a:extLst>
                <a:ext uri="{FF2B5EF4-FFF2-40B4-BE49-F238E27FC236}">
                  <a16:creationId xmlns:a16="http://schemas.microsoft.com/office/drawing/2014/main" id="{212F0E43-5FFD-8CB1-9C61-2450B0D6C5AA}"/>
                </a:ext>
              </a:extLst>
            </p:cNvPr>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6897;p64">
              <a:extLst>
                <a:ext uri="{FF2B5EF4-FFF2-40B4-BE49-F238E27FC236}">
                  <a16:creationId xmlns:a16="http://schemas.microsoft.com/office/drawing/2014/main" id="{CC1B4B86-63BA-9884-4951-0F44C571583B}"/>
                </a:ext>
              </a:extLst>
            </p:cNvPr>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6898;p64">
              <a:extLst>
                <a:ext uri="{FF2B5EF4-FFF2-40B4-BE49-F238E27FC236}">
                  <a16:creationId xmlns:a16="http://schemas.microsoft.com/office/drawing/2014/main" id="{C3E09B4F-9B9B-A02F-1B46-B08F47121702}"/>
                </a:ext>
              </a:extLst>
            </p:cNvPr>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6899;p64">
              <a:extLst>
                <a:ext uri="{FF2B5EF4-FFF2-40B4-BE49-F238E27FC236}">
                  <a16:creationId xmlns:a16="http://schemas.microsoft.com/office/drawing/2014/main" id="{38BBAD4B-6C21-85A6-7F00-3D86B5C1F01E}"/>
                </a:ext>
              </a:extLst>
            </p:cNvPr>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6900;p64">
              <a:extLst>
                <a:ext uri="{FF2B5EF4-FFF2-40B4-BE49-F238E27FC236}">
                  <a16:creationId xmlns:a16="http://schemas.microsoft.com/office/drawing/2014/main" id="{E1BCBAEA-FF29-F62C-D51D-1EA212CE99A5}"/>
                </a:ext>
              </a:extLst>
            </p:cNvPr>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6901;p64">
              <a:extLst>
                <a:ext uri="{FF2B5EF4-FFF2-40B4-BE49-F238E27FC236}">
                  <a16:creationId xmlns:a16="http://schemas.microsoft.com/office/drawing/2014/main" id="{9FE5A3B3-3A85-D854-4CA2-0C1024D8EF0A}"/>
                </a:ext>
              </a:extLst>
            </p:cNvPr>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6902;p64">
              <a:extLst>
                <a:ext uri="{FF2B5EF4-FFF2-40B4-BE49-F238E27FC236}">
                  <a16:creationId xmlns:a16="http://schemas.microsoft.com/office/drawing/2014/main" id="{4ADFCDD9-8DC7-C2EE-A362-243157BC6091}"/>
                </a:ext>
              </a:extLst>
            </p:cNvPr>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6903;p64">
              <a:extLst>
                <a:ext uri="{FF2B5EF4-FFF2-40B4-BE49-F238E27FC236}">
                  <a16:creationId xmlns:a16="http://schemas.microsoft.com/office/drawing/2014/main" id="{BFB7797B-BD47-484B-8FD1-457A41B9F62B}"/>
                </a:ext>
              </a:extLst>
            </p:cNvPr>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6904;p64">
              <a:extLst>
                <a:ext uri="{FF2B5EF4-FFF2-40B4-BE49-F238E27FC236}">
                  <a16:creationId xmlns:a16="http://schemas.microsoft.com/office/drawing/2014/main" id="{6E1637E4-BFAC-EAA8-E598-8D7807FC375B}"/>
                </a:ext>
              </a:extLst>
            </p:cNvPr>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6905;p64">
              <a:extLst>
                <a:ext uri="{FF2B5EF4-FFF2-40B4-BE49-F238E27FC236}">
                  <a16:creationId xmlns:a16="http://schemas.microsoft.com/office/drawing/2014/main" id="{47597AA2-01A4-F321-4CE7-ACFED79A962C}"/>
                </a:ext>
              </a:extLst>
            </p:cNvPr>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6906;p64">
              <a:extLst>
                <a:ext uri="{FF2B5EF4-FFF2-40B4-BE49-F238E27FC236}">
                  <a16:creationId xmlns:a16="http://schemas.microsoft.com/office/drawing/2014/main" id="{459B6E8C-BB26-BA29-9F07-0EDB3072041E}"/>
                </a:ext>
              </a:extLst>
            </p:cNvPr>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6907;p64">
              <a:extLst>
                <a:ext uri="{FF2B5EF4-FFF2-40B4-BE49-F238E27FC236}">
                  <a16:creationId xmlns:a16="http://schemas.microsoft.com/office/drawing/2014/main" id="{C7E0B50B-4D57-D033-98EC-C7560F4CB29C}"/>
                </a:ext>
              </a:extLst>
            </p:cNvPr>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6908;p64">
              <a:extLst>
                <a:ext uri="{FF2B5EF4-FFF2-40B4-BE49-F238E27FC236}">
                  <a16:creationId xmlns:a16="http://schemas.microsoft.com/office/drawing/2014/main" id="{5226770E-4AE3-6969-0408-8155663EBF4B}"/>
                </a:ext>
              </a:extLst>
            </p:cNvPr>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6909;p64">
              <a:extLst>
                <a:ext uri="{FF2B5EF4-FFF2-40B4-BE49-F238E27FC236}">
                  <a16:creationId xmlns:a16="http://schemas.microsoft.com/office/drawing/2014/main" id="{FC2D144B-45FE-BE40-A5A9-28E2803C0830}"/>
                </a:ext>
              </a:extLst>
            </p:cNvPr>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6910;p64">
              <a:extLst>
                <a:ext uri="{FF2B5EF4-FFF2-40B4-BE49-F238E27FC236}">
                  <a16:creationId xmlns:a16="http://schemas.microsoft.com/office/drawing/2014/main" id="{5BAC42A6-6072-7341-7C78-761647A22403}"/>
                </a:ext>
              </a:extLst>
            </p:cNvPr>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6911;p64">
              <a:extLst>
                <a:ext uri="{FF2B5EF4-FFF2-40B4-BE49-F238E27FC236}">
                  <a16:creationId xmlns:a16="http://schemas.microsoft.com/office/drawing/2014/main" id="{540F960C-04E8-E3BE-802F-80AB5B2A1375}"/>
                </a:ext>
              </a:extLst>
            </p:cNvPr>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6912;p64">
              <a:extLst>
                <a:ext uri="{FF2B5EF4-FFF2-40B4-BE49-F238E27FC236}">
                  <a16:creationId xmlns:a16="http://schemas.microsoft.com/office/drawing/2014/main" id="{A3A35297-77AE-6C1B-2D44-EECA7A3AF228}"/>
                </a:ext>
              </a:extLst>
            </p:cNvPr>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6913;p64">
              <a:extLst>
                <a:ext uri="{FF2B5EF4-FFF2-40B4-BE49-F238E27FC236}">
                  <a16:creationId xmlns:a16="http://schemas.microsoft.com/office/drawing/2014/main" id="{C4D90F6F-D7BA-0856-DF32-7E6437159D71}"/>
                </a:ext>
              </a:extLst>
            </p:cNvPr>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6914;p64">
              <a:extLst>
                <a:ext uri="{FF2B5EF4-FFF2-40B4-BE49-F238E27FC236}">
                  <a16:creationId xmlns:a16="http://schemas.microsoft.com/office/drawing/2014/main" id="{9C273CE9-BF68-9B1F-E004-F1E7C3BAE8D0}"/>
                </a:ext>
              </a:extLst>
            </p:cNvPr>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6915;p64">
              <a:extLst>
                <a:ext uri="{FF2B5EF4-FFF2-40B4-BE49-F238E27FC236}">
                  <a16:creationId xmlns:a16="http://schemas.microsoft.com/office/drawing/2014/main" id="{D4DA04CE-AE61-2C4F-94DA-815CBD97DF27}"/>
                </a:ext>
              </a:extLst>
            </p:cNvPr>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6916;p64">
              <a:extLst>
                <a:ext uri="{FF2B5EF4-FFF2-40B4-BE49-F238E27FC236}">
                  <a16:creationId xmlns:a16="http://schemas.microsoft.com/office/drawing/2014/main" id="{0DD290E1-8D55-FA52-DDC5-3524E2630525}"/>
                </a:ext>
              </a:extLst>
            </p:cNvPr>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6917;p64">
              <a:extLst>
                <a:ext uri="{FF2B5EF4-FFF2-40B4-BE49-F238E27FC236}">
                  <a16:creationId xmlns:a16="http://schemas.microsoft.com/office/drawing/2014/main" id="{16471176-6D96-76DB-EF48-DE3D7095BF33}"/>
                </a:ext>
              </a:extLst>
            </p:cNvPr>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6918;p64">
              <a:extLst>
                <a:ext uri="{FF2B5EF4-FFF2-40B4-BE49-F238E27FC236}">
                  <a16:creationId xmlns:a16="http://schemas.microsoft.com/office/drawing/2014/main" id="{92F5C8E4-E9BA-E2DE-D409-28F988197218}"/>
                </a:ext>
              </a:extLst>
            </p:cNvPr>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6919;p64">
              <a:extLst>
                <a:ext uri="{FF2B5EF4-FFF2-40B4-BE49-F238E27FC236}">
                  <a16:creationId xmlns:a16="http://schemas.microsoft.com/office/drawing/2014/main" id="{927A81C2-12F0-3766-B843-C14B752918F4}"/>
                </a:ext>
              </a:extLst>
            </p:cNvPr>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6920;p64">
              <a:extLst>
                <a:ext uri="{FF2B5EF4-FFF2-40B4-BE49-F238E27FC236}">
                  <a16:creationId xmlns:a16="http://schemas.microsoft.com/office/drawing/2014/main" id="{FB6D79CB-5770-43F1-0E8C-4A4F5FE924AA}"/>
                </a:ext>
              </a:extLst>
            </p:cNvPr>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6921;p64">
              <a:extLst>
                <a:ext uri="{FF2B5EF4-FFF2-40B4-BE49-F238E27FC236}">
                  <a16:creationId xmlns:a16="http://schemas.microsoft.com/office/drawing/2014/main" id="{D756CA9E-86F7-3A12-578A-81AA6EB31B3D}"/>
                </a:ext>
              </a:extLst>
            </p:cNvPr>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6922;p64">
              <a:extLst>
                <a:ext uri="{FF2B5EF4-FFF2-40B4-BE49-F238E27FC236}">
                  <a16:creationId xmlns:a16="http://schemas.microsoft.com/office/drawing/2014/main" id="{2B98A02B-2FE9-266C-25C2-55BCD4A3F27F}"/>
                </a:ext>
              </a:extLst>
            </p:cNvPr>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6923;p64">
              <a:extLst>
                <a:ext uri="{FF2B5EF4-FFF2-40B4-BE49-F238E27FC236}">
                  <a16:creationId xmlns:a16="http://schemas.microsoft.com/office/drawing/2014/main" id="{852BE980-5D24-8934-8F6B-0D36924321D1}"/>
                </a:ext>
              </a:extLst>
            </p:cNvPr>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6924;p64">
              <a:extLst>
                <a:ext uri="{FF2B5EF4-FFF2-40B4-BE49-F238E27FC236}">
                  <a16:creationId xmlns:a16="http://schemas.microsoft.com/office/drawing/2014/main" id="{3747D921-EC1C-9411-EF01-35D7417374D2}"/>
                </a:ext>
              </a:extLst>
            </p:cNvPr>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6925;p64">
              <a:extLst>
                <a:ext uri="{FF2B5EF4-FFF2-40B4-BE49-F238E27FC236}">
                  <a16:creationId xmlns:a16="http://schemas.microsoft.com/office/drawing/2014/main" id="{768ED220-1C74-2FF2-1222-7F2371F7D1CF}"/>
                </a:ext>
              </a:extLst>
            </p:cNvPr>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6926;p64">
              <a:extLst>
                <a:ext uri="{FF2B5EF4-FFF2-40B4-BE49-F238E27FC236}">
                  <a16:creationId xmlns:a16="http://schemas.microsoft.com/office/drawing/2014/main" id="{44140526-C048-DCBA-0141-8BE642613C77}"/>
                </a:ext>
              </a:extLst>
            </p:cNvPr>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6927;p64">
              <a:extLst>
                <a:ext uri="{FF2B5EF4-FFF2-40B4-BE49-F238E27FC236}">
                  <a16:creationId xmlns:a16="http://schemas.microsoft.com/office/drawing/2014/main" id="{909DEA5F-8488-D39F-BADC-3122CB073ACD}"/>
                </a:ext>
              </a:extLst>
            </p:cNvPr>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6928;p64">
              <a:extLst>
                <a:ext uri="{FF2B5EF4-FFF2-40B4-BE49-F238E27FC236}">
                  <a16:creationId xmlns:a16="http://schemas.microsoft.com/office/drawing/2014/main" id="{6C391A2F-1E51-D487-A62D-3C63FEE6A058}"/>
                </a:ext>
              </a:extLst>
            </p:cNvPr>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6929;p64">
              <a:extLst>
                <a:ext uri="{FF2B5EF4-FFF2-40B4-BE49-F238E27FC236}">
                  <a16:creationId xmlns:a16="http://schemas.microsoft.com/office/drawing/2014/main" id="{88EC3E28-0FDF-2DD3-685D-A33744FAD3B9}"/>
                </a:ext>
              </a:extLst>
            </p:cNvPr>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6930;p64">
              <a:extLst>
                <a:ext uri="{FF2B5EF4-FFF2-40B4-BE49-F238E27FC236}">
                  <a16:creationId xmlns:a16="http://schemas.microsoft.com/office/drawing/2014/main" id="{D5F4A73E-50AD-17A2-7C3E-6C6246B58FCF}"/>
                </a:ext>
              </a:extLst>
            </p:cNvPr>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6931;p64">
              <a:extLst>
                <a:ext uri="{FF2B5EF4-FFF2-40B4-BE49-F238E27FC236}">
                  <a16:creationId xmlns:a16="http://schemas.microsoft.com/office/drawing/2014/main" id="{1EAD6DDA-81FA-1245-60BB-B418B2CF5550}"/>
                </a:ext>
              </a:extLst>
            </p:cNvPr>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6932;p64">
              <a:extLst>
                <a:ext uri="{FF2B5EF4-FFF2-40B4-BE49-F238E27FC236}">
                  <a16:creationId xmlns:a16="http://schemas.microsoft.com/office/drawing/2014/main" id="{B07C2593-42D9-825B-FB1F-5F087BEB078F}"/>
                </a:ext>
              </a:extLst>
            </p:cNvPr>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6933;p64">
              <a:extLst>
                <a:ext uri="{FF2B5EF4-FFF2-40B4-BE49-F238E27FC236}">
                  <a16:creationId xmlns:a16="http://schemas.microsoft.com/office/drawing/2014/main" id="{786DF6FB-5166-FD63-CDF9-2699A34E3482}"/>
                </a:ext>
              </a:extLst>
            </p:cNvPr>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6934;p64">
              <a:extLst>
                <a:ext uri="{FF2B5EF4-FFF2-40B4-BE49-F238E27FC236}">
                  <a16:creationId xmlns:a16="http://schemas.microsoft.com/office/drawing/2014/main" id="{9A605B87-45E5-5224-54BA-66576555A1E6}"/>
                </a:ext>
              </a:extLst>
            </p:cNvPr>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6935;p64">
              <a:extLst>
                <a:ext uri="{FF2B5EF4-FFF2-40B4-BE49-F238E27FC236}">
                  <a16:creationId xmlns:a16="http://schemas.microsoft.com/office/drawing/2014/main" id="{183FFA8E-985A-1C88-18BF-EB4EB64FDB01}"/>
                </a:ext>
              </a:extLst>
            </p:cNvPr>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6936;p64">
              <a:extLst>
                <a:ext uri="{FF2B5EF4-FFF2-40B4-BE49-F238E27FC236}">
                  <a16:creationId xmlns:a16="http://schemas.microsoft.com/office/drawing/2014/main" id="{047C5826-9C26-7CDA-9EA3-1C250E7FFA51}"/>
                </a:ext>
              </a:extLst>
            </p:cNvPr>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6937;p64">
              <a:extLst>
                <a:ext uri="{FF2B5EF4-FFF2-40B4-BE49-F238E27FC236}">
                  <a16:creationId xmlns:a16="http://schemas.microsoft.com/office/drawing/2014/main" id="{F00C1D0E-0A6E-D523-FEF5-FC7A32199EA1}"/>
                </a:ext>
              </a:extLst>
            </p:cNvPr>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6938;p64">
              <a:extLst>
                <a:ext uri="{FF2B5EF4-FFF2-40B4-BE49-F238E27FC236}">
                  <a16:creationId xmlns:a16="http://schemas.microsoft.com/office/drawing/2014/main" id="{32454792-8D2A-1547-AA70-5D83F5DA5619}"/>
                </a:ext>
              </a:extLst>
            </p:cNvPr>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6939;p64">
              <a:extLst>
                <a:ext uri="{FF2B5EF4-FFF2-40B4-BE49-F238E27FC236}">
                  <a16:creationId xmlns:a16="http://schemas.microsoft.com/office/drawing/2014/main" id="{8FFE3212-57DE-F358-D454-E148EFF67C97}"/>
                </a:ext>
              </a:extLst>
            </p:cNvPr>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6940;p64">
              <a:extLst>
                <a:ext uri="{FF2B5EF4-FFF2-40B4-BE49-F238E27FC236}">
                  <a16:creationId xmlns:a16="http://schemas.microsoft.com/office/drawing/2014/main" id="{463CD2A8-5C94-CDB4-17AF-1E287B43F420}"/>
                </a:ext>
              </a:extLst>
            </p:cNvPr>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6941;p64">
              <a:extLst>
                <a:ext uri="{FF2B5EF4-FFF2-40B4-BE49-F238E27FC236}">
                  <a16:creationId xmlns:a16="http://schemas.microsoft.com/office/drawing/2014/main" id="{11A628C5-EFA4-5653-5060-7AF954707CB6}"/>
                </a:ext>
              </a:extLst>
            </p:cNvPr>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6942;p64">
              <a:extLst>
                <a:ext uri="{FF2B5EF4-FFF2-40B4-BE49-F238E27FC236}">
                  <a16:creationId xmlns:a16="http://schemas.microsoft.com/office/drawing/2014/main" id="{7CB90DE9-224B-32E3-D103-833FECB4799D}"/>
                </a:ext>
              </a:extLst>
            </p:cNvPr>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6943;p64">
              <a:extLst>
                <a:ext uri="{FF2B5EF4-FFF2-40B4-BE49-F238E27FC236}">
                  <a16:creationId xmlns:a16="http://schemas.microsoft.com/office/drawing/2014/main" id="{17F6FFEE-6827-41A3-3686-2C1E86F89FDA}"/>
                </a:ext>
              </a:extLst>
            </p:cNvPr>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6944;p64">
              <a:extLst>
                <a:ext uri="{FF2B5EF4-FFF2-40B4-BE49-F238E27FC236}">
                  <a16:creationId xmlns:a16="http://schemas.microsoft.com/office/drawing/2014/main" id="{A00567CD-2AE9-BA24-C3E5-94A8417E841B}"/>
                </a:ext>
              </a:extLst>
            </p:cNvPr>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6945;p64">
              <a:extLst>
                <a:ext uri="{FF2B5EF4-FFF2-40B4-BE49-F238E27FC236}">
                  <a16:creationId xmlns:a16="http://schemas.microsoft.com/office/drawing/2014/main" id="{D223B1E7-E816-56BB-0710-D094BF0E3845}"/>
                </a:ext>
              </a:extLst>
            </p:cNvPr>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6946;p64">
              <a:extLst>
                <a:ext uri="{FF2B5EF4-FFF2-40B4-BE49-F238E27FC236}">
                  <a16:creationId xmlns:a16="http://schemas.microsoft.com/office/drawing/2014/main" id="{885EE049-FDF1-BA66-03C2-BFDDCD89FF2A}"/>
                </a:ext>
              </a:extLst>
            </p:cNvPr>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6947;p64">
              <a:extLst>
                <a:ext uri="{FF2B5EF4-FFF2-40B4-BE49-F238E27FC236}">
                  <a16:creationId xmlns:a16="http://schemas.microsoft.com/office/drawing/2014/main" id="{19593CB1-EECD-96CA-659D-E3FDFBFBFAC7}"/>
                </a:ext>
              </a:extLst>
            </p:cNvPr>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6948;p64">
              <a:extLst>
                <a:ext uri="{FF2B5EF4-FFF2-40B4-BE49-F238E27FC236}">
                  <a16:creationId xmlns:a16="http://schemas.microsoft.com/office/drawing/2014/main" id="{6AFF6965-CA48-41E3-073C-53F4E143EB33}"/>
                </a:ext>
              </a:extLst>
            </p:cNvPr>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6949;p64">
              <a:extLst>
                <a:ext uri="{FF2B5EF4-FFF2-40B4-BE49-F238E27FC236}">
                  <a16:creationId xmlns:a16="http://schemas.microsoft.com/office/drawing/2014/main" id="{7ABA01BB-0282-3EAE-6C63-69FD7ED9D1C4}"/>
                </a:ext>
              </a:extLst>
            </p:cNvPr>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6950;p64">
              <a:extLst>
                <a:ext uri="{FF2B5EF4-FFF2-40B4-BE49-F238E27FC236}">
                  <a16:creationId xmlns:a16="http://schemas.microsoft.com/office/drawing/2014/main" id="{043E7690-AF18-4D81-313F-DAF7FDBA17BC}"/>
                </a:ext>
              </a:extLst>
            </p:cNvPr>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6951;p64">
              <a:extLst>
                <a:ext uri="{FF2B5EF4-FFF2-40B4-BE49-F238E27FC236}">
                  <a16:creationId xmlns:a16="http://schemas.microsoft.com/office/drawing/2014/main" id="{3FEB191B-8FEF-40AB-5C2C-544E0D598E89}"/>
                </a:ext>
              </a:extLst>
            </p:cNvPr>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6952;p64">
              <a:extLst>
                <a:ext uri="{FF2B5EF4-FFF2-40B4-BE49-F238E27FC236}">
                  <a16:creationId xmlns:a16="http://schemas.microsoft.com/office/drawing/2014/main" id="{0DE76F38-43CE-0B9F-18D4-3C93D94605D6}"/>
                </a:ext>
              </a:extLst>
            </p:cNvPr>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6953;p64">
              <a:extLst>
                <a:ext uri="{FF2B5EF4-FFF2-40B4-BE49-F238E27FC236}">
                  <a16:creationId xmlns:a16="http://schemas.microsoft.com/office/drawing/2014/main" id="{61BAD9B5-6672-8AA4-F0ED-942B5941E0B0}"/>
                </a:ext>
              </a:extLst>
            </p:cNvPr>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6954;p64">
              <a:extLst>
                <a:ext uri="{FF2B5EF4-FFF2-40B4-BE49-F238E27FC236}">
                  <a16:creationId xmlns:a16="http://schemas.microsoft.com/office/drawing/2014/main" id="{4F78B7AA-3060-B6F1-A13C-42BDAF0D08F2}"/>
                </a:ext>
              </a:extLst>
            </p:cNvPr>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6955;p64">
              <a:extLst>
                <a:ext uri="{FF2B5EF4-FFF2-40B4-BE49-F238E27FC236}">
                  <a16:creationId xmlns:a16="http://schemas.microsoft.com/office/drawing/2014/main" id="{90E53F98-94D6-A15D-F068-3F8B135DB20D}"/>
                </a:ext>
              </a:extLst>
            </p:cNvPr>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6956;p64">
              <a:extLst>
                <a:ext uri="{FF2B5EF4-FFF2-40B4-BE49-F238E27FC236}">
                  <a16:creationId xmlns:a16="http://schemas.microsoft.com/office/drawing/2014/main" id="{2F9A45C0-4137-7839-4420-3A75296C15AA}"/>
                </a:ext>
              </a:extLst>
            </p:cNvPr>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6957;p64">
              <a:extLst>
                <a:ext uri="{FF2B5EF4-FFF2-40B4-BE49-F238E27FC236}">
                  <a16:creationId xmlns:a16="http://schemas.microsoft.com/office/drawing/2014/main" id="{B8C7E18F-8634-50F8-E261-AFEF46A990EF}"/>
                </a:ext>
              </a:extLst>
            </p:cNvPr>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6958;p64">
              <a:extLst>
                <a:ext uri="{FF2B5EF4-FFF2-40B4-BE49-F238E27FC236}">
                  <a16:creationId xmlns:a16="http://schemas.microsoft.com/office/drawing/2014/main" id="{6E99A8C0-B516-0D33-F377-90F488207344}"/>
                </a:ext>
              </a:extLst>
            </p:cNvPr>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6959;p64">
              <a:extLst>
                <a:ext uri="{FF2B5EF4-FFF2-40B4-BE49-F238E27FC236}">
                  <a16:creationId xmlns:a16="http://schemas.microsoft.com/office/drawing/2014/main" id="{98529C1A-F44D-0E18-C483-85FC23DB4685}"/>
                </a:ext>
              </a:extLst>
            </p:cNvPr>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6960;p64">
              <a:extLst>
                <a:ext uri="{FF2B5EF4-FFF2-40B4-BE49-F238E27FC236}">
                  <a16:creationId xmlns:a16="http://schemas.microsoft.com/office/drawing/2014/main" id="{5BD02EA8-F238-3BBC-124B-32748AC77F6D}"/>
                </a:ext>
              </a:extLst>
            </p:cNvPr>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6961;p64">
              <a:extLst>
                <a:ext uri="{FF2B5EF4-FFF2-40B4-BE49-F238E27FC236}">
                  <a16:creationId xmlns:a16="http://schemas.microsoft.com/office/drawing/2014/main" id="{E16F5C1E-D351-D145-D2E6-FC33997E0986}"/>
                </a:ext>
              </a:extLst>
            </p:cNvPr>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6962;p64">
              <a:extLst>
                <a:ext uri="{FF2B5EF4-FFF2-40B4-BE49-F238E27FC236}">
                  <a16:creationId xmlns:a16="http://schemas.microsoft.com/office/drawing/2014/main" id="{EB562F01-9313-E733-1572-27B090513F48}"/>
                </a:ext>
              </a:extLst>
            </p:cNvPr>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6963;p64">
              <a:extLst>
                <a:ext uri="{FF2B5EF4-FFF2-40B4-BE49-F238E27FC236}">
                  <a16:creationId xmlns:a16="http://schemas.microsoft.com/office/drawing/2014/main" id="{286BE181-8C3D-DA8C-47AC-3D1D7D92255E}"/>
                </a:ext>
              </a:extLst>
            </p:cNvPr>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6964;p64">
              <a:extLst>
                <a:ext uri="{FF2B5EF4-FFF2-40B4-BE49-F238E27FC236}">
                  <a16:creationId xmlns:a16="http://schemas.microsoft.com/office/drawing/2014/main" id="{906F5A6F-0B90-9071-2BE7-20E4AE8EB191}"/>
                </a:ext>
              </a:extLst>
            </p:cNvPr>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6965;p64">
              <a:extLst>
                <a:ext uri="{FF2B5EF4-FFF2-40B4-BE49-F238E27FC236}">
                  <a16:creationId xmlns:a16="http://schemas.microsoft.com/office/drawing/2014/main" id="{E6187015-4A72-90F6-6E3F-C1341D7F1EE8}"/>
                </a:ext>
              </a:extLst>
            </p:cNvPr>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6966;p64">
              <a:extLst>
                <a:ext uri="{FF2B5EF4-FFF2-40B4-BE49-F238E27FC236}">
                  <a16:creationId xmlns:a16="http://schemas.microsoft.com/office/drawing/2014/main" id="{DE821748-00A5-A08C-E36D-85C97DE0E547}"/>
                </a:ext>
              </a:extLst>
            </p:cNvPr>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6967;p64">
              <a:extLst>
                <a:ext uri="{FF2B5EF4-FFF2-40B4-BE49-F238E27FC236}">
                  <a16:creationId xmlns:a16="http://schemas.microsoft.com/office/drawing/2014/main" id="{3123AF39-7B02-82C8-CA69-4F1348F7DD6D}"/>
                </a:ext>
              </a:extLst>
            </p:cNvPr>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6968;p64">
              <a:extLst>
                <a:ext uri="{FF2B5EF4-FFF2-40B4-BE49-F238E27FC236}">
                  <a16:creationId xmlns:a16="http://schemas.microsoft.com/office/drawing/2014/main" id="{050B4838-8070-75A1-2934-896CCFB02BFE}"/>
                </a:ext>
              </a:extLst>
            </p:cNvPr>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6969;p64">
              <a:extLst>
                <a:ext uri="{FF2B5EF4-FFF2-40B4-BE49-F238E27FC236}">
                  <a16:creationId xmlns:a16="http://schemas.microsoft.com/office/drawing/2014/main" id="{8BD59360-4A74-9B59-38B5-107CE904CBBF}"/>
                </a:ext>
              </a:extLst>
            </p:cNvPr>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6970;p64">
              <a:extLst>
                <a:ext uri="{FF2B5EF4-FFF2-40B4-BE49-F238E27FC236}">
                  <a16:creationId xmlns:a16="http://schemas.microsoft.com/office/drawing/2014/main" id="{D64E0ACB-D9F2-14AB-DDD3-4CBC00108422}"/>
                </a:ext>
              </a:extLst>
            </p:cNvPr>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6971;p64">
              <a:extLst>
                <a:ext uri="{FF2B5EF4-FFF2-40B4-BE49-F238E27FC236}">
                  <a16:creationId xmlns:a16="http://schemas.microsoft.com/office/drawing/2014/main" id="{C4624CF9-D890-545C-5550-7C292FE5BDFB}"/>
                </a:ext>
              </a:extLst>
            </p:cNvPr>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6972;p64">
              <a:extLst>
                <a:ext uri="{FF2B5EF4-FFF2-40B4-BE49-F238E27FC236}">
                  <a16:creationId xmlns:a16="http://schemas.microsoft.com/office/drawing/2014/main" id="{7E9073F2-F00D-7C10-D21D-22143AA7BBA6}"/>
                </a:ext>
              </a:extLst>
            </p:cNvPr>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6973;p64">
              <a:extLst>
                <a:ext uri="{FF2B5EF4-FFF2-40B4-BE49-F238E27FC236}">
                  <a16:creationId xmlns:a16="http://schemas.microsoft.com/office/drawing/2014/main" id="{FBF4626E-284D-4E89-38E1-19E1517B5745}"/>
                </a:ext>
              </a:extLst>
            </p:cNvPr>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6974;p64">
              <a:extLst>
                <a:ext uri="{FF2B5EF4-FFF2-40B4-BE49-F238E27FC236}">
                  <a16:creationId xmlns:a16="http://schemas.microsoft.com/office/drawing/2014/main" id="{07E3E2DE-A2A9-FF9C-6C2E-15A1BBD6FC08}"/>
                </a:ext>
              </a:extLst>
            </p:cNvPr>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6975;p64">
              <a:extLst>
                <a:ext uri="{FF2B5EF4-FFF2-40B4-BE49-F238E27FC236}">
                  <a16:creationId xmlns:a16="http://schemas.microsoft.com/office/drawing/2014/main" id="{35DBCAE8-1C52-CC15-E2AB-5245C2B239C5}"/>
                </a:ext>
              </a:extLst>
            </p:cNvPr>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6976;p64">
              <a:extLst>
                <a:ext uri="{FF2B5EF4-FFF2-40B4-BE49-F238E27FC236}">
                  <a16:creationId xmlns:a16="http://schemas.microsoft.com/office/drawing/2014/main" id="{34E2B8A6-C895-93D9-857E-597E0EB3F508}"/>
                </a:ext>
              </a:extLst>
            </p:cNvPr>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6977;p64">
              <a:extLst>
                <a:ext uri="{FF2B5EF4-FFF2-40B4-BE49-F238E27FC236}">
                  <a16:creationId xmlns:a16="http://schemas.microsoft.com/office/drawing/2014/main" id="{1196DEF9-0869-F3BC-9896-36DC8D99FF76}"/>
                </a:ext>
              </a:extLst>
            </p:cNvPr>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6978;p64">
              <a:extLst>
                <a:ext uri="{FF2B5EF4-FFF2-40B4-BE49-F238E27FC236}">
                  <a16:creationId xmlns:a16="http://schemas.microsoft.com/office/drawing/2014/main" id="{5C937D22-B272-BD01-1072-7C19C12A7EE5}"/>
                </a:ext>
              </a:extLst>
            </p:cNvPr>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6979;p64">
              <a:extLst>
                <a:ext uri="{FF2B5EF4-FFF2-40B4-BE49-F238E27FC236}">
                  <a16:creationId xmlns:a16="http://schemas.microsoft.com/office/drawing/2014/main" id="{41744CD7-B26D-8589-9013-2B00B216D9F1}"/>
                </a:ext>
              </a:extLst>
            </p:cNvPr>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6980;p64">
              <a:extLst>
                <a:ext uri="{FF2B5EF4-FFF2-40B4-BE49-F238E27FC236}">
                  <a16:creationId xmlns:a16="http://schemas.microsoft.com/office/drawing/2014/main" id="{C5D0AF86-8EFF-6A09-B2EA-DEE6BC211409}"/>
                </a:ext>
              </a:extLst>
            </p:cNvPr>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6981;p64">
              <a:extLst>
                <a:ext uri="{FF2B5EF4-FFF2-40B4-BE49-F238E27FC236}">
                  <a16:creationId xmlns:a16="http://schemas.microsoft.com/office/drawing/2014/main" id="{05E63A20-DCCC-2EC5-E7CE-A2A5383D35ED}"/>
                </a:ext>
              </a:extLst>
            </p:cNvPr>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6982;p64">
              <a:extLst>
                <a:ext uri="{FF2B5EF4-FFF2-40B4-BE49-F238E27FC236}">
                  <a16:creationId xmlns:a16="http://schemas.microsoft.com/office/drawing/2014/main" id="{0BAB561A-0DA3-D7EA-A5FA-800541E591D0}"/>
                </a:ext>
              </a:extLst>
            </p:cNvPr>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6983;p64">
              <a:extLst>
                <a:ext uri="{FF2B5EF4-FFF2-40B4-BE49-F238E27FC236}">
                  <a16:creationId xmlns:a16="http://schemas.microsoft.com/office/drawing/2014/main" id="{D161AA3A-749F-5032-EC3E-865FA7834CAB}"/>
                </a:ext>
              </a:extLst>
            </p:cNvPr>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6984;p64">
              <a:extLst>
                <a:ext uri="{FF2B5EF4-FFF2-40B4-BE49-F238E27FC236}">
                  <a16:creationId xmlns:a16="http://schemas.microsoft.com/office/drawing/2014/main" id="{7C8C3713-1EA6-D9BB-2A2A-7198F0B56C4E}"/>
                </a:ext>
              </a:extLst>
            </p:cNvPr>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6985;p64">
              <a:extLst>
                <a:ext uri="{FF2B5EF4-FFF2-40B4-BE49-F238E27FC236}">
                  <a16:creationId xmlns:a16="http://schemas.microsoft.com/office/drawing/2014/main" id="{AB936172-941A-B1CA-3B94-602CE787F895}"/>
                </a:ext>
              </a:extLst>
            </p:cNvPr>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6986;p64">
              <a:extLst>
                <a:ext uri="{FF2B5EF4-FFF2-40B4-BE49-F238E27FC236}">
                  <a16:creationId xmlns:a16="http://schemas.microsoft.com/office/drawing/2014/main" id="{52C4538D-617E-8497-C8DC-409BFE8D0A76}"/>
                </a:ext>
              </a:extLst>
            </p:cNvPr>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6987;p64">
              <a:extLst>
                <a:ext uri="{FF2B5EF4-FFF2-40B4-BE49-F238E27FC236}">
                  <a16:creationId xmlns:a16="http://schemas.microsoft.com/office/drawing/2014/main" id="{EBB1F3D2-D3B5-766C-7869-C487CF1A5C30}"/>
                </a:ext>
              </a:extLst>
            </p:cNvPr>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6988;p64">
              <a:extLst>
                <a:ext uri="{FF2B5EF4-FFF2-40B4-BE49-F238E27FC236}">
                  <a16:creationId xmlns:a16="http://schemas.microsoft.com/office/drawing/2014/main" id="{E44C799B-A3E4-5448-3B9F-8E8F4BF07188}"/>
                </a:ext>
              </a:extLst>
            </p:cNvPr>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6989;p64">
              <a:extLst>
                <a:ext uri="{FF2B5EF4-FFF2-40B4-BE49-F238E27FC236}">
                  <a16:creationId xmlns:a16="http://schemas.microsoft.com/office/drawing/2014/main" id="{FE74672B-9E56-A9FD-5F98-F7B1EAD03051}"/>
                </a:ext>
              </a:extLst>
            </p:cNvPr>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6990;p64">
              <a:extLst>
                <a:ext uri="{FF2B5EF4-FFF2-40B4-BE49-F238E27FC236}">
                  <a16:creationId xmlns:a16="http://schemas.microsoft.com/office/drawing/2014/main" id="{DDA48FC1-3BB3-9F98-A849-82C1881A43EC}"/>
                </a:ext>
              </a:extLst>
            </p:cNvPr>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6991;p64">
              <a:extLst>
                <a:ext uri="{FF2B5EF4-FFF2-40B4-BE49-F238E27FC236}">
                  <a16:creationId xmlns:a16="http://schemas.microsoft.com/office/drawing/2014/main" id="{6C739ECD-D348-5B8C-1D3E-17B9662555C0}"/>
                </a:ext>
              </a:extLst>
            </p:cNvPr>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6992;p64">
              <a:extLst>
                <a:ext uri="{FF2B5EF4-FFF2-40B4-BE49-F238E27FC236}">
                  <a16:creationId xmlns:a16="http://schemas.microsoft.com/office/drawing/2014/main" id="{48072480-B688-22C4-5EE5-64AA435E0886}"/>
                </a:ext>
              </a:extLst>
            </p:cNvPr>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6993;p64">
              <a:extLst>
                <a:ext uri="{FF2B5EF4-FFF2-40B4-BE49-F238E27FC236}">
                  <a16:creationId xmlns:a16="http://schemas.microsoft.com/office/drawing/2014/main" id="{091CFF2D-912B-61D7-C0B1-5FCC20ED63AD}"/>
                </a:ext>
              </a:extLst>
            </p:cNvPr>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6994;p64">
              <a:extLst>
                <a:ext uri="{FF2B5EF4-FFF2-40B4-BE49-F238E27FC236}">
                  <a16:creationId xmlns:a16="http://schemas.microsoft.com/office/drawing/2014/main" id="{46962EF4-925B-35FD-9C6F-22E87B9F2AEC}"/>
                </a:ext>
              </a:extLst>
            </p:cNvPr>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6995;p64">
              <a:extLst>
                <a:ext uri="{FF2B5EF4-FFF2-40B4-BE49-F238E27FC236}">
                  <a16:creationId xmlns:a16="http://schemas.microsoft.com/office/drawing/2014/main" id="{8894DDD4-7DE0-D9AD-8FCC-8126B0276E46}"/>
                </a:ext>
              </a:extLst>
            </p:cNvPr>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6996;p64">
              <a:extLst>
                <a:ext uri="{FF2B5EF4-FFF2-40B4-BE49-F238E27FC236}">
                  <a16:creationId xmlns:a16="http://schemas.microsoft.com/office/drawing/2014/main" id="{7FEB2DD9-EBCE-5714-0669-3040765E123E}"/>
                </a:ext>
              </a:extLst>
            </p:cNvPr>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6997;p64">
              <a:extLst>
                <a:ext uri="{FF2B5EF4-FFF2-40B4-BE49-F238E27FC236}">
                  <a16:creationId xmlns:a16="http://schemas.microsoft.com/office/drawing/2014/main" id="{E063D62B-13C3-0DE5-A9EC-461583A3C683}"/>
                </a:ext>
              </a:extLst>
            </p:cNvPr>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6998;p64">
              <a:extLst>
                <a:ext uri="{FF2B5EF4-FFF2-40B4-BE49-F238E27FC236}">
                  <a16:creationId xmlns:a16="http://schemas.microsoft.com/office/drawing/2014/main" id="{C7CA06E3-0878-E765-6322-E40C68B1E3EC}"/>
                </a:ext>
              </a:extLst>
            </p:cNvPr>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6999;p64">
              <a:extLst>
                <a:ext uri="{FF2B5EF4-FFF2-40B4-BE49-F238E27FC236}">
                  <a16:creationId xmlns:a16="http://schemas.microsoft.com/office/drawing/2014/main" id="{ED8B100F-54A2-0514-4547-683481C7B90B}"/>
                </a:ext>
              </a:extLst>
            </p:cNvPr>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7000;p64">
              <a:extLst>
                <a:ext uri="{FF2B5EF4-FFF2-40B4-BE49-F238E27FC236}">
                  <a16:creationId xmlns:a16="http://schemas.microsoft.com/office/drawing/2014/main" id="{8BBD1EB6-429C-8018-712B-672C6127A8C4}"/>
                </a:ext>
              </a:extLst>
            </p:cNvPr>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7001;p64">
              <a:extLst>
                <a:ext uri="{FF2B5EF4-FFF2-40B4-BE49-F238E27FC236}">
                  <a16:creationId xmlns:a16="http://schemas.microsoft.com/office/drawing/2014/main" id="{112DD2FE-23D7-4E7F-34D0-86EB0CD05417}"/>
                </a:ext>
              </a:extLst>
            </p:cNvPr>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7002;p64">
              <a:extLst>
                <a:ext uri="{FF2B5EF4-FFF2-40B4-BE49-F238E27FC236}">
                  <a16:creationId xmlns:a16="http://schemas.microsoft.com/office/drawing/2014/main" id="{43846EEC-9A3F-562B-E9D5-33E953687ACF}"/>
                </a:ext>
              </a:extLst>
            </p:cNvPr>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7003;p64">
              <a:extLst>
                <a:ext uri="{FF2B5EF4-FFF2-40B4-BE49-F238E27FC236}">
                  <a16:creationId xmlns:a16="http://schemas.microsoft.com/office/drawing/2014/main" id="{365E4695-CB5B-DCB1-FF00-371073455822}"/>
                </a:ext>
              </a:extLst>
            </p:cNvPr>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7004;p64">
              <a:extLst>
                <a:ext uri="{FF2B5EF4-FFF2-40B4-BE49-F238E27FC236}">
                  <a16:creationId xmlns:a16="http://schemas.microsoft.com/office/drawing/2014/main" id="{8C13BAB7-9F71-C1C6-610E-704EEAD58BC6}"/>
                </a:ext>
              </a:extLst>
            </p:cNvPr>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7005;p64">
              <a:extLst>
                <a:ext uri="{FF2B5EF4-FFF2-40B4-BE49-F238E27FC236}">
                  <a16:creationId xmlns:a16="http://schemas.microsoft.com/office/drawing/2014/main" id="{756EE1CE-BBCA-F1CE-1BAC-34AEE896034B}"/>
                </a:ext>
              </a:extLst>
            </p:cNvPr>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7006;p64">
              <a:extLst>
                <a:ext uri="{FF2B5EF4-FFF2-40B4-BE49-F238E27FC236}">
                  <a16:creationId xmlns:a16="http://schemas.microsoft.com/office/drawing/2014/main" id="{E5E73B8C-9159-2404-95F1-52B203A2C6A0}"/>
                </a:ext>
              </a:extLst>
            </p:cNvPr>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7007;p64">
              <a:extLst>
                <a:ext uri="{FF2B5EF4-FFF2-40B4-BE49-F238E27FC236}">
                  <a16:creationId xmlns:a16="http://schemas.microsoft.com/office/drawing/2014/main" id="{52A6D799-B1C2-3790-9298-FA6070B4DED2}"/>
                </a:ext>
              </a:extLst>
            </p:cNvPr>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7008;p64">
              <a:extLst>
                <a:ext uri="{FF2B5EF4-FFF2-40B4-BE49-F238E27FC236}">
                  <a16:creationId xmlns:a16="http://schemas.microsoft.com/office/drawing/2014/main" id="{10FFCB1E-FEBD-EF23-A9A5-D35E173CF01E}"/>
                </a:ext>
              </a:extLst>
            </p:cNvPr>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7009;p64">
              <a:extLst>
                <a:ext uri="{FF2B5EF4-FFF2-40B4-BE49-F238E27FC236}">
                  <a16:creationId xmlns:a16="http://schemas.microsoft.com/office/drawing/2014/main" id="{5081FD62-F507-3384-0B34-BED49970ED2A}"/>
                </a:ext>
              </a:extLst>
            </p:cNvPr>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7010;p64">
              <a:extLst>
                <a:ext uri="{FF2B5EF4-FFF2-40B4-BE49-F238E27FC236}">
                  <a16:creationId xmlns:a16="http://schemas.microsoft.com/office/drawing/2014/main" id="{6FC404B0-CD4B-453C-68DA-ADC697A56F91}"/>
                </a:ext>
              </a:extLst>
            </p:cNvPr>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7011;p64">
              <a:extLst>
                <a:ext uri="{FF2B5EF4-FFF2-40B4-BE49-F238E27FC236}">
                  <a16:creationId xmlns:a16="http://schemas.microsoft.com/office/drawing/2014/main" id="{024B3C8A-E404-25C5-2968-CE1E61BB6D90}"/>
                </a:ext>
              </a:extLst>
            </p:cNvPr>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7012;p64">
              <a:extLst>
                <a:ext uri="{FF2B5EF4-FFF2-40B4-BE49-F238E27FC236}">
                  <a16:creationId xmlns:a16="http://schemas.microsoft.com/office/drawing/2014/main" id="{74EBDFE3-2A00-E4A7-C279-F24CC5A78DFC}"/>
                </a:ext>
              </a:extLst>
            </p:cNvPr>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7013;p64">
              <a:extLst>
                <a:ext uri="{FF2B5EF4-FFF2-40B4-BE49-F238E27FC236}">
                  <a16:creationId xmlns:a16="http://schemas.microsoft.com/office/drawing/2014/main" id="{D2352BA7-9304-3238-E60B-81B701E05B14}"/>
                </a:ext>
              </a:extLst>
            </p:cNvPr>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7014;p64">
              <a:extLst>
                <a:ext uri="{FF2B5EF4-FFF2-40B4-BE49-F238E27FC236}">
                  <a16:creationId xmlns:a16="http://schemas.microsoft.com/office/drawing/2014/main" id="{91647685-D565-4964-E83E-E347258D31B0}"/>
                </a:ext>
              </a:extLst>
            </p:cNvPr>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7015;p64">
              <a:extLst>
                <a:ext uri="{FF2B5EF4-FFF2-40B4-BE49-F238E27FC236}">
                  <a16:creationId xmlns:a16="http://schemas.microsoft.com/office/drawing/2014/main" id="{868AFEDD-8321-2CE8-721D-69CFA71E9ED6}"/>
                </a:ext>
              </a:extLst>
            </p:cNvPr>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7016;p64">
              <a:extLst>
                <a:ext uri="{FF2B5EF4-FFF2-40B4-BE49-F238E27FC236}">
                  <a16:creationId xmlns:a16="http://schemas.microsoft.com/office/drawing/2014/main" id="{3B3CE649-29F2-34C0-B4EE-D09644026585}"/>
                </a:ext>
              </a:extLst>
            </p:cNvPr>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7017;p64">
              <a:extLst>
                <a:ext uri="{FF2B5EF4-FFF2-40B4-BE49-F238E27FC236}">
                  <a16:creationId xmlns:a16="http://schemas.microsoft.com/office/drawing/2014/main" id="{3845E325-D325-CD0F-8240-9F400F9448A9}"/>
                </a:ext>
              </a:extLst>
            </p:cNvPr>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7018;p64">
              <a:extLst>
                <a:ext uri="{FF2B5EF4-FFF2-40B4-BE49-F238E27FC236}">
                  <a16:creationId xmlns:a16="http://schemas.microsoft.com/office/drawing/2014/main" id="{3CEFE009-4679-28D8-7045-4125D2E16FFF}"/>
                </a:ext>
              </a:extLst>
            </p:cNvPr>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7019;p64">
              <a:extLst>
                <a:ext uri="{FF2B5EF4-FFF2-40B4-BE49-F238E27FC236}">
                  <a16:creationId xmlns:a16="http://schemas.microsoft.com/office/drawing/2014/main" id="{33D5A511-7BFB-453F-04F1-4EE45DF897F7}"/>
                </a:ext>
              </a:extLst>
            </p:cNvPr>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7020;p64">
              <a:extLst>
                <a:ext uri="{FF2B5EF4-FFF2-40B4-BE49-F238E27FC236}">
                  <a16:creationId xmlns:a16="http://schemas.microsoft.com/office/drawing/2014/main" id="{5F1819FB-0A0B-88F1-D558-F85AE83BE03B}"/>
                </a:ext>
              </a:extLst>
            </p:cNvPr>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7021;p64">
              <a:extLst>
                <a:ext uri="{FF2B5EF4-FFF2-40B4-BE49-F238E27FC236}">
                  <a16:creationId xmlns:a16="http://schemas.microsoft.com/office/drawing/2014/main" id="{40C60B3E-D2DE-690D-A68B-9403C7493530}"/>
                </a:ext>
              </a:extLst>
            </p:cNvPr>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7022;p64">
              <a:extLst>
                <a:ext uri="{FF2B5EF4-FFF2-40B4-BE49-F238E27FC236}">
                  <a16:creationId xmlns:a16="http://schemas.microsoft.com/office/drawing/2014/main" id="{968782C2-9CF2-4672-DDB6-567A00EC95F7}"/>
                </a:ext>
              </a:extLst>
            </p:cNvPr>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7023;p64">
              <a:extLst>
                <a:ext uri="{FF2B5EF4-FFF2-40B4-BE49-F238E27FC236}">
                  <a16:creationId xmlns:a16="http://schemas.microsoft.com/office/drawing/2014/main" id="{FCBDE2ED-0D1D-308C-139C-7C4784C9C26A}"/>
                </a:ext>
              </a:extLst>
            </p:cNvPr>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7024;p64">
              <a:extLst>
                <a:ext uri="{FF2B5EF4-FFF2-40B4-BE49-F238E27FC236}">
                  <a16:creationId xmlns:a16="http://schemas.microsoft.com/office/drawing/2014/main" id="{37D5EC49-1F48-840B-6EF6-9962FBC776DE}"/>
                </a:ext>
              </a:extLst>
            </p:cNvPr>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7025;p64">
              <a:extLst>
                <a:ext uri="{FF2B5EF4-FFF2-40B4-BE49-F238E27FC236}">
                  <a16:creationId xmlns:a16="http://schemas.microsoft.com/office/drawing/2014/main" id="{66358D90-5289-A3F6-053F-54884F487963}"/>
                </a:ext>
              </a:extLst>
            </p:cNvPr>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7026;p64">
              <a:extLst>
                <a:ext uri="{FF2B5EF4-FFF2-40B4-BE49-F238E27FC236}">
                  <a16:creationId xmlns:a16="http://schemas.microsoft.com/office/drawing/2014/main" id="{B87297CB-8C56-7EC7-5E8D-1E6487C8786A}"/>
                </a:ext>
              </a:extLst>
            </p:cNvPr>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7027;p64">
              <a:extLst>
                <a:ext uri="{FF2B5EF4-FFF2-40B4-BE49-F238E27FC236}">
                  <a16:creationId xmlns:a16="http://schemas.microsoft.com/office/drawing/2014/main" id="{4C58EFC7-B891-C46F-8EA2-A398A3C191DD}"/>
                </a:ext>
              </a:extLst>
            </p:cNvPr>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7028;p64">
              <a:extLst>
                <a:ext uri="{FF2B5EF4-FFF2-40B4-BE49-F238E27FC236}">
                  <a16:creationId xmlns:a16="http://schemas.microsoft.com/office/drawing/2014/main" id="{C03A3AC9-9905-F9FF-01CA-A7317E8CC765}"/>
                </a:ext>
              </a:extLst>
            </p:cNvPr>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7029;p64">
              <a:extLst>
                <a:ext uri="{FF2B5EF4-FFF2-40B4-BE49-F238E27FC236}">
                  <a16:creationId xmlns:a16="http://schemas.microsoft.com/office/drawing/2014/main" id="{3AEF60E8-E553-8F3E-C3D5-2EE29FCDE08F}"/>
                </a:ext>
              </a:extLst>
            </p:cNvPr>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7030;p64">
              <a:extLst>
                <a:ext uri="{FF2B5EF4-FFF2-40B4-BE49-F238E27FC236}">
                  <a16:creationId xmlns:a16="http://schemas.microsoft.com/office/drawing/2014/main" id="{994566A0-6385-592A-A31A-AC370D8C4A4A}"/>
                </a:ext>
              </a:extLst>
            </p:cNvPr>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7031;p64">
              <a:extLst>
                <a:ext uri="{FF2B5EF4-FFF2-40B4-BE49-F238E27FC236}">
                  <a16:creationId xmlns:a16="http://schemas.microsoft.com/office/drawing/2014/main" id="{56EFCA5A-79D5-4F5D-5DBB-276CC70DDE9A}"/>
                </a:ext>
              </a:extLst>
            </p:cNvPr>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7032;p64">
              <a:extLst>
                <a:ext uri="{FF2B5EF4-FFF2-40B4-BE49-F238E27FC236}">
                  <a16:creationId xmlns:a16="http://schemas.microsoft.com/office/drawing/2014/main" id="{0C7972EA-C94F-B728-A211-7C6230FB748C}"/>
                </a:ext>
              </a:extLst>
            </p:cNvPr>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7033;p64">
              <a:extLst>
                <a:ext uri="{FF2B5EF4-FFF2-40B4-BE49-F238E27FC236}">
                  <a16:creationId xmlns:a16="http://schemas.microsoft.com/office/drawing/2014/main" id="{D3E32CE8-668C-2524-089F-FD7DC900AB18}"/>
                </a:ext>
              </a:extLst>
            </p:cNvPr>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7034;p64">
              <a:extLst>
                <a:ext uri="{FF2B5EF4-FFF2-40B4-BE49-F238E27FC236}">
                  <a16:creationId xmlns:a16="http://schemas.microsoft.com/office/drawing/2014/main" id="{9EFA20D6-AF97-DFF4-4809-A8F9811C0FBA}"/>
                </a:ext>
              </a:extLst>
            </p:cNvPr>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7035;p64">
              <a:extLst>
                <a:ext uri="{FF2B5EF4-FFF2-40B4-BE49-F238E27FC236}">
                  <a16:creationId xmlns:a16="http://schemas.microsoft.com/office/drawing/2014/main" id="{A5BF3CF0-D9B4-9D98-09F5-431734F64B66}"/>
                </a:ext>
              </a:extLst>
            </p:cNvPr>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7036;p64">
              <a:extLst>
                <a:ext uri="{FF2B5EF4-FFF2-40B4-BE49-F238E27FC236}">
                  <a16:creationId xmlns:a16="http://schemas.microsoft.com/office/drawing/2014/main" id="{34734DBC-2196-A1CC-6683-D496E0D58CD1}"/>
                </a:ext>
              </a:extLst>
            </p:cNvPr>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7037;p64">
              <a:extLst>
                <a:ext uri="{FF2B5EF4-FFF2-40B4-BE49-F238E27FC236}">
                  <a16:creationId xmlns:a16="http://schemas.microsoft.com/office/drawing/2014/main" id="{BAA6DC92-6275-3B79-DF9E-40999DAE9C2A}"/>
                </a:ext>
              </a:extLst>
            </p:cNvPr>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7038;p64">
              <a:extLst>
                <a:ext uri="{FF2B5EF4-FFF2-40B4-BE49-F238E27FC236}">
                  <a16:creationId xmlns:a16="http://schemas.microsoft.com/office/drawing/2014/main" id="{B233CFE3-05F8-FFBF-2652-1E3F37D43C3B}"/>
                </a:ext>
              </a:extLst>
            </p:cNvPr>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7039;p64">
              <a:extLst>
                <a:ext uri="{FF2B5EF4-FFF2-40B4-BE49-F238E27FC236}">
                  <a16:creationId xmlns:a16="http://schemas.microsoft.com/office/drawing/2014/main" id="{D0EBB39C-5AB2-7AD0-6357-B8E6FDB578A7}"/>
                </a:ext>
              </a:extLst>
            </p:cNvPr>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7040;p64">
              <a:extLst>
                <a:ext uri="{FF2B5EF4-FFF2-40B4-BE49-F238E27FC236}">
                  <a16:creationId xmlns:a16="http://schemas.microsoft.com/office/drawing/2014/main" id="{71E19F46-D3F0-E50D-6A6E-4AF15D3FA47E}"/>
                </a:ext>
              </a:extLst>
            </p:cNvPr>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7041;p64">
              <a:extLst>
                <a:ext uri="{FF2B5EF4-FFF2-40B4-BE49-F238E27FC236}">
                  <a16:creationId xmlns:a16="http://schemas.microsoft.com/office/drawing/2014/main" id="{83C886ED-41F0-9FA6-9716-96718A95318F}"/>
                </a:ext>
              </a:extLst>
            </p:cNvPr>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7042;p64">
              <a:extLst>
                <a:ext uri="{FF2B5EF4-FFF2-40B4-BE49-F238E27FC236}">
                  <a16:creationId xmlns:a16="http://schemas.microsoft.com/office/drawing/2014/main" id="{B8AE1B29-8F2C-72AA-14D5-FE6853601369}"/>
                </a:ext>
              </a:extLst>
            </p:cNvPr>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7043;p64">
              <a:extLst>
                <a:ext uri="{FF2B5EF4-FFF2-40B4-BE49-F238E27FC236}">
                  <a16:creationId xmlns:a16="http://schemas.microsoft.com/office/drawing/2014/main" id="{AB0B9CC2-927E-703C-9793-65EFF86EEE0F}"/>
                </a:ext>
              </a:extLst>
            </p:cNvPr>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7044;p64">
              <a:extLst>
                <a:ext uri="{FF2B5EF4-FFF2-40B4-BE49-F238E27FC236}">
                  <a16:creationId xmlns:a16="http://schemas.microsoft.com/office/drawing/2014/main" id="{EFBBF9CA-3304-7364-A7C1-AF660A8A7762}"/>
                </a:ext>
              </a:extLst>
            </p:cNvPr>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7045;p64">
              <a:extLst>
                <a:ext uri="{FF2B5EF4-FFF2-40B4-BE49-F238E27FC236}">
                  <a16:creationId xmlns:a16="http://schemas.microsoft.com/office/drawing/2014/main" id="{9E5CF3CD-91DE-B31A-F676-2E044B850C67}"/>
                </a:ext>
              </a:extLst>
            </p:cNvPr>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7046;p64">
              <a:extLst>
                <a:ext uri="{FF2B5EF4-FFF2-40B4-BE49-F238E27FC236}">
                  <a16:creationId xmlns:a16="http://schemas.microsoft.com/office/drawing/2014/main" id="{CC235766-EA95-98AE-071F-C6D4DA32CD34}"/>
                </a:ext>
              </a:extLst>
            </p:cNvPr>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7047;p64">
              <a:extLst>
                <a:ext uri="{FF2B5EF4-FFF2-40B4-BE49-F238E27FC236}">
                  <a16:creationId xmlns:a16="http://schemas.microsoft.com/office/drawing/2014/main" id="{68D9ED46-9399-43EF-5AA4-55B2396054E6}"/>
                </a:ext>
              </a:extLst>
            </p:cNvPr>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7048;p64">
              <a:extLst>
                <a:ext uri="{FF2B5EF4-FFF2-40B4-BE49-F238E27FC236}">
                  <a16:creationId xmlns:a16="http://schemas.microsoft.com/office/drawing/2014/main" id="{48AF00C4-A69C-39EA-712D-D68518227679}"/>
                </a:ext>
              </a:extLst>
            </p:cNvPr>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7049;p64">
              <a:extLst>
                <a:ext uri="{FF2B5EF4-FFF2-40B4-BE49-F238E27FC236}">
                  <a16:creationId xmlns:a16="http://schemas.microsoft.com/office/drawing/2014/main" id="{11B1588E-C40B-8786-A01C-ED932B78BD51}"/>
                </a:ext>
              </a:extLst>
            </p:cNvPr>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7050;p64">
              <a:extLst>
                <a:ext uri="{FF2B5EF4-FFF2-40B4-BE49-F238E27FC236}">
                  <a16:creationId xmlns:a16="http://schemas.microsoft.com/office/drawing/2014/main" id="{0E14A4A0-080E-3CB6-695B-5DD97E5C1673}"/>
                </a:ext>
              </a:extLst>
            </p:cNvPr>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7051;p64">
              <a:extLst>
                <a:ext uri="{FF2B5EF4-FFF2-40B4-BE49-F238E27FC236}">
                  <a16:creationId xmlns:a16="http://schemas.microsoft.com/office/drawing/2014/main" id="{CB3D5832-94B5-DC9B-708C-5A0B8C079ACA}"/>
                </a:ext>
              </a:extLst>
            </p:cNvPr>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7052;p64">
              <a:extLst>
                <a:ext uri="{FF2B5EF4-FFF2-40B4-BE49-F238E27FC236}">
                  <a16:creationId xmlns:a16="http://schemas.microsoft.com/office/drawing/2014/main" id="{B588F198-B93C-8C99-0423-942A45FA206E}"/>
                </a:ext>
              </a:extLst>
            </p:cNvPr>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7053;p64">
              <a:extLst>
                <a:ext uri="{FF2B5EF4-FFF2-40B4-BE49-F238E27FC236}">
                  <a16:creationId xmlns:a16="http://schemas.microsoft.com/office/drawing/2014/main" id="{E6844F6C-8C8F-0DA2-F123-858584FF8628}"/>
                </a:ext>
              </a:extLst>
            </p:cNvPr>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7054;p64">
              <a:extLst>
                <a:ext uri="{FF2B5EF4-FFF2-40B4-BE49-F238E27FC236}">
                  <a16:creationId xmlns:a16="http://schemas.microsoft.com/office/drawing/2014/main" id="{5FE31A50-4F34-6AFF-DAB3-4CC43A071E7A}"/>
                </a:ext>
              </a:extLst>
            </p:cNvPr>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7055;p64">
              <a:extLst>
                <a:ext uri="{FF2B5EF4-FFF2-40B4-BE49-F238E27FC236}">
                  <a16:creationId xmlns:a16="http://schemas.microsoft.com/office/drawing/2014/main" id="{7B35E1B9-8B1B-1DA7-188C-DA3A0EFB1896}"/>
                </a:ext>
              </a:extLst>
            </p:cNvPr>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7056;p64">
              <a:extLst>
                <a:ext uri="{FF2B5EF4-FFF2-40B4-BE49-F238E27FC236}">
                  <a16:creationId xmlns:a16="http://schemas.microsoft.com/office/drawing/2014/main" id="{E7581DE6-E207-E3C8-F05C-A8E5D8E67C8D}"/>
                </a:ext>
              </a:extLst>
            </p:cNvPr>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7057;p64">
              <a:extLst>
                <a:ext uri="{FF2B5EF4-FFF2-40B4-BE49-F238E27FC236}">
                  <a16:creationId xmlns:a16="http://schemas.microsoft.com/office/drawing/2014/main" id="{D8F3B920-6DE5-BD12-25EC-040C4FFC674C}"/>
                </a:ext>
              </a:extLst>
            </p:cNvPr>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7058;p64">
              <a:extLst>
                <a:ext uri="{FF2B5EF4-FFF2-40B4-BE49-F238E27FC236}">
                  <a16:creationId xmlns:a16="http://schemas.microsoft.com/office/drawing/2014/main" id="{90A93352-BBED-BE36-4DB7-3FD9A08F43FD}"/>
                </a:ext>
              </a:extLst>
            </p:cNvPr>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7059;p64">
              <a:extLst>
                <a:ext uri="{FF2B5EF4-FFF2-40B4-BE49-F238E27FC236}">
                  <a16:creationId xmlns:a16="http://schemas.microsoft.com/office/drawing/2014/main" id="{7398ED15-BCA1-86BC-FBC3-D4D8C51606F5}"/>
                </a:ext>
              </a:extLst>
            </p:cNvPr>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7060;p64">
              <a:extLst>
                <a:ext uri="{FF2B5EF4-FFF2-40B4-BE49-F238E27FC236}">
                  <a16:creationId xmlns:a16="http://schemas.microsoft.com/office/drawing/2014/main" id="{F8F3271E-7F24-951B-0F61-BD54E3CACE15}"/>
                </a:ext>
              </a:extLst>
            </p:cNvPr>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7061;p64">
              <a:extLst>
                <a:ext uri="{FF2B5EF4-FFF2-40B4-BE49-F238E27FC236}">
                  <a16:creationId xmlns:a16="http://schemas.microsoft.com/office/drawing/2014/main" id="{45B9258B-0304-6B19-D048-5D1451318A77}"/>
                </a:ext>
              </a:extLst>
            </p:cNvPr>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7062;p64">
              <a:extLst>
                <a:ext uri="{FF2B5EF4-FFF2-40B4-BE49-F238E27FC236}">
                  <a16:creationId xmlns:a16="http://schemas.microsoft.com/office/drawing/2014/main" id="{0D88B1CD-7E1B-6711-FA4F-A7B9EA2777C8}"/>
                </a:ext>
              </a:extLst>
            </p:cNvPr>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7063;p64">
              <a:extLst>
                <a:ext uri="{FF2B5EF4-FFF2-40B4-BE49-F238E27FC236}">
                  <a16:creationId xmlns:a16="http://schemas.microsoft.com/office/drawing/2014/main" id="{B0A9F570-8FDE-703A-6B94-91F9F3FF604E}"/>
                </a:ext>
              </a:extLst>
            </p:cNvPr>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7064;p64">
              <a:extLst>
                <a:ext uri="{FF2B5EF4-FFF2-40B4-BE49-F238E27FC236}">
                  <a16:creationId xmlns:a16="http://schemas.microsoft.com/office/drawing/2014/main" id="{9805B36B-5E7E-DAED-1482-4762D6CBB9ED}"/>
                </a:ext>
              </a:extLst>
            </p:cNvPr>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7065;p64">
              <a:extLst>
                <a:ext uri="{FF2B5EF4-FFF2-40B4-BE49-F238E27FC236}">
                  <a16:creationId xmlns:a16="http://schemas.microsoft.com/office/drawing/2014/main" id="{ED1A5C9C-2F00-9DD7-02BD-3927EC99FB86}"/>
                </a:ext>
              </a:extLst>
            </p:cNvPr>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7066;p64">
              <a:extLst>
                <a:ext uri="{FF2B5EF4-FFF2-40B4-BE49-F238E27FC236}">
                  <a16:creationId xmlns:a16="http://schemas.microsoft.com/office/drawing/2014/main" id="{A67C6931-FAFF-0832-18BE-015954F16797}"/>
                </a:ext>
              </a:extLst>
            </p:cNvPr>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7067;p64">
              <a:extLst>
                <a:ext uri="{FF2B5EF4-FFF2-40B4-BE49-F238E27FC236}">
                  <a16:creationId xmlns:a16="http://schemas.microsoft.com/office/drawing/2014/main" id="{ED37091E-E960-EEC1-2754-20A976B39C8E}"/>
                </a:ext>
              </a:extLst>
            </p:cNvPr>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7068;p64">
              <a:extLst>
                <a:ext uri="{FF2B5EF4-FFF2-40B4-BE49-F238E27FC236}">
                  <a16:creationId xmlns:a16="http://schemas.microsoft.com/office/drawing/2014/main" id="{96F2ABB8-4742-5854-AAC5-7C09AA2FD3BE}"/>
                </a:ext>
              </a:extLst>
            </p:cNvPr>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7069;p64">
              <a:extLst>
                <a:ext uri="{FF2B5EF4-FFF2-40B4-BE49-F238E27FC236}">
                  <a16:creationId xmlns:a16="http://schemas.microsoft.com/office/drawing/2014/main" id="{95EED872-BE0D-E6C0-93E1-96398541C53F}"/>
                </a:ext>
              </a:extLst>
            </p:cNvPr>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7070;p64">
              <a:extLst>
                <a:ext uri="{FF2B5EF4-FFF2-40B4-BE49-F238E27FC236}">
                  <a16:creationId xmlns:a16="http://schemas.microsoft.com/office/drawing/2014/main" id="{9BC53972-163E-8545-9A6B-37D00960B749}"/>
                </a:ext>
              </a:extLst>
            </p:cNvPr>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7071;p64">
              <a:extLst>
                <a:ext uri="{FF2B5EF4-FFF2-40B4-BE49-F238E27FC236}">
                  <a16:creationId xmlns:a16="http://schemas.microsoft.com/office/drawing/2014/main" id="{9ED8C5EA-BADA-0F16-89B9-0F5310E43869}"/>
                </a:ext>
              </a:extLst>
            </p:cNvPr>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7072;p64">
              <a:extLst>
                <a:ext uri="{FF2B5EF4-FFF2-40B4-BE49-F238E27FC236}">
                  <a16:creationId xmlns:a16="http://schemas.microsoft.com/office/drawing/2014/main" id="{EE4277C1-EE0F-60E4-FFC3-889532771689}"/>
                </a:ext>
              </a:extLst>
            </p:cNvPr>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7073;p64">
              <a:extLst>
                <a:ext uri="{FF2B5EF4-FFF2-40B4-BE49-F238E27FC236}">
                  <a16:creationId xmlns:a16="http://schemas.microsoft.com/office/drawing/2014/main" id="{F07B65F1-8077-F413-BEE0-F91C0F8AFF68}"/>
                </a:ext>
              </a:extLst>
            </p:cNvPr>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7074;p64">
              <a:extLst>
                <a:ext uri="{FF2B5EF4-FFF2-40B4-BE49-F238E27FC236}">
                  <a16:creationId xmlns:a16="http://schemas.microsoft.com/office/drawing/2014/main" id="{E8B98359-5CB3-0460-BCB1-BED2A8BEBFBC}"/>
                </a:ext>
              </a:extLst>
            </p:cNvPr>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7075;p64">
              <a:extLst>
                <a:ext uri="{FF2B5EF4-FFF2-40B4-BE49-F238E27FC236}">
                  <a16:creationId xmlns:a16="http://schemas.microsoft.com/office/drawing/2014/main" id="{14F1A643-085D-EAD1-0A47-06957AB7DABA}"/>
                </a:ext>
              </a:extLst>
            </p:cNvPr>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7076;p64">
              <a:extLst>
                <a:ext uri="{FF2B5EF4-FFF2-40B4-BE49-F238E27FC236}">
                  <a16:creationId xmlns:a16="http://schemas.microsoft.com/office/drawing/2014/main" id="{F0D7F173-C5BA-A620-1F98-576661687F28}"/>
                </a:ext>
              </a:extLst>
            </p:cNvPr>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7077;p64">
              <a:extLst>
                <a:ext uri="{FF2B5EF4-FFF2-40B4-BE49-F238E27FC236}">
                  <a16:creationId xmlns:a16="http://schemas.microsoft.com/office/drawing/2014/main" id="{4970740D-0753-1A71-9235-E36F8D0BD171}"/>
                </a:ext>
              </a:extLst>
            </p:cNvPr>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7078;p64">
              <a:extLst>
                <a:ext uri="{FF2B5EF4-FFF2-40B4-BE49-F238E27FC236}">
                  <a16:creationId xmlns:a16="http://schemas.microsoft.com/office/drawing/2014/main" id="{D8CAE760-4A55-D348-5261-C33301F3BB5E}"/>
                </a:ext>
              </a:extLst>
            </p:cNvPr>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7079;p64">
              <a:extLst>
                <a:ext uri="{FF2B5EF4-FFF2-40B4-BE49-F238E27FC236}">
                  <a16:creationId xmlns:a16="http://schemas.microsoft.com/office/drawing/2014/main" id="{F92CC798-FA83-4E82-B78D-7A9F8285D3C1}"/>
                </a:ext>
              </a:extLst>
            </p:cNvPr>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7080;p64">
              <a:extLst>
                <a:ext uri="{FF2B5EF4-FFF2-40B4-BE49-F238E27FC236}">
                  <a16:creationId xmlns:a16="http://schemas.microsoft.com/office/drawing/2014/main" id="{89B43754-E65B-4D08-99F5-4E20F6F45391}"/>
                </a:ext>
              </a:extLst>
            </p:cNvPr>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7081;p64">
              <a:extLst>
                <a:ext uri="{FF2B5EF4-FFF2-40B4-BE49-F238E27FC236}">
                  <a16:creationId xmlns:a16="http://schemas.microsoft.com/office/drawing/2014/main" id="{4DDF4932-04E8-2142-8EA7-48FF4AF32513}"/>
                </a:ext>
              </a:extLst>
            </p:cNvPr>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7082;p64">
              <a:extLst>
                <a:ext uri="{FF2B5EF4-FFF2-40B4-BE49-F238E27FC236}">
                  <a16:creationId xmlns:a16="http://schemas.microsoft.com/office/drawing/2014/main" id="{88C3A0BD-6899-B236-59AA-83DF4E91D086}"/>
                </a:ext>
              </a:extLst>
            </p:cNvPr>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7083;p64">
              <a:extLst>
                <a:ext uri="{FF2B5EF4-FFF2-40B4-BE49-F238E27FC236}">
                  <a16:creationId xmlns:a16="http://schemas.microsoft.com/office/drawing/2014/main" id="{F83A7FCF-409A-23DB-9416-1D8634FAEEEB}"/>
                </a:ext>
              </a:extLst>
            </p:cNvPr>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7084;p64">
              <a:extLst>
                <a:ext uri="{FF2B5EF4-FFF2-40B4-BE49-F238E27FC236}">
                  <a16:creationId xmlns:a16="http://schemas.microsoft.com/office/drawing/2014/main" id="{C9AA9525-0789-0D83-00AA-7F7BCBD796B8}"/>
                </a:ext>
              </a:extLst>
            </p:cNvPr>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7085;p64">
              <a:extLst>
                <a:ext uri="{FF2B5EF4-FFF2-40B4-BE49-F238E27FC236}">
                  <a16:creationId xmlns:a16="http://schemas.microsoft.com/office/drawing/2014/main" id="{BF030234-16F1-E7F0-0FA7-F7F9A6094D68}"/>
                </a:ext>
              </a:extLst>
            </p:cNvPr>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7086;p64">
              <a:extLst>
                <a:ext uri="{FF2B5EF4-FFF2-40B4-BE49-F238E27FC236}">
                  <a16:creationId xmlns:a16="http://schemas.microsoft.com/office/drawing/2014/main" id="{A120B089-05F2-C452-61C4-C2DDD8B030CF}"/>
                </a:ext>
              </a:extLst>
            </p:cNvPr>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7087;p64">
              <a:extLst>
                <a:ext uri="{FF2B5EF4-FFF2-40B4-BE49-F238E27FC236}">
                  <a16:creationId xmlns:a16="http://schemas.microsoft.com/office/drawing/2014/main" id="{6956CBAB-7DD9-C0A4-94B2-9887412776DF}"/>
                </a:ext>
              </a:extLst>
            </p:cNvPr>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7088;p64">
              <a:extLst>
                <a:ext uri="{FF2B5EF4-FFF2-40B4-BE49-F238E27FC236}">
                  <a16:creationId xmlns:a16="http://schemas.microsoft.com/office/drawing/2014/main" id="{7CD4F1AB-CB5F-2D0A-9B83-5CFD5A8B1F11}"/>
                </a:ext>
              </a:extLst>
            </p:cNvPr>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7089;p64">
              <a:extLst>
                <a:ext uri="{FF2B5EF4-FFF2-40B4-BE49-F238E27FC236}">
                  <a16:creationId xmlns:a16="http://schemas.microsoft.com/office/drawing/2014/main" id="{0B0F68F0-64D7-63A0-A3B0-C8FBF77A9F9D}"/>
                </a:ext>
              </a:extLst>
            </p:cNvPr>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7090;p64">
              <a:extLst>
                <a:ext uri="{FF2B5EF4-FFF2-40B4-BE49-F238E27FC236}">
                  <a16:creationId xmlns:a16="http://schemas.microsoft.com/office/drawing/2014/main" id="{F2CF4563-8094-A3F8-87C9-B8A4E640D747}"/>
                </a:ext>
              </a:extLst>
            </p:cNvPr>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7091;p64">
              <a:extLst>
                <a:ext uri="{FF2B5EF4-FFF2-40B4-BE49-F238E27FC236}">
                  <a16:creationId xmlns:a16="http://schemas.microsoft.com/office/drawing/2014/main" id="{2E8D1047-E077-E6C0-6C4D-4C50B2C47542}"/>
                </a:ext>
              </a:extLst>
            </p:cNvPr>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7092;p64">
              <a:extLst>
                <a:ext uri="{FF2B5EF4-FFF2-40B4-BE49-F238E27FC236}">
                  <a16:creationId xmlns:a16="http://schemas.microsoft.com/office/drawing/2014/main" id="{5CD014D2-9BAF-768E-55BB-4F33AED81FF0}"/>
                </a:ext>
              </a:extLst>
            </p:cNvPr>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7093;p64">
              <a:extLst>
                <a:ext uri="{FF2B5EF4-FFF2-40B4-BE49-F238E27FC236}">
                  <a16:creationId xmlns:a16="http://schemas.microsoft.com/office/drawing/2014/main" id="{832EE215-40CB-CD22-76C0-3A05C96B8FC8}"/>
                </a:ext>
              </a:extLst>
            </p:cNvPr>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7094;p64">
              <a:extLst>
                <a:ext uri="{FF2B5EF4-FFF2-40B4-BE49-F238E27FC236}">
                  <a16:creationId xmlns:a16="http://schemas.microsoft.com/office/drawing/2014/main" id="{682026BF-40AE-6D40-664D-3189108220A7}"/>
                </a:ext>
              </a:extLst>
            </p:cNvPr>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7095;p64">
              <a:extLst>
                <a:ext uri="{FF2B5EF4-FFF2-40B4-BE49-F238E27FC236}">
                  <a16:creationId xmlns:a16="http://schemas.microsoft.com/office/drawing/2014/main" id="{E9913A6C-A54A-501D-922E-2B5477DED857}"/>
                </a:ext>
              </a:extLst>
            </p:cNvPr>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7096;p64">
              <a:extLst>
                <a:ext uri="{FF2B5EF4-FFF2-40B4-BE49-F238E27FC236}">
                  <a16:creationId xmlns:a16="http://schemas.microsoft.com/office/drawing/2014/main" id="{F1ABBC15-F8E8-6F1B-EA41-790E40CF006C}"/>
                </a:ext>
              </a:extLst>
            </p:cNvPr>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7097;p64">
              <a:extLst>
                <a:ext uri="{FF2B5EF4-FFF2-40B4-BE49-F238E27FC236}">
                  <a16:creationId xmlns:a16="http://schemas.microsoft.com/office/drawing/2014/main" id="{69BCBC0C-8716-7AD3-7FF1-ABB981231E50}"/>
                </a:ext>
              </a:extLst>
            </p:cNvPr>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7098;p64">
              <a:extLst>
                <a:ext uri="{FF2B5EF4-FFF2-40B4-BE49-F238E27FC236}">
                  <a16:creationId xmlns:a16="http://schemas.microsoft.com/office/drawing/2014/main" id="{BA2CFAA5-491A-2FE2-178A-04CDE4D78AF8}"/>
                </a:ext>
              </a:extLst>
            </p:cNvPr>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7099;p64">
              <a:extLst>
                <a:ext uri="{FF2B5EF4-FFF2-40B4-BE49-F238E27FC236}">
                  <a16:creationId xmlns:a16="http://schemas.microsoft.com/office/drawing/2014/main" id="{C569A2D1-CD5F-9008-F721-6D9421566D21}"/>
                </a:ext>
              </a:extLst>
            </p:cNvPr>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7100;p64">
              <a:extLst>
                <a:ext uri="{FF2B5EF4-FFF2-40B4-BE49-F238E27FC236}">
                  <a16:creationId xmlns:a16="http://schemas.microsoft.com/office/drawing/2014/main" id="{8BEB41B8-54B9-16D9-90CE-C0E8E8B99938}"/>
                </a:ext>
              </a:extLst>
            </p:cNvPr>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7101;p64">
              <a:extLst>
                <a:ext uri="{FF2B5EF4-FFF2-40B4-BE49-F238E27FC236}">
                  <a16:creationId xmlns:a16="http://schemas.microsoft.com/office/drawing/2014/main" id="{408BB1EF-5241-8EDB-F85D-CE96C4A0220D}"/>
                </a:ext>
              </a:extLst>
            </p:cNvPr>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7102;p64">
              <a:extLst>
                <a:ext uri="{FF2B5EF4-FFF2-40B4-BE49-F238E27FC236}">
                  <a16:creationId xmlns:a16="http://schemas.microsoft.com/office/drawing/2014/main" id="{F32BB289-5D44-6E46-3AAF-EC6F02E1B3A9}"/>
                </a:ext>
              </a:extLst>
            </p:cNvPr>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7103;p64">
              <a:extLst>
                <a:ext uri="{FF2B5EF4-FFF2-40B4-BE49-F238E27FC236}">
                  <a16:creationId xmlns:a16="http://schemas.microsoft.com/office/drawing/2014/main" id="{C5259304-6D1F-CD00-F7BF-8877FD3BA979}"/>
                </a:ext>
              </a:extLst>
            </p:cNvPr>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7104;p64">
              <a:extLst>
                <a:ext uri="{FF2B5EF4-FFF2-40B4-BE49-F238E27FC236}">
                  <a16:creationId xmlns:a16="http://schemas.microsoft.com/office/drawing/2014/main" id="{BF204F67-3CBA-5881-BCC8-8293EDB61F48}"/>
                </a:ext>
              </a:extLst>
            </p:cNvPr>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7105;p64">
              <a:extLst>
                <a:ext uri="{FF2B5EF4-FFF2-40B4-BE49-F238E27FC236}">
                  <a16:creationId xmlns:a16="http://schemas.microsoft.com/office/drawing/2014/main" id="{58F3C5E6-C4AB-2E60-E050-C5418A6A95E7}"/>
                </a:ext>
              </a:extLst>
            </p:cNvPr>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7106;p64">
              <a:extLst>
                <a:ext uri="{FF2B5EF4-FFF2-40B4-BE49-F238E27FC236}">
                  <a16:creationId xmlns:a16="http://schemas.microsoft.com/office/drawing/2014/main" id="{5BC172C4-4746-4FC0-4467-EABFA12E8D4B}"/>
                </a:ext>
              </a:extLst>
            </p:cNvPr>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7107;p64">
              <a:extLst>
                <a:ext uri="{FF2B5EF4-FFF2-40B4-BE49-F238E27FC236}">
                  <a16:creationId xmlns:a16="http://schemas.microsoft.com/office/drawing/2014/main" id="{D82CE6A6-D9F9-8E62-6E60-331CB5BE55C8}"/>
                </a:ext>
              </a:extLst>
            </p:cNvPr>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7108;p64">
              <a:extLst>
                <a:ext uri="{FF2B5EF4-FFF2-40B4-BE49-F238E27FC236}">
                  <a16:creationId xmlns:a16="http://schemas.microsoft.com/office/drawing/2014/main" id="{B41B2FFF-09C5-69FC-561A-862BDB9B0119}"/>
                </a:ext>
              </a:extLst>
            </p:cNvPr>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7109;p64">
              <a:extLst>
                <a:ext uri="{FF2B5EF4-FFF2-40B4-BE49-F238E27FC236}">
                  <a16:creationId xmlns:a16="http://schemas.microsoft.com/office/drawing/2014/main" id="{532A03E0-5A34-AF6A-4B4D-26AD455046FB}"/>
                </a:ext>
              </a:extLst>
            </p:cNvPr>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3" name="Google Shape;7110;p64">
              <a:extLst>
                <a:ext uri="{FF2B5EF4-FFF2-40B4-BE49-F238E27FC236}">
                  <a16:creationId xmlns:a16="http://schemas.microsoft.com/office/drawing/2014/main" id="{CB30A1A5-456D-A898-CC7D-1FDBEB2E2C0B}"/>
                </a:ext>
              </a:extLst>
            </p:cNvPr>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4" name="Google Shape;7111;p64">
              <a:extLst>
                <a:ext uri="{FF2B5EF4-FFF2-40B4-BE49-F238E27FC236}">
                  <a16:creationId xmlns:a16="http://schemas.microsoft.com/office/drawing/2014/main" id="{D0F1E44D-68EF-DD3F-8E32-952249A5BB74}"/>
                </a:ext>
              </a:extLst>
            </p:cNvPr>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7112;p64">
              <a:extLst>
                <a:ext uri="{FF2B5EF4-FFF2-40B4-BE49-F238E27FC236}">
                  <a16:creationId xmlns:a16="http://schemas.microsoft.com/office/drawing/2014/main" id="{8AE2147D-1F54-1DED-3283-5B48E2C312F5}"/>
                </a:ext>
              </a:extLst>
            </p:cNvPr>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7113;p64">
              <a:extLst>
                <a:ext uri="{FF2B5EF4-FFF2-40B4-BE49-F238E27FC236}">
                  <a16:creationId xmlns:a16="http://schemas.microsoft.com/office/drawing/2014/main" id="{D6183D4E-8426-6C91-69C0-C6FD868A9555}"/>
                </a:ext>
              </a:extLst>
            </p:cNvPr>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7114;p64">
              <a:extLst>
                <a:ext uri="{FF2B5EF4-FFF2-40B4-BE49-F238E27FC236}">
                  <a16:creationId xmlns:a16="http://schemas.microsoft.com/office/drawing/2014/main" id="{892C2439-7665-EB4A-8A82-A1858566A26A}"/>
                </a:ext>
              </a:extLst>
            </p:cNvPr>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7115;p64">
              <a:extLst>
                <a:ext uri="{FF2B5EF4-FFF2-40B4-BE49-F238E27FC236}">
                  <a16:creationId xmlns:a16="http://schemas.microsoft.com/office/drawing/2014/main" id="{888A2028-1473-3AC0-263D-1AD05A065E07}"/>
                </a:ext>
              </a:extLst>
            </p:cNvPr>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7116;p64">
              <a:extLst>
                <a:ext uri="{FF2B5EF4-FFF2-40B4-BE49-F238E27FC236}">
                  <a16:creationId xmlns:a16="http://schemas.microsoft.com/office/drawing/2014/main" id="{328DD9E9-878D-DF49-A93C-85A3E6B7EB3B}"/>
                </a:ext>
              </a:extLst>
            </p:cNvPr>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7117;p64">
              <a:extLst>
                <a:ext uri="{FF2B5EF4-FFF2-40B4-BE49-F238E27FC236}">
                  <a16:creationId xmlns:a16="http://schemas.microsoft.com/office/drawing/2014/main" id="{AF81D99C-4DDE-29F2-EF57-8995C905190F}"/>
                </a:ext>
              </a:extLst>
            </p:cNvPr>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7118;p64">
              <a:extLst>
                <a:ext uri="{FF2B5EF4-FFF2-40B4-BE49-F238E27FC236}">
                  <a16:creationId xmlns:a16="http://schemas.microsoft.com/office/drawing/2014/main" id="{E1C4C06B-7413-F9B2-5B99-CEED05D251AA}"/>
                </a:ext>
              </a:extLst>
            </p:cNvPr>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7119;p64">
              <a:extLst>
                <a:ext uri="{FF2B5EF4-FFF2-40B4-BE49-F238E27FC236}">
                  <a16:creationId xmlns:a16="http://schemas.microsoft.com/office/drawing/2014/main" id="{BBA3595C-2E7D-421E-E166-418A27CD2F79}"/>
                </a:ext>
              </a:extLst>
            </p:cNvPr>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7120;p64">
              <a:extLst>
                <a:ext uri="{FF2B5EF4-FFF2-40B4-BE49-F238E27FC236}">
                  <a16:creationId xmlns:a16="http://schemas.microsoft.com/office/drawing/2014/main" id="{86149441-1774-2523-D692-070FB7AD9C47}"/>
                </a:ext>
              </a:extLst>
            </p:cNvPr>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7121;p64">
              <a:extLst>
                <a:ext uri="{FF2B5EF4-FFF2-40B4-BE49-F238E27FC236}">
                  <a16:creationId xmlns:a16="http://schemas.microsoft.com/office/drawing/2014/main" id="{F4BD93AA-2F5B-5174-EDAD-083B06438670}"/>
                </a:ext>
              </a:extLst>
            </p:cNvPr>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7122;p64">
              <a:extLst>
                <a:ext uri="{FF2B5EF4-FFF2-40B4-BE49-F238E27FC236}">
                  <a16:creationId xmlns:a16="http://schemas.microsoft.com/office/drawing/2014/main" id="{2F539B73-8FD2-66E8-C759-9EF271E95E07}"/>
                </a:ext>
              </a:extLst>
            </p:cNvPr>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7123;p64">
              <a:extLst>
                <a:ext uri="{FF2B5EF4-FFF2-40B4-BE49-F238E27FC236}">
                  <a16:creationId xmlns:a16="http://schemas.microsoft.com/office/drawing/2014/main" id="{12ECC463-9FA7-EC00-B2FC-CDBA9CB70C63}"/>
                </a:ext>
              </a:extLst>
            </p:cNvPr>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7124;p64">
              <a:extLst>
                <a:ext uri="{FF2B5EF4-FFF2-40B4-BE49-F238E27FC236}">
                  <a16:creationId xmlns:a16="http://schemas.microsoft.com/office/drawing/2014/main" id="{03C64495-C4EF-E1D3-C53C-51C6604FBD89}"/>
                </a:ext>
              </a:extLst>
            </p:cNvPr>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7125;p64">
              <a:extLst>
                <a:ext uri="{FF2B5EF4-FFF2-40B4-BE49-F238E27FC236}">
                  <a16:creationId xmlns:a16="http://schemas.microsoft.com/office/drawing/2014/main" id="{F12E90C0-D95D-94B1-F9B6-F82E45C59FD3}"/>
                </a:ext>
              </a:extLst>
            </p:cNvPr>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7126;p64">
              <a:extLst>
                <a:ext uri="{FF2B5EF4-FFF2-40B4-BE49-F238E27FC236}">
                  <a16:creationId xmlns:a16="http://schemas.microsoft.com/office/drawing/2014/main" id="{45166736-EB2D-AAF0-2DFA-9D2726BC0E57}"/>
                </a:ext>
              </a:extLst>
            </p:cNvPr>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7127;p64">
              <a:extLst>
                <a:ext uri="{FF2B5EF4-FFF2-40B4-BE49-F238E27FC236}">
                  <a16:creationId xmlns:a16="http://schemas.microsoft.com/office/drawing/2014/main" id="{6D06881F-727A-A502-EA9A-EE5E32DCC596}"/>
                </a:ext>
              </a:extLst>
            </p:cNvPr>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7128;p64">
              <a:extLst>
                <a:ext uri="{FF2B5EF4-FFF2-40B4-BE49-F238E27FC236}">
                  <a16:creationId xmlns:a16="http://schemas.microsoft.com/office/drawing/2014/main" id="{12CEEA2C-04E1-6576-C703-E65273EAA368}"/>
                </a:ext>
              </a:extLst>
            </p:cNvPr>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7129;p64">
              <a:extLst>
                <a:ext uri="{FF2B5EF4-FFF2-40B4-BE49-F238E27FC236}">
                  <a16:creationId xmlns:a16="http://schemas.microsoft.com/office/drawing/2014/main" id="{5CDB1C87-DB1F-AE10-D24F-6D98EB47E855}"/>
                </a:ext>
              </a:extLst>
            </p:cNvPr>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7130;p64">
              <a:extLst>
                <a:ext uri="{FF2B5EF4-FFF2-40B4-BE49-F238E27FC236}">
                  <a16:creationId xmlns:a16="http://schemas.microsoft.com/office/drawing/2014/main" id="{FDBD00DD-95A0-6122-80A3-1C4B37006C7A}"/>
                </a:ext>
              </a:extLst>
            </p:cNvPr>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7131;p64">
              <a:extLst>
                <a:ext uri="{FF2B5EF4-FFF2-40B4-BE49-F238E27FC236}">
                  <a16:creationId xmlns:a16="http://schemas.microsoft.com/office/drawing/2014/main" id="{558CFE3F-7106-40B8-685D-1766EB64C0FA}"/>
                </a:ext>
              </a:extLst>
            </p:cNvPr>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7132;p64">
              <a:extLst>
                <a:ext uri="{FF2B5EF4-FFF2-40B4-BE49-F238E27FC236}">
                  <a16:creationId xmlns:a16="http://schemas.microsoft.com/office/drawing/2014/main" id="{33923C81-9BF9-B625-E95F-A9BEF546A34C}"/>
                </a:ext>
              </a:extLst>
            </p:cNvPr>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7133;p64">
              <a:extLst>
                <a:ext uri="{FF2B5EF4-FFF2-40B4-BE49-F238E27FC236}">
                  <a16:creationId xmlns:a16="http://schemas.microsoft.com/office/drawing/2014/main" id="{C6D0C3A8-1C90-81C8-D362-619B5ECBF172}"/>
                </a:ext>
              </a:extLst>
            </p:cNvPr>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7134;p64">
              <a:extLst>
                <a:ext uri="{FF2B5EF4-FFF2-40B4-BE49-F238E27FC236}">
                  <a16:creationId xmlns:a16="http://schemas.microsoft.com/office/drawing/2014/main" id="{3953B222-EBE0-BD81-453E-FC38318CD767}"/>
                </a:ext>
              </a:extLst>
            </p:cNvPr>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7135;p64">
              <a:extLst>
                <a:ext uri="{FF2B5EF4-FFF2-40B4-BE49-F238E27FC236}">
                  <a16:creationId xmlns:a16="http://schemas.microsoft.com/office/drawing/2014/main" id="{B2E666F4-2B7F-3DF5-7874-BC7BF8504A72}"/>
                </a:ext>
              </a:extLst>
            </p:cNvPr>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7136;p64">
              <a:extLst>
                <a:ext uri="{FF2B5EF4-FFF2-40B4-BE49-F238E27FC236}">
                  <a16:creationId xmlns:a16="http://schemas.microsoft.com/office/drawing/2014/main" id="{04FD056B-4C1C-DBFB-2229-EE44101777F5}"/>
                </a:ext>
              </a:extLst>
            </p:cNvPr>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7137;p64">
              <a:extLst>
                <a:ext uri="{FF2B5EF4-FFF2-40B4-BE49-F238E27FC236}">
                  <a16:creationId xmlns:a16="http://schemas.microsoft.com/office/drawing/2014/main" id="{E540E475-FDC7-0CDF-26D0-9B82CCEB8F8D}"/>
                </a:ext>
              </a:extLst>
            </p:cNvPr>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7138;p64">
              <a:extLst>
                <a:ext uri="{FF2B5EF4-FFF2-40B4-BE49-F238E27FC236}">
                  <a16:creationId xmlns:a16="http://schemas.microsoft.com/office/drawing/2014/main" id="{CD879239-B0E3-4423-A267-77A4599161A7}"/>
                </a:ext>
              </a:extLst>
            </p:cNvPr>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7139;p64">
              <a:extLst>
                <a:ext uri="{FF2B5EF4-FFF2-40B4-BE49-F238E27FC236}">
                  <a16:creationId xmlns:a16="http://schemas.microsoft.com/office/drawing/2014/main" id="{3F6BA1B9-5F30-E410-9C2D-C7BCC38F9A34}"/>
                </a:ext>
              </a:extLst>
            </p:cNvPr>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7140;p64">
              <a:extLst>
                <a:ext uri="{FF2B5EF4-FFF2-40B4-BE49-F238E27FC236}">
                  <a16:creationId xmlns:a16="http://schemas.microsoft.com/office/drawing/2014/main" id="{8F338F99-67C3-CBE7-E40F-44A1002F522A}"/>
                </a:ext>
              </a:extLst>
            </p:cNvPr>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7141;p64">
              <a:extLst>
                <a:ext uri="{FF2B5EF4-FFF2-40B4-BE49-F238E27FC236}">
                  <a16:creationId xmlns:a16="http://schemas.microsoft.com/office/drawing/2014/main" id="{004AD0F8-8140-74D0-A4B5-6EC5E2C90A62}"/>
                </a:ext>
              </a:extLst>
            </p:cNvPr>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7142;p64">
              <a:extLst>
                <a:ext uri="{FF2B5EF4-FFF2-40B4-BE49-F238E27FC236}">
                  <a16:creationId xmlns:a16="http://schemas.microsoft.com/office/drawing/2014/main" id="{0E8843FB-5D57-7E9B-C887-05993E536337}"/>
                </a:ext>
              </a:extLst>
            </p:cNvPr>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7143;p64">
              <a:extLst>
                <a:ext uri="{FF2B5EF4-FFF2-40B4-BE49-F238E27FC236}">
                  <a16:creationId xmlns:a16="http://schemas.microsoft.com/office/drawing/2014/main" id="{FB4C070F-62DE-1A8A-003A-4194BAD8CC60}"/>
                </a:ext>
              </a:extLst>
            </p:cNvPr>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7144;p64">
              <a:extLst>
                <a:ext uri="{FF2B5EF4-FFF2-40B4-BE49-F238E27FC236}">
                  <a16:creationId xmlns:a16="http://schemas.microsoft.com/office/drawing/2014/main" id="{87933389-2E67-CF18-6005-1A7A1F360C37}"/>
                </a:ext>
              </a:extLst>
            </p:cNvPr>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7145;p64">
              <a:extLst>
                <a:ext uri="{FF2B5EF4-FFF2-40B4-BE49-F238E27FC236}">
                  <a16:creationId xmlns:a16="http://schemas.microsoft.com/office/drawing/2014/main" id="{BC3598F5-BCC3-B6A6-7F05-92A7887293AB}"/>
                </a:ext>
              </a:extLst>
            </p:cNvPr>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7146;p64">
              <a:extLst>
                <a:ext uri="{FF2B5EF4-FFF2-40B4-BE49-F238E27FC236}">
                  <a16:creationId xmlns:a16="http://schemas.microsoft.com/office/drawing/2014/main" id="{9AFFE6E5-90E6-AFB4-74C3-5B93AF28F59D}"/>
                </a:ext>
              </a:extLst>
            </p:cNvPr>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7147;p64">
              <a:extLst>
                <a:ext uri="{FF2B5EF4-FFF2-40B4-BE49-F238E27FC236}">
                  <a16:creationId xmlns:a16="http://schemas.microsoft.com/office/drawing/2014/main" id="{452AE49E-8539-24C2-47DD-D311B1602552}"/>
                </a:ext>
              </a:extLst>
            </p:cNvPr>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7148;p64">
              <a:extLst>
                <a:ext uri="{FF2B5EF4-FFF2-40B4-BE49-F238E27FC236}">
                  <a16:creationId xmlns:a16="http://schemas.microsoft.com/office/drawing/2014/main" id="{7F2C3568-AFBB-0C2B-5554-A4D798C43356}"/>
                </a:ext>
              </a:extLst>
            </p:cNvPr>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7149;p64">
              <a:extLst>
                <a:ext uri="{FF2B5EF4-FFF2-40B4-BE49-F238E27FC236}">
                  <a16:creationId xmlns:a16="http://schemas.microsoft.com/office/drawing/2014/main" id="{02DBE556-B179-FEF1-6174-62571D2DF5FA}"/>
                </a:ext>
              </a:extLst>
            </p:cNvPr>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7150;p64">
              <a:extLst>
                <a:ext uri="{FF2B5EF4-FFF2-40B4-BE49-F238E27FC236}">
                  <a16:creationId xmlns:a16="http://schemas.microsoft.com/office/drawing/2014/main" id="{2EC12C84-57DF-93D3-2FB1-F349A898AE04}"/>
                </a:ext>
              </a:extLst>
            </p:cNvPr>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7151;p64">
              <a:extLst>
                <a:ext uri="{FF2B5EF4-FFF2-40B4-BE49-F238E27FC236}">
                  <a16:creationId xmlns:a16="http://schemas.microsoft.com/office/drawing/2014/main" id="{A47B7D1B-304A-A74E-8D44-65D666F4D0A0}"/>
                </a:ext>
              </a:extLst>
            </p:cNvPr>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7152;p64">
              <a:extLst>
                <a:ext uri="{FF2B5EF4-FFF2-40B4-BE49-F238E27FC236}">
                  <a16:creationId xmlns:a16="http://schemas.microsoft.com/office/drawing/2014/main" id="{8298DB86-50C8-8535-2FEA-578171226A5A}"/>
                </a:ext>
              </a:extLst>
            </p:cNvPr>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7153;p64">
              <a:extLst>
                <a:ext uri="{FF2B5EF4-FFF2-40B4-BE49-F238E27FC236}">
                  <a16:creationId xmlns:a16="http://schemas.microsoft.com/office/drawing/2014/main" id="{873DEADD-140C-628D-E9B4-BDC482B096E3}"/>
                </a:ext>
              </a:extLst>
            </p:cNvPr>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7154;p64">
              <a:extLst>
                <a:ext uri="{FF2B5EF4-FFF2-40B4-BE49-F238E27FC236}">
                  <a16:creationId xmlns:a16="http://schemas.microsoft.com/office/drawing/2014/main" id="{8E7C604C-6C15-BB75-BC74-9E9E6DD8BFB9}"/>
                </a:ext>
              </a:extLst>
            </p:cNvPr>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7155;p64">
              <a:extLst>
                <a:ext uri="{FF2B5EF4-FFF2-40B4-BE49-F238E27FC236}">
                  <a16:creationId xmlns:a16="http://schemas.microsoft.com/office/drawing/2014/main" id="{4EA1554C-5714-488B-82E1-3111A0CCF8D8}"/>
                </a:ext>
              </a:extLst>
            </p:cNvPr>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7156;p64">
              <a:extLst>
                <a:ext uri="{FF2B5EF4-FFF2-40B4-BE49-F238E27FC236}">
                  <a16:creationId xmlns:a16="http://schemas.microsoft.com/office/drawing/2014/main" id="{2F5E5D7A-9615-782D-134D-1A095EE273BE}"/>
                </a:ext>
              </a:extLst>
            </p:cNvPr>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7157;p64">
              <a:extLst>
                <a:ext uri="{FF2B5EF4-FFF2-40B4-BE49-F238E27FC236}">
                  <a16:creationId xmlns:a16="http://schemas.microsoft.com/office/drawing/2014/main" id="{7774942F-3AF1-7E38-B03D-E1D399D970AC}"/>
                </a:ext>
              </a:extLst>
            </p:cNvPr>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7158;p64">
              <a:extLst>
                <a:ext uri="{FF2B5EF4-FFF2-40B4-BE49-F238E27FC236}">
                  <a16:creationId xmlns:a16="http://schemas.microsoft.com/office/drawing/2014/main" id="{3FCBA7EE-23C9-A985-FE7E-F89E1E9C3760}"/>
                </a:ext>
              </a:extLst>
            </p:cNvPr>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7159;p64">
              <a:extLst>
                <a:ext uri="{FF2B5EF4-FFF2-40B4-BE49-F238E27FC236}">
                  <a16:creationId xmlns:a16="http://schemas.microsoft.com/office/drawing/2014/main" id="{4453EA2B-5950-A520-0B67-CC7E2C318584}"/>
                </a:ext>
              </a:extLst>
            </p:cNvPr>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7160;p64">
              <a:extLst>
                <a:ext uri="{FF2B5EF4-FFF2-40B4-BE49-F238E27FC236}">
                  <a16:creationId xmlns:a16="http://schemas.microsoft.com/office/drawing/2014/main" id="{14FA2D17-B4BD-9867-6858-B445BEC0B478}"/>
                </a:ext>
              </a:extLst>
            </p:cNvPr>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7161;p64">
              <a:extLst>
                <a:ext uri="{FF2B5EF4-FFF2-40B4-BE49-F238E27FC236}">
                  <a16:creationId xmlns:a16="http://schemas.microsoft.com/office/drawing/2014/main" id="{4F831D21-32C8-BCA2-15EB-6AC26CF74DC5}"/>
                </a:ext>
              </a:extLst>
            </p:cNvPr>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5" name="Google Shape;7162;p64">
              <a:extLst>
                <a:ext uri="{FF2B5EF4-FFF2-40B4-BE49-F238E27FC236}">
                  <a16:creationId xmlns:a16="http://schemas.microsoft.com/office/drawing/2014/main" id="{7F1BF2A0-D48C-7936-F590-14423BB9D849}"/>
                </a:ext>
              </a:extLst>
            </p:cNvPr>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6" name="Google Shape;7163;p64">
              <a:extLst>
                <a:ext uri="{FF2B5EF4-FFF2-40B4-BE49-F238E27FC236}">
                  <a16:creationId xmlns:a16="http://schemas.microsoft.com/office/drawing/2014/main" id="{1D651C10-D41F-2EA4-2583-41528CDAC4AD}"/>
                </a:ext>
              </a:extLst>
            </p:cNvPr>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7164;p64">
              <a:extLst>
                <a:ext uri="{FF2B5EF4-FFF2-40B4-BE49-F238E27FC236}">
                  <a16:creationId xmlns:a16="http://schemas.microsoft.com/office/drawing/2014/main" id="{563F1360-E71B-EAB9-0BF1-454FD357105F}"/>
                </a:ext>
              </a:extLst>
            </p:cNvPr>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8" name="Google Shape;7165;p64">
              <a:extLst>
                <a:ext uri="{FF2B5EF4-FFF2-40B4-BE49-F238E27FC236}">
                  <a16:creationId xmlns:a16="http://schemas.microsoft.com/office/drawing/2014/main" id="{85AD8B61-52AC-C250-FC6D-D5B6BA9E512A}"/>
                </a:ext>
              </a:extLst>
            </p:cNvPr>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9" name="Google Shape;7166;p64">
              <a:extLst>
                <a:ext uri="{FF2B5EF4-FFF2-40B4-BE49-F238E27FC236}">
                  <a16:creationId xmlns:a16="http://schemas.microsoft.com/office/drawing/2014/main" id="{95CD03B8-195F-ADD3-5692-F60523176F5D}"/>
                </a:ext>
              </a:extLst>
            </p:cNvPr>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7167;p64">
              <a:extLst>
                <a:ext uri="{FF2B5EF4-FFF2-40B4-BE49-F238E27FC236}">
                  <a16:creationId xmlns:a16="http://schemas.microsoft.com/office/drawing/2014/main" id="{1706E6C5-B269-1550-B51D-775782CADDE6}"/>
                </a:ext>
              </a:extLst>
            </p:cNvPr>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1" name="Google Shape;7168;p64">
              <a:extLst>
                <a:ext uri="{FF2B5EF4-FFF2-40B4-BE49-F238E27FC236}">
                  <a16:creationId xmlns:a16="http://schemas.microsoft.com/office/drawing/2014/main" id="{015D5050-24BC-1588-3805-818531CAC5CD}"/>
                </a:ext>
              </a:extLst>
            </p:cNvPr>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2" name="Google Shape;7169;p64">
              <a:extLst>
                <a:ext uri="{FF2B5EF4-FFF2-40B4-BE49-F238E27FC236}">
                  <a16:creationId xmlns:a16="http://schemas.microsoft.com/office/drawing/2014/main" id="{FBB7E09E-D550-B511-8DC0-92E44739DA07}"/>
                </a:ext>
              </a:extLst>
            </p:cNvPr>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7170;p64">
              <a:extLst>
                <a:ext uri="{FF2B5EF4-FFF2-40B4-BE49-F238E27FC236}">
                  <a16:creationId xmlns:a16="http://schemas.microsoft.com/office/drawing/2014/main" id="{894FF54B-8550-3D87-DC32-5D231C95413D}"/>
                </a:ext>
              </a:extLst>
            </p:cNvPr>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4" name="Google Shape;7171;p64">
              <a:extLst>
                <a:ext uri="{FF2B5EF4-FFF2-40B4-BE49-F238E27FC236}">
                  <a16:creationId xmlns:a16="http://schemas.microsoft.com/office/drawing/2014/main" id="{2D20AA13-A03F-0815-1D1A-A69B55342714}"/>
                </a:ext>
              </a:extLst>
            </p:cNvPr>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5" name="Google Shape;7172;p64">
              <a:extLst>
                <a:ext uri="{FF2B5EF4-FFF2-40B4-BE49-F238E27FC236}">
                  <a16:creationId xmlns:a16="http://schemas.microsoft.com/office/drawing/2014/main" id="{0A2A55BC-A149-7CF5-0B64-7E0A32AC908B}"/>
                </a:ext>
              </a:extLst>
            </p:cNvPr>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7173;p64">
              <a:extLst>
                <a:ext uri="{FF2B5EF4-FFF2-40B4-BE49-F238E27FC236}">
                  <a16:creationId xmlns:a16="http://schemas.microsoft.com/office/drawing/2014/main" id="{AEBFD99D-C080-9DF9-A1B3-31D0F835DD4B}"/>
                </a:ext>
              </a:extLst>
            </p:cNvPr>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7" name="Google Shape;7174;p64">
              <a:extLst>
                <a:ext uri="{FF2B5EF4-FFF2-40B4-BE49-F238E27FC236}">
                  <a16:creationId xmlns:a16="http://schemas.microsoft.com/office/drawing/2014/main" id="{7E216E9D-5B19-A8C3-6A82-108305A2EAB0}"/>
                </a:ext>
              </a:extLst>
            </p:cNvPr>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8" name="Google Shape;7175;p64">
              <a:extLst>
                <a:ext uri="{FF2B5EF4-FFF2-40B4-BE49-F238E27FC236}">
                  <a16:creationId xmlns:a16="http://schemas.microsoft.com/office/drawing/2014/main" id="{9F5AB1E7-1D56-5F3B-46CB-7E5F83139308}"/>
                </a:ext>
              </a:extLst>
            </p:cNvPr>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7176;p64">
              <a:extLst>
                <a:ext uri="{FF2B5EF4-FFF2-40B4-BE49-F238E27FC236}">
                  <a16:creationId xmlns:a16="http://schemas.microsoft.com/office/drawing/2014/main" id="{28A91930-C839-37CC-5772-01B5E6EEDA53}"/>
                </a:ext>
              </a:extLst>
            </p:cNvPr>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0" name="Google Shape;7177;p64">
              <a:extLst>
                <a:ext uri="{FF2B5EF4-FFF2-40B4-BE49-F238E27FC236}">
                  <a16:creationId xmlns:a16="http://schemas.microsoft.com/office/drawing/2014/main" id="{5F48B642-ECD8-EBAF-673F-87DBEF6FE919}"/>
                </a:ext>
              </a:extLst>
            </p:cNvPr>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1" name="Google Shape;7178;p64">
              <a:extLst>
                <a:ext uri="{FF2B5EF4-FFF2-40B4-BE49-F238E27FC236}">
                  <a16:creationId xmlns:a16="http://schemas.microsoft.com/office/drawing/2014/main" id="{92E6F7F0-8001-C6CA-9E7F-803FCE947D20}"/>
                </a:ext>
              </a:extLst>
            </p:cNvPr>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2" name="Google Shape;7179;p64">
              <a:extLst>
                <a:ext uri="{FF2B5EF4-FFF2-40B4-BE49-F238E27FC236}">
                  <a16:creationId xmlns:a16="http://schemas.microsoft.com/office/drawing/2014/main" id="{D5169C68-8642-C1DE-8E95-B957F8D8DAE0}"/>
                </a:ext>
              </a:extLst>
            </p:cNvPr>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7180;p64">
              <a:extLst>
                <a:ext uri="{FF2B5EF4-FFF2-40B4-BE49-F238E27FC236}">
                  <a16:creationId xmlns:a16="http://schemas.microsoft.com/office/drawing/2014/main" id="{C0229060-8D61-6F89-279C-8E762385745A}"/>
                </a:ext>
              </a:extLst>
            </p:cNvPr>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7181;p64">
              <a:extLst>
                <a:ext uri="{FF2B5EF4-FFF2-40B4-BE49-F238E27FC236}">
                  <a16:creationId xmlns:a16="http://schemas.microsoft.com/office/drawing/2014/main" id="{62D4DCF4-4B94-72C3-AB4A-137B592E10A2}"/>
                </a:ext>
              </a:extLst>
            </p:cNvPr>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5" name="Google Shape;7182;p64">
              <a:extLst>
                <a:ext uri="{FF2B5EF4-FFF2-40B4-BE49-F238E27FC236}">
                  <a16:creationId xmlns:a16="http://schemas.microsoft.com/office/drawing/2014/main" id="{0C8AF36B-9700-168A-055E-C600823BD355}"/>
                </a:ext>
              </a:extLst>
            </p:cNvPr>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6" name="Google Shape;7183;p64">
              <a:extLst>
                <a:ext uri="{FF2B5EF4-FFF2-40B4-BE49-F238E27FC236}">
                  <a16:creationId xmlns:a16="http://schemas.microsoft.com/office/drawing/2014/main" id="{7F7F2D93-8072-67EC-7EB4-7AC099144FC5}"/>
                </a:ext>
              </a:extLst>
            </p:cNvPr>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7184;p64">
              <a:extLst>
                <a:ext uri="{FF2B5EF4-FFF2-40B4-BE49-F238E27FC236}">
                  <a16:creationId xmlns:a16="http://schemas.microsoft.com/office/drawing/2014/main" id="{D6AF403E-5279-23FC-C081-F58AA37BF5BC}"/>
                </a:ext>
              </a:extLst>
            </p:cNvPr>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7185;p64">
              <a:extLst>
                <a:ext uri="{FF2B5EF4-FFF2-40B4-BE49-F238E27FC236}">
                  <a16:creationId xmlns:a16="http://schemas.microsoft.com/office/drawing/2014/main" id="{32532EA1-9966-CE09-4368-C8C52F8D4469}"/>
                </a:ext>
              </a:extLst>
            </p:cNvPr>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9" name="Google Shape;7186;p64">
              <a:extLst>
                <a:ext uri="{FF2B5EF4-FFF2-40B4-BE49-F238E27FC236}">
                  <a16:creationId xmlns:a16="http://schemas.microsoft.com/office/drawing/2014/main" id="{FBF248A2-8E0F-D9CF-DB66-8A416CE9D126}"/>
                </a:ext>
              </a:extLst>
            </p:cNvPr>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0" name="Google Shape;7187;p64">
              <a:extLst>
                <a:ext uri="{FF2B5EF4-FFF2-40B4-BE49-F238E27FC236}">
                  <a16:creationId xmlns:a16="http://schemas.microsoft.com/office/drawing/2014/main" id="{330C1478-765E-45C2-3642-17FBB83883CA}"/>
                </a:ext>
              </a:extLst>
            </p:cNvPr>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1" name="Google Shape;7188;p64">
              <a:extLst>
                <a:ext uri="{FF2B5EF4-FFF2-40B4-BE49-F238E27FC236}">
                  <a16:creationId xmlns:a16="http://schemas.microsoft.com/office/drawing/2014/main" id="{6563E226-3C6A-C621-C8E7-C9526FFDC4B7}"/>
                </a:ext>
              </a:extLst>
            </p:cNvPr>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2" name="Google Shape;7189;p64">
              <a:extLst>
                <a:ext uri="{FF2B5EF4-FFF2-40B4-BE49-F238E27FC236}">
                  <a16:creationId xmlns:a16="http://schemas.microsoft.com/office/drawing/2014/main" id="{8D219C14-E314-7932-D198-8919CA701087}"/>
                </a:ext>
              </a:extLst>
            </p:cNvPr>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3" name="Google Shape;7190;p64">
              <a:extLst>
                <a:ext uri="{FF2B5EF4-FFF2-40B4-BE49-F238E27FC236}">
                  <a16:creationId xmlns:a16="http://schemas.microsoft.com/office/drawing/2014/main" id="{C1B7D107-C836-A901-2B8B-9BC44384453E}"/>
                </a:ext>
              </a:extLst>
            </p:cNvPr>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7191;p64">
              <a:extLst>
                <a:ext uri="{FF2B5EF4-FFF2-40B4-BE49-F238E27FC236}">
                  <a16:creationId xmlns:a16="http://schemas.microsoft.com/office/drawing/2014/main" id="{217446CF-9DAA-B755-B80B-259A96163D11}"/>
                </a:ext>
              </a:extLst>
            </p:cNvPr>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7192;p64">
              <a:extLst>
                <a:ext uri="{FF2B5EF4-FFF2-40B4-BE49-F238E27FC236}">
                  <a16:creationId xmlns:a16="http://schemas.microsoft.com/office/drawing/2014/main" id="{D0F56BB4-BF49-E5EE-75D6-8ABF674E6CCF}"/>
                </a:ext>
              </a:extLst>
            </p:cNvPr>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7193;p64">
              <a:extLst>
                <a:ext uri="{FF2B5EF4-FFF2-40B4-BE49-F238E27FC236}">
                  <a16:creationId xmlns:a16="http://schemas.microsoft.com/office/drawing/2014/main" id="{3430C263-F46A-2F29-3825-0262B8E0D2B8}"/>
                </a:ext>
              </a:extLst>
            </p:cNvPr>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7194;p64">
              <a:extLst>
                <a:ext uri="{FF2B5EF4-FFF2-40B4-BE49-F238E27FC236}">
                  <a16:creationId xmlns:a16="http://schemas.microsoft.com/office/drawing/2014/main" id="{9AFCB72C-4F8D-5102-EA72-B70649BCB98F}"/>
                </a:ext>
              </a:extLst>
            </p:cNvPr>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7195;p64">
              <a:extLst>
                <a:ext uri="{FF2B5EF4-FFF2-40B4-BE49-F238E27FC236}">
                  <a16:creationId xmlns:a16="http://schemas.microsoft.com/office/drawing/2014/main" id="{406E1D13-106F-188E-82E7-2BBADEA3693E}"/>
                </a:ext>
              </a:extLst>
            </p:cNvPr>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7196;p64">
              <a:extLst>
                <a:ext uri="{FF2B5EF4-FFF2-40B4-BE49-F238E27FC236}">
                  <a16:creationId xmlns:a16="http://schemas.microsoft.com/office/drawing/2014/main" id="{1AFFAC11-AF6E-4DD2-DF99-E6A1F9425800}"/>
                </a:ext>
              </a:extLst>
            </p:cNvPr>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7197;p64">
              <a:extLst>
                <a:ext uri="{FF2B5EF4-FFF2-40B4-BE49-F238E27FC236}">
                  <a16:creationId xmlns:a16="http://schemas.microsoft.com/office/drawing/2014/main" id="{B2033D3A-1BAB-DA18-16B4-90EEED3ED1D8}"/>
                </a:ext>
              </a:extLst>
            </p:cNvPr>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7198;p64">
              <a:extLst>
                <a:ext uri="{FF2B5EF4-FFF2-40B4-BE49-F238E27FC236}">
                  <a16:creationId xmlns:a16="http://schemas.microsoft.com/office/drawing/2014/main" id="{0017DB43-4267-F5E4-6B7B-F55CEA80D561}"/>
                </a:ext>
              </a:extLst>
            </p:cNvPr>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7199;p64">
              <a:extLst>
                <a:ext uri="{FF2B5EF4-FFF2-40B4-BE49-F238E27FC236}">
                  <a16:creationId xmlns:a16="http://schemas.microsoft.com/office/drawing/2014/main" id="{1D789ACA-CB7F-036F-E52E-EF474B278376}"/>
                </a:ext>
              </a:extLst>
            </p:cNvPr>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3" name="Google Shape;7200;p64">
              <a:extLst>
                <a:ext uri="{FF2B5EF4-FFF2-40B4-BE49-F238E27FC236}">
                  <a16:creationId xmlns:a16="http://schemas.microsoft.com/office/drawing/2014/main" id="{699EBA04-84DB-9F3E-4DB2-0A1CA3F5882A}"/>
                </a:ext>
              </a:extLst>
            </p:cNvPr>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4" name="Google Shape;7201;p64">
              <a:extLst>
                <a:ext uri="{FF2B5EF4-FFF2-40B4-BE49-F238E27FC236}">
                  <a16:creationId xmlns:a16="http://schemas.microsoft.com/office/drawing/2014/main" id="{F7D4AEA4-4676-78C3-6CE5-5DAD8ACD0B2C}"/>
                </a:ext>
              </a:extLst>
            </p:cNvPr>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5" name="Google Shape;7202;p64">
              <a:extLst>
                <a:ext uri="{FF2B5EF4-FFF2-40B4-BE49-F238E27FC236}">
                  <a16:creationId xmlns:a16="http://schemas.microsoft.com/office/drawing/2014/main" id="{B103A38D-FDF6-BF99-C42D-B8D5F120FBAF}"/>
                </a:ext>
              </a:extLst>
            </p:cNvPr>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6" name="Google Shape;7203;p64">
              <a:extLst>
                <a:ext uri="{FF2B5EF4-FFF2-40B4-BE49-F238E27FC236}">
                  <a16:creationId xmlns:a16="http://schemas.microsoft.com/office/drawing/2014/main" id="{D3D8DCDA-E3AF-9737-AADB-8BB08000DE2E}"/>
                </a:ext>
              </a:extLst>
            </p:cNvPr>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7204;p64">
              <a:extLst>
                <a:ext uri="{FF2B5EF4-FFF2-40B4-BE49-F238E27FC236}">
                  <a16:creationId xmlns:a16="http://schemas.microsoft.com/office/drawing/2014/main" id="{AF21F2CA-1C61-787A-62CD-F9339DA0D8E2}"/>
                </a:ext>
              </a:extLst>
            </p:cNvPr>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7205;p64">
              <a:extLst>
                <a:ext uri="{FF2B5EF4-FFF2-40B4-BE49-F238E27FC236}">
                  <a16:creationId xmlns:a16="http://schemas.microsoft.com/office/drawing/2014/main" id="{DAFB396A-01E4-5D02-1F9B-4F8C057E2FD8}"/>
                </a:ext>
              </a:extLst>
            </p:cNvPr>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7206;p64">
              <a:extLst>
                <a:ext uri="{FF2B5EF4-FFF2-40B4-BE49-F238E27FC236}">
                  <a16:creationId xmlns:a16="http://schemas.microsoft.com/office/drawing/2014/main" id="{C08BCB05-6820-A972-94B6-ABA81A88EC19}"/>
                </a:ext>
              </a:extLst>
            </p:cNvPr>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7207;p64">
              <a:extLst>
                <a:ext uri="{FF2B5EF4-FFF2-40B4-BE49-F238E27FC236}">
                  <a16:creationId xmlns:a16="http://schemas.microsoft.com/office/drawing/2014/main" id="{B76D2402-6CAA-37C1-7761-32FB6EAF18FD}"/>
                </a:ext>
              </a:extLst>
            </p:cNvPr>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1" name="Google Shape;7208;p64">
              <a:extLst>
                <a:ext uri="{FF2B5EF4-FFF2-40B4-BE49-F238E27FC236}">
                  <a16:creationId xmlns:a16="http://schemas.microsoft.com/office/drawing/2014/main" id="{5F92A18F-16BC-829A-4466-BCAAA738946F}"/>
                </a:ext>
              </a:extLst>
            </p:cNvPr>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7209;p64">
              <a:extLst>
                <a:ext uri="{FF2B5EF4-FFF2-40B4-BE49-F238E27FC236}">
                  <a16:creationId xmlns:a16="http://schemas.microsoft.com/office/drawing/2014/main" id="{71A4C966-5876-206E-1EE9-69509E94AD04}"/>
                </a:ext>
              </a:extLst>
            </p:cNvPr>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7210;p64">
              <a:extLst>
                <a:ext uri="{FF2B5EF4-FFF2-40B4-BE49-F238E27FC236}">
                  <a16:creationId xmlns:a16="http://schemas.microsoft.com/office/drawing/2014/main" id="{918FE309-3588-D1EC-899A-89AE89444845}"/>
                </a:ext>
              </a:extLst>
            </p:cNvPr>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4" name="Google Shape;7211;p64">
              <a:extLst>
                <a:ext uri="{FF2B5EF4-FFF2-40B4-BE49-F238E27FC236}">
                  <a16:creationId xmlns:a16="http://schemas.microsoft.com/office/drawing/2014/main" id="{B10D8083-7A86-759D-96EB-B304E211B996}"/>
                </a:ext>
              </a:extLst>
            </p:cNvPr>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5" name="Google Shape;7212;p64">
              <a:extLst>
                <a:ext uri="{FF2B5EF4-FFF2-40B4-BE49-F238E27FC236}">
                  <a16:creationId xmlns:a16="http://schemas.microsoft.com/office/drawing/2014/main" id="{F03E14AC-85A0-3CBF-A27E-AAA2135328BA}"/>
                </a:ext>
              </a:extLst>
            </p:cNvPr>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6" name="Google Shape;7213;p64">
              <a:extLst>
                <a:ext uri="{FF2B5EF4-FFF2-40B4-BE49-F238E27FC236}">
                  <a16:creationId xmlns:a16="http://schemas.microsoft.com/office/drawing/2014/main" id="{796F93BF-11D9-ADB9-6274-F72E8619E471}"/>
                </a:ext>
              </a:extLst>
            </p:cNvPr>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7" name="Google Shape;7214;p64">
              <a:extLst>
                <a:ext uri="{FF2B5EF4-FFF2-40B4-BE49-F238E27FC236}">
                  <a16:creationId xmlns:a16="http://schemas.microsoft.com/office/drawing/2014/main" id="{01C758E6-6E51-6D90-0C9E-8BB603069E6B}"/>
                </a:ext>
              </a:extLst>
            </p:cNvPr>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8" name="Google Shape;7215;p64">
              <a:extLst>
                <a:ext uri="{FF2B5EF4-FFF2-40B4-BE49-F238E27FC236}">
                  <a16:creationId xmlns:a16="http://schemas.microsoft.com/office/drawing/2014/main" id="{6A58F858-07E7-9405-FC05-54930102F119}"/>
                </a:ext>
              </a:extLst>
            </p:cNvPr>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7216;p64">
              <a:extLst>
                <a:ext uri="{FF2B5EF4-FFF2-40B4-BE49-F238E27FC236}">
                  <a16:creationId xmlns:a16="http://schemas.microsoft.com/office/drawing/2014/main" id="{19189773-940A-521E-595F-89F9C5ED3E34}"/>
                </a:ext>
              </a:extLst>
            </p:cNvPr>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7217;p64">
              <a:extLst>
                <a:ext uri="{FF2B5EF4-FFF2-40B4-BE49-F238E27FC236}">
                  <a16:creationId xmlns:a16="http://schemas.microsoft.com/office/drawing/2014/main" id="{37DD2AD5-33F3-A679-A44D-0EE1ACCB1719}"/>
                </a:ext>
              </a:extLst>
            </p:cNvPr>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7218;p64">
              <a:extLst>
                <a:ext uri="{FF2B5EF4-FFF2-40B4-BE49-F238E27FC236}">
                  <a16:creationId xmlns:a16="http://schemas.microsoft.com/office/drawing/2014/main" id="{1C2B6D92-ACEE-A13D-995B-5A4A054AE108}"/>
                </a:ext>
              </a:extLst>
            </p:cNvPr>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7219;p64">
              <a:extLst>
                <a:ext uri="{FF2B5EF4-FFF2-40B4-BE49-F238E27FC236}">
                  <a16:creationId xmlns:a16="http://schemas.microsoft.com/office/drawing/2014/main" id="{43BA16C8-B55D-1C82-6757-AADE7DF92F08}"/>
                </a:ext>
              </a:extLst>
            </p:cNvPr>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7220;p64">
              <a:extLst>
                <a:ext uri="{FF2B5EF4-FFF2-40B4-BE49-F238E27FC236}">
                  <a16:creationId xmlns:a16="http://schemas.microsoft.com/office/drawing/2014/main" id="{013630C7-8550-34AC-6EA4-30D3B1667A16}"/>
                </a:ext>
              </a:extLst>
            </p:cNvPr>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7221;p64">
              <a:extLst>
                <a:ext uri="{FF2B5EF4-FFF2-40B4-BE49-F238E27FC236}">
                  <a16:creationId xmlns:a16="http://schemas.microsoft.com/office/drawing/2014/main" id="{5A95EE9A-AB05-6C3D-9A05-252F4C4AC01A}"/>
                </a:ext>
              </a:extLst>
            </p:cNvPr>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7222;p64">
              <a:extLst>
                <a:ext uri="{FF2B5EF4-FFF2-40B4-BE49-F238E27FC236}">
                  <a16:creationId xmlns:a16="http://schemas.microsoft.com/office/drawing/2014/main" id="{A703D14D-8CE8-F88E-B5F8-04A89ADC0176}"/>
                </a:ext>
              </a:extLst>
            </p:cNvPr>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7223;p64">
              <a:extLst>
                <a:ext uri="{FF2B5EF4-FFF2-40B4-BE49-F238E27FC236}">
                  <a16:creationId xmlns:a16="http://schemas.microsoft.com/office/drawing/2014/main" id="{25CBF454-0B27-BCEC-C87E-2433C14E0E91}"/>
                </a:ext>
              </a:extLst>
            </p:cNvPr>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7224;p64">
              <a:extLst>
                <a:ext uri="{FF2B5EF4-FFF2-40B4-BE49-F238E27FC236}">
                  <a16:creationId xmlns:a16="http://schemas.microsoft.com/office/drawing/2014/main" id="{BB7EAC25-AF11-C105-120F-034839607619}"/>
                </a:ext>
              </a:extLst>
            </p:cNvPr>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7225;p64">
              <a:extLst>
                <a:ext uri="{FF2B5EF4-FFF2-40B4-BE49-F238E27FC236}">
                  <a16:creationId xmlns:a16="http://schemas.microsoft.com/office/drawing/2014/main" id="{A94B0BFA-A8CB-64BF-29D4-DFE1003412FB}"/>
                </a:ext>
              </a:extLst>
            </p:cNvPr>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7226;p64">
              <a:extLst>
                <a:ext uri="{FF2B5EF4-FFF2-40B4-BE49-F238E27FC236}">
                  <a16:creationId xmlns:a16="http://schemas.microsoft.com/office/drawing/2014/main" id="{067B4CD2-66FC-EE88-8A01-4D9A43B4E6D1}"/>
                </a:ext>
              </a:extLst>
            </p:cNvPr>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7227;p64">
              <a:extLst>
                <a:ext uri="{FF2B5EF4-FFF2-40B4-BE49-F238E27FC236}">
                  <a16:creationId xmlns:a16="http://schemas.microsoft.com/office/drawing/2014/main" id="{99FBC1D5-8137-EF01-2BDA-63942EF195B0}"/>
                </a:ext>
              </a:extLst>
            </p:cNvPr>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1" name="Google Shape;7228;p64">
              <a:extLst>
                <a:ext uri="{FF2B5EF4-FFF2-40B4-BE49-F238E27FC236}">
                  <a16:creationId xmlns:a16="http://schemas.microsoft.com/office/drawing/2014/main" id="{092498DA-FB47-2387-6633-AAD5CB994A0F}"/>
                </a:ext>
              </a:extLst>
            </p:cNvPr>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2" name="Google Shape;7229;p64">
              <a:extLst>
                <a:ext uri="{FF2B5EF4-FFF2-40B4-BE49-F238E27FC236}">
                  <a16:creationId xmlns:a16="http://schemas.microsoft.com/office/drawing/2014/main" id="{C0C5D929-A774-57FC-B63D-10F7FD170DCA}"/>
                </a:ext>
              </a:extLst>
            </p:cNvPr>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7230;p64">
              <a:extLst>
                <a:ext uri="{FF2B5EF4-FFF2-40B4-BE49-F238E27FC236}">
                  <a16:creationId xmlns:a16="http://schemas.microsoft.com/office/drawing/2014/main" id="{1AD5DF9B-F206-7739-0879-B851A2B20B02}"/>
                </a:ext>
              </a:extLst>
            </p:cNvPr>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4" name="Google Shape;7231;p64">
              <a:extLst>
                <a:ext uri="{FF2B5EF4-FFF2-40B4-BE49-F238E27FC236}">
                  <a16:creationId xmlns:a16="http://schemas.microsoft.com/office/drawing/2014/main" id="{9086EF12-843C-36C2-7F63-2124BDE48A7A}"/>
                </a:ext>
              </a:extLst>
            </p:cNvPr>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7232;p64">
              <a:extLst>
                <a:ext uri="{FF2B5EF4-FFF2-40B4-BE49-F238E27FC236}">
                  <a16:creationId xmlns:a16="http://schemas.microsoft.com/office/drawing/2014/main" id="{52DE0AAD-E7C0-D070-D556-28A45113C643}"/>
                </a:ext>
              </a:extLst>
            </p:cNvPr>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6" name="Google Shape;7233;p64">
              <a:extLst>
                <a:ext uri="{FF2B5EF4-FFF2-40B4-BE49-F238E27FC236}">
                  <a16:creationId xmlns:a16="http://schemas.microsoft.com/office/drawing/2014/main" id="{34BF0576-EB7F-63F9-4806-6564DA00BC93}"/>
                </a:ext>
              </a:extLst>
            </p:cNvPr>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7" name="Google Shape;7234;p64">
              <a:extLst>
                <a:ext uri="{FF2B5EF4-FFF2-40B4-BE49-F238E27FC236}">
                  <a16:creationId xmlns:a16="http://schemas.microsoft.com/office/drawing/2014/main" id="{E20B931A-CEBA-7EA6-2C01-46C2C6F572ED}"/>
                </a:ext>
              </a:extLst>
            </p:cNvPr>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8" name="Google Shape;7235;p64">
              <a:extLst>
                <a:ext uri="{FF2B5EF4-FFF2-40B4-BE49-F238E27FC236}">
                  <a16:creationId xmlns:a16="http://schemas.microsoft.com/office/drawing/2014/main" id="{4C5E222A-0EEC-7D5A-8851-85241CEB16D0}"/>
                </a:ext>
              </a:extLst>
            </p:cNvPr>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9" name="Google Shape;7236;p64">
              <a:extLst>
                <a:ext uri="{FF2B5EF4-FFF2-40B4-BE49-F238E27FC236}">
                  <a16:creationId xmlns:a16="http://schemas.microsoft.com/office/drawing/2014/main" id="{6B33829A-B513-8795-77C1-D324BB42A1FD}"/>
                </a:ext>
              </a:extLst>
            </p:cNvPr>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7237;p64">
              <a:extLst>
                <a:ext uri="{FF2B5EF4-FFF2-40B4-BE49-F238E27FC236}">
                  <a16:creationId xmlns:a16="http://schemas.microsoft.com/office/drawing/2014/main" id="{64D38F14-24B8-6EC0-2682-46756F5A3DA5}"/>
                </a:ext>
              </a:extLst>
            </p:cNvPr>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7238;p64">
              <a:extLst>
                <a:ext uri="{FF2B5EF4-FFF2-40B4-BE49-F238E27FC236}">
                  <a16:creationId xmlns:a16="http://schemas.microsoft.com/office/drawing/2014/main" id="{00E54836-9E21-906C-F472-8A70144574C2}"/>
                </a:ext>
              </a:extLst>
            </p:cNvPr>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7239;p64">
              <a:extLst>
                <a:ext uri="{FF2B5EF4-FFF2-40B4-BE49-F238E27FC236}">
                  <a16:creationId xmlns:a16="http://schemas.microsoft.com/office/drawing/2014/main" id="{5B5DA160-B89E-8344-E8D7-1A380D1D5FD2}"/>
                </a:ext>
              </a:extLst>
            </p:cNvPr>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7240;p64">
              <a:extLst>
                <a:ext uri="{FF2B5EF4-FFF2-40B4-BE49-F238E27FC236}">
                  <a16:creationId xmlns:a16="http://schemas.microsoft.com/office/drawing/2014/main" id="{95006E44-475F-C5FD-833B-E5734B2DB847}"/>
                </a:ext>
              </a:extLst>
            </p:cNvPr>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7241;p64">
              <a:extLst>
                <a:ext uri="{FF2B5EF4-FFF2-40B4-BE49-F238E27FC236}">
                  <a16:creationId xmlns:a16="http://schemas.microsoft.com/office/drawing/2014/main" id="{EBEAF5A8-B11F-4B8F-EC86-D9F0A5517741}"/>
                </a:ext>
              </a:extLst>
            </p:cNvPr>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7242;p64">
              <a:extLst>
                <a:ext uri="{FF2B5EF4-FFF2-40B4-BE49-F238E27FC236}">
                  <a16:creationId xmlns:a16="http://schemas.microsoft.com/office/drawing/2014/main" id="{E1310EE5-2254-5350-6CDE-80602FCCC84B}"/>
                </a:ext>
              </a:extLst>
            </p:cNvPr>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6" name="Google Shape;7243;p64">
              <a:extLst>
                <a:ext uri="{FF2B5EF4-FFF2-40B4-BE49-F238E27FC236}">
                  <a16:creationId xmlns:a16="http://schemas.microsoft.com/office/drawing/2014/main" id="{28E1E288-300F-CA51-9761-C17829ABE7E0}"/>
                </a:ext>
              </a:extLst>
            </p:cNvPr>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7" name="Google Shape;7244;p64">
              <a:extLst>
                <a:ext uri="{FF2B5EF4-FFF2-40B4-BE49-F238E27FC236}">
                  <a16:creationId xmlns:a16="http://schemas.microsoft.com/office/drawing/2014/main" id="{4FA26F57-0CDE-2222-C5DC-541E40ECBFFA}"/>
                </a:ext>
              </a:extLst>
            </p:cNvPr>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8" name="Google Shape;7245;p64">
              <a:extLst>
                <a:ext uri="{FF2B5EF4-FFF2-40B4-BE49-F238E27FC236}">
                  <a16:creationId xmlns:a16="http://schemas.microsoft.com/office/drawing/2014/main" id="{D1F3105A-0CD7-6857-4E70-B3C68C79AD0A}"/>
                </a:ext>
              </a:extLst>
            </p:cNvPr>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9" name="Google Shape;7246;p64">
              <a:extLst>
                <a:ext uri="{FF2B5EF4-FFF2-40B4-BE49-F238E27FC236}">
                  <a16:creationId xmlns:a16="http://schemas.microsoft.com/office/drawing/2014/main" id="{ABACCB2D-F18A-4708-54E7-DC0A0A3CB237}"/>
                </a:ext>
              </a:extLst>
            </p:cNvPr>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0" name="Google Shape;7247;p64">
              <a:extLst>
                <a:ext uri="{FF2B5EF4-FFF2-40B4-BE49-F238E27FC236}">
                  <a16:creationId xmlns:a16="http://schemas.microsoft.com/office/drawing/2014/main" id="{1AFCC214-2218-5218-CB33-898E902209B8}"/>
                </a:ext>
              </a:extLst>
            </p:cNvPr>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7248;p64">
              <a:extLst>
                <a:ext uri="{FF2B5EF4-FFF2-40B4-BE49-F238E27FC236}">
                  <a16:creationId xmlns:a16="http://schemas.microsoft.com/office/drawing/2014/main" id="{A9A63B06-C7AB-12B6-7A7E-8DFDAC14D506}"/>
                </a:ext>
              </a:extLst>
            </p:cNvPr>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2" name="Google Shape;7249;p64">
              <a:extLst>
                <a:ext uri="{FF2B5EF4-FFF2-40B4-BE49-F238E27FC236}">
                  <a16:creationId xmlns:a16="http://schemas.microsoft.com/office/drawing/2014/main" id="{3285A1A4-D617-B7AE-5CE7-13D9800E0D99}"/>
                </a:ext>
              </a:extLst>
            </p:cNvPr>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3" name="Google Shape;7250;p64">
              <a:extLst>
                <a:ext uri="{FF2B5EF4-FFF2-40B4-BE49-F238E27FC236}">
                  <a16:creationId xmlns:a16="http://schemas.microsoft.com/office/drawing/2014/main" id="{D1B68513-4084-0A7D-4074-70F72E6DE964}"/>
                </a:ext>
              </a:extLst>
            </p:cNvPr>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7251;p64">
              <a:extLst>
                <a:ext uri="{FF2B5EF4-FFF2-40B4-BE49-F238E27FC236}">
                  <a16:creationId xmlns:a16="http://schemas.microsoft.com/office/drawing/2014/main" id="{2B318F71-352B-A0CA-BF79-99C37CEF2C74}"/>
                </a:ext>
              </a:extLst>
            </p:cNvPr>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5" name="Google Shape;7252;p64">
              <a:extLst>
                <a:ext uri="{FF2B5EF4-FFF2-40B4-BE49-F238E27FC236}">
                  <a16:creationId xmlns:a16="http://schemas.microsoft.com/office/drawing/2014/main" id="{7A57B6F5-35C7-EC27-516C-BD0FF93F20BD}"/>
                </a:ext>
              </a:extLst>
            </p:cNvPr>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6" name="Google Shape;7253;p64">
              <a:extLst>
                <a:ext uri="{FF2B5EF4-FFF2-40B4-BE49-F238E27FC236}">
                  <a16:creationId xmlns:a16="http://schemas.microsoft.com/office/drawing/2014/main" id="{9123E7A9-99D3-3450-D26D-FAC63C6F6990}"/>
                </a:ext>
              </a:extLst>
            </p:cNvPr>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7" name="Google Shape;7254;p64">
              <a:extLst>
                <a:ext uri="{FF2B5EF4-FFF2-40B4-BE49-F238E27FC236}">
                  <a16:creationId xmlns:a16="http://schemas.microsoft.com/office/drawing/2014/main" id="{7CF5D848-F6BD-7E9D-43A3-5DF7314263DD}"/>
                </a:ext>
              </a:extLst>
            </p:cNvPr>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7255;p64">
              <a:extLst>
                <a:ext uri="{FF2B5EF4-FFF2-40B4-BE49-F238E27FC236}">
                  <a16:creationId xmlns:a16="http://schemas.microsoft.com/office/drawing/2014/main" id="{780EE867-A4E6-15B1-9A08-CF3FBA8305ED}"/>
                </a:ext>
              </a:extLst>
            </p:cNvPr>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9" name="Google Shape;7256;p64">
              <a:extLst>
                <a:ext uri="{FF2B5EF4-FFF2-40B4-BE49-F238E27FC236}">
                  <a16:creationId xmlns:a16="http://schemas.microsoft.com/office/drawing/2014/main" id="{6DE21B2A-6B92-ABFB-151A-4B4266AC30B6}"/>
                </a:ext>
              </a:extLst>
            </p:cNvPr>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0" name="Google Shape;7257;p64">
              <a:extLst>
                <a:ext uri="{FF2B5EF4-FFF2-40B4-BE49-F238E27FC236}">
                  <a16:creationId xmlns:a16="http://schemas.microsoft.com/office/drawing/2014/main" id="{78DCE699-000F-08D1-EE58-276D4EBE2890}"/>
                </a:ext>
              </a:extLst>
            </p:cNvPr>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7258;p64">
              <a:extLst>
                <a:ext uri="{FF2B5EF4-FFF2-40B4-BE49-F238E27FC236}">
                  <a16:creationId xmlns:a16="http://schemas.microsoft.com/office/drawing/2014/main" id="{71FA70FC-4A15-C3DE-36F2-A1F1173071AA}"/>
                </a:ext>
              </a:extLst>
            </p:cNvPr>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2" name="Google Shape;7259;p64">
              <a:extLst>
                <a:ext uri="{FF2B5EF4-FFF2-40B4-BE49-F238E27FC236}">
                  <a16:creationId xmlns:a16="http://schemas.microsoft.com/office/drawing/2014/main" id="{192E2B6F-F158-CE34-0C02-6940A7C25538}"/>
                </a:ext>
              </a:extLst>
            </p:cNvPr>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3" name="Google Shape;7260;p64">
              <a:extLst>
                <a:ext uri="{FF2B5EF4-FFF2-40B4-BE49-F238E27FC236}">
                  <a16:creationId xmlns:a16="http://schemas.microsoft.com/office/drawing/2014/main" id="{7E14F154-8188-013B-FDAD-FEFCFB9BCE00}"/>
                </a:ext>
              </a:extLst>
            </p:cNvPr>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7261;p64">
              <a:extLst>
                <a:ext uri="{FF2B5EF4-FFF2-40B4-BE49-F238E27FC236}">
                  <a16:creationId xmlns:a16="http://schemas.microsoft.com/office/drawing/2014/main" id="{FDCD7AAA-D711-5251-4197-90A103CD5AF6}"/>
                </a:ext>
              </a:extLst>
            </p:cNvPr>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5" name="Google Shape;7262;p64">
              <a:extLst>
                <a:ext uri="{FF2B5EF4-FFF2-40B4-BE49-F238E27FC236}">
                  <a16:creationId xmlns:a16="http://schemas.microsoft.com/office/drawing/2014/main" id="{0AB0FAEF-0045-1E55-7E51-7A2F9B6468F4}"/>
                </a:ext>
              </a:extLst>
            </p:cNvPr>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6" name="Google Shape;7263;p64">
              <a:extLst>
                <a:ext uri="{FF2B5EF4-FFF2-40B4-BE49-F238E27FC236}">
                  <a16:creationId xmlns:a16="http://schemas.microsoft.com/office/drawing/2014/main" id="{22169D76-B9E2-7673-D452-2F2C5823370F}"/>
                </a:ext>
              </a:extLst>
            </p:cNvPr>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7264;p64">
              <a:extLst>
                <a:ext uri="{FF2B5EF4-FFF2-40B4-BE49-F238E27FC236}">
                  <a16:creationId xmlns:a16="http://schemas.microsoft.com/office/drawing/2014/main" id="{95B406F1-DB05-FDEC-C199-DB1373240A62}"/>
                </a:ext>
              </a:extLst>
            </p:cNvPr>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8" name="Google Shape;7265;p64">
              <a:extLst>
                <a:ext uri="{FF2B5EF4-FFF2-40B4-BE49-F238E27FC236}">
                  <a16:creationId xmlns:a16="http://schemas.microsoft.com/office/drawing/2014/main" id="{F818FB23-E3C4-DF71-4D2C-368EB74C6825}"/>
                </a:ext>
              </a:extLst>
            </p:cNvPr>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9" name="Google Shape;7266;p64">
              <a:extLst>
                <a:ext uri="{FF2B5EF4-FFF2-40B4-BE49-F238E27FC236}">
                  <a16:creationId xmlns:a16="http://schemas.microsoft.com/office/drawing/2014/main" id="{5A94CB4D-516B-4AEA-0128-503F3EF0DB94}"/>
                </a:ext>
              </a:extLst>
            </p:cNvPr>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7267;p64">
              <a:extLst>
                <a:ext uri="{FF2B5EF4-FFF2-40B4-BE49-F238E27FC236}">
                  <a16:creationId xmlns:a16="http://schemas.microsoft.com/office/drawing/2014/main" id="{E31F8554-789E-6783-ABCA-E24D0684ECEF}"/>
                </a:ext>
              </a:extLst>
            </p:cNvPr>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1" name="Google Shape;7268;p64">
              <a:extLst>
                <a:ext uri="{FF2B5EF4-FFF2-40B4-BE49-F238E27FC236}">
                  <a16:creationId xmlns:a16="http://schemas.microsoft.com/office/drawing/2014/main" id="{A9856122-3C9E-00F2-AB06-65475B47D0DF}"/>
                </a:ext>
              </a:extLst>
            </p:cNvPr>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2" name="Google Shape;7269;p64">
              <a:extLst>
                <a:ext uri="{FF2B5EF4-FFF2-40B4-BE49-F238E27FC236}">
                  <a16:creationId xmlns:a16="http://schemas.microsoft.com/office/drawing/2014/main" id="{8F79647F-E00C-0DA3-0529-7BB932F7BD4F}"/>
                </a:ext>
              </a:extLst>
            </p:cNvPr>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3" name="Google Shape;7270;p64">
              <a:extLst>
                <a:ext uri="{FF2B5EF4-FFF2-40B4-BE49-F238E27FC236}">
                  <a16:creationId xmlns:a16="http://schemas.microsoft.com/office/drawing/2014/main" id="{0F811FB3-DDA5-89BD-8C3E-8C6F6382B8E9}"/>
                </a:ext>
              </a:extLst>
            </p:cNvPr>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7271;p64">
              <a:extLst>
                <a:ext uri="{FF2B5EF4-FFF2-40B4-BE49-F238E27FC236}">
                  <a16:creationId xmlns:a16="http://schemas.microsoft.com/office/drawing/2014/main" id="{3085AF68-6B10-0A07-6560-C62029588AEF}"/>
                </a:ext>
              </a:extLst>
            </p:cNvPr>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7272;p64">
              <a:extLst>
                <a:ext uri="{FF2B5EF4-FFF2-40B4-BE49-F238E27FC236}">
                  <a16:creationId xmlns:a16="http://schemas.microsoft.com/office/drawing/2014/main" id="{47FD8644-88C0-8992-8ABA-211F2E41E620}"/>
                </a:ext>
              </a:extLst>
            </p:cNvPr>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7273;p64">
              <a:extLst>
                <a:ext uri="{FF2B5EF4-FFF2-40B4-BE49-F238E27FC236}">
                  <a16:creationId xmlns:a16="http://schemas.microsoft.com/office/drawing/2014/main" id="{78F22247-4D19-B8D8-2297-F9B2A466FE6E}"/>
                </a:ext>
              </a:extLst>
            </p:cNvPr>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7274;p64">
              <a:extLst>
                <a:ext uri="{FF2B5EF4-FFF2-40B4-BE49-F238E27FC236}">
                  <a16:creationId xmlns:a16="http://schemas.microsoft.com/office/drawing/2014/main" id="{82EF76C8-B8E4-0690-BB74-3165A4F84190}"/>
                </a:ext>
              </a:extLst>
            </p:cNvPr>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7275;p64">
              <a:extLst>
                <a:ext uri="{FF2B5EF4-FFF2-40B4-BE49-F238E27FC236}">
                  <a16:creationId xmlns:a16="http://schemas.microsoft.com/office/drawing/2014/main" id="{EAFA6A3D-D60C-29C5-8D74-9DC5047A602F}"/>
                </a:ext>
              </a:extLst>
            </p:cNvPr>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9" name="Google Shape;7276;p64">
              <a:extLst>
                <a:ext uri="{FF2B5EF4-FFF2-40B4-BE49-F238E27FC236}">
                  <a16:creationId xmlns:a16="http://schemas.microsoft.com/office/drawing/2014/main" id="{1B17B82F-2808-4248-BD2B-18F61CA66904}"/>
                </a:ext>
              </a:extLst>
            </p:cNvPr>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0" name="Google Shape;7277;p64">
              <a:extLst>
                <a:ext uri="{FF2B5EF4-FFF2-40B4-BE49-F238E27FC236}">
                  <a16:creationId xmlns:a16="http://schemas.microsoft.com/office/drawing/2014/main" id="{DC22B5B0-8C34-E602-D78F-FB1604FF73FB}"/>
                </a:ext>
              </a:extLst>
            </p:cNvPr>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7278;p64">
              <a:extLst>
                <a:ext uri="{FF2B5EF4-FFF2-40B4-BE49-F238E27FC236}">
                  <a16:creationId xmlns:a16="http://schemas.microsoft.com/office/drawing/2014/main" id="{1904C702-9F0D-4F61-9522-070311D1C87A}"/>
                </a:ext>
              </a:extLst>
            </p:cNvPr>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2" name="Google Shape;7279;p64">
              <a:extLst>
                <a:ext uri="{FF2B5EF4-FFF2-40B4-BE49-F238E27FC236}">
                  <a16:creationId xmlns:a16="http://schemas.microsoft.com/office/drawing/2014/main" id="{0FD39365-00B2-F64F-C5E1-C4AF15AE9A28}"/>
                </a:ext>
              </a:extLst>
            </p:cNvPr>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3" name="Google Shape;7280;p64">
              <a:extLst>
                <a:ext uri="{FF2B5EF4-FFF2-40B4-BE49-F238E27FC236}">
                  <a16:creationId xmlns:a16="http://schemas.microsoft.com/office/drawing/2014/main" id="{E2A4D414-D069-B772-227F-476EFA466F78}"/>
                </a:ext>
              </a:extLst>
            </p:cNvPr>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7281;p64">
              <a:extLst>
                <a:ext uri="{FF2B5EF4-FFF2-40B4-BE49-F238E27FC236}">
                  <a16:creationId xmlns:a16="http://schemas.microsoft.com/office/drawing/2014/main" id="{CC383706-3CA5-805F-D323-FB0D42BDAB69}"/>
                </a:ext>
              </a:extLst>
            </p:cNvPr>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5" name="Google Shape;7282;p64">
              <a:extLst>
                <a:ext uri="{FF2B5EF4-FFF2-40B4-BE49-F238E27FC236}">
                  <a16:creationId xmlns:a16="http://schemas.microsoft.com/office/drawing/2014/main" id="{9B4D10CC-6FEC-6D3F-5C38-AAA486720149}"/>
                </a:ext>
              </a:extLst>
            </p:cNvPr>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6" name="Google Shape;7283;p64">
              <a:extLst>
                <a:ext uri="{FF2B5EF4-FFF2-40B4-BE49-F238E27FC236}">
                  <a16:creationId xmlns:a16="http://schemas.microsoft.com/office/drawing/2014/main" id="{A5BBF5DF-A85F-6DC9-F0A7-C9021BAD63FD}"/>
                </a:ext>
              </a:extLst>
            </p:cNvPr>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7284;p64">
              <a:extLst>
                <a:ext uri="{FF2B5EF4-FFF2-40B4-BE49-F238E27FC236}">
                  <a16:creationId xmlns:a16="http://schemas.microsoft.com/office/drawing/2014/main" id="{9644E72C-DCD1-C74A-9BCD-A0F8865B0F1C}"/>
                </a:ext>
              </a:extLst>
            </p:cNvPr>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8" name="Google Shape;7285;p64">
              <a:extLst>
                <a:ext uri="{FF2B5EF4-FFF2-40B4-BE49-F238E27FC236}">
                  <a16:creationId xmlns:a16="http://schemas.microsoft.com/office/drawing/2014/main" id="{A49E1404-8781-08F3-FF28-D3BB3CF7E32C}"/>
                </a:ext>
              </a:extLst>
            </p:cNvPr>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9" name="Google Shape;7286;p64">
              <a:extLst>
                <a:ext uri="{FF2B5EF4-FFF2-40B4-BE49-F238E27FC236}">
                  <a16:creationId xmlns:a16="http://schemas.microsoft.com/office/drawing/2014/main" id="{3D6AB215-7CEB-48E6-4244-8F5DBDA26534}"/>
                </a:ext>
              </a:extLst>
            </p:cNvPr>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7287;p64">
              <a:extLst>
                <a:ext uri="{FF2B5EF4-FFF2-40B4-BE49-F238E27FC236}">
                  <a16:creationId xmlns:a16="http://schemas.microsoft.com/office/drawing/2014/main" id="{E4286E1E-05C1-1CCC-0BEC-43BF45A6FA31}"/>
                </a:ext>
              </a:extLst>
            </p:cNvPr>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1" name="Google Shape;7288;p64">
              <a:extLst>
                <a:ext uri="{FF2B5EF4-FFF2-40B4-BE49-F238E27FC236}">
                  <a16:creationId xmlns:a16="http://schemas.microsoft.com/office/drawing/2014/main" id="{1B49084C-BD8D-8BD5-5BDD-DF003CD5F013}"/>
                </a:ext>
              </a:extLst>
            </p:cNvPr>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2" name="Google Shape;7289;p64">
              <a:extLst>
                <a:ext uri="{FF2B5EF4-FFF2-40B4-BE49-F238E27FC236}">
                  <a16:creationId xmlns:a16="http://schemas.microsoft.com/office/drawing/2014/main" id="{54359D15-F00C-C6C3-0BF6-04A1251E21EA}"/>
                </a:ext>
              </a:extLst>
            </p:cNvPr>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7290;p64">
              <a:extLst>
                <a:ext uri="{FF2B5EF4-FFF2-40B4-BE49-F238E27FC236}">
                  <a16:creationId xmlns:a16="http://schemas.microsoft.com/office/drawing/2014/main" id="{8D507F99-C932-D75B-EE6C-BF032E1E4F0D}"/>
                </a:ext>
              </a:extLst>
            </p:cNvPr>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4" name="Google Shape;7291;p64">
              <a:extLst>
                <a:ext uri="{FF2B5EF4-FFF2-40B4-BE49-F238E27FC236}">
                  <a16:creationId xmlns:a16="http://schemas.microsoft.com/office/drawing/2014/main" id="{1D839269-DDD4-3651-0ADF-004DC88981F4}"/>
                </a:ext>
              </a:extLst>
            </p:cNvPr>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5" name="Google Shape;7292;p64">
              <a:extLst>
                <a:ext uri="{FF2B5EF4-FFF2-40B4-BE49-F238E27FC236}">
                  <a16:creationId xmlns:a16="http://schemas.microsoft.com/office/drawing/2014/main" id="{257CF326-D4EB-3AD0-7A8E-D3A35D723185}"/>
                </a:ext>
              </a:extLst>
            </p:cNvPr>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7293;p64">
              <a:extLst>
                <a:ext uri="{FF2B5EF4-FFF2-40B4-BE49-F238E27FC236}">
                  <a16:creationId xmlns:a16="http://schemas.microsoft.com/office/drawing/2014/main" id="{764F73AE-5ECE-8635-2453-AF0B53AD1594}"/>
                </a:ext>
              </a:extLst>
            </p:cNvPr>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7" name="Google Shape;7294;p64">
              <a:extLst>
                <a:ext uri="{FF2B5EF4-FFF2-40B4-BE49-F238E27FC236}">
                  <a16:creationId xmlns:a16="http://schemas.microsoft.com/office/drawing/2014/main" id="{B34B60F4-F07D-7445-EE88-BC2D3907458A}"/>
                </a:ext>
              </a:extLst>
            </p:cNvPr>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8" name="Google Shape;7295;p64">
              <a:extLst>
                <a:ext uri="{FF2B5EF4-FFF2-40B4-BE49-F238E27FC236}">
                  <a16:creationId xmlns:a16="http://schemas.microsoft.com/office/drawing/2014/main" id="{3CF8536F-6584-8D7D-C318-ADF3693C60A2}"/>
                </a:ext>
              </a:extLst>
            </p:cNvPr>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7296;p64">
              <a:extLst>
                <a:ext uri="{FF2B5EF4-FFF2-40B4-BE49-F238E27FC236}">
                  <a16:creationId xmlns:a16="http://schemas.microsoft.com/office/drawing/2014/main" id="{29BC5933-1EF4-EB6E-075D-52520255D91D}"/>
                </a:ext>
              </a:extLst>
            </p:cNvPr>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0" name="Google Shape;7297;p64">
              <a:extLst>
                <a:ext uri="{FF2B5EF4-FFF2-40B4-BE49-F238E27FC236}">
                  <a16:creationId xmlns:a16="http://schemas.microsoft.com/office/drawing/2014/main" id="{C06D6290-7EB4-5D76-B930-F81BCB1276CB}"/>
                </a:ext>
              </a:extLst>
            </p:cNvPr>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1" name="Google Shape;7298;p64">
              <a:extLst>
                <a:ext uri="{FF2B5EF4-FFF2-40B4-BE49-F238E27FC236}">
                  <a16:creationId xmlns:a16="http://schemas.microsoft.com/office/drawing/2014/main" id="{D7D02773-F44D-3D09-5BC0-BC524C32A0BD}"/>
                </a:ext>
              </a:extLst>
            </p:cNvPr>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2" name="Google Shape;7299;p64">
              <a:extLst>
                <a:ext uri="{FF2B5EF4-FFF2-40B4-BE49-F238E27FC236}">
                  <a16:creationId xmlns:a16="http://schemas.microsoft.com/office/drawing/2014/main" id="{58BC1672-CAF8-9138-001E-BAF2EF12DA43}"/>
                </a:ext>
              </a:extLst>
            </p:cNvPr>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7300;p64">
              <a:extLst>
                <a:ext uri="{FF2B5EF4-FFF2-40B4-BE49-F238E27FC236}">
                  <a16:creationId xmlns:a16="http://schemas.microsoft.com/office/drawing/2014/main" id="{37CFD736-6A5F-434C-C180-990DF42A75E7}"/>
                </a:ext>
              </a:extLst>
            </p:cNvPr>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7301;p64">
              <a:extLst>
                <a:ext uri="{FF2B5EF4-FFF2-40B4-BE49-F238E27FC236}">
                  <a16:creationId xmlns:a16="http://schemas.microsoft.com/office/drawing/2014/main" id="{7790EB94-8FFC-5B4C-6F07-33B811D5926C}"/>
                </a:ext>
              </a:extLst>
            </p:cNvPr>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5" name="Google Shape;7302;p64">
              <a:extLst>
                <a:ext uri="{FF2B5EF4-FFF2-40B4-BE49-F238E27FC236}">
                  <a16:creationId xmlns:a16="http://schemas.microsoft.com/office/drawing/2014/main" id="{519C4BA8-7BAA-4AB9-6260-563DCCCC5EB2}"/>
                </a:ext>
              </a:extLst>
            </p:cNvPr>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6" name="Google Shape;7303;p64">
              <a:extLst>
                <a:ext uri="{FF2B5EF4-FFF2-40B4-BE49-F238E27FC236}">
                  <a16:creationId xmlns:a16="http://schemas.microsoft.com/office/drawing/2014/main" id="{49FCAEFC-4305-F111-FC4A-6FF5AB513CD6}"/>
                </a:ext>
              </a:extLst>
            </p:cNvPr>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7304;p64">
              <a:extLst>
                <a:ext uri="{FF2B5EF4-FFF2-40B4-BE49-F238E27FC236}">
                  <a16:creationId xmlns:a16="http://schemas.microsoft.com/office/drawing/2014/main" id="{60952A8F-D384-F537-3D59-A4293E5B183C}"/>
                </a:ext>
              </a:extLst>
            </p:cNvPr>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8" name="Google Shape;7305;p64">
              <a:extLst>
                <a:ext uri="{FF2B5EF4-FFF2-40B4-BE49-F238E27FC236}">
                  <a16:creationId xmlns:a16="http://schemas.microsoft.com/office/drawing/2014/main" id="{BF04A035-DEBB-B7C5-BF55-8DAC3A4870BC}"/>
                </a:ext>
              </a:extLst>
            </p:cNvPr>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9" name="Google Shape;7306;p64">
              <a:extLst>
                <a:ext uri="{FF2B5EF4-FFF2-40B4-BE49-F238E27FC236}">
                  <a16:creationId xmlns:a16="http://schemas.microsoft.com/office/drawing/2014/main" id="{B25BAB4A-F534-C4C9-262E-264239525807}"/>
                </a:ext>
              </a:extLst>
            </p:cNvPr>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7307;p64">
              <a:extLst>
                <a:ext uri="{FF2B5EF4-FFF2-40B4-BE49-F238E27FC236}">
                  <a16:creationId xmlns:a16="http://schemas.microsoft.com/office/drawing/2014/main" id="{BDEEEA67-315A-2A5B-F490-C2CB60501F6E}"/>
                </a:ext>
              </a:extLst>
            </p:cNvPr>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1" name="Google Shape;7308;p64">
              <a:extLst>
                <a:ext uri="{FF2B5EF4-FFF2-40B4-BE49-F238E27FC236}">
                  <a16:creationId xmlns:a16="http://schemas.microsoft.com/office/drawing/2014/main" id="{07E2B020-4FFA-DC20-185D-7B917858AB16}"/>
                </a:ext>
              </a:extLst>
            </p:cNvPr>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2" name="Google Shape;7309;p64">
              <a:extLst>
                <a:ext uri="{FF2B5EF4-FFF2-40B4-BE49-F238E27FC236}">
                  <a16:creationId xmlns:a16="http://schemas.microsoft.com/office/drawing/2014/main" id="{054B51D8-A171-AE03-3BDB-B5C0CD0904C1}"/>
                </a:ext>
              </a:extLst>
            </p:cNvPr>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7310;p64">
              <a:extLst>
                <a:ext uri="{FF2B5EF4-FFF2-40B4-BE49-F238E27FC236}">
                  <a16:creationId xmlns:a16="http://schemas.microsoft.com/office/drawing/2014/main" id="{D52922D5-02AF-5AED-18BB-59BC8D9844CA}"/>
                </a:ext>
              </a:extLst>
            </p:cNvPr>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4" name="Google Shape;7311;p64">
              <a:extLst>
                <a:ext uri="{FF2B5EF4-FFF2-40B4-BE49-F238E27FC236}">
                  <a16:creationId xmlns:a16="http://schemas.microsoft.com/office/drawing/2014/main" id="{E9F6A93A-64FD-2952-D994-FDED5BDC7442}"/>
                </a:ext>
              </a:extLst>
            </p:cNvPr>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5" name="Google Shape;7312;p64">
              <a:extLst>
                <a:ext uri="{FF2B5EF4-FFF2-40B4-BE49-F238E27FC236}">
                  <a16:creationId xmlns:a16="http://schemas.microsoft.com/office/drawing/2014/main" id="{C072ACAE-B1E0-0F6F-A1F1-ACF4CA82BC9E}"/>
                </a:ext>
              </a:extLst>
            </p:cNvPr>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7313;p64">
              <a:extLst>
                <a:ext uri="{FF2B5EF4-FFF2-40B4-BE49-F238E27FC236}">
                  <a16:creationId xmlns:a16="http://schemas.microsoft.com/office/drawing/2014/main" id="{18FCB5DB-D7C5-3AC6-E0B9-95932D94B035}"/>
                </a:ext>
              </a:extLst>
            </p:cNvPr>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7" name="Google Shape;7314;p64">
              <a:extLst>
                <a:ext uri="{FF2B5EF4-FFF2-40B4-BE49-F238E27FC236}">
                  <a16:creationId xmlns:a16="http://schemas.microsoft.com/office/drawing/2014/main" id="{959CCC39-656F-15D4-0D60-41C0B92F7DEA}"/>
                </a:ext>
              </a:extLst>
            </p:cNvPr>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8" name="Google Shape;7315;p64">
              <a:extLst>
                <a:ext uri="{FF2B5EF4-FFF2-40B4-BE49-F238E27FC236}">
                  <a16:creationId xmlns:a16="http://schemas.microsoft.com/office/drawing/2014/main" id="{C9F61C07-F1B9-7B39-CCC2-F3D3BA15D75C}"/>
                </a:ext>
              </a:extLst>
            </p:cNvPr>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9" name="Google Shape;7316;p64">
              <a:extLst>
                <a:ext uri="{FF2B5EF4-FFF2-40B4-BE49-F238E27FC236}">
                  <a16:creationId xmlns:a16="http://schemas.microsoft.com/office/drawing/2014/main" id="{033A8220-5E65-E82D-CCD7-541F21629B4C}"/>
                </a:ext>
              </a:extLst>
            </p:cNvPr>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7317;p64">
              <a:extLst>
                <a:ext uri="{FF2B5EF4-FFF2-40B4-BE49-F238E27FC236}">
                  <a16:creationId xmlns:a16="http://schemas.microsoft.com/office/drawing/2014/main" id="{F76D30B7-1298-6916-57C2-32F295C735EB}"/>
                </a:ext>
              </a:extLst>
            </p:cNvPr>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7318;p64">
              <a:extLst>
                <a:ext uri="{FF2B5EF4-FFF2-40B4-BE49-F238E27FC236}">
                  <a16:creationId xmlns:a16="http://schemas.microsoft.com/office/drawing/2014/main" id="{16754A35-AB54-D129-10BA-8E5699A0F0DB}"/>
                </a:ext>
              </a:extLst>
            </p:cNvPr>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7319;p64">
              <a:extLst>
                <a:ext uri="{FF2B5EF4-FFF2-40B4-BE49-F238E27FC236}">
                  <a16:creationId xmlns:a16="http://schemas.microsoft.com/office/drawing/2014/main" id="{33818F87-D65E-1A7E-4F8E-D98FDA0A218B}"/>
                </a:ext>
              </a:extLst>
            </p:cNvPr>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3" name="Google Shape;7320;p64">
              <a:extLst>
                <a:ext uri="{FF2B5EF4-FFF2-40B4-BE49-F238E27FC236}">
                  <a16:creationId xmlns:a16="http://schemas.microsoft.com/office/drawing/2014/main" id="{A4E79C61-CF6D-3C41-9950-3392C9589279}"/>
                </a:ext>
              </a:extLst>
            </p:cNvPr>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4" name="Google Shape;7321;p64">
              <a:extLst>
                <a:ext uri="{FF2B5EF4-FFF2-40B4-BE49-F238E27FC236}">
                  <a16:creationId xmlns:a16="http://schemas.microsoft.com/office/drawing/2014/main" id="{0C379FC1-ABA1-6637-3D4E-356A4F064629}"/>
                </a:ext>
              </a:extLst>
            </p:cNvPr>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7322;p64">
              <a:extLst>
                <a:ext uri="{FF2B5EF4-FFF2-40B4-BE49-F238E27FC236}">
                  <a16:creationId xmlns:a16="http://schemas.microsoft.com/office/drawing/2014/main" id="{4C375667-040D-4152-D12F-576A894C3A4A}"/>
                </a:ext>
              </a:extLst>
            </p:cNvPr>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6" name="Google Shape;7323;p64">
              <a:extLst>
                <a:ext uri="{FF2B5EF4-FFF2-40B4-BE49-F238E27FC236}">
                  <a16:creationId xmlns:a16="http://schemas.microsoft.com/office/drawing/2014/main" id="{7C9621B0-9B57-3576-E7FE-AD7C45EEDAE5}"/>
                </a:ext>
              </a:extLst>
            </p:cNvPr>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7" name="Google Shape;7324;p64">
              <a:extLst>
                <a:ext uri="{FF2B5EF4-FFF2-40B4-BE49-F238E27FC236}">
                  <a16:creationId xmlns:a16="http://schemas.microsoft.com/office/drawing/2014/main" id="{09595097-BF0F-2569-3900-847A6119455D}"/>
                </a:ext>
              </a:extLst>
            </p:cNvPr>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7325;p64">
              <a:extLst>
                <a:ext uri="{FF2B5EF4-FFF2-40B4-BE49-F238E27FC236}">
                  <a16:creationId xmlns:a16="http://schemas.microsoft.com/office/drawing/2014/main" id="{AA20B018-5E83-BC23-42D1-BD90FEADA7AC}"/>
                </a:ext>
              </a:extLst>
            </p:cNvPr>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9" name="Google Shape;7326;p64">
              <a:extLst>
                <a:ext uri="{FF2B5EF4-FFF2-40B4-BE49-F238E27FC236}">
                  <a16:creationId xmlns:a16="http://schemas.microsoft.com/office/drawing/2014/main" id="{237B4B2F-2507-30A4-B84C-7723E70118E1}"/>
                </a:ext>
              </a:extLst>
            </p:cNvPr>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0" name="Google Shape;7327;p64">
              <a:extLst>
                <a:ext uri="{FF2B5EF4-FFF2-40B4-BE49-F238E27FC236}">
                  <a16:creationId xmlns:a16="http://schemas.microsoft.com/office/drawing/2014/main" id="{4CEBEE88-CEFB-A7A0-F664-16DB4B89D35A}"/>
                </a:ext>
              </a:extLst>
            </p:cNvPr>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7328;p64">
              <a:extLst>
                <a:ext uri="{FF2B5EF4-FFF2-40B4-BE49-F238E27FC236}">
                  <a16:creationId xmlns:a16="http://schemas.microsoft.com/office/drawing/2014/main" id="{6E2CE6E3-6E2B-7064-3DBC-EF996F7922C7}"/>
                </a:ext>
              </a:extLst>
            </p:cNvPr>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2" name="Google Shape;7329;p64">
              <a:extLst>
                <a:ext uri="{FF2B5EF4-FFF2-40B4-BE49-F238E27FC236}">
                  <a16:creationId xmlns:a16="http://schemas.microsoft.com/office/drawing/2014/main" id="{9BF38282-353F-97A4-DC56-56B3C4E11A58}"/>
                </a:ext>
              </a:extLst>
            </p:cNvPr>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3" name="Google Shape;7330;p64">
              <a:extLst>
                <a:ext uri="{FF2B5EF4-FFF2-40B4-BE49-F238E27FC236}">
                  <a16:creationId xmlns:a16="http://schemas.microsoft.com/office/drawing/2014/main" id="{D181B48F-4050-AFC0-C4A2-10725E5812FC}"/>
                </a:ext>
              </a:extLst>
            </p:cNvPr>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7331;p64">
              <a:extLst>
                <a:ext uri="{FF2B5EF4-FFF2-40B4-BE49-F238E27FC236}">
                  <a16:creationId xmlns:a16="http://schemas.microsoft.com/office/drawing/2014/main" id="{6D2E1195-B39E-BF47-AA0B-DA2E2C56248C}"/>
                </a:ext>
              </a:extLst>
            </p:cNvPr>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5" name="Google Shape;7332;p64">
              <a:extLst>
                <a:ext uri="{FF2B5EF4-FFF2-40B4-BE49-F238E27FC236}">
                  <a16:creationId xmlns:a16="http://schemas.microsoft.com/office/drawing/2014/main" id="{DD4C7BEE-5E5B-5AB9-29D1-AA034CBE2231}"/>
                </a:ext>
              </a:extLst>
            </p:cNvPr>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6" name="Google Shape;7333;p64">
              <a:extLst>
                <a:ext uri="{FF2B5EF4-FFF2-40B4-BE49-F238E27FC236}">
                  <a16:creationId xmlns:a16="http://schemas.microsoft.com/office/drawing/2014/main" id="{4F2BE324-7481-9DFF-2873-466812871B97}"/>
                </a:ext>
              </a:extLst>
            </p:cNvPr>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7334;p64">
              <a:extLst>
                <a:ext uri="{FF2B5EF4-FFF2-40B4-BE49-F238E27FC236}">
                  <a16:creationId xmlns:a16="http://schemas.microsoft.com/office/drawing/2014/main" id="{C9E2A159-486F-F02A-6F0E-B9113B8FB25B}"/>
                </a:ext>
              </a:extLst>
            </p:cNvPr>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8" name="Google Shape;7335;p64">
              <a:extLst>
                <a:ext uri="{FF2B5EF4-FFF2-40B4-BE49-F238E27FC236}">
                  <a16:creationId xmlns:a16="http://schemas.microsoft.com/office/drawing/2014/main" id="{D46EFD73-A170-F483-CC88-AAC8F35F71E2}"/>
                </a:ext>
              </a:extLst>
            </p:cNvPr>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9" name="Google Shape;7336;p64">
              <a:extLst>
                <a:ext uri="{FF2B5EF4-FFF2-40B4-BE49-F238E27FC236}">
                  <a16:creationId xmlns:a16="http://schemas.microsoft.com/office/drawing/2014/main" id="{BB1293B2-5AF3-A2F4-5856-DD7CA746EBE7}"/>
                </a:ext>
              </a:extLst>
            </p:cNvPr>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7337;p64">
              <a:extLst>
                <a:ext uri="{FF2B5EF4-FFF2-40B4-BE49-F238E27FC236}">
                  <a16:creationId xmlns:a16="http://schemas.microsoft.com/office/drawing/2014/main" id="{CB6FF6C8-7B43-73B1-234A-CE461CA3FE02}"/>
                </a:ext>
              </a:extLst>
            </p:cNvPr>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1" name="Google Shape;7338;p64">
              <a:extLst>
                <a:ext uri="{FF2B5EF4-FFF2-40B4-BE49-F238E27FC236}">
                  <a16:creationId xmlns:a16="http://schemas.microsoft.com/office/drawing/2014/main" id="{487EEA03-F2E9-9465-DFF1-E3568F531F08}"/>
                </a:ext>
              </a:extLst>
            </p:cNvPr>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2" name="Google Shape;7339;p64">
              <a:extLst>
                <a:ext uri="{FF2B5EF4-FFF2-40B4-BE49-F238E27FC236}">
                  <a16:creationId xmlns:a16="http://schemas.microsoft.com/office/drawing/2014/main" id="{A91C11A1-7671-0080-EB5A-6B51BAC1192C}"/>
                </a:ext>
              </a:extLst>
            </p:cNvPr>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3" name="Google Shape;7340;p64">
              <a:extLst>
                <a:ext uri="{FF2B5EF4-FFF2-40B4-BE49-F238E27FC236}">
                  <a16:creationId xmlns:a16="http://schemas.microsoft.com/office/drawing/2014/main" id="{9A83967A-7808-C5BC-6A6A-0683BF3DD332}"/>
                </a:ext>
              </a:extLst>
            </p:cNvPr>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4" name="Google Shape;7341;p64">
              <a:extLst>
                <a:ext uri="{FF2B5EF4-FFF2-40B4-BE49-F238E27FC236}">
                  <a16:creationId xmlns:a16="http://schemas.microsoft.com/office/drawing/2014/main" id="{769A27CF-815F-B0D8-E63E-5EE52528C245}"/>
                </a:ext>
              </a:extLst>
            </p:cNvPr>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7342;p64">
              <a:extLst>
                <a:ext uri="{FF2B5EF4-FFF2-40B4-BE49-F238E27FC236}">
                  <a16:creationId xmlns:a16="http://schemas.microsoft.com/office/drawing/2014/main" id="{DF0B809B-3C54-166D-FBE5-843CFC120D9E}"/>
                </a:ext>
              </a:extLst>
            </p:cNvPr>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6" name="Google Shape;7343;p64">
              <a:extLst>
                <a:ext uri="{FF2B5EF4-FFF2-40B4-BE49-F238E27FC236}">
                  <a16:creationId xmlns:a16="http://schemas.microsoft.com/office/drawing/2014/main" id="{E61212CD-9CCB-8746-9692-E102284483C3}"/>
                </a:ext>
              </a:extLst>
            </p:cNvPr>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7" name="Google Shape;7344;p64">
              <a:extLst>
                <a:ext uri="{FF2B5EF4-FFF2-40B4-BE49-F238E27FC236}">
                  <a16:creationId xmlns:a16="http://schemas.microsoft.com/office/drawing/2014/main" id="{CD74DE04-8157-2DFC-4071-9638ABFFDBEB}"/>
                </a:ext>
              </a:extLst>
            </p:cNvPr>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7345;p64">
              <a:extLst>
                <a:ext uri="{FF2B5EF4-FFF2-40B4-BE49-F238E27FC236}">
                  <a16:creationId xmlns:a16="http://schemas.microsoft.com/office/drawing/2014/main" id="{ADD4A8CE-8EF0-C310-515E-BFBDA37D7C51}"/>
                </a:ext>
              </a:extLst>
            </p:cNvPr>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9" name="Google Shape;7346;p64">
              <a:extLst>
                <a:ext uri="{FF2B5EF4-FFF2-40B4-BE49-F238E27FC236}">
                  <a16:creationId xmlns:a16="http://schemas.microsoft.com/office/drawing/2014/main" id="{92DB47C0-4888-754C-4E22-AF2064D68155}"/>
                </a:ext>
              </a:extLst>
            </p:cNvPr>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0" name="Google Shape;7347;p64">
              <a:extLst>
                <a:ext uri="{FF2B5EF4-FFF2-40B4-BE49-F238E27FC236}">
                  <a16:creationId xmlns:a16="http://schemas.microsoft.com/office/drawing/2014/main" id="{F3F338DA-14F0-827A-FBBF-77F4B1AF211C}"/>
                </a:ext>
              </a:extLst>
            </p:cNvPr>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1" name="Google Shape;7348;p64">
              <a:extLst>
                <a:ext uri="{FF2B5EF4-FFF2-40B4-BE49-F238E27FC236}">
                  <a16:creationId xmlns:a16="http://schemas.microsoft.com/office/drawing/2014/main" id="{22EA49C0-7F04-949F-851C-F5749EF32A6C}"/>
                </a:ext>
              </a:extLst>
            </p:cNvPr>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7349;p64">
              <a:extLst>
                <a:ext uri="{FF2B5EF4-FFF2-40B4-BE49-F238E27FC236}">
                  <a16:creationId xmlns:a16="http://schemas.microsoft.com/office/drawing/2014/main" id="{F685F600-70EA-20A6-A563-92A2182CBCA0}"/>
                </a:ext>
              </a:extLst>
            </p:cNvPr>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7350;p64">
              <a:extLst>
                <a:ext uri="{FF2B5EF4-FFF2-40B4-BE49-F238E27FC236}">
                  <a16:creationId xmlns:a16="http://schemas.microsoft.com/office/drawing/2014/main" id="{67A0FE24-7AFA-CF82-9118-D2F0F206E8CB}"/>
                </a:ext>
              </a:extLst>
            </p:cNvPr>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7351;p64">
              <a:extLst>
                <a:ext uri="{FF2B5EF4-FFF2-40B4-BE49-F238E27FC236}">
                  <a16:creationId xmlns:a16="http://schemas.microsoft.com/office/drawing/2014/main" id="{F36EF950-AB44-FFEF-F663-91A653A22C5C}"/>
                </a:ext>
              </a:extLst>
            </p:cNvPr>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7352;p64">
              <a:extLst>
                <a:ext uri="{FF2B5EF4-FFF2-40B4-BE49-F238E27FC236}">
                  <a16:creationId xmlns:a16="http://schemas.microsoft.com/office/drawing/2014/main" id="{022909F7-088E-A990-E8A9-F62EBF548242}"/>
                </a:ext>
              </a:extLst>
            </p:cNvPr>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7353;p64">
              <a:extLst>
                <a:ext uri="{FF2B5EF4-FFF2-40B4-BE49-F238E27FC236}">
                  <a16:creationId xmlns:a16="http://schemas.microsoft.com/office/drawing/2014/main" id="{0522AE73-07AF-CAE7-50E1-4E73DFA71A4F}"/>
                </a:ext>
              </a:extLst>
            </p:cNvPr>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7" name="Google Shape;7354;p64">
              <a:extLst>
                <a:ext uri="{FF2B5EF4-FFF2-40B4-BE49-F238E27FC236}">
                  <a16:creationId xmlns:a16="http://schemas.microsoft.com/office/drawing/2014/main" id="{AC847458-B8A7-D38C-B219-B72F02876225}"/>
                </a:ext>
              </a:extLst>
            </p:cNvPr>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8" name="Google Shape;7355;p64">
              <a:extLst>
                <a:ext uri="{FF2B5EF4-FFF2-40B4-BE49-F238E27FC236}">
                  <a16:creationId xmlns:a16="http://schemas.microsoft.com/office/drawing/2014/main" id="{80A1DADA-3CE7-330F-36E8-782D8E1E70B6}"/>
                </a:ext>
              </a:extLst>
            </p:cNvPr>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7356;p64">
              <a:extLst>
                <a:ext uri="{FF2B5EF4-FFF2-40B4-BE49-F238E27FC236}">
                  <a16:creationId xmlns:a16="http://schemas.microsoft.com/office/drawing/2014/main" id="{6746ABE7-F87A-28E0-4F7E-B2EB13A3CA5C}"/>
                </a:ext>
              </a:extLst>
            </p:cNvPr>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0" name="Google Shape;7357;p64">
              <a:extLst>
                <a:ext uri="{FF2B5EF4-FFF2-40B4-BE49-F238E27FC236}">
                  <a16:creationId xmlns:a16="http://schemas.microsoft.com/office/drawing/2014/main" id="{4F5EAEDE-7795-C13A-5978-719C58C81D81}"/>
                </a:ext>
              </a:extLst>
            </p:cNvPr>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1" name="Google Shape;7358;p64">
              <a:extLst>
                <a:ext uri="{FF2B5EF4-FFF2-40B4-BE49-F238E27FC236}">
                  <a16:creationId xmlns:a16="http://schemas.microsoft.com/office/drawing/2014/main" id="{55468250-0FBF-7377-2285-BB70319D9F2F}"/>
                </a:ext>
              </a:extLst>
            </p:cNvPr>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7359;p64">
              <a:extLst>
                <a:ext uri="{FF2B5EF4-FFF2-40B4-BE49-F238E27FC236}">
                  <a16:creationId xmlns:a16="http://schemas.microsoft.com/office/drawing/2014/main" id="{83E898C6-46A1-E987-0BE3-D16CF74C18EA}"/>
                </a:ext>
              </a:extLst>
            </p:cNvPr>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3" name="Google Shape;7360;p64">
              <a:extLst>
                <a:ext uri="{FF2B5EF4-FFF2-40B4-BE49-F238E27FC236}">
                  <a16:creationId xmlns:a16="http://schemas.microsoft.com/office/drawing/2014/main" id="{B7DD0E7F-D752-5092-F186-7351AB60C00C}"/>
                </a:ext>
              </a:extLst>
            </p:cNvPr>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4" name="Google Shape;7361;p64">
              <a:extLst>
                <a:ext uri="{FF2B5EF4-FFF2-40B4-BE49-F238E27FC236}">
                  <a16:creationId xmlns:a16="http://schemas.microsoft.com/office/drawing/2014/main" id="{C6DAE189-C3E9-DFE5-28DB-29A1468ADA6D}"/>
                </a:ext>
              </a:extLst>
            </p:cNvPr>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7362;p64">
              <a:extLst>
                <a:ext uri="{FF2B5EF4-FFF2-40B4-BE49-F238E27FC236}">
                  <a16:creationId xmlns:a16="http://schemas.microsoft.com/office/drawing/2014/main" id="{DCBBEB93-23EB-9823-B0BE-43DCC95872E1}"/>
                </a:ext>
              </a:extLst>
            </p:cNvPr>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6" name="Google Shape;7363;p64">
              <a:extLst>
                <a:ext uri="{FF2B5EF4-FFF2-40B4-BE49-F238E27FC236}">
                  <a16:creationId xmlns:a16="http://schemas.microsoft.com/office/drawing/2014/main" id="{2E654978-1BA9-DFAB-81FA-8EA028415460}"/>
                </a:ext>
              </a:extLst>
            </p:cNvPr>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7" name="Google Shape;7364;p64">
              <a:extLst>
                <a:ext uri="{FF2B5EF4-FFF2-40B4-BE49-F238E27FC236}">
                  <a16:creationId xmlns:a16="http://schemas.microsoft.com/office/drawing/2014/main" id="{D3F8E4C4-6AD6-D82B-01A8-DE3AB2B679EA}"/>
                </a:ext>
              </a:extLst>
            </p:cNvPr>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7365;p64">
              <a:extLst>
                <a:ext uri="{FF2B5EF4-FFF2-40B4-BE49-F238E27FC236}">
                  <a16:creationId xmlns:a16="http://schemas.microsoft.com/office/drawing/2014/main" id="{1E8F028C-2F0F-3F10-B6C8-55F20FAD863D}"/>
                </a:ext>
              </a:extLst>
            </p:cNvPr>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9" name="Google Shape;7366;p64">
              <a:extLst>
                <a:ext uri="{FF2B5EF4-FFF2-40B4-BE49-F238E27FC236}">
                  <a16:creationId xmlns:a16="http://schemas.microsoft.com/office/drawing/2014/main" id="{D681C0E7-B7A4-1B4F-8F27-288297BF8FDF}"/>
                </a:ext>
              </a:extLst>
            </p:cNvPr>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0" name="Google Shape;7367;p64">
              <a:extLst>
                <a:ext uri="{FF2B5EF4-FFF2-40B4-BE49-F238E27FC236}">
                  <a16:creationId xmlns:a16="http://schemas.microsoft.com/office/drawing/2014/main" id="{73B65E55-C8BB-C467-2B44-4CCFD22C2B85}"/>
                </a:ext>
              </a:extLst>
            </p:cNvPr>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7368;p64">
              <a:extLst>
                <a:ext uri="{FF2B5EF4-FFF2-40B4-BE49-F238E27FC236}">
                  <a16:creationId xmlns:a16="http://schemas.microsoft.com/office/drawing/2014/main" id="{3933B818-737C-60B7-F8B5-86009981740D}"/>
                </a:ext>
              </a:extLst>
            </p:cNvPr>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2" name="Google Shape;7369;p64">
              <a:extLst>
                <a:ext uri="{FF2B5EF4-FFF2-40B4-BE49-F238E27FC236}">
                  <a16:creationId xmlns:a16="http://schemas.microsoft.com/office/drawing/2014/main" id="{DDF830FC-8198-47DF-5944-076C32C5FF06}"/>
                </a:ext>
              </a:extLst>
            </p:cNvPr>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3" name="Google Shape;7370;p64">
              <a:extLst>
                <a:ext uri="{FF2B5EF4-FFF2-40B4-BE49-F238E27FC236}">
                  <a16:creationId xmlns:a16="http://schemas.microsoft.com/office/drawing/2014/main" id="{9E6938C8-7B91-2A7B-1FBC-38DD3B9714AD}"/>
                </a:ext>
              </a:extLst>
            </p:cNvPr>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7371;p64">
              <a:extLst>
                <a:ext uri="{FF2B5EF4-FFF2-40B4-BE49-F238E27FC236}">
                  <a16:creationId xmlns:a16="http://schemas.microsoft.com/office/drawing/2014/main" id="{884C20C0-60A2-33A6-30CB-A948E29165ED}"/>
                </a:ext>
              </a:extLst>
            </p:cNvPr>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5" name="Google Shape;7372;p64">
              <a:extLst>
                <a:ext uri="{FF2B5EF4-FFF2-40B4-BE49-F238E27FC236}">
                  <a16:creationId xmlns:a16="http://schemas.microsoft.com/office/drawing/2014/main" id="{3DA9E209-819C-6466-A650-F4D5B75563C4}"/>
                </a:ext>
              </a:extLst>
            </p:cNvPr>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6" name="Google Shape;7373;p64">
              <a:extLst>
                <a:ext uri="{FF2B5EF4-FFF2-40B4-BE49-F238E27FC236}">
                  <a16:creationId xmlns:a16="http://schemas.microsoft.com/office/drawing/2014/main" id="{624FC3C2-CC2F-A88A-A843-C201867D36E8}"/>
                </a:ext>
              </a:extLst>
            </p:cNvPr>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7374;p64">
              <a:extLst>
                <a:ext uri="{FF2B5EF4-FFF2-40B4-BE49-F238E27FC236}">
                  <a16:creationId xmlns:a16="http://schemas.microsoft.com/office/drawing/2014/main" id="{33973D92-7A28-ABAF-3D8A-243ABC0F70C8}"/>
                </a:ext>
              </a:extLst>
            </p:cNvPr>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8" name="Google Shape;7375;p64">
              <a:extLst>
                <a:ext uri="{FF2B5EF4-FFF2-40B4-BE49-F238E27FC236}">
                  <a16:creationId xmlns:a16="http://schemas.microsoft.com/office/drawing/2014/main" id="{2D323FE2-1529-B19D-0293-9B5511235B3B}"/>
                </a:ext>
              </a:extLst>
            </p:cNvPr>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9" name="Google Shape;7376;p64">
              <a:extLst>
                <a:ext uri="{FF2B5EF4-FFF2-40B4-BE49-F238E27FC236}">
                  <a16:creationId xmlns:a16="http://schemas.microsoft.com/office/drawing/2014/main" id="{2EDBA371-5816-F2B5-6A86-88E0E14F499F}"/>
                </a:ext>
              </a:extLst>
            </p:cNvPr>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7377;p64">
              <a:extLst>
                <a:ext uri="{FF2B5EF4-FFF2-40B4-BE49-F238E27FC236}">
                  <a16:creationId xmlns:a16="http://schemas.microsoft.com/office/drawing/2014/main" id="{E377C5CE-840D-3268-7D72-8B630CC27896}"/>
                </a:ext>
              </a:extLst>
            </p:cNvPr>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1" name="Google Shape;7378;p64">
              <a:extLst>
                <a:ext uri="{FF2B5EF4-FFF2-40B4-BE49-F238E27FC236}">
                  <a16:creationId xmlns:a16="http://schemas.microsoft.com/office/drawing/2014/main" id="{2CF29E9E-D50F-38D2-63FA-46301E6087F7}"/>
                </a:ext>
              </a:extLst>
            </p:cNvPr>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2" name="Google Shape;7379;p64">
              <a:extLst>
                <a:ext uri="{FF2B5EF4-FFF2-40B4-BE49-F238E27FC236}">
                  <a16:creationId xmlns:a16="http://schemas.microsoft.com/office/drawing/2014/main" id="{075AB069-8F03-BE1E-30A7-FBBB559F1168}"/>
                </a:ext>
              </a:extLst>
            </p:cNvPr>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7380;p64">
              <a:extLst>
                <a:ext uri="{FF2B5EF4-FFF2-40B4-BE49-F238E27FC236}">
                  <a16:creationId xmlns:a16="http://schemas.microsoft.com/office/drawing/2014/main" id="{C986C9A9-C231-6669-B3F1-6C37B86E9EFC}"/>
                </a:ext>
              </a:extLst>
            </p:cNvPr>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4" name="Google Shape;7381;p64">
              <a:extLst>
                <a:ext uri="{FF2B5EF4-FFF2-40B4-BE49-F238E27FC236}">
                  <a16:creationId xmlns:a16="http://schemas.microsoft.com/office/drawing/2014/main" id="{E31CB6A7-97B8-DBB6-7FD1-6F4A1DAF018E}"/>
                </a:ext>
              </a:extLst>
            </p:cNvPr>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5" name="Google Shape;7382;p64">
              <a:extLst>
                <a:ext uri="{FF2B5EF4-FFF2-40B4-BE49-F238E27FC236}">
                  <a16:creationId xmlns:a16="http://schemas.microsoft.com/office/drawing/2014/main" id="{E29913F2-A869-8C38-3743-18BFA11AE6EF}"/>
                </a:ext>
              </a:extLst>
            </p:cNvPr>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6" name="Google Shape;7383;p64">
              <a:extLst>
                <a:ext uri="{FF2B5EF4-FFF2-40B4-BE49-F238E27FC236}">
                  <a16:creationId xmlns:a16="http://schemas.microsoft.com/office/drawing/2014/main" id="{9767F6D2-FD3D-BE8E-F783-0677133F5C2F}"/>
                </a:ext>
              </a:extLst>
            </p:cNvPr>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7384;p64">
              <a:extLst>
                <a:ext uri="{FF2B5EF4-FFF2-40B4-BE49-F238E27FC236}">
                  <a16:creationId xmlns:a16="http://schemas.microsoft.com/office/drawing/2014/main" id="{77AC13DF-1474-E256-038F-366052F88BDF}"/>
                </a:ext>
              </a:extLst>
            </p:cNvPr>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7385;p64">
              <a:extLst>
                <a:ext uri="{FF2B5EF4-FFF2-40B4-BE49-F238E27FC236}">
                  <a16:creationId xmlns:a16="http://schemas.microsoft.com/office/drawing/2014/main" id="{6B5B002B-86CA-6248-39D1-20AB9DF2DDA1}"/>
                </a:ext>
              </a:extLst>
            </p:cNvPr>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7386;p64">
              <a:extLst>
                <a:ext uri="{FF2B5EF4-FFF2-40B4-BE49-F238E27FC236}">
                  <a16:creationId xmlns:a16="http://schemas.microsoft.com/office/drawing/2014/main" id="{66156A7F-66D6-E99D-6F93-095354B5C448}"/>
                </a:ext>
              </a:extLst>
            </p:cNvPr>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7387;p64">
              <a:extLst>
                <a:ext uri="{FF2B5EF4-FFF2-40B4-BE49-F238E27FC236}">
                  <a16:creationId xmlns:a16="http://schemas.microsoft.com/office/drawing/2014/main" id="{303A6B81-1A67-4CFD-73C1-ABDC57EE1FE1}"/>
                </a:ext>
              </a:extLst>
            </p:cNvPr>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7388;p64">
              <a:extLst>
                <a:ext uri="{FF2B5EF4-FFF2-40B4-BE49-F238E27FC236}">
                  <a16:creationId xmlns:a16="http://schemas.microsoft.com/office/drawing/2014/main" id="{DA317CAB-3A37-0905-FE9B-0F6A0D1AFBC3}"/>
                </a:ext>
              </a:extLst>
            </p:cNvPr>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7389;p64">
              <a:extLst>
                <a:ext uri="{FF2B5EF4-FFF2-40B4-BE49-F238E27FC236}">
                  <a16:creationId xmlns:a16="http://schemas.microsoft.com/office/drawing/2014/main" id="{CF3614DA-13CC-E026-8A97-BD66364E0716}"/>
                </a:ext>
              </a:extLst>
            </p:cNvPr>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7390;p64">
              <a:extLst>
                <a:ext uri="{FF2B5EF4-FFF2-40B4-BE49-F238E27FC236}">
                  <a16:creationId xmlns:a16="http://schemas.microsoft.com/office/drawing/2014/main" id="{08025AF5-6D30-41D6-C94A-8B74A7D9FD97}"/>
                </a:ext>
              </a:extLst>
            </p:cNvPr>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7391;p64">
              <a:extLst>
                <a:ext uri="{FF2B5EF4-FFF2-40B4-BE49-F238E27FC236}">
                  <a16:creationId xmlns:a16="http://schemas.microsoft.com/office/drawing/2014/main" id="{09118BA1-902D-76C2-227D-E7CB1FD0D05B}"/>
                </a:ext>
              </a:extLst>
            </p:cNvPr>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7392;p64">
              <a:extLst>
                <a:ext uri="{FF2B5EF4-FFF2-40B4-BE49-F238E27FC236}">
                  <a16:creationId xmlns:a16="http://schemas.microsoft.com/office/drawing/2014/main" id="{CECB464E-738C-B24D-8853-BEFCD727E364}"/>
                </a:ext>
              </a:extLst>
            </p:cNvPr>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7393;p64">
              <a:extLst>
                <a:ext uri="{FF2B5EF4-FFF2-40B4-BE49-F238E27FC236}">
                  <a16:creationId xmlns:a16="http://schemas.microsoft.com/office/drawing/2014/main" id="{BD31C3BE-9B49-5994-CFED-9A224AECE480}"/>
                </a:ext>
              </a:extLst>
            </p:cNvPr>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7394;p64">
              <a:extLst>
                <a:ext uri="{FF2B5EF4-FFF2-40B4-BE49-F238E27FC236}">
                  <a16:creationId xmlns:a16="http://schemas.microsoft.com/office/drawing/2014/main" id="{9D729AF3-77BC-C038-8DCA-8525D7393E14}"/>
                </a:ext>
              </a:extLst>
            </p:cNvPr>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7395;p64">
              <a:extLst>
                <a:ext uri="{FF2B5EF4-FFF2-40B4-BE49-F238E27FC236}">
                  <a16:creationId xmlns:a16="http://schemas.microsoft.com/office/drawing/2014/main" id="{59C858E3-D773-5249-1AD2-5746A81AFC9E}"/>
                </a:ext>
              </a:extLst>
            </p:cNvPr>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7396;p64">
              <a:extLst>
                <a:ext uri="{FF2B5EF4-FFF2-40B4-BE49-F238E27FC236}">
                  <a16:creationId xmlns:a16="http://schemas.microsoft.com/office/drawing/2014/main" id="{3A111E24-CB19-416A-D4F6-11A3928E0377}"/>
                </a:ext>
              </a:extLst>
            </p:cNvPr>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7397;p64">
              <a:extLst>
                <a:ext uri="{FF2B5EF4-FFF2-40B4-BE49-F238E27FC236}">
                  <a16:creationId xmlns:a16="http://schemas.microsoft.com/office/drawing/2014/main" id="{19755902-B420-11A2-E204-B34B54FF4D8F}"/>
                </a:ext>
              </a:extLst>
            </p:cNvPr>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7398;p64">
              <a:extLst>
                <a:ext uri="{FF2B5EF4-FFF2-40B4-BE49-F238E27FC236}">
                  <a16:creationId xmlns:a16="http://schemas.microsoft.com/office/drawing/2014/main" id="{FB70D25B-43EA-E0BD-9B78-D6E8C1316C6C}"/>
                </a:ext>
              </a:extLst>
            </p:cNvPr>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7399;p64">
              <a:extLst>
                <a:ext uri="{FF2B5EF4-FFF2-40B4-BE49-F238E27FC236}">
                  <a16:creationId xmlns:a16="http://schemas.microsoft.com/office/drawing/2014/main" id="{FC780B4E-BE7E-A21A-8C1C-289EC25344FF}"/>
                </a:ext>
              </a:extLst>
            </p:cNvPr>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3" name="Google Shape;7400;p64">
              <a:extLst>
                <a:ext uri="{FF2B5EF4-FFF2-40B4-BE49-F238E27FC236}">
                  <a16:creationId xmlns:a16="http://schemas.microsoft.com/office/drawing/2014/main" id="{A3CA7A8F-F59A-3D54-4C69-2A17ACCEF91F}"/>
                </a:ext>
              </a:extLst>
            </p:cNvPr>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4" name="Google Shape;7401;p64">
              <a:extLst>
                <a:ext uri="{FF2B5EF4-FFF2-40B4-BE49-F238E27FC236}">
                  <a16:creationId xmlns:a16="http://schemas.microsoft.com/office/drawing/2014/main" id="{8CB4AA86-61B6-78BA-BF6B-41E7315F5C26}"/>
                </a:ext>
              </a:extLst>
            </p:cNvPr>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7402;p64">
              <a:extLst>
                <a:ext uri="{FF2B5EF4-FFF2-40B4-BE49-F238E27FC236}">
                  <a16:creationId xmlns:a16="http://schemas.microsoft.com/office/drawing/2014/main" id="{1104D5D8-2D3F-FF60-5298-9327DCDCF5EC}"/>
                </a:ext>
              </a:extLst>
            </p:cNvPr>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6" name="Google Shape;7403;p64">
              <a:extLst>
                <a:ext uri="{FF2B5EF4-FFF2-40B4-BE49-F238E27FC236}">
                  <a16:creationId xmlns:a16="http://schemas.microsoft.com/office/drawing/2014/main" id="{A461B677-6751-C810-AB29-9B212C369748}"/>
                </a:ext>
              </a:extLst>
            </p:cNvPr>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7" name="Google Shape;7404;p64">
              <a:extLst>
                <a:ext uri="{FF2B5EF4-FFF2-40B4-BE49-F238E27FC236}">
                  <a16:creationId xmlns:a16="http://schemas.microsoft.com/office/drawing/2014/main" id="{80EF52E2-BE42-A198-E619-52915E6CCEC8}"/>
                </a:ext>
              </a:extLst>
            </p:cNvPr>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7405;p64">
              <a:extLst>
                <a:ext uri="{FF2B5EF4-FFF2-40B4-BE49-F238E27FC236}">
                  <a16:creationId xmlns:a16="http://schemas.microsoft.com/office/drawing/2014/main" id="{EAE97048-05D5-7D24-15B1-07B6A202A87E}"/>
                </a:ext>
              </a:extLst>
            </p:cNvPr>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9" name="Google Shape;7406;p64">
              <a:extLst>
                <a:ext uri="{FF2B5EF4-FFF2-40B4-BE49-F238E27FC236}">
                  <a16:creationId xmlns:a16="http://schemas.microsoft.com/office/drawing/2014/main" id="{D445A900-C7DB-3BC7-07EA-09E4EAEE2173}"/>
                </a:ext>
              </a:extLst>
            </p:cNvPr>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0" name="Google Shape;7407;p64">
              <a:extLst>
                <a:ext uri="{FF2B5EF4-FFF2-40B4-BE49-F238E27FC236}">
                  <a16:creationId xmlns:a16="http://schemas.microsoft.com/office/drawing/2014/main" id="{AADB1966-4055-0271-6C45-6F6DD8AF5C8A}"/>
                </a:ext>
              </a:extLst>
            </p:cNvPr>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7408;p64">
              <a:extLst>
                <a:ext uri="{FF2B5EF4-FFF2-40B4-BE49-F238E27FC236}">
                  <a16:creationId xmlns:a16="http://schemas.microsoft.com/office/drawing/2014/main" id="{B93F7D17-BBA4-C5BC-FE5B-727BD6792A1A}"/>
                </a:ext>
              </a:extLst>
            </p:cNvPr>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2" name="Google Shape;7409;p64">
              <a:extLst>
                <a:ext uri="{FF2B5EF4-FFF2-40B4-BE49-F238E27FC236}">
                  <a16:creationId xmlns:a16="http://schemas.microsoft.com/office/drawing/2014/main" id="{F0407879-FE70-867D-0FB2-725CBA6A29CA}"/>
                </a:ext>
              </a:extLst>
            </p:cNvPr>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3" name="Google Shape;7410;p64">
              <a:extLst>
                <a:ext uri="{FF2B5EF4-FFF2-40B4-BE49-F238E27FC236}">
                  <a16:creationId xmlns:a16="http://schemas.microsoft.com/office/drawing/2014/main" id="{E409CAE9-16E2-F648-F2C6-B5A86BF629D7}"/>
                </a:ext>
              </a:extLst>
            </p:cNvPr>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7411;p64">
              <a:extLst>
                <a:ext uri="{FF2B5EF4-FFF2-40B4-BE49-F238E27FC236}">
                  <a16:creationId xmlns:a16="http://schemas.microsoft.com/office/drawing/2014/main" id="{90184E54-1EB7-2BEE-6365-BA8B9DAAC1A7}"/>
                </a:ext>
              </a:extLst>
            </p:cNvPr>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5" name="Google Shape;7412;p64">
              <a:extLst>
                <a:ext uri="{FF2B5EF4-FFF2-40B4-BE49-F238E27FC236}">
                  <a16:creationId xmlns:a16="http://schemas.microsoft.com/office/drawing/2014/main" id="{DA7B5FE6-D234-0241-72FC-CEA82ED2CBE0}"/>
                </a:ext>
              </a:extLst>
            </p:cNvPr>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6" name="Google Shape;7413;p64">
              <a:extLst>
                <a:ext uri="{FF2B5EF4-FFF2-40B4-BE49-F238E27FC236}">
                  <a16:creationId xmlns:a16="http://schemas.microsoft.com/office/drawing/2014/main" id="{F6851AAB-AD0D-B573-16BD-5E571C3AE4DA}"/>
                </a:ext>
              </a:extLst>
            </p:cNvPr>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7414;p64">
              <a:extLst>
                <a:ext uri="{FF2B5EF4-FFF2-40B4-BE49-F238E27FC236}">
                  <a16:creationId xmlns:a16="http://schemas.microsoft.com/office/drawing/2014/main" id="{0F0B84EF-0BDC-8777-1A0C-F79F5C44F37A}"/>
                </a:ext>
              </a:extLst>
            </p:cNvPr>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8" name="Google Shape;7415;p64">
              <a:extLst>
                <a:ext uri="{FF2B5EF4-FFF2-40B4-BE49-F238E27FC236}">
                  <a16:creationId xmlns:a16="http://schemas.microsoft.com/office/drawing/2014/main" id="{5D3BEC80-980C-2653-A54B-B75448174F26}"/>
                </a:ext>
              </a:extLst>
            </p:cNvPr>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9" name="Google Shape;7416;p64">
              <a:extLst>
                <a:ext uri="{FF2B5EF4-FFF2-40B4-BE49-F238E27FC236}">
                  <a16:creationId xmlns:a16="http://schemas.microsoft.com/office/drawing/2014/main" id="{13E194F1-34EC-B14F-0915-8C0512671F22}"/>
                </a:ext>
              </a:extLst>
            </p:cNvPr>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7417;p64">
              <a:extLst>
                <a:ext uri="{FF2B5EF4-FFF2-40B4-BE49-F238E27FC236}">
                  <a16:creationId xmlns:a16="http://schemas.microsoft.com/office/drawing/2014/main" id="{A8D7751F-B6FA-168E-E7B4-67A50192BFF0}"/>
                </a:ext>
              </a:extLst>
            </p:cNvPr>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1" name="Google Shape;7418;p64">
              <a:extLst>
                <a:ext uri="{FF2B5EF4-FFF2-40B4-BE49-F238E27FC236}">
                  <a16:creationId xmlns:a16="http://schemas.microsoft.com/office/drawing/2014/main" id="{58EA8321-F5B2-27C6-C338-A95FC9C75C25}"/>
                </a:ext>
              </a:extLst>
            </p:cNvPr>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2" name="Google Shape;7419;p64">
              <a:extLst>
                <a:ext uri="{FF2B5EF4-FFF2-40B4-BE49-F238E27FC236}">
                  <a16:creationId xmlns:a16="http://schemas.microsoft.com/office/drawing/2014/main" id="{A6C9F8E7-3C8C-B6BC-B07A-67557FEC5ECE}"/>
                </a:ext>
              </a:extLst>
            </p:cNvPr>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7420;p64">
              <a:extLst>
                <a:ext uri="{FF2B5EF4-FFF2-40B4-BE49-F238E27FC236}">
                  <a16:creationId xmlns:a16="http://schemas.microsoft.com/office/drawing/2014/main" id="{57612489-2A8D-648C-C06A-C738B781D40B}"/>
                </a:ext>
              </a:extLst>
            </p:cNvPr>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4" name="Google Shape;7421;p64">
              <a:extLst>
                <a:ext uri="{FF2B5EF4-FFF2-40B4-BE49-F238E27FC236}">
                  <a16:creationId xmlns:a16="http://schemas.microsoft.com/office/drawing/2014/main" id="{1110E187-F150-6FDE-D963-3BA74F5FA0FD}"/>
                </a:ext>
              </a:extLst>
            </p:cNvPr>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5" name="Google Shape;7422;p64">
              <a:extLst>
                <a:ext uri="{FF2B5EF4-FFF2-40B4-BE49-F238E27FC236}">
                  <a16:creationId xmlns:a16="http://schemas.microsoft.com/office/drawing/2014/main" id="{0D4C0150-C882-29FE-2E37-4130CBDD7037}"/>
                </a:ext>
              </a:extLst>
            </p:cNvPr>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7423;p64">
              <a:extLst>
                <a:ext uri="{FF2B5EF4-FFF2-40B4-BE49-F238E27FC236}">
                  <a16:creationId xmlns:a16="http://schemas.microsoft.com/office/drawing/2014/main" id="{AD059AA4-5870-D97E-7A2C-B7F0C4A7732A}"/>
                </a:ext>
              </a:extLst>
            </p:cNvPr>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7" name="Google Shape;7424;p64">
              <a:extLst>
                <a:ext uri="{FF2B5EF4-FFF2-40B4-BE49-F238E27FC236}">
                  <a16:creationId xmlns:a16="http://schemas.microsoft.com/office/drawing/2014/main" id="{21A9F24D-2201-622C-62DF-81F73D1FF7DF}"/>
                </a:ext>
              </a:extLst>
            </p:cNvPr>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8" name="Google Shape;7425;p64">
              <a:extLst>
                <a:ext uri="{FF2B5EF4-FFF2-40B4-BE49-F238E27FC236}">
                  <a16:creationId xmlns:a16="http://schemas.microsoft.com/office/drawing/2014/main" id="{4D5AA964-F412-9C70-37F2-7C4D02B39E9A}"/>
                </a:ext>
              </a:extLst>
            </p:cNvPr>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7426;p64">
              <a:extLst>
                <a:ext uri="{FF2B5EF4-FFF2-40B4-BE49-F238E27FC236}">
                  <a16:creationId xmlns:a16="http://schemas.microsoft.com/office/drawing/2014/main" id="{98217055-1BE1-044C-F53F-F3BFEA14A5D2}"/>
                </a:ext>
              </a:extLst>
            </p:cNvPr>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0" name="Google Shape;7427;p64">
              <a:extLst>
                <a:ext uri="{FF2B5EF4-FFF2-40B4-BE49-F238E27FC236}">
                  <a16:creationId xmlns:a16="http://schemas.microsoft.com/office/drawing/2014/main" id="{C6065FF5-986C-A564-CFA9-128B8660019B}"/>
                </a:ext>
              </a:extLst>
            </p:cNvPr>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1" name="Google Shape;7428;p64">
              <a:extLst>
                <a:ext uri="{FF2B5EF4-FFF2-40B4-BE49-F238E27FC236}">
                  <a16:creationId xmlns:a16="http://schemas.microsoft.com/office/drawing/2014/main" id="{96A61583-0DD2-04C1-DC4D-63B384D54ACE}"/>
                </a:ext>
              </a:extLst>
            </p:cNvPr>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7429;p64">
              <a:extLst>
                <a:ext uri="{FF2B5EF4-FFF2-40B4-BE49-F238E27FC236}">
                  <a16:creationId xmlns:a16="http://schemas.microsoft.com/office/drawing/2014/main" id="{005CB8FB-1FD3-DE52-EFC7-D7B894F86862}"/>
                </a:ext>
              </a:extLst>
            </p:cNvPr>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3" name="Google Shape;7430;p64">
              <a:extLst>
                <a:ext uri="{FF2B5EF4-FFF2-40B4-BE49-F238E27FC236}">
                  <a16:creationId xmlns:a16="http://schemas.microsoft.com/office/drawing/2014/main" id="{EC4EF21A-0B92-DA15-9DF4-CAACE356769F}"/>
                </a:ext>
              </a:extLst>
            </p:cNvPr>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4" name="Google Shape;7431;p64">
              <a:extLst>
                <a:ext uri="{FF2B5EF4-FFF2-40B4-BE49-F238E27FC236}">
                  <a16:creationId xmlns:a16="http://schemas.microsoft.com/office/drawing/2014/main" id="{C8D8F31B-C5ED-C629-B6D8-CE050004B870}"/>
                </a:ext>
              </a:extLst>
            </p:cNvPr>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7432;p64">
              <a:extLst>
                <a:ext uri="{FF2B5EF4-FFF2-40B4-BE49-F238E27FC236}">
                  <a16:creationId xmlns:a16="http://schemas.microsoft.com/office/drawing/2014/main" id="{4A91BE71-88E8-E61B-8725-B1A3A8A201F0}"/>
                </a:ext>
              </a:extLst>
            </p:cNvPr>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6" name="Google Shape;7433;p64">
              <a:extLst>
                <a:ext uri="{FF2B5EF4-FFF2-40B4-BE49-F238E27FC236}">
                  <a16:creationId xmlns:a16="http://schemas.microsoft.com/office/drawing/2014/main" id="{7B952A33-CAF1-8D87-7FF5-F1A0333ADF70}"/>
                </a:ext>
              </a:extLst>
            </p:cNvPr>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7" name="Google Shape;7434;p64">
              <a:extLst>
                <a:ext uri="{FF2B5EF4-FFF2-40B4-BE49-F238E27FC236}">
                  <a16:creationId xmlns:a16="http://schemas.microsoft.com/office/drawing/2014/main" id="{712E9B5F-0AE1-3796-D083-2DBDF483E2F2}"/>
                </a:ext>
              </a:extLst>
            </p:cNvPr>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7435;p64">
              <a:extLst>
                <a:ext uri="{FF2B5EF4-FFF2-40B4-BE49-F238E27FC236}">
                  <a16:creationId xmlns:a16="http://schemas.microsoft.com/office/drawing/2014/main" id="{0768B6A5-FD08-411E-B8C9-5A6393108285}"/>
                </a:ext>
              </a:extLst>
            </p:cNvPr>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9" name="Google Shape;7436;p64">
              <a:extLst>
                <a:ext uri="{FF2B5EF4-FFF2-40B4-BE49-F238E27FC236}">
                  <a16:creationId xmlns:a16="http://schemas.microsoft.com/office/drawing/2014/main" id="{CB0CAAD2-A16F-3B36-BAA2-93445858ADCA}"/>
                </a:ext>
              </a:extLst>
            </p:cNvPr>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0" name="Google Shape;7437;p64">
              <a:extLst>
                <a:ext uri="{FF2B5EF4-FFF2-40B4-BE49-F238E27FC236}">
                  <a16:creationId xmlns:a16="http://schemas.microsoft.com/office/drawing/2014/main" id="{C60F03B7-84F1-9193-F96F-E6944C24F79C}"/>
                </a:ext>
              </a:extLst>
            </p:cNvPr>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7438;p64">
              <a:extLst>
                <a:ext uri="{FF2B5EF4-FFF2-40B4-BE49-F238E27FC236}">
                  <a16:creationId xmlns:a16="http://schemas.microsoft.com/office/drawing/2014/main" id="{AFAA12D6-3B27-3271-B23A-3E854144B7A4}"/>
                </a:ext>
              </a:extLst>
            </p:cNvPr>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2" name="Google Shape;7439;p64">
              <a:extLst>
                <a:ext uri="{FF2B5EF4-FFF2-40B4-BE49-F238E27FC236}">
                  <a16:creationId xmlns:a16="http://schemas.microsoft.com/office/drawing/2014/main" id="{1F306782-CFDF-B40C-AF5C-3CB22F8C5521}"/>
                </a:ext>
              </a:extLst>
            </p:cNvPr>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3" name="Google Shape;7440;p64">
              <a:extLst>
                <a:ext uri="{FF2B5EF4-FFF2-40B4-BE49-F238E27FC236}">
                  <a16:creationId xmlns:a16="http://schemas.microsoft.com/office/drawing/2014/main" id="{9DD69F97-F969-DC52-045E-66A5063C75B2}"/>
                </a:ext>
              </a:extLst>
            </p:cNvPr>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4" name="Google Shape;7441;p64">
              <a:extLst>
                <a:ext uri="{FF2B5EF4-FFF2-40B4-BE49-F238E27FC236}">
                  <a16:creationId xmlns:a16="http://schemas.microsoft.com/office/drawing/2014/main" id="{8BC8BBCF-9ACB-1CA8-7CF1-2373D63D1A21}"/>
                </a:ext>
              </a:extLst>
            </p:cNvPr>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5" name="Google Shape;7442;p64">
              <a:extLst>
                <a:ext uri="{FF2B5EF4-FFF2-40B4-BE49-F238E27FC236}">
                  <a16:creationId xmlns:a16="http://schemas.microsoft.com/office/drawing/2014/main" id="{3C1E47C6-4063-E3C1-DC5F-19433CD70518}"/>
                </a:ext>
              </a:extLst>
            </p:cNvPr>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7443;p64">
              <a:extLst>
                <a:ext uri="{FF2B5EF4-FFF2-40B4-BE49-F238E27FC236}">
                  <a16:creationId xmlns:a16="http://schemas.microsoft.com/office/drawing/2014/main" id="{15FC5ED8-95E1-3107-7AD0-08A9E7B36FAD}"/>
                </a:ext>
              </a:extLst>
            </p:cNvPr>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7" name="Google Shape;7444;p64">
              <a:extLst>
                <a:ext uri="{FF2B5EF4-FFF2-40B4-BE49-F238E27FC236}">
                  <a16:creationId xmlns:a16="http://schemas.microsoft.com/office/drawing/2014/main" id="{971B56AB-30AB-A40E-8C47-8F5F2FDE14C8}"/>
                </a:ext>
              </a:extLst>
            </p:cNvPr>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8" name="Google Shape;7445;p64">
              <a:extLst>
                <a:ext uri="{FF2B5EF4-FFF2-40B4-BE49-F238E27FC236}">
                  <a16:creationId xmlns:a16="http://schemas.microsoft.com/office/drawing/2014/main" id="{19B7A705-048E-DD75-044C-06BEE4805A0E}"/>
                </a:ext>
              </a:extLst>
            </p:cNvPr>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7446;p64">
              <a:extLst>
                <a:ext uri="{FF2B5EF4-FFF2-40B4-BE49-F238E27FC236}">
                  <a16:creationId xmlns:a16="http://schemas.microsoft.com/office/drawing/2014/main" id="{203BAD79-E07F-0BC5-0137-D50C9729E928}"/>
                </a:ext>
              </a:extLst>
            </p:cNvPr>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0" name="Google Shape;7447;p64">
              <a:extLst>
                <a:ext uri="{FF2B5EF4-FFF2-40B4-BE49-F238E27FC236}">
                  <a16:creationId xmlns:a16="http://schemas.microsoft.com/office/drawing/2014/main" id="{43D63EC0-DDE8-2D38-1083-35A7AE7C13E0}"/>
                </a:ext>
              </a:extLst>
            </p:cNvPr>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1" name="Google Shape;7448;p64">
              <a:extLst>
                <a:ext uri="{FF2B5EF4-FFF2-40B4-BE49-F238E27FC236}">
                  <a16:creationId xmlns:a16="http://schemas.microsoft.com/office/drawing/2014/main" id="{9150AA4C-ECEA-AFCF-907F-728783DE6599}"/>
                </a:ext>
              </a:extLst>
            </p:cNvPr>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7449;p64">
              <a:extLst>
                <a:ext uri="{FF2B5EF4-FFF2-40B4-BE49-F238E27FC236}">
                  <a16:creationId xmlns:a16="http://schemas.microsoft.com/office/drawing/2014/main" id="{A130D484-86D0-AC4F-7D4A-5DDEC8DD7E72}"/>
                </a:ext>
              </a:extLst>
            </p:cNvPr>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7450;p64">
              <a:extLst>
                <a:ext uri="{FF2B5EF4-FFF2-40B4-BE49-F238E27FC236}">
                  <a16:creationId xmlns:a16="http://schemas.microsoft.com/office/drawing/2014/main" id="{AEAC8E6D-928B-117A-E0F5-39558E48F4BE}"/>
                </a:ext>
              </a:extLst>
            </p:cNvPr>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7451;p64">
              <a:extLst>
                <a:ext uri="{FF2B5EF4-FFF2-40B4-BE49-F238E27FC236}">
                  <a16:creationId xmlns:a16="http://schemas.microsoft.com/office/drawing/2014/main" id="{AAF70DC9-2FAB-94CA-C992-61CDBEEC5E8C}"/>
                </a:ext>
              </a:extLst>
            </p:cNvPr>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7452;p64">
              <a:extLst>
                <a:ext uri="{FF2B5EF4-FFF2-40B4-BE49-F238E27FC236}">
                  <a16:creationId xmlns:a16="http://schemas.microsoft.com/office/drawing/2014/main" id="{06BA926F-69BA-6D47-6B5B-C4E0EE32D54D}"/>
                </a:ext>
              </a:extLst>
            </p:cNvPr>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7453;p64">
              <a:extLst>
                <a:ext uri="{FF2B5EF4-FFF2-40B4-BE49-F238E27FC236}">
                  <a16:creationId xmlns:a16="http://schemas.microsoft.com/office/drawing/2014/main" id="{8DCAA88A-F94B-FC08-2FC0-805BA36FAA02}"/>
                </a:ext>
              </a:extLst>
            </p:cNvPr>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7454;p64">
              <a:extLst>
                <a:ext uri="{FF2B5EF4-FFF2-40B4-BE49-F238E27FC236}">
                  <a16:creationId xmlns:a16="http://schemas.microsoft.com/office/drawing/2014/main" id="{D78B122B-E7A0-CBBC-04DF-55DEBA0BC198}"/>
                </a:ext>
              </a:extLst>
            </p:cNvPr>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7455;p64">
              <a:extLst>
                <a:ext uri="{FF2B5EF4-FFF2-40B4-BE49-F238E27FC236}">
                  <a16:creationId xmlns:a16="http://schemas.microsoft.com/office/drawing/2014/main" id="{790035E9-FC04-4523-3972-735FEBEF0798}"/>
                </a:ext>
              </a:extLst>
            </p:cNvPr>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9" name="Google Shape;7456;p64">
              <a:extLst>
                <a:ext uri="{FF2B5EF4-FFF2-40B4-BE49-F238E27FC236}">
                  <a16:creationId xmlns:a16="http://schemas.microsoft.com/office/drawing/2014/main" id="{CC041722-FA67-E330-8507-194547B04EE5}"/>
                </a:ext>
              </a:extLst>
            </p:cNvPr>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0" name="Google Shape;7457;p64">
              <a:extLst>
                <a:ext uri="{FF2B5EF4-FFF2-40B4-BE49-F238E27FC236}">
                  <a16:creationId xmlns:a16="http://schemas.microsoft.com/office/drawing/2014/main" id="{2E6C680E-E6DF-3DF7-2A2B-01FBF0A4B393}"/>
                </a:ext>
              </a:extLst>
            </p:cNvPr>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7458;p64">
              <a:extLst>
                <a:ext uri="{FF2B5EF4-FFF2-40B4-BE49-F238E27FC236}">
                  <a16:creationId xmlns:a16="http://schemas.microsoft.com/office/drawing/2014/main" id="{BF3F30A0-1AE6-FD7A-F000-F311B6257F34}"/>
                </a:ext>
              </a:extLst>
            </p:cNvPr>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7459;p64">
              <a:extLst>
                <a:ext uri="{FF2B5EF4-FFF2-40B4-BE49-F238E27FC236}">
                  <a16:creationId xmlns:a16="http://schemas.microsoft.com/office/drawing/2014/main" id="{E4458044-AA62-8CB2-92D4-062BCCA153FD}"/>
                </a:ext>
              </a:extLst>
            </p:cNvPr>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7460;p64">
              <a:extLst>
                <a:ext uri="{FF2B5EF4-FFF2-40B4-BE49-F238E27FC236}">
                  <a16:creationId xmlns:a16="http://schemas.microsoft.com/office/drawing/2014/main" id="{3295231D-3B69-82FC-518B-4CAA78753ADA}"/>
                </a:ext>
              </a:extLst>
            </p:cNvPr>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7461;p64">
              <a:extLst>
                <a:ext uri="{FF2B5EF4-FFF2-40B4-BE49-F238E27FC236}">
                  <a16:creationId xmlns:a16="http://schemas.microsoft.com/office/drawing/2014/main" id="{4B578FB2-3B1E-EED3-D85D-E11F8D9AF690}"/>
                </a:ext>
              </a:extLst>
            </p:cNvPr>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7462;p64">
              <a:extLst>
                <a:ext uri="{FF2B5EF4-FFF2-40B4-BE49-F238E27FC236}">
                  <a16:creationId xmlns:a16="http://schemas.microsoft.com/office/drawing/2014/main" id="{11453BAC-8CEB-C2AC-2071-EDEE9E179530}"/>
                </a:ext>
              </a:extLst>
            </p:cNvPr>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7463;p64">
              <a:extLst>
                <a:ext uri="{FF2B5EF4-FFF2-40B4-BE49-F238E27FC236}">
                  <a16:creationId xmlns:a16="http://schemas.microsoft.com/office/drawing/2014/main" id="{C0BD41A6-209C-F006-4D2C-FBE94205DE68}"/>
                </a:ext>
              </a:extLst>
            </p:cNvPr>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7464;p64">
              <a:extLst>
                <a:ext uri="{FF2B5EF4-FFF2-40B4-BE49-F238E27FC236}">
                  <a16:creationId xmlns:a16="http://schemas.microsoft.com/office/drawing/2014/main" id="{2DAF149F-76EA-9D37-317B-635B08083F23}"/>
                </a:ext>
              </a:extLst>
            </p:cNvPr>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7465;p64">
              <a:extLst>
                <a:ext uri="{FF2B5EF4-FFF2-40B4-BE49-F238E27FC236}">
                  <a16:creationId xmlns:a16="http://schemas.microsoft.com/office/drawing/2014/main" id="{5132C359-3AC8-681E-2FA5-BDE6529302D3}"/>
                </a:ext>
              </a:extLst>
            </p:cNvPr>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7466;p64">
              <a:extLst>
                <a:ext uri="{FF2B5EF4-FFF2-40B4-BE49-F238E27FC236}">
                  <a16:creationId xmlns:a16="http://schemas.microsoft.com/office/drawing/2014/main" id="{DFCC9FB1-53ED-FF52-1CAD-6AB819834762}"/>
                </a:ext>
              </a:extLst>
            </p:cNvPr>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7467;p64">
              <a:extLst>
                <a:ext uri="{FF2B5EF4-FFF2-40B4-BE49-F238E27FC236}">
                  <a16:creationId xmlns:a16="http://schemas.microsoft.com/office/drawing/2014/main" id="{AB16F146-A60B-1A87-5BBC-98894455B874}"/>
                </a:ext>
              </a:extLst>
            </p:cNvPr>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7468;p64">
              <a:extLst>
                <a:ext uri="{FF2B5EF4-FFF2-40B4-BE49-F238E27FC236}">
                  <a16:creationId xmlns:a16="http://schemas.microsoft.com/office/drawing/2014/main" id="{6067A2BB-4835-6E29-275B-D0DFB906F6EC}"/>
                </a:ext>
              </a:extLst>
            </p:cNvPr>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7469;p64">
              <a:extLst>
                <a:ext uri="{FF2B5EF4-FFF2-40B4-BE49-F238E27FC236}">
                  <a16:creationId xmlns:a16="http://schemas.microsoft.com/office/drawing/2014/main" id="{26CCA030-3DC3-7BFD-D485-463C689F598C}"/>
                </a:ext>
              </a:extLst>
            </p:cNvPr>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7470;p64">
              <a:extLst>
                <a:ext uri="{FF2B5EF4-FFF2-40B4-BE49-F238E27FC236}">
                  <a16:creationId xmlns:a16="http://schemas.microsoft.com/office/drawing/2014/main" id="{7B1948CE-9D49-6A44-97D2-AE3EABB905E7}"/>
                </a:ext>
              </a:extLst>
            </p:cNvPr>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4" name="Google Shape;7471;p64">
              <a:extLst>
                <a:ext uri="{FF2B5EF4-FFF2-40B4-BE49-F238E27FC236}">
                  <a16:creationId xmlns:a16="http://schemas.microsoft.com/office/drawing/2014/main" id="{156C67FC-D75B-58D7-75AF-A13FD0C1B5DA}"/>
                </a:ext>
              </a:extLst>
            </p:cNvPr>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5" name="Google Shape;7472;p64">
              <a:extLst>
                <a:ext uri="{FF2B5EF4-FFF2-40B4-BE49-F238E27FC236}">
                  <a16:creationId xmlns:a16="http://schemas.microsoft.com/office/drawing/2014/main" id="{330710A6-87D5-137A-A7FA-B4D582EECB85}"/>
                </a:ext>
              </a:extLst>
            </p:cNvPr>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7473;p64">
              <a:extLst>
                <a:ext uri="{FF2B5EF4-FFF2-40B4-BE49-F238E27FC236}">
                  <a16:creationId xmlns:a16="http://schemas.microsoft.com/office/drawing/2014/main" id="{EB97F31F-CDD2-CE8D-3E4C-B4BA98D91BC9}"/>
                </a:ext>
              </a:extLst>
            </p:cNvPr>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7474;p64">
              <a:extLst>
                <a:ext uri="{FF2B5EF4-FFF2-40B4-BE49-F238E27FC236}">
                  <a16:creationId xmlns:a16="http://schemas.microsoft.com/office/drawing/2014/main" id="{EA1699F3-756B-02C0-4972-80AA521AC79F}"/>
                </a:ext>
              </a:extLst>
            </p:cNvPr>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7475;p64">
              <a:extLst>
                <a:ext uri="{FF2B5EF4-FFF2-40B4-BE49-F238E27FC236}">
                  <a16:creationId xmlns:a16="http://schemas.microsoft.com/office/drawing/2014/main" id="{D040ED5A-E24C-272C-7FEC-44A2E9732094}"/>
                </a:ext>
              </a:extLst>
            </p:cNvPr>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7476;p64">
              <a:extLst>
                <a:ext uri="{FF2B5EF4-FFF2-40B4-BE49-F238E27FC236}">
                  <a16:creationId xmlns:a16="http://schemas.microsoft.com/office/drawing/2014/main" id="{D587FB9F-B633-C325-C883-7944B5C88619}"/>
                </a:ext>
              </a:extLst>
            </p:cNvPr>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7477;p64">
              <a:extLst>
                <a:ext uri="{FF2B5EF4-FFF2-40B4-BE49-F238E27FC236}">
                  <a16:creationId xmlns:a16="http://schemas.microsoft.com/office/drawing/2014/main" id="{EE9F1FBD-B736-B1D8-58D2-FA93FCE91997}"/>
                </a:ext>
              </a:extLst>
            </p:cNvPr>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7478;p64">
              <a:extLst>
                <a:ext uri="{FF2B5EF4-FFF2-40B4-BE49-F238E27FC236}">
                  <a16:creationId xmlns:a16="http://schemas.microsoft.com/office/drawing/2014/main" id="{89D3DBD3-5D8F-666A-C8B2-655621C8F428}"/>
                </a:ext>
              </a:extLst>
            </p:cNvPr>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7479;p64">
              <a:extLst>
                <a:ext uri="{FF2B5EF4-FFF2-40B4-BE49-F238E27FC236}">
                  <a16:creationId xmlns:a16="http://schemas.microsoft.com/office/drawing/2014/main" id="{469A59AD-CF87-447A-3C27-EF34464B0F22}"/>
                </a:ext>
              </a:extLst>
            </p:cNvPr>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7480;p64">
              <a:extLst>
                <a:ext uri="{FF2B5EF4-FFF2-40B4-BE49-F238E27FC236}">
                  <a16:creationId xmlns:a16="http://schemas.microsoft.com/office/drawing/2014/main" id="{B5F011BF-31D8-D392-9B19-684283491B9F}"/>
                </a:ext>
              </a:extLst>
            </p:cNvPr>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7481;p64">
              <a:extLst>
                <a:ext uri="{FF2B5EF4-FFF2-40B4-BE49-F238E27FC236}">
                  <a16:creationId xmlns:a16="http://schemas.microsoft.com/office/drawing/2014/main" id="{08B10AAC-975E-564A-D1B1-0CF3E8BA76A5}"/>
                </a:ext>
              </a:extLst>
            </p:cNvPr>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7482;p64">
              <a:extLst>
                <a:ext uri="{FF2B5EF4-FFF2-40B4-BE49-F238E27FC236}">
                  <a16:creationId xmlns:a16="http://schemas.microsoft.com/office/drawing/2014/main" id="{491C2232-180F-DAF3-A825-0F09E5EB8154}"/>
                </a:ext>
              </a:extLst>
            </p:cNvPr>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7483;p64">
              <a:extLst>
                <a:ext uri="{FF2B5EF4-FFF2-40B4-BE49-F238E27FC236}">
                  <a16:creationId xmlns:a16="http://schemas.microsoft.com/office/drawing/2014/main" id="{F889D015-E4BA-ECDB-877B-F0E8B5723597}"/>
                </a:ext>
              </a:extLst>
            </p:cNvPr>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7484;p64">
              <a:extLst>
                <a:ext uri="{FF2B5EF4-FFF2-40B4-BE49-F238E27FC236}">
                  <a16:creationId xmlns:a16="http://schemas.microsoft.com/office/drawing/2014/main" id="{6E30280F-D1D8-C00B-B225-398E3CE67A19}"/>
                </a:ext>
              </a:extLst>
            </p:cNvPr>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7485;p64">
              <a:extLst>
                <a:ext uri="{FF2B5EF4-FFF2-40B4-BE49-F238E27FC236}">
                  <a16:creationId xmlns:a16="http://schemas.microsoft.com/office/drawing/2014/main" id="{BBF75D88-C42A-C87F-0AE9-C29F8A20A619}"/>
                </a:ext>
              </a:extLst>
            </p:cNvPr>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7486;p64">
              <a:extLst>
                <a:ext uri="{FF2B5EF4-FFF2-40B4-BE49-F238E27FC236}">
                  <a16:creationId xmlns:a16="http://schemas.microsoft.com/office/drawing/2014/main" id="{A97C8724-F6A2-BF12-66BA-13255818BF2E}"/>
                </a:ext>
              </a:extLst>
            </p:cNvPr>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7487;p64">
              <a:extLst>
                <a:ext uri="{FF2B5EF4-FFF2-40B4-BE49-F238E27FC236}">
                  <a16:creationId xmlns:a16="http://schemas.microsoft.com/office/drawing/2014/main" id="{67995344-ACCE-3D6D-0003-32DEEF9C6D0C}"/>
                </a:ext>
              </a:extLst>
            </p:cNvPr>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7488;p64">
              <a:extLst>
                <a:ext uri="{FF2B5EF4-FFF2-40B4-BE49-F238E27FC236}">
                  <a16:creationId xmlns:a16="http://schemas.microsoft.com/office/drawing/2014/main" id="{86BC5546-8367-8C83-516F-4CE746A5E415}"/>
                </a:ext>
              </a:extLst>
            </p:cNvPr>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7489;p64">
              <a:extLst>
                <a:ext uri="{FF2B5EF4-FFF2-40B4-BE49-F238E27FC236}">
                  <a16:creationId xmlns:a16="http://schemas.microsoft.com/office/drawing/2014/main" id="{FF9D1A25-56E1-4B19-DEB3-D2EEBAA0F53D}"/>
                </a:ext>
              </a:extLst>
            </p:cNvPr>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7490;p64">
              <a:extLst>
                <a:ext uri="{FF2B5EF4-FFF2-40B4-BE49-F238E27FC236}">
                  <a16:creationId xmlns:a16="http://schemas.microsoft.com/office/drawing/2014/main" id="{D23CBBD2-A72D-F4AB-3659-174F34C29A0B}"/>
                </a:ext>
              </a:extLst>
            </p:cNvPr>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7491;p64">
              <a:extLst>
                <a:ext uri="{FF2B5EF4-FFF2-40B4-BE49-F238E27FC236}">
                  <a16:creationId xmlns:a16="http://schemas.microsoft.com/office/drawing/2014/main" id="{7F10CEBB-594D-26EB-41A9-28F21A85F55F}"/>
                </a:ext>
              </a:extLst>
            </p:cNvPr>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7492;p64">
              <a:extLst>
                <a:ext uri="{FF2B5EF4-FFF2-40B4-BE49-F238E27FC236}">
                  <a16:creationId xmlns:a16="http://schemas.microsoft.com/office/drawing/2014/main" id="{C1BEF1F8-9BB8-3418-A800-4D4EDD5E6ABF}"/>
                </a:ext>
              </a:extLst>
            </p:cNvPr>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7493;p64">
              <a:extLst>
                <a:ext uri="{FF2B5EF4-FFF2-40B4-BE49-F238E27FC236}">
                  <a16:creationId xmlns:a16="http://schemas.microsoft.com/office/drawing/2014/main" id="{82CEB6D6-42E3-65D9-043E-91FD9DAE4E5E}"/>
                </a:ext>
              </a:extLst>
            </p:cNvPr>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7494;p64">
              <a:extLst>
                <a:ext uri="{FF2B5EF4-FFF2-40B4-BE49-F238E27FC236}">
                  <a16:creationId xmlns:a16="http://schemas.microsoft.com/office/drawing/2014/main" id="{8478A65A-E9CB-BE86-F4DB-218C121FDD41}"/>
                </a:ext>
              </a:extLst>
            </p:cNvPr>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7495;p64">
              <a:extLst>
                <a:ext uri="{FF2B5EF4-FFF2-40B4-BE49-F238E27FC236}">
                  <a16:creationId xmlns:a16="http://schemas.microsoft.com/office/drawing/2014/main" id="{5B2FC438-9A10-79A9-5CB0-3CFE21EF2CF8}"/>
                </a:ext>
              </a:extLst>
            </p:cNvPr>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9" name="Google Shape;7496;p64">
              <a:extLst>
                <a:ext uri="{FF2B5EF4-FFF2-40B4-BE49-F238E27FC236}">
                  <a16:creationId xmlns:a16="http://schemas.microsoft.com/office/drawing/2014/main" id="{432A8CD3-A7DE-B5A9-5C18-89981A005D30}"/>
                </a:ext>
              </a:extLst>
            </p:cNvPr>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0" name="Google Shape;7497;p64">
              <a:extLst>
                <a:ext uri="{FF2B5EF4-FFF2-40B4-BE49-F238E27FC236}">
                  <a16:creationId xmlns:a16="http://schemas.microsoft.com/office/drawing/2014/main" id="{2B21448B-637A-9AE1-CD83-F09CDD5197B6}"/>
                </a:ext>
              </a:extLst>
            </p:cNvPr>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1" name="Google Shape;7498;p64">
              <a:extLst>
                <a:ext uri="{FF2B5EF4-FFF2-40B4-BE49-F238E27FC236}">
                  <a16:creationId xmlns:a16="http://schemas.microsoft.com/office/drawing/2014/main" id="{A6F5E412-73D0-3A4A-421C-980CABBFA80F}"/>
                </a:ext>
              </a:extLst>
            </p:cNvPr>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2" name="Google Shape;7499;p64">
              <a:extLst>
                <a:ext uri="{FF2B5EF4-FFF2-40B4-BE49-F238E27FC236}">
                  <a16:creationId xmlns:a16="http://schemas.microsoft.com/office/drawing/2014/main" id="{3DF45D8B-0073-C139-B536-AAB715BEBE6A}"/>
                </a:ext>
              </a:extLst>
            </p:cNvPr>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7500;p64">
              <a:extLst>
                <a:ext uri="{FF2B5EF4-FFF2-40B4-BE49-F238E27FC236}">
                  <a16:creationId xmlns:a16="http://schemas.microsoft.com/office/drawing/2014/main" id="{86892D5C-7668-E612-7F3E-D5E54EE96908}"/>
                </a:ext>
              </a:extLst>
            </p:cNvPr>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7501;p64">
              <a:extLst>
                <a:ext uri="{FF2B5EF4-FFF2-40B4-BE49-F238E27FC236}">
                  <a16:creationId xmlns:a16="http://schemas.microsoft.com/office/drawing/2014/main" id="{D3A1D8E7-B4F3-4F20-213A-7D8CEE6F86C9}"/>
                </a:ext>
              </a:extLst>
            </p:cNvPr>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7502;p64">
              <a:extLst>
                <a:ext uri="{FF2B5EF4-FFF2-40B4-BE49-F238E27FC236}">
                  <a16:creationId xmlns:a16="http://schemas.microsoft.com/office/drawing/2014/main" id="{674B8C4E-6302-9AB5-D7E4-85A8CE4AC45B}"/>
                </a:ext>
              </a:extLst>
            </p:cNvPr>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7503;p64">
              <a:extLst>
                <a:ext uri="{FF2B5EF4-FFF2-40B4-BE49-F238E27FC236}">
                  <a16:creationId xmlns:a16="http://schemas.microsoft.com/office/drawing/2014/main" id="{E1D4547A-536B-D487-44E8-C7E18B4C7425}"/>
                </a:ext>
              </a:extLst>
            </p:cNvPr>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7504;p64">
              <a:extLst>
                <a:ext uri="{FF2B5EF4-FFF2-40B4-BE49-F238E27FC236}">
                  <a16:creationId xmlns:a16="http://schemas.microsoft.com/office/drawing/2014/main" id="{2850361E-BAF6-D228-824F-D0677DFC9738}"/>
                </a:ext>
              </a:extLst>
            </p:cNvPr>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7505;p64">
              <a:extLst>
                <a:ext uri="{FF2B5EF4-FFF2-40B4-BE49-F238E27FC236}">
                  <a16:creationId xmlns:a16="http://schemas.microsoft.com/office/drawing/2014/main" id="{C630777A-B759-8F88-FFD8-BFEFBCFF3E71}"/>
                </a:ext>
              </a:extLst>
            </p:cNvPr>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9" name="Google Shape;7506;p64">
              <a:extLst>
                <a:ext uri="{FF2B5EF4-FFF2-40B4-BE49-F238E27FC236}">
                  <a16:creationId xmlns:a16="http://schemas.microsoft.com/office/drawing/2014/main" id="{96BA7E6E-B04F-AE8D-DFE3-08CCA3E79243}"/>
                </a:ext>
              </a:extLst>
            </p:cNvPr>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0" name="Google Shape;7507;p64">
              <a:extLst>
                <a:ext uri="{FF2B5EF4-FFF2-40B4-BE49-F238E27FC236}">
                  <a16:creationId xmlns:a16="http://schemas.microsoft.com/office/drawing/2014/main" id="{05FD1969-1990-3EE8-FD03-D5CB621861E8}"/>
                </a:ext>
              </a:extLst>
            </p:cNvPr>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7508;p64">
              <a:extLst>
                <a:ext uri="{FF2B5EF4-FFF2-40B4-BE49-F238E27FC236}">
                  <a16:creationId xmlns:a16="http://schemas.microsoft.com/office/drawing/2014/main" id="{A9478E63-561D-69F2-3D8A-0C59AC2A1059}"/>
                </a:ext>
              </a:extLst>
            </p:cNvPr>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7509;p64">
              <a:extLst>
                <a:ext uri="{FF2B5EF4-FFF2-40B4-BE49-F238E27FC236}">
                  <a16:creationId xmlns:a16="http://schemas.microsoft.com/office/drawing/2014/main" id="{DA6FE8FC-CA0A-A093-66C1-26402BB9A06D}"/>
                </a:ext>
              </a:extLst>
            </p:cNvPr>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7510;p64">
              <a:extLst>
                <a:ext uri="{FF2B5EF4-FFF2-40B4-BE49-F238E27FC236}">
                  <a16:creationId xmlns:a16="http://schemas.microsoft.com/office/drawing/2014/main" id="{9D749C3C-F797-FCD6-3551-C0E8DA85F2D7}"/>
                </a:ext>
              </a:extLst>
            </p:cNvPr>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7511;p64">
              <a:extLst>
                <a:ext uri="{FF2B5EF4-FFF2-40B4-BE49-F238E27FC236}">
                  <a16:creationId xmlns:a16="http://schemas.microsoft.com/office/drawing/2014/main" id="{9BB0DEA5-8B9A-0761-3250-EE904607E3A3}"/>
                </a:ext>
              </a:extLst>
            </p:cNvPr>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7512;p64">
              <a:extLst>
                <a:ext uri="{FF2B5EF4-FFF2-40B4-BE49-F238E27FC236}">
                  <a16:creationId xmlns:a16="http://schemas.microsoft.com/office/drawing/2014/main" id="{A283EF5C-F0F3-16DF-7C19-D21E761A2DA8}"/>
                </a:ext>
              </a:extLst>
            </p:cNvPr>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7513;p64">
              <a:extLst>
                <a:ext uri="{FF2B5EF4-FFF2-40B4-BE49-F238E27FC236}">
                  <a16:creationId xmlns:a16="http://schemas.microsoft.com/office/drawing/2014/main" id="{DC989C90-CA00-8D88-0680-A424EF0DD3F7}"/>
                </a:ext>
              </a:extLst>
            </p:cNvPr>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7514;p64">
              <a:extLst>
                <a:ext uri="{FF2B5EF4-FFF2-40B4-BE49-F238E27FC236}">
                  <a16:creationId xmlns:a16="http://schemas.microsoft.com/office/drawing/2014/main" id="{AEB93307-A613-2400-6D14-E75E79304F13}"/>
                </a:ext>
              </a:extLst>
            </p:cNvPr>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7515;p64">
              <a:extLst>
                <a:ext uri="{FF2B5EF4-FFF2-40B4-BE49-F238E27FC236}">
                  <a16:creationId xmlns:a16="http://schemas.microsoft.com/office/drawing/2014/main" id="{D4A1AA35-E214-0682-B442-8B78EAB5E09B}"/>
                </a:ext>
              </a:extLst>
            </p:cNvPr>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7516;p64">
              <a:extLst>
                <a:ext uri="{FF2B5EF4-FFF2-40B4-BE49-F238E27FC236}">
                  <a16:creationId xmlns:a16="http://schemas.microsoft.com/office/drawing/2014/main" id="{FCF03342-3089-E63F-C72B-1A89906F9ED9}"/>
                </a:ext>
              </a:extLst>
            </p:cNvPr>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7517;p64">
              <a:extLst>
                <a:ext uri="{FF2B5EF4-FFF2-40B4-BE49-F238E27FC236}">
                  <a16:creationId xmlns:a16="http://schemas.microsoft.com/office/drawing/2014/main" id="{931E9AF8-FFB9-2AE0-F768-FAF6DCF9E9FD}"/>
                </a:ext>
              </a:extLst>
            </p:cNvPr>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7518;p64">
              <a:extLst>
                <a:ext uri="{FF2B5EF4-FFF2-40B4-BE49-F238E27FC236}">
                  <a16:creationId xmlns:a16="http://schemas.microsoft.com/office/drawing/2014/main" id="{C479CBD1-C61A-749A-CB22-ACCFCF6486F3}"/>
                </a:ext>
              </a:extLst>
            </p:cNvPr>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7519;p64">
              <a:extLst>
                <a:ext uri="{FF2B5EF4-FFF2-40B4-BE49-F238E27FC236}">
                  <a16:creationId xmlns:a16="http://schemas.microsoft.com/office/drawing/2014/main" id="{E01AD856-977E-6140-3140-DC62B925BE30}"/>
                </a:ext>
              </a:extLst>
            </p:cNvPr>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3" name="Google Shape;7520;p64">
              <a:extLst>
                <a:ext uri="{FF2B5EF4-FFF2-40B4-BE49-F238E27FC236}">
                  <a16:creationId xmlns:a16="http://schemas.microsoft.com/office/drawing/2014/main" id="{BB97C899-7F0B-09B8-CCAC-29A6D090CB34}"/>
                </a:ext>
              </a:extLst>
            </p:cNvPr>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4" name="Google Shape;7521;p64">
              <a:extLst>
                <a:ext uri="{FF2B5EF4-FFF2-40B4-BE49-F238E27FC236}">
                  <a16:creationId xmlns:a16="http://schemas.microsoft.com/office/drawing/2014/main" id="{2D1AA58C-86D0-3091-1B60-46B16385A1FD}"/>
                </a:ext>
              </a:extLst>
            </p:cNvPr>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7522;p64">
              <a:extLst>
                <a:ext uri="{FF2B5EF4-FFF2-40B4-BE49-F238E27FC236}">
                  <a16:creationId xmlns:a16="http://schemas.microsoft.com/office/drawing/2014/main" id="{287D0EA6-70EE-3FC5-5997-C640CBAE82D8}"/>
                </a:ext>
              </a:extLst>
            </p:cNvPr>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7523;p64">
              <a:extLst>
                <a:ext uri="{FF2B5EF4-FFF2-40B4-BE49-F238E27FC236}">
                  <a16:creationId xmlns:a16="http://schemas.microsoft.com/office/drawing/2014/main" id="{1BF56735-A1C4-021E-9A08-DF74895ED74B}"/>
                </a:ext>
              </a:extLst>
            </p:cNvPr>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7524;p64">
              <a:extLst>
                <a:ext uri="{FF2B5EF4-FFF2-40B4-BE49-F238E27FC236}">
                  <a16:creationId xmlns:a16="http://schemas.microsoft.com/office/drawing/2014/main" id="{8C9AA648-02D5-7AA4-5DB6-BD3FDBDE36C1}"/>
                </a:ext>
              </a:extLst>
            </p:cNvPr>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7525;p64">
              <a:extLst>
                <a:ext uri="{FF2B5EF4-FFF2-40B4-BE49-F238E27FC236}">
                  <a16:creationId xmlns:a16="http://schemas.microsoft.com/office/drawing/2014/main" id="{8F8CAAC5-2A90-41EA-95F3-1DC8D846E92A}"/>
                </a:ext>
              </a:extLst>
            </p:cNvPr>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7526;p64">
              <a:extLst>
                <a:ext uri="{FF2B5EF4-FFF2-40B4-BE49-F238E27FC236}">
                  <a16:creationId xmlns:a16="http://schemas.microsoft.com/office/drawing/2014/main" id="{57804B87-9E88-E409-9E0E-878EF486B976}"/>
                </a:ext>
              </a:extLst>
            </p:cNvPr>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7527;p64">
              <a:extLst>
                <a:ext uri="{FF2B5EF4-FFF2-40B4-BE49-F238E27FC236}">
                  <a16:creationId xmlns:a16="http://schemas.microsoft.com/office/drawing/2014/main" id="{DEB75E49-6AAB-C383-2507-CDAFC0A758E5}"/>
                </a:ext>
              </a:extLst>
            </p:cNvPr>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1" name="Google Shape;7528;p64">
              <a:extLst>
                <a:ext uri="{FF2B5EF4-FFF2-40B4-BE49-F238E27FC236}">
                  <a16:creationId xmlns:a16="http://schemas.microsoft.com/office/drawing/2014/main" id="{4E561C81-56BE-26B3-1AC4-20859E744E29}"/>
                </a:ext>
              </a:extLst>
            </p:cNvPr>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2" name="Google Shape;7529;p64">
              <a:extLst>
                <a:ext uri="{FF2B5EF4-FFF2-40B4-BE49-F238E27FC236}">
                  <a16:creationId xmlns:a16="http://schemas.microsoft.com/office/drawing/2014/main" id="{3FDE368F-25D8-14A7-C400-3456DD352BE1}"/>
                </a:ext>
              </a:extLst>
            </p:cNvPr>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7530;p64">
              <a:extLst>
                <a:ext uri="{FF2B5EF4-FFF2-40B4-BE49-F238E27FC236}">
                  <a16:creationId xmlns:a16="http://schemas.microsoft.com/office/drawing/2014/main" id="{E95E70E4-6708-DA92-DE37-68BDD2FB37F4}"/>
                </a:ext>
              </a:extLst>
            </p:cNvPr>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7531;p64">
              <a:extLst>
                <a:ext uri="{FF2B5EF4-FFF2-40B4-BE49-F238E27FC236}">
                  <a16:creationId xmlns:a16="http://schemas.microsoft.com/office/drawing/2014/main" id="{BA41094A-3714-F291-4B63-561E1C87EA4A}"/>
                </a:ext>
              </a:extLst>
            </p:cNvPr>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7532;p64">
              <a:extLst>
                <a:ext uri="{FF2B5EF4-FFF2-40B4-BE49-F238E27FC236}">
                  <a16:creationId xmlns:a16="http://schemas.microsoft.com/office/drawing/2014/main" id="{AC907A56-4190-9A26-B464-A6A7B5084EC3}"/>
                </a:ext>
              </a:extLst>
            </p:cNvPr>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7533;p64">
              <a:extLst>
                <a:ext uri="{FF2B5EF4-FFF2-40B4-BE49-F238E27FC236}">
                  <a16:creationId xmlns:a16="http://schemas.microsoft.com/office/drawing/2014/main" id="{9DFA139D-BD3B-B419-09E5-CEE5A0ADE893}"/>
                </a:ext>
              </a:extLst>
            </p:cNvPr>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7" name="Google Shape;7534;p64">
              <a:extLst>
                <a:ext uri="{FF2B5EF4-FFF2-40B4-BE49-F238E27FC236}">
                  <a16:creationId xmlns:a16="http://schemas.microsoft.com/office/drawing/2014/main" id="{D5723CC9-BD5F-6469-7558-5F5BA6353D51}"/>
                </a:ext>
              </a:extLst>
            </p:cNvPr>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8" name="Google Shape;7535;p64">
              <a:extLst>
                <a:ext uri="{FF2B5EF4-FFF2-40B4-BE49-F238E27FC236}">
                  <a16:creationId xmlns:a16="http://schemas.microsoft.com/office/drawing/2014/main" id="{C8956BE1-844E-FAE7-190B-BD23DBAED5A5}"/>
                </a:ext>
              </a:extLst>
            </p:cNvPr>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7536;p64">
              <a:extLst>
                <a:ext uri="{FF2B5EF4-FFF2-40B4-BE49-F238E27FC236}">
                  <a16:creationId xmlns:a16="http://schemas.microsoft.com/office/drawing/2014/main" id="{251F5448-FB9A-783B-4802-5AFEE5A8BDBB}"/>
                </a:ext>
              </a:extLst>
            </p:cNvPr>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7537;p64">
              <a:extLst>
                <a:ext uri="{FF2B5EF4-FFF2-40B4-BE49-F238E27FC236}">
                  <a16:creationId xmlns:a16="http://schemas.microsoft.com/office/drawing/2014/main" id="{CEFE1886-0660-092A-FE42-742616275CC6}"/>
                </a:ext>
              </a:extLst>
            </p:cNvPr>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7538;p64">
              <a:extLst>
                <a:ext uri="{FF2B5EF4-FFF2-40B4-BE49-F238E27FC236}">
                  <a16:creationId xmlns:a16="http://schemas.microsoft.com/office/drawing/2014/main" id="{A19FA62E-3C10-F28F-0865-D1F79925D441}"/>
                </a:ext>
              </a:extLst>
            </p:cNvPr>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2" name="Google Shape;7539;p64">
              <a:extLst>
                <a:ext uri="{FF2B5EF4-FFF2-40B4-BE49-F238E27FC236}">
                  <a16:creationId xmlns:a16="http://schemas.microsoft.com/office/drawing/2014/main" id="{7CD3023E-93F8-A22C-6A76-FA2D2E4F6FF7}"/>
                </a:ext>
              </a:extLst>
            </p:cNvPr>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7540;p64">
              <a:extLst>
                <a:ext uri="{FF2B5EF4-FFF2-40B4-BE49-F238E27FC236}">
                  <a16:creationId xmlns:a16="http://schemas.microsoft.com/office/drawing/2014/main" id="{549951F9-855E-1A31-0890-F6D73F1DBE2E}"/>
                </a:ext>
              </a:extLst>
            </p:cNvPr>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7541;p64">
              <a:extLst>
                <a:ext uri="{FF2B5EF4-FFF2-40B4-BE49-F238E27FC236}">
                  <a16:creationId xmlns:a16="http://schemas.microsoft.com/office/drawing/2014/main" id="{54F347EE-2F9B-DD22-938D-90A0E82D9CDF}"/>
                </a:ext>
              </a:extLst>
            </p:cNvPr>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5" name="Google Shape;7542;p64">
              <a:extLst>
                <a:ext uri="{FF2B5EF4-FFF2-40B4-BE49-F238E27FC236}">
                  <a16:creationId xmlns:a16="http://schemas.microsoft.com/office/drawing/2014/main" id="{EBDEB44B-12C5-CD27-11A0-FCBFBFD02599}"/>
                </a:ext>
              </a:extLst>
            </p:cNvPr>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6" name="Google Shape;7543;p64">
              <a:extLst>
                <a:ext uri="{FF2B5EF4-FFF2-40B4-BE49-F238E27FC236}">
                  <a16:creationId xmlns:a16="http://schemas.microsoft.com/office/drawing/2014/main" id="{C1BB66EE-57B1-0800-2903-F97AA060EF03}"/>
                </a:ext>
              </a:extLst>
            </p:cNvPr>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7" name="Google Shape;7544;p64">
              <a:extLst>
                <a:ext uri="{FF2B5EF4-FFF2-40B4-BE49-F238E27FC236}">
                  <a16:creationId xmlns:a16="http://schemas.microsoft.com/office/drawing/2014/main" id="{21144C22-D4F0-BE96-E555-936CEFF5745B}"/>
                </a:ext>
              </a:extLst>
            </p:cNvPr>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7545;p64">
              <a:extLst>
                <a:ext uri="{FF2B5EF4-FFF2-40B4-BE49-F238E27FC236}">
                  <a16:creationId xmlns:a16="http://schemas.microsoft.com/office/drawing/2014/main" id="{F1C2EF37-AEB8-7984-ACEA-D8EE5911CA49}"/>
                </a:ext>
              </a:extLst>
            </p:cNvPr>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9" name="Google Shape;7546;p64">
              <a:extLst>
                <a:ext uri="{FF2B5EF4-FFF2-40B4-BE49-F238E27FC236}">
                  <a16:creationId xmlns:a16="http://schemas.microsoft.com/office/drawing/2014/main" id="{485CFD5C-2C3F-1F02-DD8D-2C77C719BE6E}"/>
                </a:ext>
              </a:extLst>
            </p:cNvPr>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0" name="Google Shape;7547;p64">
              <a:extLst>
                <a:ext uri="{FF2B5EF4-FFF2-40B4-BE49-F238E27FC236}">
                  <a16:creationId xmlns:a16="http://schemas.microsoft.com/office/drawing/2014/main" id="{5942F075-9318-E288-B702-580C07F11FDA}"/>
                </a:ext>
              </a:extLst>
            </p:cNvPr>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7548;p64">
              <a:extLst>
                <a:ext uri="{FF2B5EF4-FFF2-40B4-BE49-F238E27FC236}">
                  <a16:creationId xmlns:a16="http://schemas.microsoft.com/office/drawing/2014/main" id="{5E9B73CA-F3A4-F825-4E69-8ABF73666BE9}"/>
                </a:ext>
              </a:extLst>
            </p:cNvPr>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2" name="Google Shape;7549;p64">
              <a:extLst>
                <a:ext uri="{FF2B5EF4-FFF2-40B4-BE49-F238E27FC236}">
                  <a16:creationId xmlns:a16="http://schemas.microsoft.com/office/drawing/2014/main" id="{8A6A16BF-7D5C-2C9B-6D57-4FD4676321B3}"/>
                </a:ext>
              </a:extLst>
            </p:cNvPr>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3" name="Google Shape;7550;p64">
              <a:extLst>
                <a:ext uri="{FF2B5EF4-FFF2-40B4-BE49-F238E27FC236}">
                  <a16:creationId xmlns:a16="http://schemas.microsoft.com/office/drawing/2014/main" id="{7866E567-30F5-4EA4-D511-2BB98CCA5487}"/>
                </a:ext>
              </a:extLst>
            </p:cNvPr>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7551;p64">
              <a:extLst>
                <a:ext uri="{FF2B5EF4-FFF2-40B4-BE49-F238E27FC236}">
                  <a16:creationId xmlns:a16="http://schemas.microsoft.com/office/drawing/2014/main" id="{60E62570-2E67-5F51-7803-B31502F68E30}"/>
                </a:ext>
              </a:extLst>
            </p:cNvPr>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5" name="Google Shape;7552;p64">
              <a:extLst>
                <a:ext uri="{FF2B5EF4-FFF2-40B4-BE49-F238E27FC236}">
                  <a16:creationId xmlns:a16="http://schemas.microsoft.com/office/drawing/2014/main" id="{16B39A6A-775F-3809-A36C-46FDBA7AEC50}"/>
                </a:ext>
              </a:extLst>
            </p:cNvPr>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6" name="Google Shape;7553;p64">
              <a:extLst>
                <a:ext uri="{FF2B5EF4-FFF2-40B4-BE49-F238E27FC236}">
                  <a16:creationId xmlns:a16="http://schemas.microsoft.com/office/drawing/2014/main" id="{67162BE3-DD96-6C40-4AAF-B08BAE316416}"/>
                </a:ext>
              </a:extLst>
            </p:cNvPr>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7554;p64">
              <a:extLst>
                <a:ext uri="{FF2B5EF4-FFF2-40B4-BE49-F238E27FC236}">
                  <a16:creationId xmlns:a16="http://schemas.microsoft.com/office/drawing/2014/main" id="{5913F4E7-B1D9-B913-E0E7-A5AA74A52975}"/>
                </a:ext>
              </a:extLst>
            </p:cNvPr>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8" name="Google Shape;7555;p64">
              <a:extLst>
                <a:ext uri="{FF2B5EF4-FFF2-40B4-BE49-F238E27FC236}">
                  <a16:creationId xmlns:a16="http://schemas.microsoft.com/office/drawing/2014/main" id="{FAEE9A72-24E6-AB20-118D-BBCAD4975693}"/>
                </a:ext>
              </a:extLst>
            </p:cNvPr>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9" name="Google Shape;7556;p64">
              <a:extLst>
                <a:ext uri="{FF2B5EF4-FFF2-40B4-BE49-F238E27FC236}">
                  <a16:creationId xmlns:a16="http://schemas.microsoft.com/office/drawing/2014/main" id="{7218AD06-09E8-475D-934F-C7A55D5965C2}"/>
                </a:ext>
              </a:extLst>
            </p:cNvPr>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7557;p64">
              <a:extLst>
                <a:ext uri="{FF2B5EF4-FFF2-40B4-BE49-F238E27FC236}">
                  <a16:creationId xmlns:a16="http://schemas.microsoft.com/office/drawing/2014/main" id="{E1F290DF-96B8-0BE5-BA9D-DD22987E3FBF}"/>
                </a:ext>
              </a:extLst>
            </p:cNvPr>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1" name="Google Shape;7558;p64">
              <a:extLst>
                <a:ext uri="{FF2B5EF4-FFF2-40B4-BE49-F238E27FC236}">
                  <a16:creationId xmlns:a16="http://schemas.microsoft.com/office/drawing/2014/main" id="{9EEF476D-874F-BE68-F5AF-316CA4FE74FD}"/>
                </a:ext>
              </a:extLst>
            </p:cNvPr>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2" name="Google Shape;7559;p64">
              <a:extLst>
                <a:ext uri="{FF2B5EF4-FFF2-40B4-BE49-F238E27FC236}">
                  <a16:creationId xmlns:a16="http://schemas.microsoft.com/office/drawing/2014/main" id="{D59110EF-2866-2F99-514D-3C66FBC173C0}"/>
                </a:ext>
              </a:extLst>
            </p:cNvPr>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7560;p64">
              <a:extLst>
                <a:ext uri="{FF2B5EF4-FFF2-40B4-BE49-F238E27FC236}">
                  <a16:creationId xmlns:a16="http://schemas.microsoft.com/office/drawing/2014/main" id="{C30FDF88-C3DC-CCD2-B58B-195095A7239C}"/>
                </a:ext>
              </a:extLst>
            </p:cNvPr>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4" name="Google Shape;7561;p64">
              <a:extLst>
                <a:ext uri="{FF2B5EF4-FFF2-40B4-BE49-F238E27FC236}">
                  <a16:creationId xmlns:a16="http://schemas.microsoft.com/office/drawing/2014/main" id="{584434FC-7FA8-4782-3117-1D41A19894AE}"/>
                </a:ext>
              </a:extLst>
            </p:cNvPr>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5" name="Google Shape;7562;p64">
              <a:extLst>
                <a:ext uri="{FF2B5EF4-FFF2-40B4-BE49-F238E27FC236}">
                  <a16:creationId xmlns:a16="http://schemas.microsoft.com/office/drawing/2014/main" id="{A6ED0DF3-1C9D-B640-EBDF-6A8CB231823A}"/>
                </a:ext>
              </a:extLst>
            </p:cNvPr>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7563;p64">
              <a:extLst>
                <a:ext uri="{FF2B5EF4-FFF2-40B4-BE49-F238E27FC236}">
                  <a16:creationId xmlns:a16="http://schemas.microsoft.com/office/drawing/2014/main" id="{3F31A8AD-629A-2FD4-321C-A611029C042C}"/>
                </a:ext>
              </a:extLst>
            </p:cNvPr>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7" name="Google Shape;7564;p64">
              <a:extLst>
                <a:ext uri="{FF2B5EF4-FFF2-40B4-BE49-F238E27FC236}">
                  <a16:creationId xmlns:a16="http://schemas.microsoft.com/office/drawing/2014/main" id="{412F16EE-4148-CBA7-7D38-9CAB5C89771A}"/>
                </a:ext>
              </a:extLst>
            </p:cNvPr>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8" name="Google Shape;7565;p64">
              <a:extLst>
                <a:ext uri="{FF2B5EF4-FFF2-40B4-BE49-F238E27FC236}">
                  <a16:creationId xmlns:a16="http://schemas.microsoft.com/office/drawing/2014/main" id="{860BD9BD-966E-9FCB-69DF-6E66C4268024}"/>
                </a:ext>
              </a:extLst>
            </p:cNvPr>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7566;p64">
              <a:extLst>
                <a:ext uri="{FF2B5EF4-FFF2-40B4-BE49-F238E27FC236}">
                  <a16:creationId xmlns:a16="http://schemas.microsoft.com/office/drawing/2014/main" id="{AA5D38D5-6437-A6CB-0A40-202C91011F24}"/>
                </a:ext>
              </a:extLst>
            </p:cNvPr>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0" name="Google Shape;7567;p64">
              <a:extLst>
                <a:ext uri="{FF2B5EF4-FFF2-40B4-BE49-F238E27FC236}">
                  <a16:creationId xmlns:a16="http://schemas.microsoft.com/office/drawing/2014/main" id="{E5732139-B91B-6EF3-C948-D2971F347893}"/>
                </a:ext>
              </a:extLst>
            </p:cNvPr>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1" name="Google Shape;7568;p64">
              <a:extLst>
                <a:ext uri="{FF2B5EF4-FFF2-40B4-BE49-F238E27FC236}">
                  <a16:creationId xmlns:a16="http://schemas.microsoft.com/office/drawing/2014/main" id="{5DE7D94D-70B0-7CBB-65EC-9D74C6269658}"/>
                </a:ext>
              </a:extLst>
            </p:cNvPr>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7569;p64">
              <a:extLst>
                <a:ext uri="{FF2B5EF4-FFF2-40B4-BE49-F238E27FC236}">
                  <a16:creationId xmlns:a16="http://schemas.microsoft.com/office/drawing/2014/main" id="{55C99CB6-A683-8FC1-B8C2-1F99EDDF0B45}"/>
                </a:ext>
              </a:extLst>
            </p:cNvPr>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3" name="Google Shape;7570;p64">
              <a:extLst>
                <a:ext uri="{FF2B5EF4-FFF2-40B4-BE49-F238E27FC236}">
                  <a16:creationId xmlns:a16="http://schemas.microsoft.com/office/drawing/2014/main" id="{52837C45-FBE0-007B-D478-A2091B2D131D}"/>
                </a:ext>
              </a:extLst>
            </p:cNvPr>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4" name="Google Shape;7571;p64">
              <a:extLst>
                <a:ext uri="{FF2B5EF4-FFF2-40B4-BE49-F238E27FC236}">
                  <a16:creationId xmlns:a16="http://schemas.microsoft.com/office/drawing/2014/main" id="{1AB720CF-1687-9701-0CB4-03DF8E03686D}"/>
                </a:ext>
              </a:extLst>
            </p:cNvPr>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7572;p64">
              <a:extLst>
                <a:ext uri="{FF2B5EF4-FFF2-40B4-BE49-F238E27FC236}">
                  <a16:creationId xmlns:a16="http://schemas.microsoft.com/office/drawing/2014/main" id="{CF4DB0EA-5320-D27D-B2BF-DA37BBFB3EA7}"/>
                </a:ext>
              </a:extLst>
            </p:cNvPr>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6" name="Google Shape;7573;p64">
              <a:extLst>
                <a:ext uri="{FF2B5EF4-FFF2-40B4-BE49-F238E27FC236}">
                  <a16:creationId xmlns:a16="http://schemas.microsoft.com/office/drawing/2014/main" id="{E3359187-C614-1D91-4CEA-2695520DE9FB}"/>
                </a:ext>
              </a:extLst>
            </p:cNvPr>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7" name="Google Shape;7574;p64">
              <a:extLst>
                <a:ext uri="{FF2B5EF4-FFF2-40B4-BE49-F238E27FC236}">
                  <a16:creationId xmlns:a16="http://schemas.microsoft.com/office/drawing/2014/main" id="{3AE1FC59-DAE4-77F9-D2C8-6514A20203E4}"/>
                </a:ext>
              </a:extLst>
            </p:cNvPr>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7575;p64">
              <a:extLst>
                <a:ext uri="{FF2B5EF4-FFF2-40B4-BE49-F238E27FC236}">
                  <a16:creationId xmlns:a16="http://schemas.microsoft.com/office/drawing/2014/main" id="{64341C3C-9DC1-59AC-1937-2A8604FAA61F}"/>
                </a:ext>
              </a:extLst>
            </p:cNvPr>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9" name="Google Shape;7576;p64">
              <a:extLst>
                <a:ext uri="{FF2B5EF4-FFF2-40B4-BE49-F238E27FC236}">
                  <a16:creationId xmlns:a16="http://schemas.microsoft.com/office/drawing/2014/main" id="{B8B9DB81-6EAD-3F31-8D58-45F4BE1EF8AD}"/>
                </a:ext>
              </a:extLst>
            </p:cNvPr>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0" name="Google Shape;7577;p64">
              <a:extLst>
                <a:ext uri="{FF2B5EF4-FFF2-40B4-BE49-F238E27FC236}">
                  <a16:creationId xmlns:a16="http://schemas.microsoft.com/office/drawing/2014/main" id="{A1518433-EDA0-363C-E461-4966E8E98EC1}"/>
                </a:ext>
              </a:extLst>
            </p:cNvPr>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7578;p64">
              <a:extLst>
                <a:ext uri="{FF2B5EF4-FFF2-40B4-BE49-F238E27FC236}">
                  <a16:creationId xmlns:a16="http://schemas.microsoft.com/office/drawing/2014/main" id="{4CBB389E-D952-1AF5-6C22-F56B29ED828B}"/>
                </a:ext>
              </a:extLst>
            </p:cNvPr>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2" name="Google Shape;7579;p64">
              <a:extLst>
                <a:ext uri="{FF2B5EF4-FFF2-40B4-BE49-F238E27FC236}">
                  <a16:creationId xmlns:a16="http://schemas.microsoft.com/office/drawing/2014/main" id="{742BFE68-DA9D-B5DE-98ED-AB3464DB7EAD}"/>
                </a:ext>
              </a:extLst>
            </p:cNvPr>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3" name="Google Shape;7580;p64">
              <a:extLst>
                <a:ext uri="{FF2B5EF4-FFF2-40B4-BE49-F238E27FC236}">
                  <a16:creationId xmlns:a16="http://schemas.microsoft.com/office/drawing/2014/main" id="{12D90774-288F-4995-5159-82E2CD4D611A}"/>
                </a:ext>
              </a:extLst>
            </p:cNvPr>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7581;p64">
              <a:extLst>
                <a:ext uri="{FF2B5EF4-FFF2-40B4-BE49-F238E27FC236}">
                  <a16:creationId xmlns:a16="http://schemas.microsoft.com/office/drawing/2014/main" id="{5A501823-C302-38CC-A10E-B3F221ACBF5E}"/>
                </a:ext>
              </a:extLst>
            </p:cNvPr>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5" name="Google Shape;7582;p64">
              <a:extLst>
                <a:ext uri="{FF2B5EF4-FFF2-40B4-BE49-F238E27FC236}">
                  <a16:creationId xmlns:a16="http://schemas.microsoft.com/office/drawing/2014/main" id="{67F051C5-E178-56A9-654E-BE099E6D82E0}"/>
                </a:ext>
              </a:extLst>
            </p:cNvPr>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6" name="Google Shape;7583;p64">
              <a:extLst>
                <a:ext uri="{FF2B5EF4-FFF2-40B4-BE49-F238E27FC236}">
                  <a16:creationId xmlns:a16="http://schemas.microsoft.com/office/drawing/2014/main" id="{F25A7417-F3F6-9490-842D-BD4B5DB164C0}"/>
                </a:ext>
              </a:extLst>
            </p:cNvPr>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7584;p64">
              <a:extLst>
                <a:ext uri="{FF2B5EF4-FFF2-40B4-BE49-F238E27FC236}">
                  <a16:creationId xmlns:a16="http://schemas.microsoft.com/office/drawing/2014/main" id="{C421A66F-0E48-3863-2F2B-503908BFD38B}"/>
                </a:ext>
              </a:extLst>
            </p:cNvPr>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8" name="Google Shape;7585;p64">
              <a:extLst>
                <a:ext uri="{FF2B5EF4-FFF2-40B4-BE49-F238E27FC236}">
                  <a16:creationId xmlns:a16="http://schemas.microsoft.com/office/drawing/2014/main" id="{4AFCDC62-4097-0072-92CF-55142A8283A7}"/>
                </a:ext>
              </a:extLst>
            </p:cNvPr>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9" name="Google Shape;7586;p64">
              <a:extLst>
                <a:ext uri="{FF2B5EF4-FFF2-40B4-BE49-F238E27FC236}">
                  <a16:creationId xmlns:a16="http://schemas.microsoft.com/office/drawing/2014/main" id="{4E44B321-B828-1BB7-42E5-9000F81AF8CF}"/>
                </a:ext>
              </a:extLst>
            </p:cNvPr>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7587;p64">
              <a:extLst>
                <a:ext uri="{FF2B5EF4-FFF2-40B4-BE49-F238E27FC236}">
                  <a16:creationId xmlns:a16="http://schemas.microsoft.com/office/drawing/2014/main" id="{E5065919-9C1A-C96F-7CB4-28A756BAF85C}"/>
                </a:ext>
              </a:extLst>
            </p:cNvPr>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1" name="Google Shape;7588;p64">
              <a:extLst>
                <a:ext uri="{FF2B5EF4-FFF2-40B4-BE49-F238E27FC236}">
                  <a16:creationId xmlns:a16="http://schemas.microsoft.com/office/drawing/2014/main" id="{46D037AE-16AD-AC54-E576-C3D30613C558}"/>
                </a:ext>
              </a:extLst>
            </p:cNvPr>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2" name="Google Shape;7589;p64">
              <a:extLst>
                <a:ext uri="{FF2B5EF4-FFF2-40B4-BE49-F238E27FC236}">
                  <a16:creationId xmlns:a16="http://schemas.microsoft.com/office/drawing/2014/main" id="{E5EE81C3-46EB-31EA-785F-FEE6D2D649B2}"/>
                </a:ext>
              </a:extLst>
            </p:cNvPr>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7590;p64">
              <a:extLst>
                <a:ext uri="{FF2B5EF4-FFF2-40B4-BE49-F238E27FC236}">
                  <a16:creationId xmlns:a16="http://schemas.microsoft.com/office/drawing/2014/main" id="{AB992E26-F746-A986-E3D1-61147DF7B9A7}"/>
                </a:ext>
              </a:extLst>
            </p:cNvPr>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4" name="Google Shape;7591;p64">
              <a:extLst>
                <a:ext uri="{FF2B5EF4-FFF2-40B4-BE49-F238E27FC236}">
                  <a16:creationId xmlns:a16="http://schemas.microsoft.com/office/drawing/2014/main" id="{A27D6B9F-CC12-EBAB-AD02-98DC7B19D53E}"/>
                </a:ext>
              </a:extLst>
            </p:cNvPr>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5" name="Google Shape;7592;p64">
              <a:extLst>
                <a:ext uri="{FF2B5EF4-FFF2-40B4-BE49-F238E27FC236}">
                  <a16:creationId xmlns:a16="http://schemas.microsoft.com/office/drawing/2014/main" id="{B65349C7-AFD7-750D-7CA0-ADFB392EC5CF}"/>
                </a:ext>
              </a:extLst>
            </p:cNvPr>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7593;p64">
              <a:extLst>
                <a:ext uri="{FF2B5EF4-FFF2-40B4-BE49-F238E27FC236}">
                  <a16:creationId xmlns:a16="http://schemas.microsoft.com/office/drawing/2014/main" id="{CD061CFB-6105-8113-6E16-1F738F7268BB}"/>
                </a:ext>
              </a:extLst>
            </p:cNvPr>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7" name="Google Shape;7594;p64">
              <a:extLst>
                <a:ext uri="{FF2B5EF4-FFF2-40B4-BE49-F238E27FC236}">
                  <a16:creationId xmlns:a16="http://schemas.microsoft.com/office/drawing/2014/main" id="{38F7E254-1AE7-F806-4118-A12FD223159D}"/>
                </a:ext>
              </a:extLst>
            </p:cNvPr>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8" name="Google Shape;7595;p64">
              <a:extLst>
                <a:ext uri="{FF2B5EF4-FFF2-40B4-BE49-F238E27FC236}">
                  <a16:creationId xmlns:a16="http://schemas.microsoft.com/office/drawing/2014/main" id="{323A2E26-B66D-5446-3E2F-893E1CA115CC}"/>
                </a:ext>
              </a:extLst>
            </p:cNvPr>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7596;p64">
              <a:extLst>
                <a:ext uri="{FF2B5EF4-FFF2-40B4-BE49-F238E27FC236}">
                  <a16:creationId xmlns:a16="http://schemas.microsoft.com/office/drawing/2014/main" id="{A1B01742-4FDF-4F72-C8ED-53AA1BE7B087}"/>
                </a:ext>
              </a:extLst>
            </p:cNvPr>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0" name="Google Shape;7597;p64">
              <a:extLst>
                <a:ext uri="{FF2B5EF4-FFF2-40B4-BE49-F238E27FC236}">
                  <a16:creationId xmlns:a16="http://schemas.microsoft.com/office/drawing/2014/main" id="{C8F659A6-6939-E3A2-B578-B9E959396379}"/>
                </a:ext>
              </a:extLst>
            </p:cNvPr>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1" name="Google Shape;7598;p64">
              <a:extLst>
                <a:ext uri="{FF2B5EF4-FFF2-40B4-BE49-F238E27FC236}">
                  <a16:creationId xmlns:a16="http://schemas.microsoft.com/office/drawing/2014/main" id="{DE585BD7-A939-556C-3149-B8F6C1C08F58}"/>
                </a:ext>
              </a:extLst>
            </p:cNvPr>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7599;p64">
              <a:extLst>
                <a:ext uri="{FF2B5EF4-FFF2-40B4-BE49-F238E27FC236}">
                  <a16:creationId xmlns:a16="http://schemas.microsoft.com/office/drawing/2014/main" id="{289D9AC2-47BB-6B69-3DD0-FC23525E5ED3}"/>
                </a:ext>
              </a:extLst>
            </p:cNvPr>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3" name="Google Shape;7600;p64">
              <a:extLst>
                <a:ext uri="{FF2B5EF4-FFF2-40B4-BE49-F238E27FC236}">
                  <a16:creationId xmlns:a16="http://schemas.microsoft.com/office/drawing/2014/main" id="{29C81BE3-357D-6AF1-B79A-666D5D3FE8A6}"/>
                </a:ext>
              </a:extLst>
            </p:cNvPr>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4" name="Google Shape;7601;p64">
              <a:extLst>
                <a:ext uri="{FF2B5EF4-FFF2-40B4-BE49-F238E27FC236}">
                  <a16:creationId xmlns:a16="http://schemas.microsoft.com/office/drawing/2014/main" id="{B17B4980-67D4-EA2B-69F2-60E41230E7FB}"/>
                </a:ext>
              </a:extLst>
            </p:cNvPr>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7602;p64">
              <a:extLst>
                <a:ext uri="{FF2B5EF4-FFF2-40B4-BE49-F238E27FC236}">
                  <a16:creationId xmlns:a16="http://schemas.microsoft.com/office/drawing/2014/main" id="{5E62A0AE-1DAD-FF81-522A-A844032A5EC6}"/>
                </a:ext>
              </a:extLst>
            </p:cNvPr>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6" name="Google Shape;7603;p64">
              <a:extLst>
                <a:ext uri="{FF2B5EF4-FFF2-40B4-BE49-F238E27FC236}">
                  <a16:creationId xmlns:a16="http://schemas.microsoft.com/office/drawing/2014/main" id="{4990B0F5-0951-184A-FA1A-244BB3652407}"/>
                </a:ext>
              </a:extLst>
            </p:cNvPr>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7" name="Google Shape;7604;p64">
              <a:extLst>
                <a:ext uri="{FF2B5EF4-FFF2-40B4-BE49-F238E27FC236}">
                  <a16:creationId xmlns:a16="http://schemas.microsoft.com/office/drawing/2014/main" id="{631F4E62-D844-829D-BD0E-D4DA996BA5C9}"/>
                </a:ext>
              </a:extLst>
            </p:cNvPr>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7605;p64">
              <a:extLst>
                <a:ext uri="{FF2B5EF4-FFF2-40B4-BE49-F238E27FC236}">
                  <a16:creationId xmlns:a16="http://schemas.microsoft.com/office/drawing/2014/main" id="{904D7DAD-FADE-C8A9-921C-036AF40219AC}"/>
                </a:ext>
              </a:extLst>
            </p:cNvPr>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9" name="Google Shape;7606;p64">
              <a:extLst>
                <a:ext uri="{FF2B5EF4-FFF2-40B4-BE49-F238E27FC236}">
                  <a16:creationId xmlns:a16="http://schemas.microsoft.com/office/drawing/2014/main" id="{E82EBB20-A6A5-B9A7-34BE-9E5CAA5E74A5}"/>
                </a:ext>
              </a:extLst>
            </p:cNvPr>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0" name="Google Shape;7607;p64">
              <a:extLst>
                <a:ext uri="{FF2B5EF4-FFF2-40B4-BE49-F238E27FC236}">
                  <a16:creationId xmlns:a16="http://schemas.microsoft.com/office/drawing/2014/main" id="{40DD0C04-ADB9-6C97-9151-3AB5C307B283}"/>
                </a:ext>
              </a:extLst>
            </p:cNvPr>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7608;p64">
              <a:extLst>
                <a:ext uri="{FF2B5EF4-FFF2-40B4-BE49-F238E27FC236}">
                  <a16:creationId xmlns:a16="http://schemas.microsoft.com/office/drawing/2014/main" id="{969F6D7A-5895-88E2-6C4C-0EFACA6F2980}"/>
                </a:ext>
              </a:extLst>
            </p:cNvPr>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2" name="Google Shape;7609;p64">
              <a:extLst>
                <a:ext uri="{FF2B5EF4-FFF2-40B4-BE49-F238E27FC236}">
                  <a16:creationId xmlns:a16="http://schemas.microsoft.com/office/drawing/2014/main" id="{DA112586-F6D7-0D75-28F0-A7DBEB366394}"/>
                </a:ext>
              </a:extLst>
            </p:cNvPr>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3" name="Google Shape;7610;p64">
              <a:extLst>
                <a:ext uri="{FF2B5EF4-FFF2-40B4-BE49-F238E27FC236}">
                  <a16:creationId xmlns:a16="http://schemas.microsoft.com/office/drawing/2014/main" id="{5F5C4668-25E9-2517-F19E-118762F4BEC8}"/>
                </a:ext>
              </a:extLst>
            </p:cNvPr>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7611;p64">
              <a:extLst>
                <a:ext uri="{FF2B5EF4-FFF2-40B4-BE49-F238E27FC236}">
                  <a16:creationId xmlns:a16="http://schemas.microsoft.com/office/drawing/2014/main" id="{876FC331-6922-91E2-5720-261FABF5DF3B}"/>
                </a:ext>
              </a:extLst>
            </p:cNvPr>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5" name="Google Shape;7612;p64">
              <a:extLst>
                <a:ext uri="{FF2B5EF4-FFF2-40B4-BE49-F238E27FC236}">
                  <a16:creationId xmlns:a16="http://schemas.microsoft.com/office/drawing/2014/main" id="{F01C5224-2E70-BC48-C919-F7CA158E011D}"/>
                </a:ext>
              </a:extLst>
            </p:cNvPr>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6" name="Google Shape;7613;p64">
              <a:extLst>
                <a:ext uri="{FF2B5EF4-FFF2-40B4-BE49-F238E27FC236}">
                  <a16:creationId xmlns:a16="http://schemas.microsoft.com/office/drawing/2014/main" id="{9F873259-0FFE-557A-3AC9-602D8129CAC0}"/>
                </a:ext>
              </a:extLst>
            </p:cNvPr>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7614;p64">
              <a:extLst>
                <a:ext uri="{FF2B5EF4-FFF2-40B4-BE49-F238E27FC236}">
                  <a16:creationId xmlns:a16="http://schemas.microsoft.com/office/drawing/2014/main" id="{0F03B45A-95E1-3FBA-1027-69373E5ADD4A}"/>
                </a:ext>
              </a:extLst>
            </p:cNvPr>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8" name="Google Shape;7615;p64">
              <a:extLst>
                <a:ext uri="{FF2B5EF4-FFF2-40B4-BE49-F238E27FC236}">
                  <a16:creationId xmlns:a16="http://schemas.microsoft.com/office/drawing/2014/main" id="{D7BB5011-CB7E-9E91-E004-B544091BA16A}"/>
                </a:ext>
              </a:extLst>
            </p:cNvPr>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9" name="Google Shape;7616;p64">
              <a:extLst>
                <a:ext uri="{FF2B5EF4-FFF2-40B4-BE49-F238E27FC236}">
                  <a16:creationId xmlns:a16="http://schemas.microsoft.com/office/drawing/2014/main" id="{C80C1936-5AFF-85BC-9777-B2F5D4AE0FA8}"/>
                </a:ext>
              </a:extLst>
            </p:cNvPr>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7617;p64">
              <a:extLst>
                <a:ext uri="{FF2B5EF4-FFF2-40B4-BE49-F238E27FC236}">
                  <a16:creationId xmlns:a16="http://schemas.microsoft.com/office/drawing/2014/main" id="{75518AC1-BF97-3F9E-C934-EDE716F83915}"/>
                </a:ext>
              </a:extLst>
            </p:cNvPr>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1" name="Google Shape;7618;p64">
              <a:extLst>
                <a:ext uri="{FF2B5EF4-FFF2-40B4-BE49-F238E27FC236}">
                  <a16:creationId xmlns:a16="http://schemas.microsoft.com/office/drawing/2014/main" id="{9C1002B1-7542-B1C7-8506-C7A50B42AB70}"/>
                </a:ext>
              </a:extLst>
            </p:cNvPr>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2" name="Google Shape;7619;p64">
              <a:extLst>
                <a:ext uri="{FF2B5EF4-FFF2-40B4-BE49-F238E27FC236}">
                  <a16:creationId xmlns:a16="http://schemas.microsoft.com/office/drawing/2014/main" id="{EAD440AD-6E0E-34C6-3DC2-9A0561435227}"/>
                </a:ext>
              </a:extLst>
            </p:cNvPr>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7620;p64">
              <a:extLst>
                <a:ext uri="{FF2B5EF4-FFF2-40B4-BE49-F238E27FC236}">
                  <a16:creationId xmlns:a16="http://schemas.microsoft.com/office/drawing/2014/main" id="{3CFF9486-36DA-54F5-F006-4641B8BA5ECB}"/>
                </a:ext>
              </a:extLst>
            </p:cNvPr>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4" name="Google Shape;7621;p64">
              <a:extLst>
                <a:ext uri="{FF2B5EF4-FFF2-40B4-BE49-F238E27FC236}">
                  <a16:creationId xmlns:a16="http://schemas.microsoft.com/office/drawing/2014/main" id="{E7E0C722-9CA4-A05B-A45C-BDFF7AD958A0}"/>
                </a:ext>
              </a:extLst>
            </p:cNvPr>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5" name="Google Shape;7622;p64">
              <a:extLst>
                <a:ext uri="{FF2B5EF4-FFF2-40B4-BE49-F238E27FC236}">
                  <a16:creationId xmlns:a16="http://schemas.microsoft.com/office/drawing/2014/main" id="{CABCE35D-AB33-658C-2496-7A1D87D13F4F}"/>
                </a:ext>
              </a:extLst>
            </p:cNvPr>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7623;p64">
              <a:extLst>
                <a:ext uri="{FF2B5EF4-FFF2-40B4-BE49-F238E27FC236}">
                  <a16:creationId xmlns:a16="http://schemas.microsoft.com/office/drawing/2014/main" id="{3B0A49F7-E313-D44B-672B-139BD9AC9F75}"/>
                </a:ext>
              </a:extLst>
            </p:cNvPr>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7" name="Google Shape;7624;p64">
              <a:extLst>
                <a:ext uri="{FF2B5EF4-FFF2-40B4-BE49-F238E27FC236}">
                  <a16:creationId xmlns:a16="http://schemas.microsoft.com/office/drawing/2014/main" id="{B3903D39-D86B-9E8E-82E5-7E62BF1F630E}"/>
                </a:ext>
              </a:extLst>
            </p:cNvPr>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8" name="Google Shape;7625;p64">
              <a:extLst>
                <a:ext uri="{FF2B5EF4-FFF2-40B4-BE49-F238E27FC236}">
                  <a16:creationId xmlns:a16="http://schemas.microsoft.com/office/drawing/2014/main" id="{E2CE8605-6674-EF7C-CDC8-B9D85F939D89}"/>
                </a:ext>
              </a:extLst>
            </p:cNvPr>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7626;p64">
              <a:extLst>
                <a:ext uri="{FF2B5EF4-FFF2-40B4-BE49-F238E27FC236}">
                  <a16:creationId xmlns:a16="http://schemas.microsoft.com/office/drawing/2014/main" id="{0DA0E856-443E-5582-99AA-1AFCC08E2C0A}"/>
                </a:ext>
              </a:extLst>
            </p:cNvPr>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0" name="Google Shape;7627;p64">
              <a:extLst>
                <a:ext uri="{FF2B5EF4-FFF2-40B4-BE49-F238E27FC236}">
                  <a16:creationId xmlns:a16="http://schemas.microsoft.com/office/drawing/2014/main" id="{DF9F962A-8AA7-3C64-D92E-C542230A93FA}"/>
                </a:ext>
              </a:extLst>
            </p:cNvPr>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1" name="Google Shape;7628;p64">
              <a:extLst>
                <a:ext uri="{FF2B5EF4-FFF2-40B4-BE49-F238E27FC236}">
                  <a16:creationId xmlns:a16="http://schemas.microsoft.com/office/drawing/2014/main" id="{C87FB10C-F8A3-544C-E69D-33B2AF09B168}"/>
                </a:ext>
              </a:extLst>
            </p:cNvPr>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7629;p64">
              <a:extLst>
                <a:ext uri="{FF2B5EF4-FFF2-40B4-BE49-F238E27FC236}">
                  <a16:creationId xmlns:a16="http://schemas.microsoft.com/office/drawing/2014/main" id="{2B3EBCF5-0764-B0DB-F20B-48F4BDA87E54}"/>
                </a:ext>
              </a:extLst>
            </p:cNvPr>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3" name="Google Shape;7630;p64">
              <a:extLst>
                <a:ext uri="{FF2B5EF4-FFF2-40B4-BE49-F238E27FC236}">
                  <a16:creationId xmlns:a16="http://schemas.microsoft.com/office/drawing/2014/main" id="{7FA18EDF-90EB-C918-54D4-62BD050AE57B}"/>
                </a:ext>
              </a:extLst>
            </p:cNvPr>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4" name="Google Shape;7631;p64">
              <a:extLst>
                <a:ext uri="{FF2B5EF4-FFF2-40B4-BE49-F238E27FC236}">
                  <a16:creationId xmlns:a16="http://schemas.microsoft.com/office/drawing/2014/main" id="{7A857B96-1B72-9F99-6BC2-9F22C01308E6}"/>
                </a:ext>
              </a:extLst>
            </p:cNvPr>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7632;p64">
              <a:extLst>
                <a:ext uri="{FF2B5EF4-FFF2-40B4-BE49-F238E27FC236}">
                  <a16:creationId xmlns:a16="http://schemas.microsoft.com/office/drawing/2014/main" id="{D0689C38-3A3B-60D2-7557-E282CD72E32F}"/>
                </a:ext>
              </a:extLst>
            </p:cNvPr>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6" name="Google Shape;7633;p64">
              <a:extLst>
                <a:ext uri="{FF2B5EF4-FFF2-40B4-BE49-F238E27FC236}">
                  <a16:creationId xmlns:a16="http://schemas.microsoft.com/office/drawing/2014/main" id="{DC84B984-EABD-2C78-C579-F821612143FD}"/>
                </a:ext>
              </a:extLst>
            </p:cNvPr>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7" name="Google Shape;7634;p64">
              <a:extLst>
                <a:ext uri="{FF2B5EF4-FFF2-40B4-BE49-F238E27FC236}">
                  <a16:creationId xmlns:a16="http://schemas.microsoft.com/office/drawing/2014/main" id="{3D63E974-9603-9A81-CA09-19944FBE3C29}"/>
                </a:ext>
              </a:extLst>
            </p:cNvPr>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7635;p64">
              <a:extLst>
                <a:ext uri="{FF2B5EF4-FFF2-40B4-BE49-F238E27FC236}">
                  <a16:creationId xmlns:a16="http://schemas.microsoft.com/office/drawing/2014/main" id="{A699C0EC-B989-2F91-4BBF-1861F7D60154}"/>
                </a:ext>
              </a:extLst>
            </p:cNvPr>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9" name="Google Shape;7636;p64">
              <a:extLst>
                <a:ext uri="{FF2B5EF4-FFF2-40B4-BE49-F238E27FC236}">
                  <a16:creationId xmlns:a16="http://schemas.microsoft.com/office/drawing/2014/main" id="{609781D2-A83E-2BCF-1692-2A9CAC6086F3}"/>
                </a:ext>
              </a:extLst>
            </p:cNvPr>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0" name="Google Shape;7637;p64">
              <a:extLst>
                <a:ext uri="{FF2B5EF4-FFF2-40B4-BE49-F238E27FC236}">
                  <a16:creationId xmlns:a16="http://schemas.microsoft.com/office/drawing/2014/main" id="{FE03F692-1923-8425-C2C2-B717CC0CC288}"/>
                </a:ext>
              </a:extLst>
            </p:cNvPr>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7638;p64">
              <a:extLst>
                <a:ext uri="{FF2B5EF4-FFF2-40B4-BE49-F238E27FC236}">
                  <a16:creationId xmlns:a16="http://schemas.microsoft.com/office/drawing/2014/main" id="{345C4504-68EB-46E2-B4D3-AA8A541AC434}"/>
                </a:ext>
              </a:extLst>
            </p:cNvPr>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2" name="Google Shape;7639;p64">
              <a:extLst>
                <a:ext uri="{FF2B5EF4-FFF2-40B4-BE49-F238E27FC236}">
                  <a16:creationId xmlns:a16="http://schemas.microsoft.com/office/drawing/2014/main" id="{C8BF4CD1-DC62-CC88-674F-5DBE79772185}"/>
                </a:ext>
              </a:extLst>
            </p:cNvPr>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3" name="Google Shape;7640;p64">
              <a:extLst>
                <a:ext uri="{FF2B5EF4-FFF2-40B4-BE49-F238E27FC236}">
                  <a16:creationId xmlns:a16="http://schemas.microsoft.com/office/drawing/2014/main" id="{912A5A63-461F-4970-6F34-A938A8E2BCC6}"/>
                </a:ext>
              </a:extLst>
            </p:cNvPr>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7641;p64">
              <a:extLst>
                <a:ext uri="{FF2B5EF4-FFF2-40B4-BE49-F238E27FC236}">
                  <a16:creationId xmlns:a16="http://schemas.microsoft.com/office/drawing/2014/main" id="{C313D9AB-7691-C912-F24C-DB3EC8F27693}"/>
                </a:ext>
              </a:extLst>
            </p:cNvPr>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5" name="Google Shape;7642;p64">
              <a:extLst>
                <a:ext uri="{FF2B5EF4-FFF2-40B4-BE49-F238E27FC236}">
                  <a16:creationId xmlns:a16="http://schemas.microsoft.com/office/drawing/2014/main" id="{847400F6-37D8-77AC-7A07-D94648ACA14F}"/>
                </a:ext>
              </a:extLst>
            </p:cNvPr>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6" name="Google Shape;7643;p64">
              <a:extLst>
                <a:ext uri="{FF2B5EF4-FFF2-40B4-BE49-F238E27FC236}">
                  <a16:creationId xmlns:a16="http://schemas.microsoft.com/office/drawing/2014/main" id="{B218401A-EF8E-04C8-3F67-4307B3D317BA}"/>
                </a:ext>
              </a:extLst>
            </p:cNvPr>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7644;p64">
              <a:extLst>
                <a:ext uri="{FF2B5EF4-FFF2-40B4-BE49-F238E27FC236}">
                  <a16:creationId xmlns:a16="http://schemas.microsoft.com/office/drawing/2014/main" id="{CA276BCC-D163-7EC0-E8F4-F0A36CCC243F}"/>
                </a:ext>
              </a:extLst>
            </p:cNvPr>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8" name="Google Shape;7645;p64">
              <a:extLst>
                <a:ext uri="{FF2B5EF4-FFF2-40B4-BE49-F238E27FC236}">
                  <a16:creationId xmlns:a16="http://schemas.microsoft.com/office/drawing/2014/main" id="{A340520C-4BBA-AC10-E620-B12D625B6709}"/>
                </a:ext>
              </a:extLst>
            </p:cNvPr>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9" name="Google Shape;7646;p64">
              <a:extLst>
                <a:ext uri="{FF2B5EF4-FFF2-40B4-BE49-F238E27FC236}">
                  <a16:creationId xmlns:a16="http://schemas.microsoft.com/office/drawing/2014/main" id="{D39E0875-354C-E4F7-5825-3CE2FA975490}"/>
                </a:ext>
              </a:extLst>
            </p:cNvPr>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7647;p64">
              <a:extLst>
                <a:ext uri="{FF2B5EF4-FFF2-40B4-BE49-F238E27FC236}">
                  <a16:creationId xmlns:a16="http://schemas.microsoft.com/office/drawing/2014/main" id="{569DC458-87F9-B9FC-4C77-1EB849B59310}"/>
                </a:ext>
              </a:extLst>
            </p:cNvPr>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1" name="Google Shape;7648;p64">
              <a:extLst>
                <a:ext uri="{FF2B5EF4-FFF2-40B4-BE49-F238E27FC236}">
                  <a16:creationId xmlns:a16="http://schemas.microsoft.com/office/drawing/2014/main" id="{99C59656-4402-5251-F310-CF2A907E3089}"/>
                </a:ext>
              </a:extLst>
            </p:cNvPr>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2" name="Google Shape;7649;p64">
              <a:extLst>
                <a:ext uri="{FF2B5EF4-FFF2-40B4-BE49-F238E27FC236}">
                  <a16:creationId xmlns:a16="http://schemas.microsoft.com/office/drawing/2014/main" id="{F6FA5B28-0338-ABE7-5B61-A5AA3ED6F0C3}"/>
                </a:ext>
              </a:extLst>
            </p:cNvPr>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7650;p64">
              <a:extLst>
                <a:ext uri="{FF2B5EF4-FFF2-40B4-BE49-F238E27FC236}">
                  <a16:creationId xmlns:a16="http://schemas.microsoft.com/office/drawing/2014/main" id="{5943D6DC-570E-2C05-75A6-FCB90E7C20A6}"/>
                </a:ext>
              </a:extLst>
            </p:cNvPr>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4" name="Google Shape;7651;p64">
              <a:extLst>
                <a:ext uri="{FF2B5EF4-FFF2-40B4-BE49-F238E27FC236}">
                  <a16:creationId xmlns:a16="http://schemas.microsoft.com/office/drawing/2014/main" id="{26432F3A-AF7D-003E-3F8A-5C7702592923}"/>
                </a:ext>
              </a:extLst>
            </p:cNvPr>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5" name="Google Shape;7652;p64">
              <a:extLst>
                <a:ext uri="{FF2B5EF4-FFF2-40B4-BE49-F238E27FC236}">
                  <a16:creationId xmlns:a16="http://schemas.microsoft.com/office/drawing/2014/main" id="{6A5523D4-AB69-A374-EB97-E7637F2F70CC}"/>
                </a:ext>
              </a:extLst>
            </p:cNvPr>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7653;p64">
              <a:extLst>
                <a:ext uri="{FF2B5EF4-FFF2-40B4-BE49-F238E27FC236}">
                  <a16:creationId xmlns:a16="http://schemas.microsoft.com/office/drawing/2014/main" id="{B264BF3C-382C-94E5-D8D0-394075EFD988}"/>
                </a:ext>
              </a:extLst>
            </p:cNvPr>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7" name="Google Shape;7654;p64">
              <a:extLst>
                <a:ext uri="{FF2B5EF4-FFF2-40B4-BE49-F238E27FC236}">
                  <a16:creationId xmlns:a16="http://schemas.microsoft.com/office/drawing/2014/main" id="{6B67E697-C003-2FF4-74AA-703E3CC673C5}"/>
                </a:ext>
              </a:extLst>
            </p:cNvPr>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8" name="Google Shape;7655;p64">
              <a:extLst>
                <a:ext uri="{FF2B5EF4-FFF2-40B4-BE49-F238E27FC236}">
                  <a16:creationId xmlns:a16="http://schemas.microsoft.com/office/drawing/2014/main" id="{F1B56C09-969E-3956-4271-F788E2DCF824}"/>
                </a:ext>
              </a:extLst>
            </p:cNvPr>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7656;p64">
              <a:extLst>
                <a:ext uri="{FF2B5EF4-FFF2-40B4-BE49-F238E27FC236}">
                  <a16:creationId xmlns:a16="http://schemas.microsoft.com/office/drawing/2014/main" id="{1BCB7DCA-E61F-AF7A-27D0-513388B2F8A5}"/>
                </a:ext>
              </a:extLst>
            </p:cNvPr>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0" name="Google Shape;7657;p64">
              <a:extLst>
                <a:ext uri="{FF2B5EF4-FFF2-40B4-BE49-F238E27FC236}">
                  <a16:creationId xmlns:a16="http://schemas.microsoft.com/office/drawing/2014/main" id="{74DF6E13-CF2A-6A31-F288-34F9F13CA1A6}"/>
                </a:ext>
              </a:extLst>
            </p:cNvPr>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1" name="Google Shape;7658;p64">
              <a:extLst>
                <a:ext uri="{FF2B5EF4-FFF2-40B4-BE49-F238E27FC236}">
                  <a16:creationId xmlns:a16="http://schemas.microsoft.com/office/drawing/2014/main" id="{EA11C02E-F706-4A03-1B55-B7C8391787FD}"/>
                </a:ext>
              </a:extLst>
            </p:cNvPr>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7659;p64">
              <a:extLst>
                <a:ext uri="{FF2B5EF4-FFF2-40B4-BE49-F238E27FC236}">
                  <a16:creationId xmlns:a16="http://schemas.microsoft.com/office/drawing/2014/main" id="{108F2836-7B77-B97C-1D2D-EB6A46DE4644}"/>
                </a:ext>
              </a:extLst>
            </p:cNvPr>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3" name="Google Shape;7660;p64">
              <a:extLst>
                <a:ext uri="{FF2B5EF4-FFF2-40B4-BE49-F238E27FC236}">
                  <a16:creationId xmlns:a16="http://schemas.microsoft.com/office/drawing/2014/main" id="{1DAAFD0E-770B-9AC5-12D6-2E829DC0C0BA}"/>
                </a:ext>
              </a:extLst>
            </p:cNvPr>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4" name="Google Shape;7661;p64">
              <a:extLst>
                <a:ext uri="{FF2B5EF4-FFF2-40B4-BE49-F238E27FC236}">
                  <a16:creationId xmlns:a16="http://schemas.microsoft.com/office/drawing/2014/main" id="{A2C97E77-B134-D1FD-ACA2-A74C31094CB3}"/>
                </a:ext>
              </a:extLst>
            </p:cNvPr>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7662;p64">
              <a:extLst>
                <a:ext uri="{FF2B5EF4-FFF2-40B4-BE49-F238E27FC236}">
                  <a16:creationId xmlns:a16="http://schemas.microsoft.com/office/drawing/2014/main" id="{FB93442A-5694-FB0D-B098-1BCC3A5CF459}"/>
                </a:ext>
              </a:extLst>
            </p:cNvPr>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6" name="Google Shape;7663;p64">
              <a:extLst>
                <a:ext uri="{FF2B5EF4-FFF2-40B4-BE49-F238E27FC236}">
                  <a16:creationId xmlns:a16="http://schemas.microsoft.com/office/drawing/2014/main" id="{BB5C2140-05B9-7C06-C3FF-A32647BB54E0}"/>
                </a:ext>
              </a:extLst>
            </p:cNvPr>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7" name="Google Shape;7664;p64">
              <a:extLst>
                <a:ext uri="{FF2B5EF4-FFF2-40B4-BE49-F238E27FC236}">
                  <a16:creationId xmlns:a16="http://schemas.microsoft.com/office/drawing/2014/main" id="{5C601125-B62A-F155-3ABF-AD55C7073C5A}"/>
                </a:ext>
              </a:extLst>
            </p:cNvPr>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7665;p64">
              <a:extLst>
                <a:ext uri="{FF2B5EF4-FFF2-40B4-BE49-F238E27FC236}">
                  <a16:creationId xmlns:a16="http://schemas.microsoft.com/office/drawing/2014/main" id="{083E0E0E-2C29-7F65-C8C1-F9FD72A4E22B}"/>
                </a:ext>
              </a:extLst>
            </p:cNvPr>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9" name="Google Shape;7666;p64">
              <a:extLst>
                <a:ext uri="{FF2B5EF4-FFF2-40B4-BE49-F238E27FC236}">
                  <a16:creationId xmlns:a16="http://schemas.microsoft.com/office/drawing/2014/main" id="{6FBFCBB7-DD17-988A-0089-A09725529965}"/>
                </a:ext>
              </a:extLst>
            </p:cNvPr>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0" name="Google Shape;7667;p64">
              <a:extLst>
                <a:ext uri="{FF2B5EF4-FFF2-40B4-BE49-F238E27FC236}">
                  <a16:creationId xmlns:a16="http://schemas.microsoft.com/office/drawing/2014/main" id="{AC3C56DE-662F-D7A6-6754-08C5487A6B6D}"/>
                </a:ext>
              </a:extLst>
            </p:cNvPr>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7668;p64">
              <a:extLst>
                <a:ext uri="{FF2B5EF4-FFF2-40B4-BE49-F238E27FC236}">
                  <a16:creationId xmlns:a16="http://schemas.microsoft.com/office/drawing/2014/main" id="{28F2859F-E2A9-527F-7A04-5A3F0A41E493}"/>
                </a:ext>
              </a:extLst>
            </p:cNvPr>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2" name="Google Shape;7669;p64">
              <a:extLst>
                <a:ext uri="{FF2B5EF4-FFF2-40B4-BE49-F238E27FC236}">
                  <a16:creationId xmlns:a16="http://schemas.microsoft.com/office/drawing/2014/main" id="{1160FDF3-FB21-E059-86C9-F775F8E24504}"/>
                </a:ext>
              </a:extLst>
            </p:cNvPr>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3" name="Google Shape;7670;p64">
              <a:extLst>
                <a:ext uri="{FF2B5EF4-FFF2-40B4-BE49-F238E27FC236}">
                  <a16:creationId xmlns:a16="http://schemas.microsoft.com/office/drawing/2014/main" id="{178CDBF9-18A2-70E4-3F91-599154051C2F}"/>
                </a:ext>
              </a:extLst>
            </p:cNvPr>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7671;p64">
              <a:extLst>
                <a:ext uri="{FF2B5EF4-FFF2-40B4-BE49-F238E27FC236}">
                  <a16:creationId xmlns:a16="http://schemas.microsoft.com/office/drawing/2014/main" id="{7B54C289-764C-28ED-C331-F80D90887723}"/>
                </a:ext>
              </a:extLst>
            </p:cNvPr>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5" name="Google Shape;7672;p64">
              <a:extLst>
                <a:ext uri="{FF2B5EF4-FFF2-40B4-BE49-F238E27FC236}">
                  <a16:creationId xmlns:a16="http://schemas.microsoft.com/office/drawing/2014/main" id="{49199959-8C82-6398-DE54-AADAA80F50FC}"/>
                </a:ext>
              </a:extLst>
            </p:cNvPr>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6" name="Google Shape;7673;p64">
              <a:extLst>
                <a:ext uri="{FF2B5EF4-FFF2-40B4-BE49-F238E27FC236}">
                  <a16:creationId xmlns:a16="http://schemas.microsoft.com/office/drawing/2014/main" id="{F05C03E9-9604-5F64-0F93-C6871620C4E9}"/>
                </a:ext>
              </a:extLst>
            </p:cNvPr>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7674;p64">
              <a:extLst>
                <a:ext uri="{FF2B5EF4-FFF2-40B4-BE49-F238E27FC236}">
                  <a16:creationId xmlns:a16="http://schemas.microsoft.com/office/drawing/2014/main" id="{5CAA9E1B-0ED1-2566-8D39-AB22EEB7DFA0}"/>
                </a:ext>
              </a:extLst>
            </p:cNvPr>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8" name="Google Shape;7675;p64">
              <a:extLst>
                <a:ext uri="{FF2B5EF4-FFF2-40B4-BE49-F238E27FC236}">
                  <a16:creationId xmlns:a16="http://schemas.microsoft.com/office/drawing/2014/main" id="{BC92A877-EF09-8AAE-372F-54C8941BECC0}"/>
                </a:ext>
              </a:extLst>
            </p:cNvPr>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9" name="Google Shape;7676;p64">
              <a:extLst>
                <a:ext uri="{FF2B5EF4-FFF2-40B4-BE49-F238E27FC236}">
                  <a16:creationId xmlns:a16="http://schemas.microsoft.com/office/drawing/2014/main" id="{91561D99-1EF0-7855-D0E6-AE8AF6FE1CC1}"/>
                </a:ext>
              </a:extLst>
            </p:cNvPr>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7677;p64">
              <a:extLst>
                <a:ext uri="{FF2B5EF4-FFF2-40B4-BE49-F238E27FC236}">
                  <a16:creationId xmlns:a16="http://schemas.microsoft.com/office/drawing/2014/main" id="{AA38777E-6949-650A-0C01-EDA89D48DE6B}"/>
                </a:ext>
              </a:extLst>
            </p:cNvPr>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1" name="Google Shape;7678;p64">
              <a:extLst>
                <a:ext uri="{FF2B5EF4-FFF2-40B4-BE49-F238E27FC236}">
                  <a16:creationId xmlns:a16="http://schemas.microsoft.com/office/drawing/2014/main" id="{268EF350-5082-7AD3-D3B0-9B1EBA631ECA}"/>
                </a:ext>
              </a:extLst>
            </p:cNvPr>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2" name="Google Shape;7679;p64">
              <a:extLst>
                <a:ext uri="{FF2B5EF4-FFF2-40B4-BE49-F238E27FC236}">
                  <a16:creationId xmlns:a16="http://schemas.microsoft.com/office/drawing/2014/main" id="{037B59E8-DDC2-06BB-F3D4-6C37DF1BB4EF}"/>
                </a:ext>
              </a:extLst>
            </p:cNvPr>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7680;p64">
              <a:extLst>
                <a:ext uri="{FF2B5EF4-FFF2-40B4-BE49-F238E27FC236}">
                  <a16:creationId xmlns:a16="http://schemas.microsoft.com/office/drawing/2014/main" id="{692752D8-F607-64E5-0A71-AF3E18AE6FDF}"/>
                </a:ext>
              </a:extLst>
            </p:cNvPr>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4" name="Google Shape;7681;p64">
              <a:extLst>
                <a:ext uri="{FF2B5EF4-FFF2-40B4-BE49-F238E27FC236}">
                  <a16:creationId xmlns:a16="http://schemas.microsoft.com/office/drawing/2014/main" id="{A152301E-350E-9667-3BDE-953F594EB976}"/>
                </a:ext>
              </a:extLst>
            </p:cNvPr>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5" name="Google Shape;7682;p64">
              <a:extLst>
                <a:ext uri="{FF2B5EF4-FFF2-40B4-BE49-F238E27FC236}">
                  <a16:creationId xmlns:a16="http://schemas.microsoft.com/office/drawing/2014/main" id="{BE5A776C-022B-AD4B-1C4C-93F5C6902AC0}"/>
                </a:ext>
              </a:extLst>
            </p:cNvPr>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7683;p64">
              <a:extLst>
                <a:ext uri="{FF2B5EF4-FFF2-40B4-BE49-F238E27FC236}">
                  <a16:creationId xmlns:a16="http://schemas.microsoft.com/office/drawing/2014/main" id="{BE3EB5EC-9D85-C7CD-607C-FF62EEFA17DB}"/>
                </a:ext>
              </a:extLst>
            </p:cNvPr>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7" name="Google Shape;7684;p64">
              <a:extLst>
                <a:ext uri="{FF2B5EF4-FFF2-40B4-BE49-F238E27FC236}">
                  <a16:creationId xmlns:a16="http://schemas.microsoft.com/office/drawing/2014/main" id="{4B901B39-BD6E-E170-2F1F-6A5C652C687A}"/>
                </a:ext>
              </a:extLst>
            </p:cNvPr>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8" name="Google Shape;7685;p64">
              <a:extLst>
                <a:ext uri="{FF2B5EF4-FFF2-40B4-BE49-F238E27FC236}">
                  <a16:creationId xmlns:a16="http://schemas.microsoft.com/office/drawing/2014/main" id="{4D536844-A291-3C67-48B3-C71F8775732E}"/>
                </a:ext>
              </a:extLst>
            </p:cNvPr>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7686;p64">
              <a:extLst>
                <a:ext uri="{FF2B5EF4-FFF2-40B4-BE49-F238E27FC236}">
                  <a16:creationId xmlns:a16="http://schemas.microsoft.com/office/drawing/2014/main" id="{C78D2749-FA8F-D07E-68F4-C426175C1F32}"/>
                </a:ext>
              </a:extLst>
            </p:cNvPr>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0" name="Google Shape;7687;p64">
              <a:extLst>
                <a:ext uri="{FF2B5EF4-FFF2-40B4-BE49-F238E27FC236}">
                  <a16:creationId xmlns:a16="http://schemas.microsoft.com/office/drawing/2014/main" id="{664528BF-5CE6-CB84-D743-E169A8BD5C14}"/>
                </a:ext>
              </a:extLst>
            </p:cNvPr>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1" name="Google Shape;7688;p64">
              <a:extLst>
                <a:ext uri="{FF2B5EF4-FFF2-40B4-BE49-F238E27FC236}">
                  <a16:creationId xmlns:a16="http://schemas.microsoft.com/office/drawing/2014/main" id="{03D43E4F-86AA-635D-3C87-0506A6B75653}"/>
                </a:ext>
              </a:extLst>
            </p:cNvPr>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7689;p64">
              <a:extLst>
                <a:ext uri="{FF2B5EF4-FFF2-40B4-BE49-F238E27FC236}">
                  <a16:creationId xmlns:a16="http://schemas.microsoft.com/office/drawing/2014/main" id="{2678368C-9E75-35AD-7B2F-5B32E3D43361}"/>
                </a:ext>
              </a:extLst>
            </p:cNvPr>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3" name="Google Shape;7690;p64">
              <a:extLst>
                <a:ext uri="{FF2B5EF4-FFF2-40B4-BE49-F238E27FC236}">
                  <a16:creationId xmlns:a16="http://schemas.microsoft.com/office/drawing/2014/main" id="{48F07832-7FEA-7810-82D5-59EAEBB86C26}"/>
                </a:ext>
              </a:extLst>
            </p:cNvPr>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4" name="Google Shape;7691;p64">
              <a:extLst>
                <a:ext uri="{FF2B5EF4-FFF2-40B4-BE49-F238E27FC236}">
                  <a16:creationId xmlns:a16="http://schemas.microsoft.com/office/drawing/2014/main" id="{60E88534-1D1B-364E-D110-2F9D590A6AB0}"/>
                </a:ext>
              </a:extLst>
            </p:cNvPr>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7692;p64">
              <a:extLst>
                <a:ext uri="{FF2B5EF4-FFF2-40B4-BE49-F238E27FC236}">
                  <a16:creationId xmlns:a16="http://schemas.microsoft.com/office/drawing/2014/main" id="{25FCB654-0149-3CD2-386D-436766F4F0DC}"/>
                </a:ext>
              </a:extLst>
            </p:cNvPr>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6" name="Google Shape;7693;p64">
              <a:extLst>
                <a:ext uri="{FF2B5EF4-FFF2-40B4-BE49-F238E27FC236}">
                  <a16:creationId xmlns:a16="http://schemas.microsoft.com/office/drawing/2014/main" id="{64DDE78E-52F3-B99D-8417-29CE866C58CC}"/>
                </a:ext>
              </a:extLst>
            </p:cNvPr>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7" name="Google Shape;7694;p64">
              <a:extLst>
                <a:ext uri="{FF2B5EF4-FFF2-40B4-BE49-F238E27FC236}">
                  <a16:creationId xmlns:a16="http://schemas.microsoft.com/office/drawing/2014/main" id="{A0A04315-6847-40FF-86FE-FDCF10EDFF41}"/>
                </a:ext>
              </a:extLst>
            </p:cNvPr>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7695;p64">
              <a:extLst>
                <a:ext uri="{FF2B5EF4-FFF2-40B4-BE49-F238E27FC236}">
                  <a16:creationId xmlns:a16="http://schemas.microsoft.com/office/drawing/2014/main" id="{0FD7C002-51CD-9A94-8735-0A15EBF66332}"/>
                </a:ext>
              </a:extLst>
            </p:cNvPr>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9" name="Google Shape;7696;p64">
              <a:extLst>
                <a:ext uri="{FF2B5EF4-FFF2-40B4-BE49-F238E27FC236}">
                  <a16:creationId xmlns:a16="http://schemas.microsoft.com/office/drawing/2014/main" id="{74AF00AA-CA0E-EDCE-7E34-B854277FDD9D}"/>
                </a:ext>
              </a:extLst>
            </p:cNvPr>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0" name="Google Shape;7697;p64">
              <a:extLst>
                <a:ext uri="{FF2B5EF4-FFF2-40B4-BE49-F238E27FC236}">
                  <a16:creationId xmlns:a16="http://schemas.microsoft.com/office/drawing/2014/main" id="{3EE2B88B-4066-576C-8DB3-5522050DBC08}"/>
                </a:ext>
              </a:extLst>
            </p:cNvPr>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7698;p64">
              <a:extLst>
                <a:ext uri="{FF2B5EF4-FFF2-40B4-BE49-F238E27FC236}">
                  <a16:creationId xmlns:a16="http://schemas.microsoft.com/office/drawing/2014/main" id="{466B451E-6D47-CFA1-CF3A-A52DFC22DD15}"/>
                </a:ext>
              </a:extLst>
            </p:cNvPr>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2" name="Google Shape;7699;p64">
              <a:extLst>
                <a:ext uri="{FF2B5EF4-FFF2-40B4-BE49-F238E27FC236}">
                  <a16:creationId xmlns:a16="http://schemas.microsoft.com/office/drawing/2014/main" id="{BB3A9BF4-B3C4-59DF-96BC-CAD8A332B2BA}"/>
                </a:ext>
              </a:extLst>
            </p:cNvPr>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3" name="Google Shape;7700;p64">
              <a:extLst>
                <a:ext uri="{FF2B5EF4-FFF2-40B4-BE49-F238E27FC236}">
                  <a16:creationId xmlns:a16="http://schemas.microsoft.com/office/drawing/2014/main" id="{7AD6F4EF-EDBC-A132-FA2C-429C40D32F96}"/>
                </a:ext>
              </a:extLst>
            </p:cNvPr>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7701;p64">
              <a:extLst>
                <a:ext uri="{FF2B5EF4-FFF2-40B4-BE49-F238E27FC236}">
                  <a16:creationId xmlns:a16="http://schemas.microsoft.com/office/drawing/2014/main" id="{A7F5CBAF-9FCB-4457-FC0B-FC604EEF174B}"/>
                </a:ext>
              </a:extLst>
            </p:cNvPr>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5" name="Google Shape;7702;p64">
              <a:extLst>
                <a:ext uri="{FF2B5EF4-FFF2-40B4-BE49-F238E27FC236}">
                  <a16:creationId xmlns:a16="http://schemas.microsoft.com/office/drawing/2014/main" id="{8B291BC2-312F-EC6D-A74D-54F3E0F5B057}"/>
                </a:ext>
              </a:extLst>
            </p:cNvPr>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6" name="Google Shape;7703;p64">
              <a:extLst>
                <a:ext uri="{FF2B5EF4-FFF2-40B4-BE49-F238E27FC236}">
                  <a16:creationId xmlns:a16="http://schemas.microsoft.com/office/drawing/2014/main" id="{F98AA4B2-EA77-B9ED-A6B2-2B334BB53E6D}"/>
                </a:ext>
              </a:extLst>
            </p:cNvPr>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7704;p64">
              <a:extLst>
                <a:ext uri="{FF2B5EF4-FFF2-40B4-BE49-F238E27FC236}">
                  <a16:creationId xmlns:a16="http://schemas.microsoft.com/office/drawing/2014/main" id="{65F2A94A-221D-835E-37F5-C9758F914D3D}"/>
                </a:ext>
              </a:extLst>
            </p:cNvPr>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8" name="Google Shape;7705;p64">
              <a:extLst>
                <a:ext uri="{FF2B5EF4-FFF2-40B4-BE49-F238E27FC236}">
                  <a16:creationId xmlns:a16="http://schemas.microsoft.com/office/drawing/2014/main" id="{E95CC214-FB74-046A-6040-CFC617883BD6}"/>
                </a:ext>
              </a:extLst>
            </p:cNvPr>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9" name="Google Shape;7706;p64">
              <a:extLst>
                <a:ext uri="{FF2B5EF4-FFF2-40B4-BE49-F238E27FC236}">
                  <a16:creationId xmlns:a16="http://schemas.microsoft.com/office/drawing/2014/main" id="{DF1BD11E-4251-13BB-4888-6BA0E31DEA41}"/>
                </a:ext>
              </a:extLst>
            </p:cNvPr>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7707;p64">
              <a:extLst>
                <a:ext uri="{FF2B5EF4-FFF2-40B4-BE49-F238E27FC236}">
                  <a16:creationId xmlns:a16="http://schemas.microsoft.com/office/drawing/2014/main" id="{B32D5CE5-6BDD-731C-F6EB-BE6DC482916B}"/>
                </a:ext>
              </a:extLst>
            </p:cNvPr>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1" name="Google Shape;7708;p64">
              <a:extLst>
                <a:ext uri="{FF2B5EF4-FFF2-40B4-BE49-F238E27FC236}">
                  <a16:creationId xmlns:a16="http://schemas.microsoft.com/office/drawing/2014/main" id="{8B5DA778-133E-6B5A-8BD4-7DF5AACAF0D2}"/>
                </a:ext>
              </a:extLst>
            </p:cNvPr>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2" name="Google Shape;7709;p64">
              <a:extLst>
                <a:ext uri="{FF2B5EF4-FFF2-40B4-BE49-F238E27FC236}">
                  <a16:creationId xmlns:a16="http://schemas.microsoft.com/office/drawing/2014/main" id="{F97E8DF6-B1C3-3A94-C04F-1C4B84B37C1A}"/>
                </a:ext>
              </a:extLst>
            </p:cNvPr>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7710;p64">
              <a:extLst>
                <a:ext uri="{FF2B5EF4-FFF2-40B4-BE49-F238E27FC236}">
                  <a16:creationId xmlns:a16="http://schemas.microsoft.com/office/drawing/2014/main" id="{F2E7C63D-E308-55FE-26BD-3F3DD4C1DB0B}"/>
                </a:ext>
              </a:extLst>
            </p:cNvPr>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4" name="Google Shape;7711;p64">
              <a:extLst>
                <a:ext uri="{FF2B5EF4-FFF2-40B4-BE49-F238E27FC236}">
                  <a16:creationId xmlns:a16="http://schemas.microsoft.com/office/drawing/2014/main" id="{2862D630-31C1-7FD0-8630-E0A9DF6F6826}"/>
                </a:ext>
              </a:extLst>
            </p:cNvPr>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5" name="Google Shape;7712;p64">
              <a:extLst>
                <a:ext uri="{FF2B5EF4-FFF2-40B4-BE49-F238E27FC236}">
                  <a16:creationId xmlns:a16="http://schemas.microsoft.com/office/drawing/2014/main" id="{F66D2BC2-3E1B-B641-5101-F1C5704809A0}"/>
                </a:ext>
              </a:extLst>
            </p:cNvPr>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7713;p64">
              <a:extLst>
                <a:ext uri="{FF2B5EF4-FFF2-40B4-BE49-F238E27FC236}">
                  <a16:creationId xmlns:a16="http://schemas.microsoft.com/office/drawing/2014/main" id="{F668E662-E1E1-E919-18FB-23CD8758CCB1}"/>
                </a:ext>
              </a:extLst>
            </p:cNvPr>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7" name="Google Shape;7714;p64">
              <a:extLst>
                <a:ext uri="{FF2B5EF4-FFF2-40B4-BE49-F238E27FC236}">
                  <a16:creationId xmlns:a16="http://schemas.microsoft.com/office/drawing/2014/main" id="{49CCED05-B2F6-4D36-8241-54FD50A00416}"/>
                </a:ext>
              </a:extLst>
            </p:cNvPr>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8" name="Google Shape;7715;p64">
              <a:extLst>
                <a:ext uri="{FF2B5EF4-FFF2-40B4-BE49-F238E27FC236}">
                  <a16:creationId xmlns:a16="http://schemas.microsoft.com/office/drawing/2014/main" id="{41722DFA-95D4-CD18-FD6A-A4CDDD0125AC}"/>
                </a:ext>
              </a:extLst>
            </p:cNvPr>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7716;p64">
              <a:extLst>
                <a:ext uri="{FF2B5EF4-FFF2-40B4-BE49-F238E27FC236}">
                  <a16:creationId xmlns:a16="http://schemas.microsoft.com/office/drawing/2014/main" id="{64853019-6AF4-42A5-90D7-0ECA57023E7E}"/>
                </a:ext>
              </a:extLst>
            </p:cNvPr>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0" name="Google Shape;7717;p64">
              <a:extLst>
                <a:ext uri="{FF2B5EF4-FFF2-40B4-BE49-F238E27FC236}">
                  <a16:creationId xmlns:a16="http://schemas.microsoft.com/office/drawing/2014/main" id="{78C3A8F8-0A35-8E6C-6D3E-D5EB054A16EB}"/>
                </a:ext>
              </a:extLst>
            </p:cNvPr>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1" name="Google Shape;7718;p64">
              <a:extLst>
                <a:ext uri="{FF2B5EF4-FFF2-40B4-BE49-F238E27FC236}">
                  <a16:creationId xmlns:a16="http://schemas.microsoft.com/office/drawing/2014/main" id="{7CAD981F-B775-E236-DA94-A4862816FDAB}"/>
                </a:ext>
              </a:extLst>
            </p:cNvPr>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7719;p64">
              <a:extLst>
                <a:ext uri="{FF2B5EF4-FFF2-40B4-BE49-F238E27FC236}">
                  <a16:creationId xmlns:a16="http://schemas.microsoft.com/office/drawing/2014/main" id="{4BF4E309-0259-DD95-B405-ACCA102E419C}"/>
                </a:ext>
              </a:extLst>
            </p:cNvPr>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3" name="Google Shape;7720;p64">
              <a:extLst>
                <a:ext uri="{FF2B5EF4-FFF2-40B4-BE49-F238E27FC236}">
                  <a16:creationId xmlns:a16="http://schemas.microsoft.com/office/drawing/2014/main" id="{7F896D84-892F-E57D-92E6-63A03A123842}"/>
                </a:ext>
              </a:extLst>
            </p:cNvPr>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4" name="Google Shape;7721;p64">
              <a:extLst>
                <a:ext uri="{FF2B5EF4-FFF2-40B4-BE49-F238E27FC236}">
                  <a16:creationId xmlns:a16="http://schemas.microsoft.com/office/drawing/2014/main" id="{C48BB66C-239C-9249-ECBC-AB684BD3CF93}"/>
                </a:ext>
              </a:extLst>
            </p:cNvPr>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7722;p64">
              <a:extLst>
                <a:ext uri="{FF2B5EF4-FFF2-40B4-BE49-F238E27FC236}">
                  <a16:creationId xmlns:a16="http://schemas.microsoft.com/office/drawing/2014/main" id="{C9F3A8CC-1501-ACC6-023E-A57AC1017463}"/>
                </a:ext>
              </a:extLst>
            </p:cNvPr>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6" name="Google Shape;7723;p64">
              <a:extLst>
                <a:ext uri="{FF2B5EF4-FFF2-40B4-BE49-F238E27FC236}">
                  <a16:creationId xmlns:a16="http://schemas.microsoft.com/office/drawing/2014/main" id="{2358793F-7DD0-A221-4642-AAA9754D53FB}"/>
                </a:ext>
              </a:extLst>
            </p:cNvPr>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7" name="Google Shape;7724;p64">
              <a:extLst>
                <a:ext uri="{FF2B5EF4-FFF2-40B4-BE49-F238E27FC236}">
                  <a16:creationId xmlns:a16="http://schemas.microsoft.com/office/drawing/2014/main" id="{40866D82-FC8D-7AEB-C634-EF8367C25205}"/>
                </a:ext>
              </a:extLst>
            </p:cNvPr>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7725;p64">
              <a:extLst>
                <a:ext uri="{FF2B5EF4-FFF2-40B4-BE49-F238E27FC236}">
                  <a16:creationId xmlns:a16="http://schemas.microsoft.com/office/drawing/2014/main" id="{EE2EE32D-F359-528F-B2CC-7AAF51A3C90A}"/>
                </a:ext>
              </a:extLst>
            </p:cNvPr>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9" name="Google Shape;7726;p64">
              <a:extLst>
                <a:ext uri="{FF2B5EF4-FFF2-40B4-BE49-F238E27FC236}">
                  <a16:creationId xmlns:a16="http://schemas.microsoft.com/office/drawing/2014/main" id="{624D48FA-4F83-D528-943E-55AE76A29E5A}"/>
                </a:ext>
              </a:extLst>
            </p:cNvPr>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0" name="Google Shape;7727;p64">
              <a:extLst>
                <a:ext uri="{FF2B5EF4-FFF2-40B4-BE49-F238E27FC236}">
                  <a16:creationId xmlns:a16="http://schemas.microsoft.com/office/drawing/2014/main" id="{18C1F14D-1D6D-5317-777F-884653D540A3}"/>
                </a:ext>
              </a:extLst>
            </p:cNvPr>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7728;p64">
              <a:extLst>
                <a:ext uri="{FF2B5EF4-FFF2-40B4-BE49-F238E27FC236}">
                  <a16:creationId xmlns:a16="http://schemas.microsoft.com/office/drawing/2014/main" id="{AD9D54F2-F35A-88E9-0FF8-5725734D54C9}"/>
                </a:ext>
              </a:extLst>
            </p:cNvPr>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2" name="Google Shape;7729;p64">
              <a:extLst>
                <a:ext uri="{FF2B5EF4-FFF2-40B4-BE49-F238E27FC236}">
                  <a16:creationId xmlns:a16="http://schemas.microsoft.com/office/drawing/2014/main" id="{827A0924-893E-B195-53FE-D965D86F3D95}"/>
                </a:ext>
              </a:extLst>
            </p:cNvPr>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7730;p64">
              <a:extLst>
                <a:ext uri="{FF2B5EF4-FFF2-40B4-BE49-F238E27FC236}">
                  <a16:creationId xmlns:a16="http://schemas.microsoft.com/office/drawing/2014/main" id="{EBC93224-99B6-A489-3728-CD3FA4FAE8D8}"/>
                </a:ext>
              </a:extLst>
            </p:cNvPr>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4" name="Google Shape;7731;p64">
              <a:extLst>
                <a:ext uri="{FF2B5EF4-FFF2-40B4-BE49-F238E27FC236}">
                  <a16:creationId xmlns:a16="http://schemas.microsoft.com/office/drawing/2014/main" id="{1E84125C-1D6B-3A31-990B-3F40504AF1A2}"/>
                </a:ext>
              </a:extLst>
            </p:cNvPr>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5" name="Google Shape;7732;p64">
              <a:extLst>
                <a:ext uri="{FF2B5EF4-FFF2-40B4-BE49-F238E27FC236}">
                  <a16:creationId xmlns:a16="http://schemas.microsoft.com/office/drawing/2014/main" id="{F1141F14-8033-8E6C-720F-6A7243645639}"/>
                </a:ext>
              </a:extLst>
            </p:cNvPr>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7733;p64">
              <a:extLst>
                <a:ext uri="{FF2B5EF4-FFF2-40B4-BE49-F238E27FC236}">
                  <a16:creationId xmlns:a16="http://schemas.microsoft.com/office/drawing/2014/main" id="{11C8D0F1-97A2-D1DE-AFCE-74E987D0736E}"/>
                </a:ext>
              </a:extLst>
            </p:cNvPr>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7" name="Google Shape;7734;p64">
              <a:extLst>
                <a:ext uri="{FF2B5EF4-FFF2-40B4-BE49-F238E27FC236}">
                  <a16:creationId xmlns:a16="http://schemas.microsoft.com/office/drawing/2014/main" id="{363DC672-614D-7F23-F44C-F3D678C238A7}"/>
                </a:ext>
              </a:extLst>
            </p:cNvPr>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8" name="Google Shape;7735;p64">
              <a:extLst>
                <a:ext uri="{FF2B5EF4-FFF2-40B4-BE49-F238E27FC236}">
                  <a16:creationId xmlns:a16="http://schemas.microsoft.com/office/drawing/2014/main" id="{3BA97588-8E01-14A5-4702-EB4FEFBD487D}"/>
                </a:ext>
              </a:extLst>
            </p:cNvPr>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7736;p64">
              <a:extLst>
                <a:ext uri="{FF2B5EF4-FFF2-40B4-BE49-F238E27FC236}">
                  <a16:creationId xmlns:a16="http://schemas.microsoft.com/office/drawing/2014/main" id="{22F31EA2-6A66-1F97-A080-DFEB55831B1E}"/>
                </a:ext>
              </a:extLst>
            </p:cNvPr>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0" name="Google Shape;7737;p64">
              <a:extLst>
                <a:ext uri="{FF2B5EF4-FFF2-40B4-BE49-F238E27FC236}">
                  <a16:creationId xmlns:a16="http://schemas.microsoft.com/office/drawing/2014/main" id="{2B908242-4D9E-E7AD-F76D-A9C7A155AF0B}"/>
                </a:ext>
              </a:extLst>
            </p:cNvPr>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7738;p64">
              <a:extLst>
                <a:ext uri="{FF2B5EF4-FFF2-40B4-BE49-F238E27FC236}">
                  <a16:creationId xmlns:a16="http://schemas.microsoft.com/office/drawing/2014/main" id="{B6A7A410-8F72-7C62-545B-146CB2DF41C7}"/>
                </a:ext>
              </a:extLst>
            </p:cNvPr>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2" name="Google Shape;7739;p64">
              <a:extLst>
                <a:ext uri="{FF2B5EF4-FFF2-40B4-BE49-F238E27FC236}">
                  <a16:creationId xmlns:a16="http://schemas.microsoft.com/office/drawing/2014/main" id="{F51B674D-B76E-3D87-BFE9-EBCCF8C9074F}"/>
                </a:ext>
              </a:extLst>
            </p:cNvPr>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3" name="Google Shape;7740;p64">
              <a:extLst>
                <a:ext uri="{FF2B5EF4-FFF2-40B4-BE49-F238E27FC236}">
                  <a16:creationId xmlns:a16="http://schemas.microsoft.com/office/drawing/2014/main" id="{6D68E4AD-216C-CBA1-7182-52E9F84FD304}"/>
                </a:ext>
              </a:extLst>
            </p:cNvPr>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7741;p64">
              <a:extLst>
                <a:ext uri="{FF2B5EF4-FFF2-40B4-BE49-F238E27FC236}">
                  <a16:creationId xmlns:a16="http://schemas.microsoft.com/office/drawing/2014/main" id="{C70D3645-7D04-7FBF-5F65-0120FC64CAF4}"/>
                </a:ext>
              </a:extLst>
            </p:cNvPr>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5" name="Google Shape;7742;p64">
              <a:extLst>
                <a:ext uri="{FF2B5EF4-FFF2-40B4-BE49-F238E27FC236}">
                  <a16:creationId xmlns:a16="http://schemas.microsoft.com/office/drawing/2014/main" id="{7543B2FD-5FDF-E62D-D540-13080C11B9E9}"/>
                </a:ext>
              </a:extLst>
            </p:cNvPr>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6" name="Google Shape;7743;p64">
              <a:extLst>
                <a:ext uri="{FF2B5EF4-FFF2-40B4-BE49-F238E27FC236}">
                  <a16:creationId xmlns:a16="http://schemas.microsoft.com/office/drawing/2014/main" id="{2480DCF7-13AA-98CD-88A7-F37E3D67F4C5}"/>
                </a:ext>
              </a:extLst>
            </p:cNvPr>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7744;p64">
              <a:extLst>
                <a:ext uri="{FF2B5EF4-FFF2-40B4-BE49-F238E27FC236}">
                  <a16:creationId xmlns:a16="http://schemas.microsoft.com/office/drawing/2014/main" id="{A1794CB2-06BE-FA66-73B4-4A866ACE26C5}"/>
                </a:ext>
              </a:extLst>
            </p:cNvPr>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8" name="Google Shape;7745;p64">
              <a:extLst>
                <a:ext uri="{FF2B5EF4-FFF2-40B4-BE49-F238E27FC236}">
                  <a16:creationId xmlns:a16="http://schemas.microsoft.com/office/drawing/2014/main" id="{37F97E92-E5B9-FAE7-7433-02B756136712}"/>
                </a:ext>
              </a:extLst>
            </p:cNvPr>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9" name="Google Shape;7746;p64">
              <a:extLst>
                <a:ext uri="{FF2B5EF4-FFF2-40B4-BE49-F238E27FC236}">
                  <a16:creationId xmlns:a16="http://schemas.microsoft.com/office/drawing/2014/main" id="{E93F7E9D-8E7C-5841-0F05-A61951067ACC}"/>
                </a:ext>
              </a:extLst>
            </p:cNvPr>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7747;p64">
              <a:extLst>
                <a:ext uri="{FF2B5EF4-FFF2-40B4-BE49-F238E27FC236}">
                  <a16:creationId xmlns:a16="http://schemas.microsoft.com/office/drawing/2014/main" id="{A42D5EF9-4EA4-50A7-9BE9-6978F3D97D61}"/>
                </a:ext>
              </a:extLst>
            </p:cNvPr>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1" name="Google Shape;7748;p64">
              <a:extLst>
                <a:ext uri="{FF2B5EF4-FFF2-40B4-BE49-F238E27FC236}">
                  <a16:creationId xmlns:a16="http://schemas.microsoft.com/office/drawing/2014/main" id="{4C0F644E-A079-5BF9-8264-30E59D034E59}"/>
                </a:ext>
              </a:extLst>
            </p:cNvPr>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2" name="Google Shape;7749;p64">
              <a:extLst>
                <a:ext uri="{FF2B5EF4-FFF2-40B4-BE49-F238E27FC236}">
                  <a16:creationId xmlns:a16="http://schemas.microsoft.com/office/drawing/2014/main" id="{B48937D3-986B-5A5E-37AE-C0FB3DB3DC4B}"/>
                </a:ext>
              </a:extLst>
            </p:cNvPr>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7750;p64">
              <a:extLst>
                <a:ext uri="{FF2B5EF4-FFF2-40B4-BE49-F238E27FC236}">
                  <a16:creationId xmlns:a16="http://schemas.microsoft.com/office/drawing/2014/main" id="{4373C8E4-13EF-E629-9E63-D4CA6BE51171}"/>
                </a:ext>
              </a:extLst>
            </p:cNvPr>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4" name="Google Shape;7751;p64">
              <a:extLst>
                <a:ext uri="{FF2B5EF4-FFF2-40B4-BE49-F238E27FC236}">
                  <a16:creationId xmlns:a16="http://schemas.microsoft.com/office/drawing/2014/main" id="{6A5AB6FC-5D56-E4FC-6FC9-C7F817493741}"/>
                </a:ext>
              </a:extLst>
            </p:cNvPr>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5" name="Google Shape;7752;p64">
              <a:extLst>
                <a:ext uri="{FF2B5EF4-FFF2-40B4-BE49-F238E27FC236}">
                  <a16:creationId xmlns:a16="http://schemas.microsoft.com/office/drawing/2014/main" id="{1E773C2A-15EC-1654-1EF4-95F2B31178FC}"/>
                </a:ext>
              </a:extLst>
            </p:cNvPr>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7753;p64">
              <a:extLst>
                <a:ext uri="{FF2B5EF4-FFF2-40B4-BE49-F238E27FC236}">
                  <a16:creationId xmlns:a16="http://schemas.microsoft.com/office/drawing/2014/main" id="{6614E3D1-E11F-BA3D-34BD-EFA615BB90DB}"/>
                </a:ext>
              </a:extLst>
            </p:cNvPr>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7" name="Google Shape;7754;p64">
              <a:extLst>
                <a:ext uri="{FF2B5EF4-FFF2-40B4-BE49-F238E27FC236}">
                  <a16:creationId xmlns:a16="http://schemas.microsoft.com/office/drawing/2014/main" id="{8874687C-97BE-2DA6-EB05-503AF19F52B7}"/>
                </a:ext>
              </a:extLst>
            </p:cNvPr>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8" name="Google Shape;7755;p64">
              <a:extLst>
                <a:ext uri="{FF2B5EF4-FFF2-40B4-BE49-F238E27FC236}">
                  <a16:creationId xmlns:a16="http://schemas.microsoft.com/office/drawing/2014/main" id="{A4FC576A-7315-2EC8-3174-6594B494520F}"/>
                </a:ext>
              </a:extLst>
            </p:cNvPr>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7756;p64">
              <a:extLst>
                <a:ext uri="{FF2B5EF4-FFF2-40B4-BE49-F238E27FC236}">
                  <a16:creationId xmlns:a16="http://schemas.microsoft.com/office/drawing/2014/main" id="{88B514A8-752F-C579-D908-543B4F527312}"/>
                </a:ext>
              </a:extLst>
            </p:cNvPr>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0" name="Google Shape;7757;p64">
              <a:extLst>
                <a:ext uri="{FF2B5EF4-FFF2-40B4-BE49-F238E27FC236}">
                  <a16:creationId xmlns:a16="http://schemas.microsoft.com/office/drawing/2014/main" id="{917099E8-3017-A0EB-5027-99C1C0F06D27}"/>
                </a:ext>
              </a:extLst>
            </p:cNvPr>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1" name="Google Shape;7758;p64">
              <a:extLst>
                <a:ext uri="{FF2B5EF4-FFF2-40B4-BE49-F238E27FC236}">
                  <a16:creationId xmlns:a16="http://schemas.microsoft.com/office/drawing/2014/main" id="{A475367D-78F8-2224-BAD6-D3695A7256AB}"/>
                </a:ext>
              </a:extLst>
            </p:cNvPr>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7759;p64">
              <a:extLst>
                <a:ext uri="{FF2B5EF4-FFF2-40B4-BE49-F238E27FC236}">
                  <a16:creationId xmlns:a16="http://schemas.microsoft.com/office/drawing/2014/main" id="{192360B6-F649-8A45-65EB-F0C517DA28EA}"/>
                </a:ext>
              </a:extLst>
            </p:cNvPr>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3" name="Google Shape;7760;p64">
              <a:extLst>
                <a:ext uri="{FF2B5EF4-FFF2-40B4-BE49-F238E27FC236}">
                  <a16:creationId xmlns:a16="http://schemas.microsoft.com/office/drawing/2014/main" id="{8DAC7A50-925E-808C-0531-704EE857EB94}"/>
                </a:ext>
              </a:extLst>
            </p:cNvPr>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4" name="Google Shape;7761;p64">
              <a:extLst>
                <a:ext uri="{FF2B5EF4-FFF2-40B4-BE49-F238E27FC236}">
                  <a16:creationId xmlns:a16="http://schemas.microsoft.com/office/drawing/2014/main" id="{A8FE2998-B47B-8C40-89DA-36DADE5EDA6A}"/>
                </a:ext>
              </a:extLst>
            </p:cNvPr>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7762;p64">
              <a:extLst>
                <a:ext uri="{FF2B5EF4-FFF2-40B4-BE49-F238E27FC236}">
                  <a16:creationId xmlns:a16="http://schemas.microsoft.com/office/drawing/2014/main" id="{654C2933-44FA-A2DC-7F0F-AB9D7B350A53}"/>
                </a:ext>
              </a:extLst>
            </p:cNvPr>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6" name="Google Shape;7763;p64">
              <a:extLst>
                <a:ext uri="{FF2B5EF4-FFF2-40B4-BE49-F238E27FC236}">
                  <a16:creationId xmlns:a16="http://schemas.microsoft.com/office/drawing/2014/main" id="{D912D675-BD6B-8B82-630F-DD518DAE1EB8}"/>
                </a:ext>
              </a:extLst>
            </p:cNvPr>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7" name="Google Shape;7764;p64">
              <a:extLst>
                <a:ext uri="{FF2B5EF4-FFF2-40B4-BE49-F238E27FC236}">
                  <a16:creationId xmlns:a16="http://schemas.microsoft.com/office/drawing/2014/main" id="{7A5BFAA9-43C9-1EEE-9BD4-CB3DF1C47EE2}"/>
                </a:ext>
              </a:extLst>
            </p:cNvPr>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7765;p64">
              <a:extLst>
                <a:ext uri="{FF2B5EF4-FFF2-40B4-BE49-F238E27FC236}">
                  <a16:creationId xmlns:a16="http://schemas.microsoft.com/office/drawing/2014/main" id="{DCAB764D-4973-3A55-F9FD-95DBF2A7C050}"/>
                </a:ext>
              </a:extLst>
            </p:cNvPr>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9" name="Google Shape;7766;p64">
              <a:extLst>
                <a:ext uri="{FF2B5EF4-FFF2-40B4-BE49-F238E27FC236}">
                  <a16:creationId xmlns:a16="http://schemas.microsoft.com/office/drawing/2014/main" id="{2774F098-73F8-C9B0-0AD0-88A88A02D39D}"/>
                </a:ext>
              </a:extLst>
            </p:cNvPr>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0" name="Google Shape;7767;p64">
              <a:extLst>
                <a:ext uri="{FF2B5EF4-FFF2-40B4-BE49-F238E27FC236}">
                  <a16:creationId xmlns:a16="http://schemas.microsoft.com/office/drawing/2014/main" id="{FB76E5C3-3A3E-0F2E-7C29-7739448D1C86}"/>
                </a:ext>
              </a:extLst>
            </p:cNvPr>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7768;p64">
              <a:extLst>
                <a:ext uri="{FF2B5EF4-FFF2-40B4-BE49-F238E27FC236}">
                  <a16:creationId xmlns:a16="http://schemas.microsoft.com/office/drawing/2014/main" id="{C26D427B-55FA-785B-1EDC-5C56E0E627AF}"/>
                </a:ext>
              </a:extLst>
            </p:cNvPr>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2" name="Google Shape;7769;p64">
              <a:extLst>
                <a:ext uri="{FF2B5EF4-FFF2-40B4-BE49-F238E27FC236}">
                  <a16:creationId xmlns:a16="http://schemas.microsoft.com/office/drawing/2014/main" id="{98BC29F0-187E-0469-84B6-894C952B515F}"/>
                </a:ext>
              </a:extLst>
            </p:cNvPr>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3" name="Google Shape;7770;p64">
              <a:extLst>
                <a:ext uri="{FF2B5EF4-FFF2-40B4-BE49-F238E27FC236}">
                  <a16:creationId xmlns:a16="http://schemas.microsoft.com/office/drawing/2014/main" id="{022589B4-F530-4EB9-711B-47A0697ECD66}"/>
                </a:ext>
              </a:extLst>
            </p:cNvPr>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7771;p64">
              <a:extLst>
                <a:ext uri="{FF2B5EF4-FFF2-40B4-BE49-F238E27FC236}">
                  <a16:creationId xmlns:a16="http://schemas.microsoft.com/office/drawing/2014/main" id="{C6A08411-8DA4-9352-8E89-1E6363C20936}"/>
                </a:ext>
              </a:extLst>
            </p:cNvPr>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5" name="Google Shape;7772;p64">
              <a:extLst>
                <a:ext uri="{FF2B5EF4-FFF2-40B4-BE49-F238E27FC236}">
                  <a16:creationId xmlns:a16="http://schemas.microsoft.com/office/drawing/2014/main" id="{11965EE6-2D51-017E-210D-7BD5F910E76B}"/>
                </a:ext>
              </a:extLst>
            </p:cNvPr>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6" name="Google Shape;7773;p64">
              <a:extLst>
                <a:ext uri="{FF2B5EF4-FFF2-40B4-BE49-F238E27FC236}">
                  <a16:creationId xmlns:a16="http://schemas.microsoft.com/office/drawing/2014/main" id="{2CDF5EC6-3C89-70E8-66A8-4A00494BE508}"/>
                </a:ext>
              </a:extLst>
            </p:cNvPr>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7774;p64">
              <a:extLst>
                <a:ext uri="{FF2B5EF4-FFF2-40B4-BE49-F238E27FC236}">
                  <a16:creationId xmlns:a16="http://schemas.microsoft.com/office/drawing/2014/main" id="{F5A6022A-A4BE-C094-01E0-215C51DFC1FB}"/>
                </a:ext>
              </a:extLst>
            </p:cNvPr>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8" name="Google Shape;7775;p64">
              <a:extLst>
                <a:ext uri="{FF2B5EF4-FFF2-40B4-BE49-F238E27FC236}">
                  <a16:creationId xmlns:a16="http://schemas.microsoft.com/office/drawing/2014/main" id="{8C92CDBB-7C3F-BC63-68E9-8959B7106240}"/>
                </a:ext>
              </a:extLst>
            </p:cNvPr>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7776;p64">
              <a:extLst>
                <a:ext uri="{FF2B5EF4-FFF2-40B4-BE49-F238E27FC236}">
                  <a16:creationId xmlns:a16="http://schemas.microsoft.com/office/drawing/2014/main" id="{205D40E2-0E09-113D-174F-D7E85E19A392}"/>
                </a:ext>
              </a:extLst>
            </p:cNvPr>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0" name="Google Shape;7777;p64">
              <a:extLst>
                <a:ext uri="{FF2B5EF4-FFF2-40B4-BE49-F238E27FC236}">
                  <a16:creationId xmlns:a16="http://schemas.microsoft.com/office/drawing/2014/main" id="{6260A795-027C-10EA-F039-A8257A22EBE8}"/>
                </a:ext>
              </a:extLst>
            </p:cNvPr>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1" name="Google Shape;7778;p64">
              <a:extLst>
                <a:ext uri="{FF2B5EF4-FFF2-40B4-BE49-F238E27FC236}">
                  <a16:creationId xmlns:a16="http://schemas.microsoft.com/office/drawing/2014/main" id="{8010B5C4-3C56-3B81-804B-7CAC9A51A0E7}"/>
                </a:ext>
              </a:extLst>
            </p:cNvPr>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7779;p64">
              <a:extLst>
                <a:ext uri="{FF2B5EF4-FFF2-40B4-BE49-F238E27FC236}">
                  <a16:creationId xmlns:a16="http://schemas.microsoft.com/office/drawing/2014/main" id="{CDD7A2F0-DCBA-7007-89A1-1EF9E81EEC2F}"/>
                </a:ext>
              </a:extLst>
            </p:cNvPr>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3" name="Google Shape;7780;p64">
              <a:extLst>
                <a:ext uri="{FF2B5EF4-FFF2-40B4-BE49-F238E27FC236}">
                  <a16:creationId xmlns:a16="http://schemas.microsoft.com/office/drawing/2014/main" id="{701C4084-61DB-51D9-A207-4B4C12D311B5}"/>
                </a:ext>
              </a:extLst>
            </p:cNvPr>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4" name="Google Shape;7781;p64">
              <a:extLst>
                <a:ext uri="{FF2B5EF4-FFF2-40B4-BE49-F238E27FC236}">
                  <a16:creationId xmlns:a16="http://schemas.microsoft.com/office/drawing/2014/main" id="{23FDDCB0-884F-B3AD-09D4-744E87379D65}"/>
                </a:ext>
              </a:extLst>
            </p:cNvPr>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7782;p64">
              <a:extLst>
                <a:ext uri="{FF2B5EF4-FFF2-40B4-BE49-F238E27FC236}">
                  <a16:creationId xmlns:a16="http://schemas.microsoft.com/office/drawing/2014/main" id="{4C134DF4-8316-57BE-9BF6-55F52B367906}"/>
                </a:ext>
              </a:extLst>
            </p:cNvPr>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6" name="Google Shape;7783;p64">
              <a:extLst>
                <a:ext uri="{FF2B5EF4-FFF2-40B4-BE49-F238E27FC236}">
                  <a16:creationId xmlns:a16="http://schemas.microsoft.com/office/drawing/2014/main" id="{F60870C6-0CBF-7CFD-03BF-A0C6E85F16AD}"/>
                </a:ext>
              </a:extLst>
            </p:cNvPr>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7" name="Google Shape;7784;p64">
              <a:extLst>
                <a:ext uri="{FF2B5EF4-FFF2-40B4-BE49-F238E27FC236}">
                  <a16:creationId xmlns:a16="http://schemas.microsoft.com/office/drawing/2014/main" id="{F4D70781-CF53-F09B-BEBB-4DFFA98097B2}"/>
                </a:ext>
              </a:extLst>
            </p:cNvPr>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7785;p64">
              <a:extLst>
                <a:ext uri="{FF2B5EF4-FFF2-40B4-BE49-F238E27FC236}">
                  <a16:creationId xmlns:a16="http://schemas.microsoft.com/office/drawing/2014/main" id="{1BA8D370-B7B3-1339-D2ED-2710C91AA047}"/>
                </a:ext>
              </a:extLst>
            </p:cNvPr>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9" name="Google Shape;7786;p64">
              <a:extLst>
                <a:ext uri="{FF2B5EF4-FFF2-40B4-BE49-F238E27FC236}">
                  <a16:creationId xmlns:a16="http://schemas.microsoft.com/office/drawing/2014/main" id="{EC8B7AB1-2079-28C7-45FB-93A3851FFF3D}"/>
                </a:ext>
              </a:extLst>
            </p:cNvPr>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0" name="Google Shape;7787;p64">
              <a:extLst>
                <a:ext uri="{FF2B5EF4-FFF2-40B4-BE49-F238E27FC236}">
                  <a16:creationId xmlns:a16="http://schemas.microsoft.com/office/drawing/2014/main" id="{BA3E3A63-B258-03FA-0C99-174723C3838D}"/>
                </a:ext>
              </a:extLst>
            </p:cNvPr>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7788;p64">
              <a:extLst>
                <a:ext uri="{FF2B5EF4-FFF2-40B4-BE49-F238E27FC236}">
                  <a16:creationId xmlns:a16="http://schemas.microsoft.com/office/drawing/2014/main" id="{B91EAD87-0CB5-676C-8E4A-5CB371BABBDC}"/>
                </a:ext>
              </a:extLst>
            </p:cNvPr>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2" name="Google Shape;7789;p64">
              <a:extLst>
                <a:ext uri="{FF2B5EF4-FFF2-40B4-BE49-F238E27FC236}">
                  <a16:creationId xmlns:a16="http://schemas.microsoft.com/office/drawing/2014/main" id="{F6C900B1-FD21-0A06-DA4B-AEEAC88912F3}"/>
                </a:ext>
              </a:extLst>
            </p:cNvPr>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3" name="Google Shape;7790;p64">
              <a:extLst>
                <a:ext uri="{FF2B5EF4-FFF2-40B4-BE49-F238E27FC236}">
                  <a16:creationId xmlns:a16="http://schemas.microsoft.com/office/drawing/2014/main" id="{FC1616E6-10C6-9A68-CDD8-777CADD882AD}"/>
                </a:ext>
              </a:extLst>
            </p:cNvPr>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7791;p64">
              <a:extLst>
                <a:ext uri="{FF2B5EF4-FFF2-40B4-BE49-F238E27FC236}">
                  <a16:creationId xmlns:a16="http://schemas.microsoft.com/office/drawing/2014/main" id="{80394CCE-D7B2-A722-9970-CED5EC74FCFC}"/>
                </a:ext>
              </a:extLst>
            </p:cNvPr>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5" name="Google Shape;7792;p64">
              <a:extLst>
                <a:ext uri="{FF2B5EF4-FFF2-40B4-BE49-F238E27FC236}">
                  <a16:creationId xmlns:a16="http://schemas.microsoft.com/office/drawing/2014/main" id="{EC3FB652-7BC0-9AFA-B47A-17B64C68FBDD}"/>
                </a:ext>
              </a:extLst>
            </p:cNvPr>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6" name="Google Shape;7793;p64">
              <a:extLst>
                <a:ext uri="{FF2B5EF4-FFF2-40B4-BE49-F238E27FC236}">
                  <a16:creationId xmlns:a16="http://schemas.microsoft.com/office/drawing/2014/main" id="{762F0478-8AF5-E9C0-356A-DA58AC2E5983}"/>
                </a:ext>
              </a:extLst>
            </p:cNvPr>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7794;p64">
              <a:extLst>
                <a:ext uri="{FF2B5EF4-FFF2-40B4-BE49-F238E27FC236}">
                  <a16:creationId xmlns:a16="http://schemas.microsoft.com/office/drawing/2014/main" id="{52683A29-484C-4F75-3BAB-4FC0D3786985}"/>
                </a:ext>
              </a:extLst>
            </p:cNvPr>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8" name="Google Shape;7795;p64">
              <a:extLst>
                <a:ext uri="{FF2B5EF4-FFF2-40B4-BE49-F238E27FC236}">
                  <a16:creationId xmlns:a16="http://schemas.microsoft.com/office/drawing/2014/main" id="{AD0EB3C3-6E6A-6AD6-D672-E9876D39DB43}"/>
                </a:ext>
              </a:extLst>
            </p:cNvPr>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9" name="Google Shape;7796;p64">
              <a:extLst>
                <a:ext uri="{FF2B5EF4-FFF2-40B4-BE49-F238E27FC236}">
                  <a16:creationId xmlns:a16="http://schemas.microsoft.com/office/drawing/2014/main" id="{73D3BFBD-4EA8-3368-C177-3C25F6D367A5}"/>
                </a:ext>
              </a:extLst>
            </p:cNvPr>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7797;p64">
              <a:extLst>
                <a:ext uri="{FF2B5EF4-FFF2-40B4-BE49-F238E27FC236}">
                  <a16:creationId xmlns:a16="http://schemas.microsoft.com/office/drawing/2014/main" id="{C088809C-07EB-DB9B-FDC9-D8DD0C604BDB}"/>
                </a:ext>
              </a:extLst>
            </p:cNvPr>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1" name="Google Shape;7798;p64">
              <a:extLst>
                <a:ext uri="{FF2B5EF4-FFF2-40B4-BE49-F238E27FC236}">
                  <a16:creationId xmlns:a16="http://schemas.microsoft.com/office/drawing/2014/main" id="{A4167715-AB90-0DE6-F621-B5AA9DA5CF82}"/>
                </a:ext>
              </a:extLst>
            </p:cNvPr>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2" name="Google Shape;7799;p64">
              <a:extLst>
                <a:ext uri="{FF2B5EF4-FFF2-40B4-BE49-F238E27FC236}">
                  <a16:creationId xmlns:a16="http://schemas.microsoft.com/office/drawing/2014/main" id="{0A546DE6-D432-DF99-9D6E-ECB454F81959}"/>
                </a:ext>
              </a:extLst>
            </p:cNvPr>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7800;p64">
              <a:extLst>
                <a:ext uri="{FF2B5EF4-FFF2-40B4-BE49-F238E27FC236}">
                  <a16:creationId xmlns:a16="http://schemas.microsoft.com/office/drawing/2014/main" id="{6E159057-388B-2600-ADB2-B8C9DEB4F217}"/>
                </a:ext>
              </a:extLst>
            </p:cNvPr>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4" name="Google Shape;7801;p64">
              <a:extLst>
                <a:ext uri="{FF2B5EF4-FFF2-40B4-BE49-F238E27FC236}">
                  <a16:creationId xmlns:a16="http://schemas.microsoft.com/office/drawing/2014/main" id="{95BAB35B-BF78-E303-C06E-A617C54847B4}"/>
                </a:ext>
              </a:extLst>
            </p:cNvPr>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5" name="Google Shape;7802;p64">
              <a:extLst>
                <a:ext uri="{FF2B5EF4-FFF2-40B4-BE49-F238E27FC236}">
                  <a16:creationId xmlns:a16="http://schemas.microsoft.com/office/drawing/2014/main" id="{E68EEDAD-F54D-42CB-B81E-2A514C13BFBA}"/>
                </a:ext>
              </a:extLst>
            </p:cNvPr>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7803;p64">
              <a:extLst>
                <a:ext uri="{FF2B5EF4-FFF2-40B4-BE49-F238E27FC236}">
                  <a16:creationId xmlns:a16="http://schemas.microsoft.com/office/drawing/2014/main" id="{518E7FC6-5448-A605-3219-F6FED388DD69}"/>
                </a:ext>
              </a:extLst>
            </p:cNvPr>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7" name="Google Shape;7804;p64">
              <a:extLst>
                <a:ext uri="{FF2B5EF4-FFF2-40B4-BE49-F238E27FC236}">
                  <a16:creationId xmlns:a16="http://schemas.microsoft.com/office/drawing/2014/main" id="{4E872686-1D40-547E-38D7-1D1A5C7FAFB3}"/>
                </a:ext>
              </a:extLst>
            </p:cNvPr>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8" name="Google Shape;7805;p64">
              <a:extLst>
                <a:ext uri="{FF2B5EF4-FFF2-40B4-BE49-F238E27FC236}">
                  <a16:creationId xmlns:a16="http://schemas.microsoft.com/office/drawing/2014/main" id="{ADE358E9-2BF4-9476-1444-AEDCB547BBC2}"/>
                </a:ext>
              </a:extLst>
            </p:cNvPr>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7806;p64">
              <a:extLst>
                <a:ext uri="{FF2B5EF4-FFF2-40B4-BE49-F238E27FC236}">
                  <a16:creationId xmlns:a16="http://schemas.microsoft.com/office/drawing/2014/main" id="{85137CAF-C804-075D-A64D-28C58CA13F7E}"/>
                </a:ext>
              </a:extLst>
            </p:cNvPr>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0" name="Google Shape;7807;p64">
              <a:extLst>
                <a:ext uri="{FF2B5EF4-FFF2-40B4-BE49-F238E27FC236}">
                  <a16:creationId xmlns:a16="http://schemas.microsoft.com/office/drawing/2014/main" id="{2B520976-7363-5862-23FA-CA0F1E2D91F8}"/>
                </a:ext>
              </a:extLst>
            </p:cNvPr>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1" name="Google Shape;7808;p64">
              <a:extLst>
                <a:ext uri="{FF2B5EF4-FFF2-40B4-BE49-F238E27FC236}">
                  <a16:creationId xmlns:a16="http://schemas.microsoft.com/office/drawing/2014/main" id="{4FA7CB85-2A19-40BD-04BA-44D821FA268D}"/>
                </a:ext>
              </a:extLst>
            </p:cNvPr>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7809;p64">
              <a:extLst>
                <a:ext uri="{FF2B5EF4-FFF2-40B4-BE49-F238E27FC236}">
                  <a16:creationId xmlns:a16="http://schemas.microsoft.com/office/drawing/2014/main" id="{10D81DC0-EF35-C7D0-D654-D42B10E7C3E2}"/>
                </a:ext>
              </a:extLst>
            </p:cNvPr>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3" name="Google Shape;7810;p64">
              <a:extLst>
                <a:ext uri="{FF2B5EF4-FFF2-40B4-BE49-F238E27FC236}">
                  <a16:creationId xmlns:a16="http://schemas.microsoft.com/office/drawing/2014/main" id="{CB4B662E-79E1-F79B-EA93-FFBEEDD94BCA}"/>
                </a:ext>
              </a:extLst>
            </p:cNvPr>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4" name="Google Shape;7811;p64">
              <a:extLst>
                <a:ext uri="{FF2B5EF4-FFF2-40B4-BE49-F238E27FC236}">
                  <a16:creationId xmlns:a16="http://schemas.microsoft.com/office/drawing/2014/main" id="{FAE036B9-5DC6-E940-C70A-D40B29C7FD82}"/>
                </a:ext>
              </a:extLst>
            </p:cNvPr>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7812;p64">
              <a:extLst>
                <a:ext uri="{FF2B5EF4-FFF2-40B4-BE49-F238E27FC236}">
                  <a16:creationId xmlns:a16="http://schemas.microsoft.com/office/drawing/2014/main" id="{EEF6E330-CF54-5B83-CA05-32612BA2A1EF}"/>
                </a:ext>
              </a:extLst>
            </p:cNvPr>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6" name="Google Shape;7813;p64">
              <a:extLst>
                <a:ext uri="{FF2B5EF4-FFF2-40B4-BE49-F238E27FC236}">
                  <a16:creationId xmlns:a16="http://schemas.microsoft.com/office/drawing/2014/main" id="{ADE862DF-F63B-F840-5893-4617CC4D855D}"/>
                </a:ext>
              </a:extLst>
            </p:cNvPr>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7" name="Google Shape;7814;p64">
              <a:extLst>
                <a:ext uri="{FF2B5EF4-FFF2-40B4-BE49-F238E27FC236}">
                  <a16:creationId xmlns:a16="http://schemas.microsoft.com/office/drawing/2014/main" id="{D48F617A-D029-DE4A-ADA9-AB46B6C5B411}"/>
                </a:ext>
              </a:extLst>
            </p:cNvPr>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7815;p64">
              <a:extLst>
                <a:ext uri="{FF2B5EF4-FFF2-40B4-BE49-F238E27FC236}">
                  <a16:creationId xmlns:a16="http://schemas.microsoft.com/office/drawing/2014/main" id="{0BF04437-7DB6-3BC4-0FC3-26E9DE67EA3B}"/>
                </a:ext>
              </a:extLst>
            </p:cNvPr>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9" name="Google Shape;7816;p64">
              <a:extLst>
                <a:ext uri="{FF2B5EF4-FFF2-40B4-BE49-F238E27FC236}">
                  <a16:creationId xmlns:a16="http://schemas.microsoft.com/office/drawing/2014/main" id="{6B743DB6-33B4-7B3C-BB07-CD9942E58FBC}"/>
                </a:ext>
              </a:extLst>
            </p:cNvPr>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0" name="Google Shape;7817;p64">
              <a:extLst>
                <a:ext uri="{FF2B5EF4-FFF2-40B4-BE49-F238E27FC236}">
                  <a16:creationId xmlns:a16="http://schemas.microsoft.com/office/drawing/2014/main" id="{A70DFD98-024E-C7FF-4364-C57DECDEC94A}"/>
                </a:ext>
              </a:extLst>
            </p:cNvPr>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7818;p64">
              <a:extLst>
                <a:ext uri="{FF2B5EF4-FFF2-40B4-BE49-F238E27FC236}">
                  <a16:creationId xmlns:a16="http://schemas.microsoft.com/office/drawing/2014/main" id="{B5B49582-FD76-A7E6-B973-B3341B080128}"/>
                </a:ext>
              </a:extLst>
            </p:cNvPr>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2" name="Google Shape;7819;p64">
              <a:extLst>
                <a:ext uri="{FF2B5EF4-FFF2-40B4-BE49-F238E27FC236}">
                  <a16:creationId xmlns:a16="http://schemas.microsoft.com/office/drawing/2014/main" id="{6851C6E4-6E58-86D5-97FF-B073A3E1E710}"/>
                </a:ext>
              </a:extLst>
            </p:cNvPr>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3" name="Google Shape;7820;p64">
              <a:extLst>
                <a:ext uri="{FF2B5EF4-FFF2-40B4-BE49-F238E27FC236}">
                  <a16:creationId xmlns:a16="http://schemas.microsoft.com/office/drawing/2014/main" id="{C887AC1C-0403-BAB3-E9CB-69B7DFEBB6FD}"/>
                </a:ext>
              </a:extLst>
            </p:cNvPr>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7821;p64">
              <a:extLst>
                <a:ext uri="{FF2B5EF4-FFF2-40B4-BE49-F238E27FC236}">
                  <a16:creationId xmlns:a16="http://schemas.microsoft.com/office/drawing/2014/main" id="{13FE7830-2001-942D-B3C0-7EB839730E22}"/>
                </a:ext>
              </a:extLst>
            </p:cNvPr>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5" name="Google Shape;7822;p64">
              <a:extLst>
                <a:ext uri="{FF2B5EF4-FFF2-40B4-BE49-F238E27FC236}">
                  <a16:creationId xmlns:a16="http://schemas.microsoft.com/office/drawing/2014/main" id="{E2E6912C-E76A-CD1D-F034-EF64BF965C8A}"/>
                </a:ext>
              </a:extLst>
            </p:cNvPr>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6" name="Google Shape;7823;p64">
              <a:extLst>
                <a:ext uri="{FF2B5EF4-FFF2-40B4-BE49-F238E27FC236}">
                  <a16:creationId xmlns:a16="http://schemas.microsoft.com/office/drawing/2014/main" id="{4981E55D-8D41-F5D8-9FC8-05B7C6C41A43}"/>
                </a:ext>
              </a:extLst>
            </p:cNvPr>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7824;p64">
              <a:extLst>
                <a:ext uri="{FF2B5EF4-FFF2-40B4-BE49-F238E27FC236}">
                  <a16:creationId xmlns:a16="http://schemas.microsoft.com/office/drawing/2014/main" id="{E19A69B5-898C-8BA7-9ED3-A72CFE55D047}"/>
                </a:ext>
              </a:extLst>
            </p:cNvPr>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8" name="Google Shape;7825;p64">
              <a:extLst>
                <a:ext uri="{FF2B5EF4-FFF2-40B4-BE49-F238E27FC236}">
                  <a16:creationId xmlns:a16="http://schemas.microsoft.com/office/drawing/2014/main" id="{D1D1D1DF-33E4-E39F-FF02-B6DB7B300A43}"/>
                </a:ext>
              </a:extLst>
            </p:cNvPr>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9" name="Google Shape;7826;p64">
              <a:extLst>
                <a:ext uri="{FF2B5EF4-FFF2-40B4-BE49-F238E27FC236}">
                  <a16:creationId xmlns:a16="http://schemas.microsoft.com/office/drawing/2014/main" id="{A244F214-C797-F61C-CA11-B0641E8A4A43}"/>
                </a:ext>
              </a:extLst>
            </p:cNvPr>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7827;p64">
              <a:extLst>
                <a:ext uri="{FF2B5EF4-FFF2-40B4-BE49-F238E27FC236}">
                  <a16:creationId xmlns:a16="http://schemas.microsoft.com/office/drawing/2014/main" id="{3E95AC7E-1E0A-779B-91AC-9FB43B78B95D}"/>
                </a:ext>
              </a:extLst>
            </p:cNvPr>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1" name="Google Shape;7828;p64">
              <a:extLst>
                <a:ext uri="{FF2B5EF4-FFF2-40B4-BE49-F238E27FC236}">
                  <a16:creationId xmlns:a16="http://schemas.microsoft.com/office/drawing/2014/main" id="{EDBC2DA1-6298-722D-BBE6-12259AD5CC03}"/>
                </a:ext>
              </a:extLst>
            </p:cNvPr>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2" name="Google Shape;7829;p64">
              <a:extLst>
                <a:ext uri="{FF2B5EF4-FFF2-40B4-BE49-F238E27FC236}">
                  <a16:creationId xmlns:a16="http://schemas.microsoft.com/office/drawing/2014/main" id="{2ACA1E70-19BC-5DDB-1E01-FAC5BAA6407B}"/>
                </a:ext>
              </a:extLst>
            </p:cNvPr>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7830;p64">
              <a:extLst>
                <a:ext uri="{FF2B5EF4-FFF2-40B4-BE49-F238E27FC236}">
                  <a16:creationId xmlns:a16="http://schemas.microsoft.com/office/drawing/2014/main" id="{14EF22D6-78AC-D920-36EA-DAF72CD70926}"/>
                </a:ext>
              </a:extLst>
            </p:cNvPr>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4" name="Google Shape;7831;p64">
              <a:extLst>
                <a:ext uri="{FF2B5EF4-FFF2-40B4-BE49-F238E27FC236}">
                  <a16:creationId xmlns:a16="http://schemas.microsoft.com/office/drawing/2014/main" id="{A4165E85-4A9F-7DAF-38F5-3F775A44D77A}"/>
                </a:ext>
              </a:extLst>
            </p:cNvPr>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5" name="Google Shape;7832;p64">
              <a:extLst>
                <a:ext uri="{FF2B5EF4-FFF2-40B4-BE49-F238E27FC236}">
                  <a16:creationId xmlns:a16="http://schemas.microsoft.com/office/drawing/2014/main" id="{A23ADFF9-8E27-D222-43E5-F96E7397A2EA}"/>
                </a:ext>
              </a:extLst>
            </p:cNvPr>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7833;p64">
              <a:extLst>
                <a:ext uri="{FF2B5EF4-FFF2-40B4-BE49-F238E27FC236}">
                  <a16:creationId xmlns:a16="http://schemas.microsoft.com/office/drawing/2014/main" id="{97B34764-9A56-BA19-DDEC-6C585B6E6426}"/>
                </a:ext>
              </a:extLst>
            </p:cNvPr>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7" name="Google Shape;7834;p64">
              <a:extLst>
                <a:ext uri="{FF2B5EF4-FFF2-40B4-BE49-F238E27FC236}">
                  <a16:creationId xmlns:a16="http://schemas.microsoft.com/office/drawing/2014/main" id="{6D7C7A41-F8A3-9FAA-27EA-6C9707D79961}"/>
                </a:ext>
              </a:extLst>
            </p:cNvPr>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8" name="Google Shape;7835;p64">
              <a:extLst>
                <a:ext uri="{FF2B5EF4-FFF2-40B4-BE49-F238E27FC236}">
                  <a16:creationId xmlns:a16="http://schemas.microsoft.com/office/drawing/2014/main" id="{9C00EEA9-00A2-D4D5-3BD3-3B708A2410D1}"/>
                </a:ext>
              </a:extLst>
            </p:cNvPr>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7836;p64">
              <a:extLst>
                <a:ext uri="{FF2B5EF4-FFF2-40B4-BE49-F238E27FC236}">
                  <a16:creationId xmlns:a16="http://schemas.microsoft.com/office/drawing/2014/main" id="{ADB7D891-9503-208B-A8C0-14EC47E8E4EE}"/>
                </a:ext>
              </a:extLst>
            </p:cNvPr>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0" name="Google Shape;7837;p64">
              <a:extLst>
                <a:ext uri="{FF2B5EF4-FFF2-40B4-BE49-F238E27FC236}">
                  <a16:creationId xmlns:a16="http://schemas.microsoft.com/office/drawing/2014/main" id="{123C423D-B31F-F3D4-E5B0-BCAFD28ECCA6}"/>
                </a:ext>
              </a:extLst>
            </p:cNvPr>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1" name="Google Shape;7838;p64">
              <a:extLst>
                <a:ext uri="{FF2B5EF4-FFF2-40B4-BE49-F238E27FC236}">
                  <a16:creationId xmlns:a16="http://schemas.microsoft.com/office/drawing/2014/main" id="{9A6A7092-D3FC-76E5-60E1-46C8E8E5A69C}"/>
                </a:ext>
              </a:extLst>
            </p:cNvPr>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7839;p64">
              <a:extLst>
                <a:ext uri="{FF2B5EF4-FFF2-40B4-BE49-F238E27FC236}">
                  <a16:creationId xmlns:a16="http://schemas.microsoft.com/office/drawing/2014/main" id="{642AEF5F-6EE2-A10A-FC7F-32C5334CA64C}"/>
                </a:ext>
              </a:extLst>
            </p:cNvPr>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3" name="Google Shape;7840;p64">
              <a:extLst>
                <a:ext uri="{FF2B5EF4-FFF2-40B4-BE49-F238E27FC236}">
                  <a16:creationId xmlns:a16="http://schemas.microsoft.com/office/drawing/2014/main" id="{30F18909-038D-C0BE-3BA5-426D02B97025}"/>
                </a:ext>
              </a:extLst>
            </p:cNvPr>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4" name="Google Shape;7841;p64">
              <a:extLst>
                <a:ext uri="{FF2B5EF4-FFF2-40B4-BE49-F238E27FC236}">
                  <a16:creationId xmlns:a16="http://schemas.microsoft.com/office/drawing/2014/main" id="{60866E9C-68B7-1299-46C1-172E87DFD111}"/>
                </a:ext>
              </a:extLst>
            </p:cNvPr>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7842;p64">
              <a:extLst>
                <a:ext uri="{FF2B5EF4-FFF2-40B4-BE49-F238E27FC236}">
                  <a16:creationId xmlns:a16="http://schemas.microsoft.com/office/drawing/2014/main" id="{4F194A6B-B4DC-33FD-4868-2B654C1DEE30}"/>
                </a:ext>
              </a:extLst>
            </p:cNvPr>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6" name="Google Shape;7843;p64">
              <a:extLst>
                <a:ext uri="{FF2B5EF4-FFF2-40B4-BE49-F238E27FC236}">
                  <a16:creationId xmlns:a16="http://schemas.microsoft.com/office/drawing/2014/main" id="{92624EAC-900E-8EC6-D555-130DD6D0F312}"/>
                </a:ext>
              </a:extLst>
            </p:cNvPr>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7" name="Google Shape;7844;p64">
              <a:extLst>
                <a:ext uri="{FF2B5EF4-FFF2-40B4-BE49-F238E27FC236}">
                  <a16:creationId xmlns:a16="http://schemas.microsoft.com/office/drawing/2014/main" id="{F586415F-EA0C-F77D-4399-EBB446ADA1F1}"/>
                </a:ext>
              </a:extLst>
            </p:cNvPr>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7845;p64">
              <a:extLst>
                <a:ext uri="{FF2B5EF4-FFF2-40B4-BE49-F238E27FC236}">
                  <a16:creationId xmlns:a16="http://schemas.microsoft.com/office/drawing/2014/main" id="{F7578823-6BB4-748D-BC0A-EF8818DFC491}"/>
                </a:ext>
              </a:extLst>
            </p:cNvPr>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9" name="Google Shape;7846;p64">
              <a:extLst>
                <a:ext uri="{FF2B5EF4-FFF2-40B4-BE49-F238E27FC236}">
                  <a16:creationId xmlns:a16="http://schemas.microsoft.com/office/drawing/2014/main" id="{B4363786-79BD-4600-58A8-F3AC8539F9EB}"/>
                </a:ext>
              </a:extLst>
            </p:cNvPr>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0" name="Google Shape;7847;p64">
              <a:extLst>
                <a:ext uri="{FF2B5EF4-FFF2-40B4-BE49-F238E27FC236}">
                  <a16:creationId xmlns:a16="http://schemas.microsoft.com/office/drawing/2014/main" id="{30577847-89E0-48CE-1763-71EF9001BE07}"/>
                </a:ext>
              </a:extLst>
            </p:cNvPr>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7848;p64">
              <a:extLst>
                <a:ext uri="{FF2B5EF4-FFF2-40B4-BE49-F238E27FC236}">
                  <a16:creationId xmlns:a16="http://schemas.microsoft.com/office/drawing/2014/main" id="{86D6C706-B89E-9658-5A9C-71474C295C74}"/>
                </a:ext>
              </a:extLst>
            </p:cNvPr>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2" name="Google Shape;7849;p64">
              <a:extLst>
                <a:ext uri="{FF2B5EF4-FFF2-40B4-BE49-F238E27FC236}">
                  <a16:creationId xmlns:a16="http://schemas.microsoft.com/office/drawing/2014/main" id="{D8C9C3B1-2974-758C-454C-3501F97C5B35}"/>
                </a:ext>
              </a:extLst>
            </p:cNvPr>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7850;p64">
              <a:extLst>
                <a:ext uri="{FF2B5EF4-FFF2-40B4-BE49-F238E27FC236}">
                  <a16:creationId xmlns:a16="http://schemas.microsoft.com/office/drawing/2014/main" id="{006FD086-AF64-A2B3-F94B-6B125A4D585F}"/>
                </a:ext>
              </a:extLst>
            </p:cNvPr>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4" name="Google Shape;7851;p64">
              <a:extLst>
                <a:ext uri="{FF2B5EF4-FFF2-40B4-BE49-F238E27FC236}">
                  <a16:creationId xmlns:a16="http://schemas.microsoft.com/office/drawing/2014/main" id="{5ED3E496-43F6-1861-8A60-6A46EE73EB80}"/>
                </a:ext>
              </a:extLst>
            </p:cNvPr>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5" name="Google Shape;7852;p64">
              <a:extLst>
                <a:ext uri="{FF2B5EF4-FFF2-40B4-BE49-F238E27FC236}">
                  <a16:creationId xmlns:a16="http://schemas.microsoft.com/office/drawing/2014/main" id="{80568E33-A5E9-5645-C1FE-28511FBBB65A}"/>
                </a:ext>
              </a:extLst>
            </p:cNvPr>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7853;p64">
              <a:extLst>
                <a:ext uri="{FF2B5EF4-FFF2-40B4-BE49-F238E27FC236}">
                  <a16:creationId xmlns:a16="http://schemas.microsoft.com/office/drawing/2014/main" id="{A68D1E61-9094-B8FF-DD16-EE19C457D7EE}"/>
                </a:ext>
              </a:extLst>
            </p:cNvPr>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7" name="Google Shape;7854;p64">
              <a:extLst>
                <a:ext uri="{FF2B5EF4-FFF2-40B4-BE49-F238E27FC236}">
                  <a16:creationId xmlns:a16="http://schemas.microsoft.com/office/drawing/2014/main" id="{A52D704A-7E29-4F35-64D3-19CD87548A57}"/>
                </a:ext>
              </a:extLst>
            </p:cNvPr>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8" name="Google Shape;7855;p64">
              <a:extLst>
                <a:ext uri="{FF2B5EF4-FFF2-40B4-BE49-F238E27FC236}">
                  <a16:creationId xmlns:a16="http://schemas.microsoft.com/office/drawing/2014/main" id="{A6AE81D8-B4BE-20A7-30CA-FFACADFEDA15}"/>
                </a:ext>
              </a:extLst>
            </p:cNvPr>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7856;p64">
              <a:extLst>
                <a:ext uri="{FF2B5EF4-FFF2-40B4-BE49-F238E27FC236}">
                  <a16:creationId xmlns:a16="http://schemas.microsoft.com/office/drawing/2014/main" id="{9511AEEA-EEBD-5B25-2061-609470DE407C}"/>
                </a:ext>
              </a:extLst>
            </p:cNvPr>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0" name="Google Shape;7857;p64">
              <a:extLst>
                <a:ext uri="{FF2B5EF4-FFF2-40B4-BE49-F238E27FC236}">
                  <a16:creationId xmlns:a16="http://schemas.microsoft.com/office/drawing/2014/main" id="{BE57E6A2-3D75-6E01-DF5C-F3F03E9E71A2}"/>
                </a:ext>
              </a:extLst>
            </p:cNvPr>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1" name="Google Shape;7858;p64">
              <a:extLst>
                <a:ext uri="{FF2B5EF4-FFF2-40B4-BE49-F238E27FC236}">
                  <a16:creationId xmlns:a16="http://schemas.microsoft.com/office/drawing/2014/main" id="{95787170-2544-4786-3C0B-02F1AC8F0BCD}"/>
                </a:ext>
              </a:extLst>
            </p:cNvPr>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7859;p64">
              <a:extLst>
                <a:ext uri="{FF2B5EF4-FFF2-40B4-BE49-F238E27FC236}">
                  <a16:creationId xmlns:a16="http://schemas.microsoft.com/office/drawing/2014/main" id="{F884FC0B-BCAB-E225-6CC9-716C9CB6204E}"/>
                </a:ext>
              </a:extLst>
            </p:cNvPr>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3" name="Google Shape;7860;p64">
              <a:extLst>
                <a:ext uri="{FF2B5EF4-FFF2-40B4-BE49-F238E27FC236}">
                  <a16:creationId xmlns:a16="http://schemas.microsoft.com/office/drawing/2014/main" id="{ABFB5A5B-631B-9E12-A11F-D430D413C101}"/>
                </a:ext>
              </a:extLst>
            </p:cNvPr>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4" name="Google Shape;7861;p64">
              <a:extLst>
                <a:ext uri="{FF2B5EF4-FFF2-40B4-BE49-F238E27FC236}">
                  <a16:creationId xmlns:a16="http://schemas.microsoft.com/office/drawing/2014/main" id="{59076F56-D5EC-6140-B645-4CF761ABFDF1}"/>
                </a:ext>
              </a:extLst>
            </p:cNvPr>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5" name="Google Shape;7862;p64">
              <a:extLst>
                <a:ext uri="{FF2B5EF4-FFF2-40B4-BE49-F238E27FC236}">
                  <a16:creationId xmlns:a16="http://schemas.microsoft.com/office/drawing/2014/main" id="{D91482C9-3A82-AB8B-08C3-85EB071959EF}"/>
                </a:ext>
              </a:extLst>
            </p:cNvPr>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7863;p64">
              <a:extLst>
                <a:ext uri="{FF2B5EF4-FFF2-40B4-BE49-F238E27FC236}">
                  <a16:creationId xmlns:a16="http://schemas.microsoft.com/office/drawing/2014/main" id="{0134BD63-2EA2-5467-6505-895938728650}"/>
                </a:ext>
              </a:extLst>
            </p:cNvPr>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7864;p64">
              <a:extLst>
                <a:ext uri="{FF2B5EF4-FFF2-40B4-BE49-F238E27FC236}">
                  <a16:creationId xmlns:a16="http://schemas.microsoft.com/office/drawing/2014/main" id="{D791FEB5-D442-FECA-F9C9-3FB88B997A8D}"/>
                </a:ext>
              </a:extLst>
            </p:cNvPr>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7865;p64">
              <a:extLst>
                <a:ext uri="{FF2B5EF4-FFF2-40B4-BE49-F238E27FC236}">
                  <a16:creationId xmlns:a16="http://schemas.microsoft.com/office/drawing/2014/main" id="{00EBE215-3E80-B360-C45D-7BEB1B1EA7B3}"/>
                </a:ext>
              </a:extLst>
            </p:cNvPr>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7866;p64">
              <a:extLst>
                <a:ext uri="{FF2B5EF4-FFF2-40B4-BE49-F238E27FC236}">
                  <a16:creationId xmlns:a16="http://schemas.microsoft.com/office/drawing/2014/main" id="{0FECEFCD-9089-0664-A45F-4DE3A81BDFA9}"/>
                </a:ext>
              </a:extLst>
            </p:cNvPr>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7867;p64">
              <a:extLst>
                <a:ext uri="{FF2B5EF4-FFF2-40B4-BE49-F238E27FC236}">
                  <a16:creationId xmlns:a16="http://schemas.microsoft.com/office/drawing/2014/main" id="{0F04EC87-414D-878F-DAD8-455AE6B0CDA5}"/>
                </a:ext>
              </a:extLst>
            </p:cNvPr>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7868;p64">
              <a:extLst>
                <a:ext uri="{FF2B5EF4-FFF2-40B4-BE49-F238E27FC236}">
                  <a16:creationId xmlns:a16="http://schemas.microsoft.com/office/drawing/2014/main" id="{7C9B568C-8CB8-8D1B-FEC4-F8D92B5301E8}"/>
                </a:ext>
              </a:extLst>
            </p:cNvPr>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7869;p64">
              <a:extLst>
                <a:ext uri="{FF2B5EF4-FFF2-40B4-BE49-F238E27FC236}">
                  <a16:creationId xmlns:a16="http://schemas.microsoft.com/office/drawing/2014/main" id="{85D8BE99-9258-AC92-CCAD-101D48DD94F1}"/>
                </a:ext>
              </a:extLst>
            </p:cNvPr>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7870;p64">
              <a:extLst>
                <a:ext uri="{FF2B5EF4-FFF2-40B4-BE49-F238E27FC236}">
                  <a16:creationId xmlns:a16="http://schemas.microsoft.com/office/drawing/2014/main" id="{F6B06354-0576-37FC-FA5D-C40EC58CD8D0}"/>
                </a:ext>
              </a:extLst>
            </p:cNvPr>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7871;p64">
              <a:extLst>
                <a:ext uri="{FF2B5EF4-FFF2-40B4-BE49-F238E27FC236}">
                  <a16:creationId xmlns:a16="http://schemas.microsoft.com/office/drawing/2014/main" id="{A9ADF199-DB4E-D429-36DC-1FD5AB012E75}"/>
                </a:ext>
              </a:extLst>
            </p:cNvPr>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7872;p64">
              <a:extLst>
                <a:ext uri="{FF2B5EF4-FFF2-40B4-BE49-F238E27FC236}">
                  <a16:creationId xmlns:a16="http://schemas.microsoft.com/office/drawing/2014/main" id="{971E6993-B710-86D0-C335-5AB2E8B8C8C4}"/>
                </a:ext>
              </a:extLst>
            </p:cNvPr>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7873;p64">
              <a:extLst>
                <a:ext uri="{FF2B5EF4-FFF2-40B4-BE49-F238E27FC236}">
                  <a16:creationId xmlns:a16="http://schemas.microsoft.com/office/drawing/2014/main" id="{67D9D165-04B3-43FC-84DB-AB6216B43940}"/>
                </a:ext>
              </a:extLst>
            </p:cNvPr>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7874;p64">
              <a:extLst>
                <a:ext uri="{FF2B5EF4-FFF2-40B4-BE49-F238E27FC236}">
                  <a16:creationId xmlns:a16="http://schemas.microsoft.com/office/drawing/2014/main" id="{19E333C0-441D-2FC4-BC93-87F986382DA4}"/>
                </a:ext>
              </a:extLst>
            </p:cNvPr>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7875;p64">
              <a:extLst>
                <a:ext uri="{FF2B5EF4-FFF2-40B4-BE49-F238E27FC236}">
                  <a16:creationId xmlns:a16="http://schemas.microsoft.com/office/drawing/2014/main" id="{3E598477-2575-9191-53F9-9D20FC77322D}"/>
                </a:ext>
              </a:extLst>
            </p:cNvPr>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7876;p64">
              <a:extLst>
                <a:ext uri="{FF2B5EF4-FFF2-40B4-BE49-F238E27FC236}">
                  <a16:creationId xmlns:a16="http://schemas.microsoft.com/office/drawing/2014/main" id="{E258420E-9174-E685-C994-D11571E1209F}"/>
                </a:ext>
              </a:extLst>
            </p:cNvPr>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7877;p64">
              <a:extLst>
                <a:ext uri="{FF2B5EF4-FFF2-40B4-BE49-F238E27FC236}">
                  <a16:creationId xmlns:a16="http://schemas.microsoft.com/office/drawing/2014/main" id="{70679A32-AA81-9083-7E8F-AA4D4B279C19}"/>
                </a:ext>
              </a:extLst>
            </p:cNvPr>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7878;p64">
              <a:extLst>
                <a:ext uri="{FF2B5EF4-FFF2-40B4-BE49-F238E27FC236}">
                  <a16:creationId xmlns:a16="http://schemas.microsoft.com/office/drawing/2014/main" id="{AE773921-F8AA-C9ED-42B9-88A29335575F}"/>
                </a:ext>
              </a:extLst>
            </p:cNvPr>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7879;p64">
              <a:extLst>
                <a:ext uri="{FF2B5EF4-FFF2-40B4-BE49-F238E27FC236}">
                  <a16:creationId xmlns:a16="http://schemas.microsoft.com/office/drawing/2014/main" id="{7723609E-990B-C5B9-4B61-36E001AE14E8}"/>
                </a:ext>
              </a:extLst>
            </p:cNvPr>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7880;p64">
              <a:extLst>
                <a:ext uri="{FF2B5EF4-FFF2-40B4-BE49-F238E27FC236}">
                  <a16:creationId xmlns:a16="http://schemas.microsoft.com/office/drawing/2014/main" id="{7EE1E953-217E-1F79-14DA-2366AF2333A8}"/>
                </a:ext>
              </a:extLst>
            </p:cNvPr>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7881;p64">
              <a:extLst>
                <a:ext uri="{FF2B5EF4-FFF2-40B4-BE49-F238E27FC236}">
                  <a16:creationId xmlns:a16="http://schemas.microsoft.com/office/drawing/2014/main" id="{F15492BE-07F3-43E6-556C-A8701BE852F9}"/>
                </a:ext>
              </a:extLst>
            </p:cNvPr>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7882;p64">
              <a:extLst>
                <a:ext uri="{FF2B5EF4-FFF2-40B4-BE49-F238E27FC236}">
                  <a16:creationId xmlns:a16="http://schemas.microsoft.com/office/drawing/2014/main" id="{883F5BFD-0E9A-3A71-C8CA-28D0F95DA9D3}"/>
                </a:ext>
              </a:extLst>
            </p:cNvPr>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7883;p64">
              <a:extLst>
                <a:ext uri="{FF2B5EF4-FFF2-40B4-BE49-F238E27FC236}">
                  <a16:creationId xmlns:a16="http://schemas.microsoft.com/office/drawing/2014/main" id="{83859629-6437-F6B7-DFFC-DC71250B7A67}"/>
                </a:ext>
              </a:extLst>
            </p:cNvPr>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7884;p64">
              <a:extLst>
                <a:ext uri="{FF2B5EF4-FFF2-40B4-BE49-F238E27FC236}">
                  <a16:creationId xmlns:a16="http://schemas.microsoft.com/office/drawing/2014/main" id="{6D8CCD2F-67D3-6EED-4899-0A7FF15B56B0}"/>
                </a:ext>
              </a:extLst>
            </p:cNvPr>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7885;p64">
              <a:extLst>
                <a:ext uri="{FF2B5EF4-FFF2-40B4-BE49-F238E27FC236}">
                  <a16:creationId xmlns:a16="http://schemas.microsoft.com/office/drawing/2014/main" id="{C61D31C8-96C5-E6FA-B33C-8221AFB9B1CD}"/>
                </a:ext>
              </a:extLst>
            </p:cNvPr>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7886;p64">
              <a:extLst>
                <a:ext uri="{FF2B5EF4-FFF2-40B4-BE49-F238E27FC236}">
                  <a16:creationId xmlns:a16="http://schemas.microsoft.com/office/drawing/2014/main" id="{DBB8F894-C6C4-4ABF-1E60-68B81AE509F3}"/>
                </a:ext>
              </a:extLst>
            </p:cNvPr>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7887;p64">
              <a:extLst>
                <a:ext uri="{FF2B5EF4-FFF2-40B4-BE49-F238E27FC236}">
                  <a16:creationId xmlns:a16="http://schemas.microsoft.com/office/drawing/2014/main" id="{5289178B-6202-5B69-C17C-F10A6DF92174}"/>
                </a:ext>
              </a:extLst>
            </p:cNvPr>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7888;p64">
              <a:extLst>
                <a:ext uri="{FF2B5EF4-FFF2-40B4-BE49-F238E27FC236}">
                  <a16:creationId xmlns:a16="http://schemas.microsoft.com/office/drawing/2014/main" id="{30F26E49-6773-B8DC-7807-CC80AC986375}"/>
                </a:ext>
              </a:extLst>
            </p:cNvPr>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7889;p64">
              <a:extLst>
                <a:ext uri="{FF2B5EF4-FFF2-40B4-BE49-F238E27FC236}">
                  <a16:creationId xmlns:a16="http://schemas.microsoft.com/office/drawing/2014/main" id="{10996E8F-4A65-46B4-540A-B948516129F8}"/>
                </a:ext>
              </a:extLst>
            </p:cNvPr>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7890;p64">
              <a:extLst>
                <a:ext uri="{FF2B5EF4-FFF2-40B4-BE49-F238E27FC236}">
                  <a16:creationId xmlns:a16="http://schemas.microsoft.com/office/drawing/2014/main" id="{700F6824-53B3-0DA8-BF01-2A470B82EBE3}"/>
                </a:ext>
              </a:extLst>
            </p:cNvPr>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7891;p64">
              <a:extLst>
                <a:ext uri="{FF2B5EF4-FFF2-40B4-BE49-F238E27FC236}">
                  <a16:creationId xmlns:a16="http://schemas.microsoft.com/office/drawing/2014/main" id="{1FFE8703-4CE8-66C8-896B-3BB368490791}"/>
                </a:ext>
              </a:extLst>
            </p:cNvPr>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7892;p64">
              <a:extLst>
                <a:ext uri="{FF2B5EF4-FFF2-40B4-BE49-F238E27FC236}">
                  <a16:creationId xmlns:a16="http://schemas.microsoft.com/office/drawing/2014/main" id="{14298696-DB4E-5321-8868-06C648682A21}"/>
                </a:ext>
              </a:extLst>
            </p:cNvPr>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7893;p64">
              <a:extLst>
                <a:ext uri="{FF2B5EF4-FFF2-40B4-BE49-F238E27FC236}">
                  <a16:creationId xmlns:a16="http://schemas.microsoft.com/office/drawing/2014/main" id="{8A98DA2F-F482-5F18-4F8E-2E17531C9D9A}"/>
                </a:ext>
              </a:extLst>
            </p:cNvPr>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7894;p64">
              <a:extLst>
                <a:ext uri="{FF2B5EF4-FFF2-40B4-BE49-F238E27FC236}">
                  <a16:creationId xmlns:a16="http://schemas.microsoft.com/office/drawing/2014/main" id="{A226AC04-25DA-C0AD-0133-8B2EB58C5210}"/>
                </a:ext>
              </a:extLst>
            </p:cNvPr>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7895;p64">
              <a:extLst>
                <a:ext uri="{FF2B5EF4-FFF2-40B4-BE49-F238E27FC236}">
                  <a16:creationId xmlns:a16="http://schemas.microsoft.com/office/drawing/2014/main" id="{99963840-5358-5836-B5E4-8FD0F13782EB}"/>
                </a:ext>
              </a:extLst>
            </p:cNvPr>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7896;p64">
              <a:extLst>
                <a:ext uri="{FF2B5EF4-FFF2-40B4-BE49-F238E27FC236}">
                  <a16:creationId xmlns:a16="http://schemas.microsoft.com/office/drawing/2014/main" id="{20126B1F-9523-FCE0-32CC-9EA99F82C910}"/>
                </a:ext>
              </a:extLst>
            </p:cNvPr>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7897;p64">
              <a:extLst>
                <a:ext uri="{FF2B5EF4-FFF2-40B4-BE49-F238E27FC236}">
                  <a16:creationId xmlns:a16="http://schemas.microsoft.com/office/drawing/2014/main" id="{D941034F-8046-9C4B-0139-1E8597EF71CE}"/>
                </a:ext>
              </a:extLst>
            </p:cNvPr>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7898;p64">
              <a:extLst>
                <a:ext uri="{FF2B5EF4-FFF2-40B4-BE49-F238E27FC236}">
                  <a16:creationId xmlns:a16="http://schemas.microsoft.com/office/drawing/2014/main" id="{31FA85EC-EBB3-BE92-372B-B1D517E3EAD9}"/>
                </a:ext>
              </a:extLst>
            </p:cNvPr>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7899;p64">
              <a:extLst>
                <a:ext uri="{FF2B5EF4-FFF2-40B4-BE49-F238E27FC236}">
                  <a16:creationId xmlns:a16="http://schemas.microsoft.com/office/drawing/2014/main" id="{78DF7F54-F595-A0DA-DA36-52C89B4171B8}"/>
                </a:ext>
              </a:extLst>
            </p:cNvPr>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7900;p64">
              <a:extLst>
                <a:ext uri="{FF2B5EF4-FFF2-40B4-BE49-F238E27FC236}">
                  <a16:creationId xmlns:a16="http://schemas.microsoft.com/office/drawing/2014/main" id="{4728BDF4-CB4F-1C7E-B5B9-C6B289E31C33}"/>
                </a:ext>
              </a:extLst>
            </p:cNvPr>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7901;p64">
              <a:extLst>
                <a:ext uri="{FF2B5EF4-FFF2-40B4-BE49-F238E27FC236}">
                  <a16:creationId xmlns:a16="http://schemas.microsoft.com/office/drawing/2014/main" id="{D556243C-1622-A597-E098-E414BFBB9CFC}"/>
                </a:ext>
              </a:extLst>
            </p:cNvPr>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7902;p64">
              <a:extLst>
                <a:ext uri="{FF2B5EF4-FFF2-40B4-BE49-F238E27FC236}">
                  <a16:creationId xmlns:a16="http://schemas.microsoft.com/office/drawing/2014/main" id="{F59C2D37-EDF6-6E04-F364-1D67BE3F9454}"/>
                </a:ext>
              </a:extLst>
            </p:cNvPr>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7903;p64">
              <a:extLst>
                <a:ext uri="{FF2B5EF4-FFF2-40B4-BE49-F238E27FC236}">
                  <a16:creationId xmlns:a16="http://schemas.microsoft.com/office/drawing/2014/main" id="{10EDFBA9-D843-3F07-E621-58D411EFB166}"/>
                </a:ext>
              </a:extLst>
            </p:cNvPr>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7904;p64">
              <a:extLst>
                <a:ext uri="{FF2B5EF4-FFF2-40B4-BE49-F238E27FC236}">
                  <a16:creationId xmlns:a16="http://schemas.microsoft.com/office/drawing/2014/main" id="{0073EFD6-9D8E-85D7-ECF5-FB7E271DB3BE}"/>
                </a:ext>
              </a:extLst>
            </p:cNvPr>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7905;p64">
              <a:extLst>
                <a:ext uri="{FF2B5EF4-FFF2-40B4-BE49-F238E27FC236}">
                  <a16:creationId xmlns:a16="http://schemas.microsoft.com/office/drawing/2014/main" id="{0DBB7D27-AA1B-FBC3-E3F7-A7363175FF44}"/>
                </a:ext>
              </a:extLst>
            </p:cNvPr>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7906;p64">
              <a:extLst>
                <a:ext uri="{FF2B5EF4-FFF2-40B4-BE49-F238E27FC236}">
                  <a16:creationId xmlns:a16="http://schemas.microsoft.com/office/drawing/2014/main" id="{85F1D5B1-E742-AB77-836F-503FE4801CBD}"/>
                </a:ext>
              </a:extLst>
            </p:cNvPr>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7907;p64">
              <a:extLst>
                <a:ext uri="{FF2B5EF4-FFF2-40B4-BE49-F238E27FC236}">
                  <a16:creationId xmlns:a16="http://schemas.microsoft.com/office/drawing/2014/main" id="{44BBA027-6F95-5C68-BB6F-D9C6984A992E}"/>
                </a:ext>
              </a:extLst>
            </p:cNvPr>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7908;p64">
              <a:extLst>
                <a:ext uri="{FF2B5EF4-FFF2-40B4-BE49-F238E27FC236}">
                  <a16:creationId xmlns:a16="http://schemas.microsoft.com/office/drawing/2014/main" id="{C4098297-F446-507B-1B72-6713385CEB19}"/>
                </a:ext>
              </a:extLst>
            </p:cNvPr>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7909;p64">
              <a:extLst>
                <a:ext uri="{FF2B5EF4-FFF2-40B4-BE49-F238E27FC236}">
                  <a16:creationId xmlns:a16="http://schemas.microsoft.com/office/drawing/2014/main" id="{E6953E47-E107-58AE-2B7E-BBBB3BCFDFA8}"/>
                </a:ext>
              </a:extLst>
            </p:cNvPr>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7910;p64">
              <a:extLst>
                <a:ext uri="{FF2B5EF4-FFF2-40B4-BE49-F238E27FC236}">
                  <a16:creationId xmlns:a16="http://schemas.microsoft.com/office/drawing/2014/main" id="{52A69543-380A-BE45-20B6-D4DD8C35C525}"/>
                </a:ext>
              </a:extLst>
            </p:cNvPr>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7911;p64">
              <a:extLst>
                <a:ext uri="{FF2B5EF4-FFF2-40B4-BE49-F238E27FC236}">
                  <a16:creationId xmlns:a16="http://schemas.microsoft.com/office/drawing/2014/main" id="{C1AFD7FC-A2D9-FB96-72ED-9C5D277EEC38}"/>
                </a:ext>
              </a:extLst>
            </p:cNvPr>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7912;p64">
              <a:extLst>
                <a:ext uri="{FF2B5EF4-FFF2-40B4-BE49-F238E27FC236}">
                  <a16:creationId xmlns:a16="http://schemas.microsoft.com/office/drawing/2014/main" id="{12CF73DB-E0DA-3906-9721-B27978793853}"/>
                </a:ext>
              </a:extLst>
            </p:cNvPr>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7913;p64">
              <a:extLst>
                <a:ext uri="{FF2B5EF4-FFF2-40B4-BE49-F238E27FC236}">
                  <a16:creationId xmlns:a16="http://schemas.microsoft.com/office/drawing/2014/main" id="{C92F8B86-F124-BB08-0609-54F6425FFA9F}"/>
                </a:ext>
              </a:extLst>
            </p:cNvPr>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7914;p64">
              <a:extLst>
                <a:ext uri="{FF2B5EF4-FFF2-40B4-BE49-F238E27FC236}">
                  <a16:creationId xmlns:a16="http://schemas.microsoft.com/office/drawing/2014/main" id="{CDB48815-F5E1-8E4E-AE93-56B4695B182E}"/>
                </a:ext>
              </a:extLst>
            </p:cNvPr>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7915;p64">
              <a:extLst>
                <a:ext uri="{FF2B5EF4-FFF2-40B4-BE49-F238E27FC236}">
                  <a16:creationId xmlns:a16="http://schemas.microsoft.com/office/drawing/2014/main" id="{E03236AE-2121-AB5E-D107-7AF370510C6E}"/>
                </a:ext>
              </a:extLst>
            </p:cNvPr>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7916;p64">
              <a:extLst>
                <a:ext uri="{FF2B5EF4-FFF2-40B4-BE49-F238E27FC236}">
                  <a16:creationId xmlns:a16="http://schemas.microsoft.com/office/drawing/2014/main" id="{8BC104D8-E067-98E2-19BC-46A7BFA5819D}"/>
                </a:ext>
              </a:extLst>
            </p:cNvPr>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7917;p64">
              <a:extLst>
                <a:ext uri="{FF2B5EF4-FFF2-40B4-BE49-F238E27FC236}">
                  <a16:creationId xmlns:a16="http://schemas.microsoft.com/office/drawing/2014/main" id="{79AD2F76-5F7A-A3FA-3A4A-BF0DFAC112D7}"/>
                </a:ext>
              </a:extLst>
            </p:cNvPr>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1" name="Google Shape;7918;p64">
              <a:extLst>
                <a:ext uri="{FF2B5EF4-FFF2-40B4-BE49-F238E27FC236}">
                  <a16:creationId xmlns:a16="http://schemas.microsoft.com/office/drawing/2014/main" id="{B205790A-71BB-29A9-F913-BA33D1B669A5}"/>
                </a:ext>
              </a:extLst>
            </p:cNvPr>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2" name="Google Shape;7919;p64">
              <a:extLst>
                <a:ext uri="{FF2B5EF4-FFF2-40B4-BE49-F238E27FC236}">
                  <a16:creationId xmlns:a16="http://schemas.microsoft.com/office/drawing/2014/main" id="{341AC676-2212-6B50-2109-7408C5B7A19A}"/>
                </a:ext>
              </a:extLst>
            </p:cNvPr>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7920;p64">
              <a:extLst>
                <a:ext uri="{FF2B5EF4-FFF2-40B4-BE49-F238E27FC236}">
                  <a16:creationId xmlns:a16="http://schemas.microsoft.com/office/drawing/2014/main" id="{AE682C41-8D51-C527-C0A7-08DDA6618D9C}"/>
                </a:ext>
              </a:extLst>
            </p:cNvPr>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4" name="Google Shape;7921;p64">
              <a:extLst>
                <a:ext uri="{FF2B5EF4-FFF2-40B4-BE49-F238E27FC236}">
                  <a16:creationId xmlns:a16="http://schemas.microsoft.com/office/drawing/2014/main" id="{7CCA34BC-2302-A24F-C7B0-D3AB778D1F08}"/>
                </a:ext>
              </a:extLst>
            </p:cNvPr>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5" name="Google Shape;7922;p64">
              <a:extLst>
                <a:ext uri="{FF2B5EF4-FFF2-40B4-BE49-F238E27FC236}">
                  <a16:creationId xmlns:a16="http://schemas.microsoft.com/office/drawing/2014/main" id="{3C48BBA3-6887-DBAC-1123-AFAB97B04B9B}"/>
                </a:ext>
              </a:extLst>
            </p:cNvPr>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7923;p64">
              <a:extLst>
                <a:ext uri="{FF2B5EF4-FFF2-40B4-BE49-F238E27FC236}">
                  <a16:creationId xmlns:a16="http://schemas.microsoft.com/office/drawing/2014/main" id="{D2D034A7-2EF9-E45D-9909-BC03820105D1}"/>
                </a:ext>
              </a:extLst>
            </p:cNvPr>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7" name="Google Shape;7924;p64">
              <a:extLst>
                <a:ext uri="{FF2B5EF4-FFF2-40B4-BE49-F238E27FC236}">
                  <a16:creationId xmlns:a16="http://schemas.microsoft.com/office/drawing/2014/main" id="{2B908BE6-E317-84ED-7828-50307B110FCE}"/>
                </a:ext>
              </a:extLst>
            </p:cNvPr>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8" name="Google Shape;7925;p64">
              <a:extLst>
                <a:ext uri="{FF2B5EF4-FFF2-40B4-BE49-F238E27FC236}">
                  <a16:creationId xmlns:a16="http://schemas.microsoft.com/office/drawing/2014/main" id="{BC6B9EC5-F5AC-BDF4-4D04-F446E5C1900C}"/>
                </a:ext>
              </a:extLst>
            </p:cNvPr>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7926;p64">
              <a:extLst>
                <a:ext uri="{FF2B5EF4-FFF2-40B4-BE49-F238E27FC236}">
                  <a16:creationId xmlns:a16="http://schemas.microsoft.com/office/drawing/2014/main" id="{091E8AB0-5EB3-D9DF-DE94-D110DFD8AA11}"/>
                </a:ext>
              </a:extLst>
            </p:cNvPr>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0" name="Google Shape;7927;p64">
              <a:extLst>
                <a:ext uri="{FF2B5EF4-FFF2-40B4-BE49-F238E27FC236}">
                  <a16:creationId xmlns:a16="http://schemas.microsoft.com/office/drawing/2014/main" id="{A9463412-8B45-B027-8145-ECA2B929AE2F}"/>
                </a:ext>
              </a:extLst>
            </p:cNvPr>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1" name="Google Shape;7928;p64">
              <a:extLst>
                <a:ext uri="{FF2B5EF4-FFF2-40B4-BE49-F238E27FC236}">
                  <a16:creationId xmlns:a16="http://schemas.microsoft.com/office/drawing/2014/main" id="{251BB0FE-A732-8BB3-7A05-A05B40B1D989}"/>
                </a:ext>
              </a:extLst>
            </p:cNvPr>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7929;p64">
              <a:extLst>
                <a:ext uri="{FF2B5EF4-FFF2-40B4-BE49-F238E27FC236}">
                  <a16:creationId xmlns:a16="http://schemas.microsoft.com/office/drawing/2014/main" id="{396C4369-E834-12C8-E7E9-BFC845F08531}"/>
                </a:ext>
              </a:extLst>
            </p:cNvPr>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3" name="Google Shape;7930;p64">
              <a:extLst>
                <a:ext uri="{FF2B5EF4-FFF2-40B4-BE49-F238E27FC236}">
                  <a16:creationId xmlns:a16="http://schemas.microsoft.com/office/drawing/2014/main" id="{DC22E55F-2BB4-AA5B-F527-3A1625AB0995}"/>
                </a:ext>
              </a:extLst>
            </p:cNvPr>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4" name="Google Shape;7931;p64">
              <a:extLst>
                <a:ext uri="{FF2B5EF4-FFF2-40B4-BE49-F238E27FC236}">
                  <a16:creationId xmlns:a16="http://schemas.microsoft.com/office/drawing/2014/main" id="{A16E09FE-45CD-7B3B-8609-86E5443FE516}"/>
                </a:ext>
              </a:extLst>
            </p:cNvPr>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7932;p64">
              <a:extLst>
                <a:ext uri="{FF2B5EF4-FFF2-40B4-BE49-F238E27FC236}">
                  <a16:creationId xmlns:a16="http://schemas.microsoft.com/office/drawing/2014/main" id="{840A8B1A-8FF6-78D6-3603-B47E3710FCBA}"/>
                </a:ext>
              </a:extLst>
            </p:cNvPr>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6" name="Google Shape;7933;p64">
              <a:extLst>
                <a:ext uri="{FF2B5EF4-FFF2-40B4-BE49-F238E27FC236}">
                  <a16:creationId xmlns:a16="http://schemas.microsoft.com/office/drawing/2014/main" id="{05425902-274D-0E01-407A-99CD774230CF}"/>
                </a:ext>
              </a:extLst>
            </p:cNvPr>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7" name="Google Shape;7934;p64">
              <a:extLst>
                <a:ext uri="{FF2B5EF4-FFF2-40B4-BE49-F238E27FC236}">
                  <a16:creationId xmlns:a16="http://schemas.microsoft.com/office/drawing/2014/main" id="{A457D951-C94B-1F96-B270-37810BCB3C09}"/>
                </a:ext>
              </a:extLst>
            </p:cNvPr>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7935;p64">
              <a:extLst>
                <a:ext uri="{FF2B5EF4-FFF2-40B4-BE49-F238E27FC236}">
                  <a16:creationId xmlns:a16="http://schemas.microsoft.com/office/drawing/2014/main" id="{49C46054-A497-583B-C259-02E78AC4488C}"/>
                </a:ext>
              </a:extLst>
            </p:cNvPr>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9" name="Google Shape;7936;p64">
              <a:extLst>
                <a:ext uri="{FF2B5EF4-FFF2-40B4-BE49-F238E27FC236}">
                  <a16:creationId xmlns:a16="http://schemas.microsoft.com/office/drawing/2014/main" id="{BE87C84D-DCB8-2340-2881-E25B605C02BC}"/>
                </a:ext>
              </a:extLst>
            </p:cNvPr>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0" name="Google Shape;7937;p64">
              <a:extLst>
                <a:ext uri="{FF2B5EF4-FFF2-40B4-BE49-F238E27FC236}">
                  <a16:creationId xmlns:a16="http://schemas.microsoft.com/office/drawing/2014/main" id="{99B49E19-5E03-84F8-8E2F-821ACB9314E3}"/>
                </a:ext>
              </a:extLst>
            </p:cNvPr>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7938;p64">
              <a:extLst>
                <a:ext uri="{FF2B5EF4-FFF2-40B4-BE49-F238E27FC236}">
                  <a16:creationId xmlns:a16="http://schemas.microsoft.com/office/drawing/2014/main" id="{96210E7D-7CB6-E05D-A0A9-6206074F23D5}"/>
                </a:ext>
              </a:extLst>
            </p:cNvPr>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2" name="Google Shape;7939;p64">
              <a:extLst>
                <a:ext uri="{FF2B5EF4-FFF2-40B4-BE49-F238E27FC236}">
                  <a16:creationId xmlns:a16="http://schemas.microsoft.com/office/drawing/2014/main" id="{7AA339C0-FD6B-8F05-D66A-C3057BFD5954}"/>
                </a:ext>
              </a:extLst>
            </p:cNvPr>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3" name="Google Shape;7940;p64">
              <a:extLst>
                <a:ext uri="{FF2B5EF4-FFF2-40B4-BE49-F238E27FC236}">
                  <a16:creationId xmlns:a16="http://schemas.microsoft.com/office/drawing/2014/main" id="{AF695DEA-08FC-35D0-9EC8-ED23E16A858D}"/>
                </a:ext>
              </a:extLst>
            </p:cNvPr>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7941;p64">
              <a:extLst>
                <a:ext uri="{FF2B5EF4-FFF2-40B4-BE49-F238E27FC236}">
                  <a16:creationId xmlns:a16="http://schemas.microsoft.com/office/drawing/2014/main" id="{C2034D16-1625-74DE-2CF3-80596C409F24}"/>
                </a:ext>
              </a:extLst>
            </p:cNvPr>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5" name="Google Shape;7942;p64">
              <a:extLst>
                <a:ext uri="{FF2B5EF4-FFF2-40B4-BE49-F238E27FC236}">
                  <a16:creationId xmlns:a16="http://schemas.microsoft.com/office/drawing/2014/main" id="{E6BDB906-E2F2-1276-CD7F-8392C3E4EE68}"/>
                </a:ext>
              </a:extLst>
            </p:cNvPr>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6" name="Google Shape;7943;p64">
              <a:extLst>
                <a:ext uri="{FF2B5EF4-FFF2-40B4-BE49-F238E27FC236}">
                  <a16:creationId xmlns:a16="http://schemas.microsoft.com/office/drawing/2014/main" id="{FE4D0BEC-3E77-DE53-B9C3-912B8D201EE9}"/>
                </a:ext>
              </a:extLst>
            </p:cNvPr>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7944;p64">
              <a:extLst>
                <a:ext uri="{FF2B5EF4-FFF2-40B4-BE49-F238E27FC236}">
                  <a16:creationId xmlns:a16="http://schemas.microsoft.com/office/drawing/2014/main" id="{37065623-470F-1D0A-9AC3-5296F22D012B}"/>
                </a:ext>
              </a:extLst>
            </p:cNvPr>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8" name="Google Shape;7945;p64">
              <a:extLst>
                <a:ext uri="{FF2B5EF4-FFF2-40B4-BE49-F238E27FC236}">
                  <a16:creationId xmlns:a16="http://schemas.microsoft.com/office/drawing/2014/main" id="{5CFC63F1-F04B-E408-EE9E-56D01E2E691B}"/>
                </a:ext>
              </a:extLst>
            </p:cNvPr>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9" name="Google Shape;7946;p64">
              <a:extLst>
                <a:ext uri="{FF2B5EF4-FFF2-40B4-BE49-F238E27FC236}">
                  <a16:creationId xmlns:a16="http://schemas.microsoft.com/office/drawing/2014/main" id="{874CA47A-F90C-FD66-C7CC-29186D06F392}"/>
                </a:ext>
              </a:extLst>
            </p:cNvPr>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7947;p64">
              <a:extLst>
                <a:ext uri="{FF2B5EF4-FFF2-40B4-BE49-F238E27FC236}">
                  <a16:creationId xmlns:a16="http://schemas.microsoft.com/office/drawing/2014/main" id="{D7E554C9-06DB-25B2-626E-CF61FDBA0E0B}"/>
                </a:ext>
              </a:extLst>
            </p:cNvPr>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1" name="Google Shape;7948;p64">
              <a:extLst>
                <a:ext uri="{FF2B5EF4-FFF2-40B4-BE49-F238E27FC236}">
                  <a16:creationId xmlns:a16="http://schemas.microsoft.com/office/drawing/2014/main" id="{BC624321-9B25-290F-AE3B-655023A16938}"/>
                </a:ext>
              </a:extLst>
            </p:cNvPr>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2" name="Google Shape;7949;p64">
              <a:extLst>
                <a:ext uri="{FF2B5EF4-FFF2-40B4-BE49-F238E27FC236}">
                  <a16:creationId xmlns:a16="http://schemas.microsoft.com/office/drawing/2014/main" id="{41449CC4-F9E7-2058-2DF4-CA30F39BF435}"/>
                </a:ext>
              </a:extLst>
            </p:cNvPr>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7950;p64">
              <a:extLst>
                <a:ext uri="{FF2B5EF4-FFF2-40B4-BE49-F238E27FC236}">
                  <a16:creationId xmlns:a16="http://schemas.microsoft.com/office/drawing/2014/main" id="{23522363-6B0A-2E6C-6481-2BEB73A8D7D9}"/>
                </a:ext>
              </a:extLst>
            </p:cNvPr>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4" name="Google Shape;7951;p64">
              <a:extLst>
                <a:ext uri="{FF2B5EF4-FFF2-40B4-BE49-F238E27FC236}">
                  <a16:creationId xmlns:a16="http://schemas.microsoft.com/office/drawing/2014/main" id="{0211BBB5-6DD4-0793-7E29-982C50985013}"/>
                </a:ext>
              </a:extLst>
            </p:cNvPr>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7952;p64">
              <a:extLst>
                <a:ext uri="{FF2B5EF4-FFF2-40B4-BE49-F238E27FC236}">
                  <a16:creationId xmlns:a16="http://schemas.microsoft.com/office/drawing/2014/main" id="{E231D745-936F-9779-8FE7-1EFE2558C686}"/>
                </a:ext>
              </a:extLst>
            </p:cNvPr>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6" name="Google Shape;7953;p64">
              <a:extLst>
                <a:ext uri="{FF2B5EF4-FFF2-40B4-BE49-F238E27FC236}">
                  <a16:creationId xmlns:a16="http://schemas.microsoft.com/office/drawing/2014/main" id="{07B06190-BBBC-E31B-16D8-21B5556CAC80}"/>
                </a:ext>
              </a:extLst>
            </p:cNvPr>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7" name="Google Shape;7954;p64">
              <a:extLst>
                <a:ext uri="{FF2B5EF4-FFF2-40B4-BE49-F238E27FC236}">
                  <a16:creationId xmlns:a16="http://schemas.microsoft.com/office/drawing/2014/main" id="{B96E9E68-7DDC-6187-F83B-EDC9617C4A92}"/>
                </a:ext>
              </a:extLst>
            </p:cNvPr>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7955;p64">
              <a:extLst>
                <a:ext uri="{FF2B5EF4-FFF2-40B4-BE49-F238E27FC236}">
                  <a16:creationId xmlns:a16="http://schemas.microsoft.com/office/drawing/2014/main" id="{F70DA08F-CB57-C389-70ED-4CD010FFE962}"/>
                </a:ext>
              </a:extLst>
            </p:cNvPr>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9" name="Google Shape;7956;p64">
              <a:extLst>
                <a:ext uri="{FF2B5EF4-FFF2-40B4-BE49-F238E27FC236}">
                  <a16:creationId xmlns:a16="http://schemas.microsoft.com/office/drawing/2014/main" id="{71683499-BD57-3103-9D74-C8514A09754A}"/>
                </a:ext>
              </a:extLst>
            </p:cNvPr>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0" name="Google Shape;7957;p64">
              <a:extLst>
                <a:ext uri="{FF2B5EF4-FFF2-40B4-BE49-F238E27FC236}">
                  <a16:creationId xmlns:a16="http://schemas.microsoft.com/office/drawing/2014/main" id="{B7965BEB-FB66-7A72-9E19-222649662018}"/>
                </a:ext>
              </a:extLst>
            </p:cNvPr>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7958;p64">
              <a:extLst>
                <a:ext uri="{FF2B5EF4-FFF2-40B4-BE49-F238E27FC236}">
                  <a16:creationId xmlns:a16="http://schemas.microsoft.com/office/drawing/2014/main" id="{427E8F4A-45BE-8605-B98E-8212F04E9832}"/>
                </a:ext>
              </a:extLst>
            </p:cNvPr>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2" name="Google Shape;7959;p64">
              <a:extLst>
                <a:ext uri="{FF2B5EF4-FFF2-40B4-BE49-F238E27FC236}">
                  <a16:creationId xmlns:a16="http://schemas.microsoft.com/office/drawing/2014/main" id="{B97ED8A2-B83E-1CF8-B2E3-3205D4A87E0E}"/>
                </a:ext>
              </a:extLst>
            </p:cNvPr>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3" name="Google Shape;7960;p64">
              <a:extLst>
                <a:ext uri="{FF2B5EF4-FFF2-40B4-BE49-F238E27FC236}">
                  <a16:creationId xmlns:a16="http://schemas.microsoft.com/office/drawing/2014/main" id="{E0F00790-96E0-D4BD-D43E-65B8E63DCF25}"/>
                </a:ext>
              </a:extLst>
            </p:cNvPr>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7961;p64">
              <a:extLst>
                <a:ext uri="{FF2B5EF4-FFF2-40B4-BE49-F238E27FC236}">
                  <a16:creationId xmlns:a16="http://schemas.microsoft.com/office/drawing/2014/main" id="{9D70DEC1-EA6C-439F-E384-A94A3BADD418}"/>
                </a:ext>
              </a:extLst>
            </p:cNvPr>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5" name="Google Shape;7962;p64">
              <a:extLst>
                <a:ext uri="{FF2B5EF4-FFF2-40B4-BE49-F238E27FC236}">
                  <a16:creationId xmlns:a16="http://schemas.microsoft.com/office/drawing/2014/main" id="{E275800E-FC3F-AD64-5F02-AD39E0133189}"/>
                </a:ext>
              </a:extLst>
            </p:cNvPr>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6" name="Google Shape;7963;p64">
              <a:extLst>
                <a:ext uri="{FF2B5EF4-FFF2-40B4-BE49-F238E27FC236}">
                  <a16:creationId xmlns:a16="http://schemas.microsoft.com/office/drawing/2014/main" id="{8245365F-20F3-01A3-8F2A-A131FB41BE83}"/>
                </a:ext>
              </a:extLst>
            </p:cNvPr>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7964;p64">
              <a:extLst>
                <a:ext uri="{FF2B5EF4-FFF2-40B4-BE49-F238E27FC236}">
                  <a16:creationId xmlns:a16="http://schemas.microsoft.com/office/drawing/2014/main" id="{03B44E0B-70F8-F726-36AC-FB9693595015}"/>
                </a:ext>
              </a:extLst>
            </p:cNvPr>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8" name="Google Shape;7965;p64">
              <a:extLst>
                <a:ext uri="{FF2B5EF4-FFF2-40B4-BE49-F238E27FC236}">
                  <a16:creationId xmlns:a16="http://schemas.microsoft.com/office/drawing/2014/main" id="{B14FF55B-996A-90F5-3587-BE4B838E09C3}"/>
                </a:ext>
              </a:extLst>
            </p:cNvPr>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9" name="Google Shape;7966;p64">
              <a:extLst>
                <a:ext uri="{FF2B5EF4-FFF2-40B4-BE49-F238E27FC236}">
                  <a16:creationId xmlns:a16="http://schemas.microsoft.com/office/drawing/2014/main" id="{79C5F34F-2BFD-6D9C-DF50-3B658A3712EE}"/>
                </a:ext>
              </a:extLst>
            </p:cNvPr>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7967;p64">
              <a:extLst>
                <a:ext uri="{FF2B5EF4-FFF2-40B4-BE49-F238E27FC236}">
                  <a16:creationId xmlns:a16="http://schemas.microsoft.com/office/drawing/2014/main" id="{29B85013-5115-8A92-2421-029CE16682BC}"/>
                </a:ext>
              </a:extLst>
            </p:cNvPr>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1" name="Google Shape;7968;p64">
              <a:extLst>
                <a:ext uri="{FF2B5EF4-FFF2-40B4-BE49-F238E27FC236}">
                  <a16:creationId xmlns:a16="http://schemas.microsoft.com/office/drawing/2014/main" id="{0A43E38E-5F1F-9543-2F67-65B7F3232C3D}"/>
                </a:ext>
              </a:extLst>
            </p:cNvPr>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2" name="Google Shape;7969;p64">
              <a:extLst>
                <a:ext uri="{FF2B5EF4-FFF2-40B4-BE49-F238E27FC236}">
                  <a16:creationId xmlns:a16="http://schemas.microsoft.com/office/drawing/2014/main" id="{B461C116-1E28-B133-3EBE-2A63F182DDEF}"/>
                </a:ext>
              </a:extLst>
            </p:cNvPr>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7970;p64">
              <a:extLst>
                <a:ext uri="{FF2B5EF4-FFF2-40B4-BE49-F238E27FC236}">
                  <a16:creationId xmlns:a16="http://schemas.microsoft.com/office/drawing/2014/main" id="{6EC52FA4-934A-E205-670E-2F03D84C5A4D}"/>
                </a:ext>
              </a:extLst>
            </p:cNvPr>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4" name="Google Shape;7971;p64">
              <a:extLst>
                <a:ext uri="{FF2B5EF4-FFF2-40B4-BE49-F238E27FC236}">
                  <a16:creationId xmlns:a16="http://schemas.microsoft.com/office/drawing/2014/main" id="{5E1AD281-3C9C-83DD-88D9-5E84AA903C8A}"/>
                </a:ext>
              </a:extLst>
            </p:cNvPr>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5" name="Google Shape;7972;p64">
              <a:extLst>
                <a:ext uri="{FF2B5EF4-FFF2-40B4-BE49-F238E27FC236}">
                  <a16:creationId xmlns:a16="http://schemas.microsoft.com/office/drawing/2014/main" id="{C015E5B8-6C4A-1EBC-8CB2-375280C5209F}"/>
                </a:ext>
              </a:extLst>
            </p:cNvPr>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7973;p64">
              <a:extLst>
                <a:ext uri="{FF2B5EF4-FFF2-40B4-BE49-F238E27FC236}">
                  <a16:creationId xmlns:a16="http://schemas.microsoft.com/office/drawing/2014/main" id="{D7FABB84-5FEB-E0EE-C040-DBD8788D4004}"/>
                </a:ext>
              </a:extLst>
            </p:cNvPr>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7" name="Google Shape;7974;p64">
              <a:extLst>
                <a:ext uri="{FF2B5EF4-FFF2-40B4-BE49-F238E27FC236}">
                  <a16:creationId xmlns:a16="http://schemas.microsoft.com/office/drawing/2014/main" id="{A564D580-FBF5-1352-87A2-6B177C237D29}"/>
                </a:ext>
              </a:extLst>
            </p:cNvPr>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8" name="Google Shape;7975;p64">
              <a:extLst>
                <a:ext uri="{FF2B5EF4-FFF2-40B4-BE49-F238E27FC236}">
                  <a16:creationId xmlns:a16="http://schemas.microsoft.com/office/drawing/2014/main" id="{5487D1A1-ECBB-3C82-C2F1-D3B5C2334235}"/>
                </a:ext>
              </a:extLst>
            </p:cNvPr>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7976;p64">
              <a:extLst>
                <a:ext uri="{FF2B5EF4-FFF2-40B4-BE49-F238E27FC236}">
                  <a16:creationId xmlns:a16="http://schemas.microsoft.com/office/drawing/2014/main" id="{DA8ADE33-2792-AC00-9276-3C8824138BE8}"/>
                </a:ext>
              </a:extLst>
            </p:cNvPr>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0" name="Google Shape;7977;p64">
              <a:extLst>
                <a:ext uri="{FF2B5EF4-FFF2-40B4-BE49-F238E27FC236}">
                  <a16:creationId xmlns:a16="http://schemas.microsoft.com/office/drawing/2014/main" id="{AA09FC5C-AFFF-9459-3833-3BC67500ABB8}"/>
                </a:ext>
              </a:extLst>
            </p:cNvPr>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1" name="Google Shape;7978;p64">
              <a:extLst>
                <a:ext uri="{FF2B5EF4-FFF2-40B4-BE49-F238E27FC236}">
                  <a16:creationId xmlns:a16="http://schemas.microsoft.com/office/drawing/2014/main" id="{AC5B1814-AA75-9812-9CB2-7E774D335E11}"/>
                </a:ext>
              </a:extLst>
            </p:cNvPr>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7979;p64">
              <a:extLst>
                <a:ext uri="{FF2B5EF4-FFF2-40B4-BE49-F238E27FC236}">
                  <a16:creationId xmlns:a16="http://schemas.microsoft.com/office/drawing/2014/main" id="{D4DB3C7A-C88A-F9E6-D3D8-B46C6540A2EA}"/>
                </a:ext>
              </a:extLst>
            </p:cNvPr>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3" name="Google Shape;7980;p64">
              <a:extLst>
                <a:ext uri="{FF2B5EF4-FFF2-40B4-BE49-F238E27FC236}">
                  <a16:creationId xmlns:a16="http://schemas.microsoft.com/office/drawing/2014/main" id="{CF26A762-8ECF-A672-238C-C4247D12EFD3}"/>
                </a:ext>
              </a:extLst>
            </p:cNvPr>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4" name="Google Shape;7981;p64">
              <a:extLst>
                <a:ext uri="{FF2B5EF4-FFF2-40B4-BE49-F238E27FC236}">
                  <a16:creationId xmlns:a16="http://schemas.microsoft.com/office/drawing/2014/main" id="{5888EDE0-016E-13FF-EC8A-B032C6CC8709}"/>
                </a:ext>
              </a:extLst>
            </p:cNvPr>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7982;p64">
              <a:extLst>
                <a:ext uri="{FF2B5EF4-FFF2-40B4-BE49-F238E27FC236}">
                  <a16:creationId xmlns:a16="http://schemas.microsoft.com/office/drawing/2014/main" id="{A787A58A-C46F-28EC-7602-BD06461869C3}"/>
                </a:ext>
              </a:extLst>
            </p:cNvPr>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6" name="Google Shape;7983;p64">
              <a:extLst>
                <a:ext uri="{FF2B5EF4-FFF2-40B4-BE49-F238E27FC236}">
                  <a16:creationId xmlns:a16="http://schemas.microsoft.com/office/drawing/2014/main" id="{83444879-AEBC-1E45-B903-339024625156}"/>
                </a:ext>
              </a:extLst>
            </p:cNvPr>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7" name="Google Shape;7984;p64">
              <a:extLst>
                <a:ext uri="{FF2B5EF4-FFF2-40B4-BE49-F238E27FC236}">
                  <a16:creationId xmlns:a16="http://schemas.microsoft.com/office/drawing/2014/main" id="{1A22B37D-57EC-DED8-E757-25AFD6FC5F98}"/>
                </a:ext>
              </a:extLst>
            </p:cNvPr>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7985;p64">
              <a:extLst>
                <a:ext uri="{FF2B5EF4-FFF2-40B4-BE49-F238E27FC236}">
                  <a16:creationId xmlns:a16="http://schemas.microsoft.com/office/drawing/2014/main" id="{90EC8576-DAD7-5608-9122-3656911B4B8D}"/>
                </a:ext>
              </a:extLst>
            </p:cNvPr>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9" name="Google Shape;7986;p64">
              <a:extLst>
                <a:ext uri="{FF2B5EF4-FFF2-40B4-BE49-F238E27FC236}">
                  <a16:creationId xmlns:a16="http://schemas.microsoft.com/office/drawing/2014/main" id="{29CA0994-D87B-A013-AD7B-504E073F2FCC}"/>
                </a:ext>
              </a:extLst>
            </p:cNvPr>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0" name="Google Shape;7987;p64">
              <a:extLst>
                <a:ext uri="{FF2B5EF4-FFF2-40B4-BE49-F238E27FC236}">
                  <a16:creationId xmlns:a16="http://schemas.microsoft.com/office/drawing/2014/main" id="{8247B400-85A2-63A3-334C-686463FAFDB6}"/>
                </a:ext>
              </a:extLst>
            </p:cNvPr>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7988;p64">
              <a:extLst>
                <a:ext uri="{FF2B5EF4-FFF2-40B4-BE49-F238E27FC236}">
                  <a16:creationId xmlns:a16="http://schemas.microsoft.com/office/drawing/2014/main" id="{0C672DBE-9656-A016-3B34-7A5B69D64CEF}"/>
                </a:ext>
              </a:extLst>
            </p:cNvPr>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2" name="Google Shape;7989;p64">
              <a:extLst>
                <a:ext uri="{FF2B5EF4-FFF2-40B4-BE49-F238E27FC236}">
                  <a16:creationId xmlns:a16="http://schemas.microsoft.com/office/drawing/2014/main" id="{C0AFD87B-6BE3-D1DC-2475-C7C5CC9EF0B1}"/>
                </a:ext>
              </a:extLst>
            </p:cNvPr>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3" name="Google Shape;7990;p64">
              <a:extLst>
                <a:ext uri="{FF2B5EF4-FFF2-40B4-BE49-F238E27FC236}">
                  <a16:creationId xmlns:a16="http://schemas.microsoft.com/office/drawing/2014/main" id="{AE0618B8-0218-E526-54E7-24F84514C6B5}"/>
                </a:ext>
              </a:extLst>
            </p:cNvPr>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7991;p64">
              <a:extLst>
                <a:ext uri="{FF2B5EF4-FFF2-40B4-BE49-F238E27FC236}">
                  <a16:creationId xmlns:a16="http://schemas.microsoft.com/office/drawing/2014/main" id="{9609E6D2-E549-E30D-0C63-70C181A94AE4}"/>
                </a:ext>
              </a:extLst>
            </p:cNvPr>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5" name="Google Shape;7992;p64">
              <a:extLst>
                <a:ext uri="{FF2B5EF4-FFF2-40B4-BE49-F238E27FC236}">
                  <a16:creationId xmlns:a16="http://schemas.microsoft.com/office/drawing/2014/main" id="{E7AE9BC0-882D-950C-7FB9-A470F92112E4}"/>
                </a:ext>
              </a:extLst>
            </p:cNvPr>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6" name="Google Shape;7993;p64">
              <a:extLst>
                <a:ext uri="{FF2B5EF4-FFF2-40B4-BE49-F238E27FC236}">
                  <a16:creationId xmlns:a16="http://schemas.microsoft.com/office/drawing/2014/main" id="{08302D2D-C95D-7B29-8B97-DDA5ECAF3D81}"/>
                </a:ext>
              </a:extLst>
            </p:cNvPr>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7994;p64">
              <a:extLst>
                <a:ext uri="{FF2B5EF4-FFF2-40B4-BE49-F238E27FC236}">
                  <a16:creationId xmlns:a16="http://schemas.microsoft.com/office/drawing/2014/main" id="{76970EA8-31D5-B012-FF53-BB2B60A5543E}"/>
                </a:ext>
              </a:extLst>
            </p:cNvPr>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8" name="Google Shape;7995;p64">
              <a:extLst>
                <a:ext uri="{FF2B5EF4-FFF2-40B4-BE49-F238E27FC236}">
                  <a16:creationId xmlns:a16="http://schemas.microsoft.com/office/drawing/2014/main" id="{281BCF34-1BE6-3103-4E47-41A58B82AE27}"/>
                </a:ext>
              </a:extLst>
            </p:cNvPr>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9" name="Google Shape;7996;p64">
              <a:extLst>
                <a:ext uri="{FF2B5EF4-FFF2-40B4-BE49-F238E27FC236}">
                  <a16:creationId xmlns:a16="http://schemas.microsoft.com/office/drawing/2014/main" id="{C6D9397C-F8EB-A88F-916A-87162F7A0918}"/>
                </a:ext>
              </a:extLst>
            </p:cNvPr>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7997;p64">
              <a:extLst>
                <a:ext uri="{FF2B5EF4-FFF2-40B4-BE49-F238E27FC236}">
                  <a16:creationId xmlns:a16="http://schemas.microsoft.com/office/drawing/2014/main" id="{149589EE-501E-39C5-C95E-3C0732FC326F}"/>
                </a:ext>
              </a:extLst>
            </p:cNvPr>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1" name="Google Shape;7998;p64">
              <a:extLst>
                <a:ext uri="{FF2B5EF4-FFF2-40B4-BE49-F238E27FC236}">
                  <a16:creationId xmlns:a16="http://schemas.microsoft.com/office/drawing/2014/main" id="{1AEE39A1-2FB8-5DDD-7CCF-9DD021CE2893}"/>
                </a:ext>
              </a:extLst>
            </p:cNvPr>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2" name="Google Shape;7999;p64">
              <a:extLst>
                <a:ext uri="{FF2B5EF4-FFF2-40B4-BE49-F238E27FC236}">
                  <a16:creationId xmlns:a16="http://schemas.microsoft.com/office/drawing/2014/main" id="{2D2288EE-39BC-945D-D9FE-40AEF2D59B9B}"/>
                </a:ext>
              </a:extLst>
            </p:cNvPr>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8000;p64">
              <a:extLst>
                <a:ext uri="{FF2B5EF4-FFF2-40B4-BE49-F238E27FC236}">
                  <a16:creationId xmlns:a16="http://schemas.microsoft.com/office/drawing/2014/main" id="{CA141003-B3A1-C343-0AC5-90B65C949528}"/>
                </a:ext>
              </a:extLst>
            </p:cNvPr>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4" name="Google Shape;8001;p64">
              <a:extLst>
                <a:ext uri="{FF2B5EF4-FFF2-40B4-BE49-F238E27FC236}">
                  <a16:creationId xmlns:a16="http://schemas.microsoft.com/office/drawing/2014/main" id="{C26D2274-D13F-592D-910A-BA8A494F54C7}"/>
                </a:ext>
              </a:extLst>
            </p:cNvPr>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5" name="Google Shape;8002;p64">
              <a:extLst>
                <a:ext uri="{FF2B5EF4-FFF2-40B4-BE49-F238E27FC236}">
                  <a16:creationId xmlns:a16="http://schemas.microsoft.com/office/drawing/2014/main" id="{2210C448-3203-167F-DAE1-2CE83D095916}"/>
                </a:ext>
              </a:extLst>
            </p:cNvPr>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8003;p64">
              <a:extLst>
                <a:ext uri="{FF2B5EF4-FFF2-40B4-BE49-F238E27FC236}">
                  <a16:creationId xmlns:a16="http://schemas.microsoft.com/office/drawing/2014/main" id="{691767D5-3E8B-621B-B764-EB2E3AE62781}"/>
                </a:ext>
              </a:extLst>
            </p:cNvPr>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7" name="Google Shape;8004;p64">
              <a:extLst>
                <a:ext uri="{FF2B5EF4-FFF2-40B4-BE49-F238E27FC236}">
                  <a16:creationId xmlns:a16="http://schemas.microsoft.com/office/drawing/2014/main" id="{49A1FA1C-61F3-0893-DEFE-9F5781907A09}"/>
                </a:ext>
              </a:extLst>
            </p:cNvPr>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8" name="Google Shape;8005;p64">
              <a:extLst>
                <a:ext uri="{FF2B5EF4-FFF2-40B4-BE49-F238E27FC236}">
                  <a16:creationId xmlns:a16="http://schemas.microsoft.com/office/drawing/2014/main" id="{481581E0-CA22-DD02-C456-D14CBCF9B4D6}"/>
                </a:ext>
              </a:extLst>
            </p:cNvPr>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8006;p64">
              <a:extLst>
                <a:ext uri="{FF2B5EF4-FFF2-40B4-BE49-F238E27FC236}">
                  <a16:creationId xmlns:a16="http://schemas.microsoft.com/office/drawing/2014/main" id="{A694391E-20B2-F582-F18E-F6EC681994E5}"/>
                </a:ext>
              </a:extLst>
            </p:cNvPr>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0" name="Google Shape;8007;p64">
              <a:extLst>
                <a:ext uri="{FF2B5EF4-FFF2-40B4-BE49-F238E27FC236}">
                  <a16:creationId xmlns:a16="http://schemas.microsoft.com/office/drawing/2014/main" id="{D59678DF-1195-43F6-CD23-B75266E6A7B9}"/>
                </a:ext>
              </a:extLst>
            </p:cNvPr>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1" name="Google Shape;8008;p64">
              <a:extLst>
                <a:ext uri="{FF2B5EF4-FFF2-40B4-BE49-F238E27FC236}">
                  <a16:creationId xmlns:a16="http://schemas.microsoft.com/office/drawing/2014/main" id="{2F1A4725-2DFC-904E-0606-AE5622214EAB}"/>
                </a:ext>
              </a:extLst>
            </p:cNvPr>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8009;p64">
              <a:extLst>
                <a:ext uri="{FF2B5EF4-FFF2-40B4-BE49-F238E27FC236}">
                  <a16:creationId xmlns:a16="http://schemas.microsoft.com/office/drawing/2014/main" id="{E22B6128-FB4B-096E-EF17-397CFE8789F6}"/>
                </a:ext>
              </a:extLst>
            </p:cNvPr>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3" name="Google Shape;8010;p64">
              <a:extLst>
                <a:ext uri="{FF2B5EF4-FFF2-40B4-BE49-F238E27FC236}">
                  <a16:creationId xmlns:a16="http://schemas.microsoft.com/office/drawing/2014/main" id="{B848EA24-FCD7-C556-1E15-48B1A447D7AF}"/>
                </a:ext>
              </a:extLst>
            </p:cNvPr>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4" name="Google Shape;8011;p64">
              <a:extLst>
                <a:ext uri="{FF2B5EF4-FFF2-40B4-BE49-F238E27FC236}">
                  <a16:creationId xmlns:a16="http://schemas.microsoft.com/office/drawing/2014/main" id="{ED24CE6B-5B32-A10D-5339-1BADF2AE3A97}"/>
                </a:ext>
              </a:extLst>
            </p:cNvPr>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8012;p64">
              <a:extLst>
                <a:ext uri="{FF2B5EF4-FFF2-40B4-BE49-F238E27FC236}">
                  <a16:creationId xmlns:a16="http://schemas.microsoft.com/office/drawing/2014/main" id="{25ED363D-9320-A2AE-BB68-C1D142202FE6}"/>
                </a:ext>
              </a:extLst>
            </p:cNvPr>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6" name="Google Shape;8013;p64">
              <a:extLst>
                <a:ext uri="{FF2B5EF4-FFF2-40B4-BE49-F238E27FC236}">
                  <a16:creationId xmlns:a16="http://schemas.microsoft.com/office/drawing/2014/main" id="{B545F144-70EA-CC4D-9827-0329812C29E4}"/>
                </a:ext>
              </a:extLst>
            </p:cNvPr>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7" name="Google Shape;8014;p64">
              <a:extLst>
                <a:ext uri="{FF2B5EF4-FFF2-40B4-BE49-F238E27FC236}">
                  <a16:creationId xmlns:a16="http://schemas.microsoft.com/office/drawing/2014/main" id="{748AA86E-8C36-2C1C-E9EA-6D9B490FF624}"/>
                </a:ext>
              </a:extLst>
            </p:cNvPr>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8015;p64">
              <a:extLst>
                <a:ext uri="{FF2B5EF4-FFF2-40B4-BE49-F238E27FC236}">
                  <a16:creationId xmlns:a16="http://schemas.microsoft.com/office/drawing/2014/main" id="{8A297097-E700-2476-C787-530B8890F82C}"/>
                </a:ext>
              </a:extLst>
            </p:cNvPr>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9" name="Google Shape;8016;p64">
              <a:extLst>
                <a:ext uri="{FF2B5EF4-FFF2-40B4-BE49-F238E27FC236}">
                  <a16:creationId xmlns:a16="http://schemas.microsoft.com/office/drawing/2014/main" id="{19AB10BE-FD3A-7F19-B105-D82469C66DE3}"/>
                </a:ext>
              </a:extLst>
            </p:cNvPr>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0" name="Google Shape;8017;p64">
              <a:extLst>
                <a:ext uri="{FF2B5EF4-FFF2-40B4-BE49-F238E27FC236}">
                  <a16:creationId xmlns:a16="http://schemas.microsoft.com/office/drawing/2014/main" id="{00EA8CC4-91F3-F96C-812A-487A0F0ADD14}"/>
                </a:ext>
              </a:extLst>
            </p:cNvPr>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8018;p64">
              <a:extLst>
                <a:ext uri="{FF2B5EF4-FFF2-40B4-BE49-F238E27FC236}">
                  <a16:creationId xmlns:a16="http://schemas.microsoft.com/office/drawing/2014/main" id="{0E34F93E-B243-FDCF-0020-A0B0A0CDAD78}"/>
                </a:ext>
              </a:extLst>
            </p:cNvPr>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2" name="Google Shape;8019;p64">
              <a:extLst>
                <a:ext uri="{FF2B5EF4-FFF2-40B4-BE49-F238E27FC236}">
                  <a16:creationId xmlns:a16="http://schemas.microsoft.com/office/drawing/2014/main" id="{E254A0CE-19CA-6503-A1E7-FEDB9D7877B3}"/>
                </a:ext>
              </a:extLst>
            </p:cNvPr>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3" name="Google Shape;8020;p64">
              <a:extLst>
                <a:ext uri="{FF2B5EF4-FFF2-40B4-BE49-F238E27FC236}">
                  <a16:creationId xmlns:a16="http://schemas.microsoft.com/office/drawing/2014/main" id="{1BB4EE70-76E4-B057-5323-6DD0CB8B86D4}"/>
                </a:ext>
              </a:extLst>
            </p:cNvPr>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8021;p64">
              <a:extLst>
                <a:ext uri="{FF2B5EF4-FFF2-40B4-BE49-F238E27FC236}">
                  <a16:creationId xmlns:a16="http://schemas.microsoft.com/office/drawing/2014/main" id="{343DF098-94CC-0CEC-B966-49F7BB7DD659}"/>
                </a:ext>
              </a:extLst>
            </p:cNvPr>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5" name="Google Shape;8022;p64">
              <a:extLst>
                <a:ext uri="{FF2B5EF4-FFF2-40B4-BE49-F238E27FC236}">
                  <a16:creationId xmlns:a16="http://schemas.microsoft.com/office/drawing/2014/main" id="{7AF051E4-F842-808E-1A56-7996A044A27B}"/>
                </a:ext>
              </a:extLst>
            </p:cNvPr>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6" name="Google Shape;8023;p64">
              <a:extLst>
                <a:ext uri="{FF2B5EF4-FFF2-40B4-BE49-F238E27FC236}">
                  <a16:creationId xmlns:a16="http://schemas.microsoft.com/office/drawing/2014/main" id="{A40B8130-8897-11E2-BBE5-E415C984C620}"/>
                </a:ext>
              </a:extLst>
            </p:cNvPr>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8024;p64">
              <a:extLst>
                <a:ext uri="{FF2B5EF4-FFF2-40B4-BE49-F238E27FC236}">
                  <a16:creationId xmlns:a16="http://schemas.microsoft.com/office/drawing/2014/main" id="{8BD20E76-75C5-BF93-4041-C144BC36A63C}"/>
                </a:ext>
              </a:extLst>
            </p:cNvPr>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8" name="Google Shape;8025;p64">
              <a:extLst>
                <a:ext uri="{FF2B5EF4-FFF2-40B4-BE49-F238E27FC236}">
                  <a16:creationId xmlns:a16="http://schemas.microsoft.com/office/drawing/2014/main" id="{30D77F09-6EEB-FCAC-0843-FA8DDD33D009}"/>
                </a:ext>
              </a:extLst>
            </p:cNvPr>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9" name="Google Shape;8026;p64">
              <a:extLst>
                <a:ext uri="{FF2B5EF4-FFF2-40B4-BE49-F238E27FC236}">
                  <a16:creationId xmlns:a16="http://schemas.microsoft.com/office/drawing/2014/main" id="{03E44753-EEC3-FFF6-5F20-C4B33D426469}"/>
                </a:ext>
              </a:extLst>
            </p:cNvPr>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8027;p64">
              <a:extLst>
                <a:ext uri="{FF2B5EF4-FFF2-40B4-BE49-F238E27FC236}">
                  <a16:creationId xmlns:a16="http://schemas.microsoft.com/office/drawing/2014/main" id="{FB6756A9-D2AC-24EF-F317-422FDFC0E454}"/>
                </a:ext>
              </a:extLst>
            </p:cNvPr>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1" name="Google Shape;8028;p64">
              <a:extLst>
                <a:ext uri="{FF2B5EF4-FFF2-40B4-BE49-F238E27FC236}">
                  <a16:creationId xmlns:a16="http://schemas.microsoft.com/office/drawing/2014/main" id="{C98A86E7-217A-8CDF-9ECE-67F3D4470490}"/>
                </a:ext>
              </a:extLst>
            </p:cNvPr>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2" name="Google Shape;8029;p64">
              <a:extLst>
                <a:ext uri="{FF2B5EF4-FFF2-40B4-BE49-F238E27FC236}">
                  <a16:creationId xmlns:a16="http://schemas.microsoft.com/office/drawing/2014/main" id="{186A8BA8-A5B8-BF46-500D-80BEE7D546D3}"/>
                </a:ext>
              </a:extLst>
            </p:cNvPr>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8030;p64">
              <a:extLst>
                <a:ext uri="{FF2B5EF4-FFF2-40B4-BE49-F238E27FC236}">
                  <a16:creationId xmlns:a16="http://schemas.microsoft.com/office/drawing/2014/main" id="{795E1387-FF3B-1CDE-03C6-44A60DE4FCC5}"/>
                </a:ext>
              </a:extLst>
            </p:cNvPr>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4" name="Google Shape;8031;p64">
              <a:extLst>
                <a:ext uri="{FF2B5EF4-FFF2-40B4-BE49-F238E27FC236}">
                  <a16:creationId xmlns:a16="http://schemas.microsoft.com/office/drawing/2014/main" id="{854C61E1-FACD-F7C3-B4F2-E760806777DB}"/>
                </a:ext>
              </a:extLst>
            </p:cNvPr>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5" name="Google Shape;8032;p64">
              <a:extLst>
                <a:ext uri="{FF2B5EF4-FFF2-40B4-BE49-F238E27FC236}">
                  <a16:creationId xmlns:a16="http://schemas.microsoft.com/office/drawing/2014/main" id="{94146686-C5C4-3CDA-EBCA-09E63F906526}"/>
                </a:ext>
              </a:extLst>
            </p:cNvPr>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8033;p64">
              <a:extLst>
                <a:ext uri="{FF2B5EF4-FFF2-40B4-BE49-F238E27FC236}">
                  <a16:creationId xmlns:a16="http://schemas.microsoft.com/office/drawing/2014/main" id="{A61F7B7E-3772-D75B-04F6-0A2CAD1EA67F}"/>
                </a:ext>
              </a:extLst>
            </p:cNvPr>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7" name="Google Shape;8034;p64">
              <a:extLst>
                <a:ext uri="{FF2B5EF4-FFF2-40B4-BE49-F238E27FC236}">
                  <a16:creationId xmlns:a16="http://schemas.microsoft.com/office/drawing/2014/main" id="{BE4C2F76-7897-DAA5-2296-9C318743848E}"/>
                </a:ext>
              </a:extLst>
            </p:cNvPr>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8" name="Google Shape;8035;p64">
              <a:extLst>
                <a:ext uri="{FF2B5EF4-FFF2-40B4-BE49-F238E27FC236}">
                  <a16:creationId xmlns:a16="http://schemas.microsoft.com/office/drawing/2014/main" id="{AE85DBDD-7C48-A74C-B845-7B5F49C6BF61}"/>
                </a:ext>
              </a:extLst>
            </p:cNvPr>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8036;p64">
              <a:extLst>
                <a:ext uri="{FF2B5EF4-FFF2-40B4-BE49-F238E27FC236}">
                  <a16:creationId xmlns:a16="http://schemas.microsoft.com/office/drawing/2014/main" id="{A96CC382-9614-F339-DA75-7D21592097C4}"/>
                </a:ext>
              </a:extLst>
            </p:cNvPr>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0" name="Google Shape;8037;p64">
              <a:extLst>
                <a:ext uri="{FF2B5EF4-FFF2-40B4-BE49-F238E27FC236}">
                  <a16:creationId xmlns:a16="http://schemas.microsoft.com/office/drawing/2014/main" id="{E75C6138-C8A3-4AA9-F29C-B0D3CC37319E}"/>
                </a:ext>
              </a:extLst>
            </p:cNvPr>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1" name="Google Shape;8038;p64">
              <a:extLst>
                <a:ext uri="{FF2B5EF4-FFF2-40B4-BE49-F238E27FC236}">
                  <a16:creationId xmlns:a16="http://schemas.microsoft.com/office/drawing/2014/main" id="{45873CA2-DB74-CD9A-1655-A867B31B1474}"/>
                </a:ext>
              </a:extLst>
            </p:cNvPr>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8039;p64">
              <a:extLst>
                <a:ext uri="{FF2B5EF4-FFF2-40B4-BE49-F238E27FC236}">
                  <a16:creationId xmlns:a16="http://schemas.microsoft.com/office/drawing/2014/main" id="{AF4335BA-DF31-8640-28FA-8D167AC4F3A2}"/>
                </a:ext>
              </a:extLst>
            </p:cNvPr>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3" name="Google Shape;8040;p64">
              <a:extLst>
                <a:ext uri="{FF2B5EF4-FFF2-40B4-BE49-F238E27FC236}">
                  <a16:creationId xmlns:a16="http://schemas.microsoft.com/office/drawing/2014/main" id="{E5EDB969-95EE-501C-C13F-A02E37BB6F37}"/>
                </a:ext>
              </a:extLst>
            </p:cNvPr>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4" name="Google Shape;8041;p64">
              <a:extLst>
                <a:ext uri="{FF2B5EF4-FFF2-40B4-BE49-F238E27FC236}">
                  <a16:creationId xmlns:a16="http://schemas.microsoft.com/office/drawing/2014/main" id="{FBEF289E-0946-E883-2070-6BA86FA694BF}"/>
                </a:ext>
              </a:extLst>
            </p:cNvPr>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8042;p64">
              <a:extLst>
                <a:ext uri="{FF2B5EF4-FFF2-40B4-BE49-F238E27FC236}">
                  <a16:creationId xmlns:a16="http://schemas.microsoft.com/office/drawing/2014/main" id="{9BC3C410-E688-4C8C-28B3-B5645BF38EFB}"/>
                </a:ext>
              </a:extLst>
            </p:cNvPr>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6" name="Google Shape;8043;p64">
              <a:extLst>
                <a:ext uri="{FF2B5EF4-FFF2-40B4-BE49-F238E27FC236}">
                  <a16:creationId xmlns:a16="http://schemas.microsoft.com/office/drawing/2014/main" id="{808269B0-863C-4761-EE9B-76BE1466A9DC}"/>
                </a:ext>
              </a:extLst>
            </p:cNvPr>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7" name="Google Shape;8044;p64">
              <a:extLst>
                <a:ext uri="{FF2B5EF4-FFF2-40B4-BE49-F238E27FC236}">
                  <a16:creationId xmlns:a16="http://schemas.microsoft.com/office/drawing/2014/main" id="{12A786A1-32C5-1795-D5CA-F63454A95491}"/>
                </a:ext>
              </a:extLst>
            </p:cNvPr>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8045;p64">
              <a:extLst>
                <a:ext uri="{FF2B5EF4-FFF2-40B4-BE49-F238E27FC236}">
                  <a16:creationId xmlns:a16="http://schemas.microsoft.com/office/drawing/2014/main" id="{A41D101F-9C7E-A721-2E00-55E1D2973433}"/>
                </a:ext>
              </a:extLst>
            </p:cNvPr>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9" name="Google Shape;8046;p64">
              <a:extLst>
                <a:ext uri="{FF2B5EF4-FFF2-40B4-BE49-F238E27FC236}">
                  <a16:creationId xmlns:a16="http://schemas.microsoft.com/office/drawing/2014/main" id="{FD513A2B-3AF7-0933-2C10-1A42000FCC40}"/>
                </a:ext>
              </a:extLst>
            </p:cNvPr>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0" name="Google Shape;8047;p64">
              <a:extLst>
                <a:ext uri="{FF2B5EF4-FFF2-40B4-BE49-F238E27FC236}">
                  <a16:creationId xmlns:a16="http://schemas.microsoft.com/office/drawing/2014/main" id="{ADBBD72C-A1BA-EC50-97AA-FDA892339491}"/>
                </a:ext>
              </a:extLst>
            </p:cNvPr>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8048;p64">
              <a:extLst>
                <a:ext uri="{FF2B5EF4-FFF2-40B4-BE49-F238E27FC236}">
                  <a16:creationId xmlns:a16="http://schemas.microsoft.com/office/drawing/2014/main" id="{C372E188-2F1A-0E3F-1116-01242F2B3AEC}"/>
                </a:ext>
              </a:extLst>
            </p:cNvPr>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2" name="Google Shape;8049;p64">
              <a:extLst>
                <a:ext uri="{FF2B5EF4-FFF2-40B4-BE49-F238E27FC236}">
                  <a16:creationId xmlns:a16="http://schemas.microsoft.com/office/drawing/2014/main" id="{9BB47D17-C8E5-0118-69FB-F96AA29B9664}"/>
                </a:ext>
              </a:extLst>
            </p:cNvPr>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3" name="Google Shape;8050;p64">
              <a:extLst>
                <a:ext uri="{FF2B5EF4-FFF2-40B4-BE49-F238E27FC236}">
                  <a16:creationId xmlns:a16="http://schemas.microsoft.com/office/drawing/2014/main" id="{1064CBFF-1B6A-3755-9C54-522964E4D541}"/>
                </a:ext>
              </a:extLst>
            </p:cNvPr>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8051;p64">
              <a:extLst>
                <a:ext uri="{FF2B5EF4-FFF2-40B4-BE49-F238E27FC236}">
                  <a16:creationId xmlns:a16="http://schemas.microsoft.com/office/drawing/2014/main" id="{75CA4EBB-E17C-F440-186C-798F9F9150BC}"/>
                </a:ext>
              </a:extLst>
            </p:cNvPr>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5" name="Google Shape;8052;p64">
              <a:extLst>
                <a:ext uri="{FF2B5EF4-FFF2-40B4-BE49-F238E27FC236}">
                  <a16:creationId xmlns:a16="http://schemas.microsoft.com/office/drawing/2014/main" id="{4ECC9C55-A473-9CA9-8051-84AD688E5401}"/>
                </a:ext>
              </a:extLst>
            </p:cNvPr>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6" name="Google Shape;8053;p64">
              <a:extLst>
                <a:ext uri="{FF2B5EF4-FFF2-40B4-BE49-F238E27FC236}">
                  <a16:creationId xmlns:a16="http://schemas.microsoft.com/office/drawing/2014/main" id="{42CF709E-3CC6-F691-5B8F-A11142712040}"/>
                </a:ext>
              </a:extLst>
            </p:cNvPr>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8054;p64">
              <a:extLst>
                <a:ext uri="{FF2B5EF4-FFF2-40B4-BE49-F238E27FC236}">
                  <a16:creationId xmlns:a16="http://schemas.microsoft.com/office/drawing/2014/main" id="{C8774F2A-8C03-BDC4-35C9-FD73C022AB77}"/>
                </a:ext>
              </a:extLst>
            </p:cNvPr>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8" name="Google Shape;8055;p64">
              <a:extLst>
                <a:ext uri="{FF2B5EF4-FFF2-40B4-BE49-F238E27FC236}">
                  <a16:creationId xmlns:a16="http://schemas.microsoft.com/office/drawing/2014/main" id="{BE5123E5-6CF7-1777-2D7D-00C9F168F095}"/>
                </a:ext>
              </a:extLst>
            </p:cNvPr>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9" name="Google Shape;8056;p64">
              <a:extLst>
                <a:ext uri="{FF2B5EF4-FFF2-40B4-BE49-F238E27FC236}">
                  <a16:creationId xmlns:a16="http://schemas.microsoft.com/office/drawing/2014/main" id="{EA6933B6-F3E2-25C8-DB12-474BE2E49130}"/>
                </a:ext>
              </a:extLst>
            </p:cNvPr>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0" name="Google Shape;8057;p64">
              <a:extLst>
                <a:ext uri="{FF2B5EF4-FFF2-40B4-BE49-F238E27FC236}">
                  <a16:creationId xmlns:a16="http://schemas.microsoft.com/office/drawing/2014/main" id="{138FB27C-FBF6-6937-58C4-FE5D9ADD7B04}"/>
                </a:ext>
              </a:extLst>
            </p:cNvPr>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1" name="Google Shape;8058;p64">
              <a:extLst>
                <a:ext uri="{FF2B5EF4-FFF2-40B4-BE49-F238E27FC236}">
                  <a16:creationId xmlns:a16="http://schemas.microsoft.com/office/drawing/2014/main" id="{015F4037-3A9E-02FA-EA95-FEC09C92271C}"/>
                </a:ext>
              </a:extLst>
            </p:cNvPr>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2" name="Google Shape;8059;p64">
              <a:extLst>
                <a:ext uri="{FF2B5EF4-FFF2-40B4-BE49-F238E27FC236}">
                  <a16:creationId xmlns:a16="http://schemas.microsoft.com/office/drawing/2014/main" id="{FE3AC3FB-614F-DCEA-F500-9EDC056917D4}"/>
                </a:ext>
              </a:extLst>
            </p:cNvPr>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3" name="Google Shape;8060;p64">
              <a:extLst>
                <a:ext uri="{FF2B5EF4-FFF2-40B4-BE49-F238E27FC236}">
                  <a16:creationId xmlns:a16="http://schemas.microsoft.com/office/drawing/2014/main" id="{767ADE26-EE93-DC17-4F53-0B771F1F20E0}"/>
                </a:ext>
              </a:extLst>
            </p:cNvPr>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4" name="Google Shape;8061;p64">
              <a:extLst>
                <a:ext uri="{FF2B5EF4-FFF2-40B4-BE49-F238E27FC236}">
                  <a16:creationId xmlns:a16="http://schemas.microsoft.com/office/drawing/2014/main" id="{457B5B20-0A13-5DD1-2590-D46F224EC7A6}"/>
                </a:ext>
              </a:extLst>
            </p:cNvPr>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5" name="Google Shape;8062;p64">
              <a:extLst>
                <a:ext uri="{FF2B5EF4-FFF2-40B4-BE49-F238E27FC236}">
                  <a16:creationId xmlns:a16="http://schemas.microsoft.com/office/drawing/2014/main" id="{2B2CDCCA-98F3-3B19-996E-B7E9C8B701F7}"/>
                </a:ext>
              </a:extLst>
            </p:cNvPr>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6" name="Google Shape;8063;p64">
              <a:extLst>
                <a:ext uri="{FF2B5EF4-FFF2-40B4-BE49-F238E27FC236}">
                  <a16:creationId xmlns:a16="http://schemas.microsoft.com/office/drawing/2014/main" id="{2E12E7AB-A188-6E20-3A06-89B4C55F7B0D}"/>
                </a:ext>
              </a:extLst>
            </p:cNvPr>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7" name="Google Shape;8064;p64">
              <a:extLst>
                <a:ext uri="{FF2B5EF4-FFF2-40B4-BE49-F238E27FC236}">
                  <a16:creationId xmlns:a16="http://schemas.microsoft.com/office/drawing/2014/main" id="{57F52392-00A6-8232-199F-0AAE7260325E}"/>
                </a:ext>
              </a:extLst>
            </p:cNvPr>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8" name="Google Shape;8065;p64">
              <a:extLst>
                <a:ext uri="{FF2B5EF4-FFF2-40B4-BE49-F238E27FC236}">
                  <a16:creationId xmlns:a16="http://schemas.microsoft.com/office/drawing/2014/main" id="{35BD9256-3A3E-1AEF-C930-6AEB1BC52B8F}"/>
                </a:ext>
              </a:extLst>
            </p:cNvPr>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9" name="Google Shape;8066;p64">
              <a:extLst>
                <a:ext uri="{FF2B5EF4-FFF2-40B4-BE49-F238E27FC236}">
                  <a16:creationId xmlns:a16="http://schemas.microsoft.com/office/drawing/2014/main" id="{DCAB1FF9-82B4-57C5-21DF-5B6D584829D1}"/>
                </a:ext>
              </a:extLst>
            </p:cNvPr>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0" name="Google Shape;8067;p64">
              <a:extLst>
                <a:ext uri="{FF2B5EF4-FFF2-40B4-BE49-F238E27FC236}">
                  <a16:creationId xmlns:a16="http://schemas.microsoft.com/office/drawing/2014/main" id="{0C7BF0F4-0887-B97B-CAF0-064F8B278878}"/>
                </a:ext>
              </a:extLst>
            </p:cNvPr>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1" name="Google Shape;8068;p64">
              <a:extLst>
                <a:ext uri="{FF2B5EF4-FFF2-40B4-BE49-F238E27FC236}">
                  <a16:creationId xmlns:a16="http://schemas.microsoft.com/office/drawing/2014/main" id="{690DAB85-34E8-98A6-FE85-87EB1A016C33}"/>
                </a:ext>
              </a:extLst>
            </p:cNvPr>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2" name="Google Shape;8069;p64">
              <a:extLst>
                <a:ext uri="{FF2B5EF4-FFF2-40B4-BE49-F238E27FC236}">
                  <a16:creationId xmlns:a16="http://schemas.microsoft.com/office/drawing/2014/main" id="{6542E100-28E2-FEC5-7697-1308D382612D}"/>
                </a:ext>
              </a:extLst>
            </p:cNvPr>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3" name="Google Shape;8070;p64">
              <a:extLst>
                <a:ext uri="{FF2B5EF4-FFF2-40B4-BE49-F238E27FC236}">
                  <a16:creationId xmlns:a16="http://schemas.microsoft.com/office/drawing/2014/main" id="{BEF42D44-E780-F9E8-48AF-D7A63FC2E474}"/>
                </a:ext>
              </a:extLst>
            </p:cNvPr>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4" name="Google Shape;8071;p64">
              <a:extLst>
                <a:ext uri="{FF2B5EF4-FFF2-40B4-BE49-F238E27FC236}">
                  <a16:creationId xmlns:a16="http://schemas.microsoft.com/office/drawing/2014/main" id="{8082DB9E-5F6A-4095-6B4A-184395985046}"/>
                </a:ext>
              </a:extLst>
            </p:cNvPr>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5" name="Google Shape;8072;p64">
              <a:extLst>
                <a:ext uri="{FF2B5EF4-FFF2-40B4-BE49-F238E27FC236}">
                  <a16:creationId xmlns:a16="http://schemas.microsoft.com/office/drawing/2014/main" id="{088F5C13-FBD3-148C-7073-7FA4EED692EF}"/>
                </a:ext>
              </a:extLst>
            </p:cNvPr>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6" name="Google Shape;8073;p64">
              <a:extLst>
                <a:ext uri="{FF2B5EF4-FFF2-40B4-BE49-F238E27FC236}">
                  <a16:creationId xmlns:a16="http://schemas.microsoft.com/office/drawing/2014/main" id="{6E3DEA8A-8525-D7A4-FF79-61BDED95813F}"/>
                </a:ext>
              </a:extLst>
            </p:cNvPr>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7" name="Google Shape;8074;p64">
              <a:extLst>
                <a:ext uri="{FF2B5EF4-FFF2-40B4-BE49-F238E27FC236}">
                  <a16:creationId xmlns:a16="http://schemas.microsoft.com/office/drawing/2014/main" id="{E7B08899-94B1-304E-DE9C-259C630C4D70}"/>
                </a:ext>
              </a:extLst>
            </p:cNvPr>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8" name="Google Shape;8075;p64">
              <a:extLst>
                <a:ext uri="{FF2B5EF4-FFF2-40B4-BE49-F238E27FC236}">
                  <a16:creationId xmlns:a16="http://schemas.microsoft.com/office/drawing/2014/main" id="{2DCD5FAB-582F-605C-6E91-DEAA48EF176D}"/>
                </a:ext>
              </a:extLst>
            </p:cNvPr>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9" name="Google Shape;8076;p64">
              <a:extLst>
                <a:ext uri="{FF2B5EF4-FFF2-40B4-BE49-F238E27FC236}">
                  <a16:creationId xmlns:a16="http://schemas.microsoft.com/office/drawing/2014/main" id="{0808B8E2-9B91-A330-1CA7-E2686B3AE998}"/>
                </a:ext>
              </a:extLst>
            </p:cNvPr>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0" name="Google Shape;8077;p64">
              <a:extLst>
                <a:ext uri="{FF2B5EF4-FFF2-40B4-BE49-F238E27FC236}">
                  <a16:creationId xmlns:a16="http://schemas.microsoft.com/office/drawing/2014/main" id="{E3F2776C-FF17-6C05-7CFA-6221FDC4E94D}"/>
                </a:ext>
              </a:extLst>
            </p:cNvPr>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1" name="Google Shape;8078;p64">
              <a:extLst>
                <a:ext uri="{FF2B5EF4-FFF2-40B4-BE49-F238E27FC236}">
                  <a16:creationId xmlns:a16="http://schemas.microsoft.com/office/drawing/2014/main" id="{F14DFC11-5547-183D-47E3-73233113B6AD}"/>
                </a:ext>
              </a:extLst>
            </p:cNvPr>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2" name="Google Shape;8079;p64">
              <a:extLst>
                <a:ext uri="{FF2B5EF4-FFF2-40B4-BE49-F238E27FC236}">
                  <a16:creationId xmlns:a16="http://schemas.microsoft.com/office/drawing/2014/main" id="{234C58B6-017C-5EBA-4943-40B64B5A8BD1}"/>
                </a:ext>
              </a:extLst>
            </p:cNvPr>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3" name="Google Shape;8080;p64">
              <a:extLst>
                <a:ext uri="{FF2B5EF4-FFF2-40B4-BE49-F238E27FC236}">
                  <a16:creationId xmlns:a16="http://schemas.microsoft.com/office/drawing/2014/main" id="{7A963EDA-F0E0-BE46-02C5-7B9F10C2B9DB}"/>
                </a:ext>
              </a:extLst>
            </p:cNvPr>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4" name="Google Shape;8081;p64">
              <a:extLst>
                <a:ext uri="{FF2B5EF4-FFF2-40B4-BE49-F238E27FC236}">
                  <a16:creationId xmlns:a16="http://schemas.microsoft.com/office/drawing/2014/main" id="{ABF0A8B4-0795-66AC-E988-C611EE16AD99}"/>
                </a:ext>
              </a:extLst>
            </p:cNvPr>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5" name="Google Shape;8082;p64">
              <a:extLst>
                <a:ext uri="{FF2B5EF4-FFF2-40B4-BE49-F238E27FC236}">
                  <a16:creationId xmlns:a16="http://schemas.microsoft.com/office/drawing/2014/main" id="{DBF4E158-1F0B-6C92-38DE-B15E0F62A5B2}"/>
                </a:ext>
              </a:extLst>
            </p:cNvPr>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6" name="Google Shape;8083;p64">
              <a:extLst>
                <a:ext uri="{FF2B5EF4-FFF2-40B4-BE49-F238E27FC236}">
                  <a16:creationId xmlns:a16="http://schemas.microsoft.com/office/drawing/2014/main" id="{38C65A04-781A-6825-8EDE-2D570B806781}"/>
                </a:ext>
              </a:extLst>
            </p:cNvPr>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7" name="Google Shape;8084;p64">
              <a:extLst>
                <a:ext uri="{FF2B5EF4-FFF2-40B4-BE49-F238E27FC236}">
                  <a16:creationId xmlns:a16="http://schemas.microsoft.com/office/drawing/2014/main" id="{F2C497D1-EC47-4743-694D-1DFF4EB280A2}"/>
                </a:ext>
              </a:extLst>
            </p:cNvPr>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8" name="Google Shape;8085;p64">
              <a:extLst>
                <a:ext uri="{FF2B5EF4-FFF2-40B4-BE49-F238E27FC236}">
                  <a16:creationId xmlns:a16="http://schemas.microsoft.com/office/drawing/2014/main" id="{542C2906-8B87-720C-B43D-E05EBCD23827}"/>
                </a:ext>
              </a:extLst>
            </p:cNvPr>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9" name="Google Shape;8086;p64">
              <a:extLst>
                <a:ext uri="{FF2B5EF4-FFF2-40B4-BE49-F238E27FC236}">
                  <a16:creationId xmlns:a16="http://schemas.microsoft.com/office/drawing/2014/main" id="{DE563FD5-FC9F-A876-C7CD-CB1FC614D4C6}"/>
                </a:ext>
              </a:extLst>
            </p:cNvPr>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0" name="Google Shape;8087;p64">
              <a:extLst>
                <a:ext uri="{FF2B5EF4-FFF2-40B4-BE49-F238E27FC236}">
                  <a16:creationId xmlns:a16="http://schemas.microsoft.com/office/drawing/2014/main" id="{D17B5553-16E8-0FC2-509E-A29AD1A3A9C3}"/>
                </a:ext>
              </a:extLst>
            </p:cNvPr>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1" name="Google Shape;8088;p64">
              <a:extLst>
                <a:ext uri="{FF2B5EF4-FFF2-40B4-BE49-F238E27FC236}">
                  <a16:creationId xmlns:a16="http://schemas.microsoft.com/office/drawing/2014/main" id="{E4871225-E2DF-D42C-1296-344F4CF69BC3}"/>
                </a:ext>
              </a:extLst>
            </p:cNvPr>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2" name="Google Shape;8089;p64">
              <a:extLst>
                <a:ext uri="{FF2B5EF4-FFF2-40B4-BE49-F238E27FC236}">
                  <a16:creationId xmlns:a16="http://schemas.microsoft.com/office/drawing/2014/main" id="{B2B9C955-9160-BFDD-7723-0BDB702ACCD0}"/>
                </a:ext>
              </a:extLst>
            </p:cNvPr>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3" name="Google Shape;8090;p64">
              <a:extLst>
                <a:ext uri="{FF2B5EF4-FFF2-40B4-BE49-F238E27FC236}">
                  <a16:creationId xmlns:a16="http://schemas.microsoft.com/office/drawing/2014/main" id="{9A22AD15-1E5E-1174-24A3-3985BC6FC5E9}"/>
                </a:ext>
              </a:extLst>
            </p:cNvPr>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4" name="Google Shape;8091;p64">
              <a:extLst>
                <a:ext uri="{FF2B5EF4-FFF2-40B4-BE49-F238E27FC236}">
                  <a16:creationId xmlns:a16="http://schemas.microsoft.com/office/drawing/2014/main" id="{82B85722-DEFA-D1E9-52BA-B1A287A6873F}"/>
                </a:ext>
              </a:extLst>
            </p:cNvPr>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5" name="Google Shape;8092;p64">
              <a:extLst>
                <a:ext uri="{FF2B5EF4-FFF2-40B4-BE49-F238E27FC236}">
                  <a16:creationId xmlns:a16="http://schemas.microsoft.com/office/drawing/2014/main" id="{4AEBA4EE-9A9F-0CB2-E6C3-43B7C238E63A}"/>
                </a:ext>
              </a:extLst>
            </p:cNvPr>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6" name="Google Shape;8093;p64">
              <a:extLst>
                <a:ext uri="{FF2B5EF4-FFF2-40B4-BE49-F238E27FC236}">
                  <a16:creationId xmlns:a16="http://schemas.microsoft.com/office/drawing/2014/main" id="{C4A47883-E769-6D97-220E-11023AA033FA}"/>
                </a:ext>
              </a:extLst>
            </p:cNvPr>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7" name="Google Shape;8094;p64">
              <a:extLst>
                <a:ext uri="{FF2B5EF4-FFF2-40B4-BE49-F238E27FC236}">
                  <a16:creationId xmlns:a16="http://schemas.microsoft.com/office/drawing/2014/main" id="{261324BF-7186-1EBD-D24C-AC8A361F9A47}"/>
                </a:ext>
              </a:extLst>
            </p:cNvPr>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8" name="Google Shape;8095;p64">
              <a:extLst>
                <a:ext uri="{FF2B5EF4-FFF2-40B4-BE49-F238E27FC236}">
                  <a16:creationId xmlns:a16="http://schemas.microsoft.com/office/drawing/2014/main" id="{BEE90ED0-219B-9DF6-EA39-CA26DB15682C}"/>
                </a:ext>
              </a:extLst>
            </p:cNvPr>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9" name="Google Shape;8096;p64">
              <a:extLst>
                <a:ext uri="{FF2B5EF4-FFF2-40B4-BE49-F238E27FC236}">
                  <a16:creationId xmlns:a16="http://schemas.microsoft.com/office/drawing/2014/main" id="{94CE4541-9749-04DC-3139-D85FD6BA8C27}"/>
                </a:ext>
              </a:extLst>
            </p:cNvPr>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0" name="Google Shape;8097;p64">
              <a:extLst>
                <a:ext uri="{FF2B5EF4-FFF2-40B4-BE49-F238E27FC236}">
                  <a16:creationId xmlns:a16="http://schemas.microsoft.com/office/drawing/2014/main" id="{741AF230-3DC4-C05F-3694-C43EF1C7D778}"/>
                </a:ext>
              </a:extLst>
            </p:cNvPr>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1" name="Google Shape;8098;p64">
              <a:extLst>
                <a:ext uri="{FF2B5EF4-FFF2-40B4-BE49-F238E27FC236}">
                  <a16:creationId xmlns:a16="http://schemas.microsoft.com/office/drawing/2014/main" id="{BAEFDDED-7AE6-98AB-ACF9-64A37DE3DDC4}"/>
                </a:ext>
              </a:extLst>
            </p:cNvPr>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2" name="Google Shape;8099;p64">
              <a:extLst>
                <a:ext uri="{FF2B5EF4-FFF2-40B4-BE49-F238E27FC236}">
                  <a16:creationId xmlns:a16="http://schemas.microsoft.com/office/drawing/2014/main" id="{970467F7-EA28-F438-AE43-220CAFC09000}"/>
                </a:ext>
              </a:extLst>
            </p:cNvPr>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3" name="Google Shape;8100;p64">
              <a:extLst>
                <a:ext uri="{FF2B5EF4-FFF2-40B4-BE49-F238E27FC236}">
                  <a16:creationId xmlns:a16="http://schemas.microsoft.com/office/drawing/2014/main" id="{DDC33970-E6F8-858D-9DC3-4B6D5A3A336C}"/>
                </a:ext>
              </a:extLst>
            </p:cNvPr>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4" name="Google Shape;8101;p64">
              <a:extLst>
                <a:ext uri="{FF2B5EF4-FFF2-40B4-BE49-F238E27FC236}">
                  <a16:creationId xmlns:a16="http://schemas.microsoft.com/office/drawing/2014/main" id="{4A665094-04F3-8CB8-1BE6-C4E2AE4C9480}"/>
                </a:ext>
              </a:extLst>
            </p:cNvPr>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5" name="Google Shape;8102;p64">
              <a:extLst>
                <a:ext uri="{FF2B5EF4-FFF2-40B4-BE49-F238E27FC236}">
                  <a16:creationId xmlns:a16="http://schemas.microsoft.com/office/drawing/2014/main" id="{276AA81A-A5DB-B7AF-E789-9775DD4DAE5B}"/>
                </a:ext>
              </a:extLst>
            </p:cNvPr>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6" name="Google Shape;8103;p64">
              <a:extLst>
                <a:ext uri="{FF2B5EF4-FFF2-40B4-BE49-F238E27FC236}">
                  <a16:creationId xmlns:a16="http://schemas.microsoft.com/office/drawing/2014/main" id="{E4950A6B-EE6E-FF83-BD78-CA180204978C}"/>
                </a:ext>
              </a:extLst>
            </p:cNvPr>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7" name="Google Shape;8104;p64">
              <a:extLst>
                <a:ext uri="{FF2B5EF4-FFF2-40B4-BE49-F238E27FC236}">
                  <a16:creationId xmlns:a16="http://schemas.microsoft.com/office/drawing/2014/main" id="{AB392B45-63FB-984C-C3EC-31D9552C3930}"/>
                </a:ext>
              </a:extLst>
            </p:cNvPr>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8" name="Google Shape;8105;p64">
              <a:extLst>
                <a:ext uri="{FF2B5EF4-FFF2-40B4-BE49-F238E27FC236}">
                  <a16:creationId xmlns:a16="http://schemas.microsoft.com/office/drawing/2014/main" id="{D9550EB5-37F5-1D8D-76F2-9DC3657C8D0C}"/>
                </a:ext>
              </a:extLst>
            </p:cNvPr>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9" name="Google Shape;8106;p64">
              <a:extLst>
                <a:ext uri="{FF2B5EF4-FFF2-40B4-BE49-F238E27FC236}">
                  <a16:creationId xmlns:a16="http://schemas.microsoft.com/office/drawing/2014/main" id="{BB1F02A8-7672-3DA9-539E-22DB68498609}"/>
                </a:ext>
              </a:extLst>
            </p:cNvPr>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0" name="Google Shape;8107;p64">
              <a:extLst>
                <a:ext uri="{FF2B5EF4-FFF2-40B4-BE49-F238E27FC236}">
                  <a16:creationId xmlns:a16="http://schemas.microsoft.com/office/drawing/2014/main" id="{5DA0AB6B-99CA-6D3F-33EE-D579802B1BF5}"/>
                </a:ext>
              </a:extLst>
            </p:cNvPr>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1" name="Google Shape;8108;p64">
              <a:extLst>
                <a:ext uri="{FF2B5EF4-FFF2-40B4-BE49-F238E27FC236}">
                  <a16:creationId xmlns:a16="http://schemas.microsoft.com/office/drawing/2014/main" id="{A7158782-6901-295E-F5AF-6051F4C29BEC}"/>
                </a:ext>
              </a:extLst>
            </p:cNvPr>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2" name="Google Shape;8109;p64">
              <a:extLst>
                <a:ext uri="{FF2B5EF4-FFF2-40B4-BE49-F238E27FC236}">
                  <a16:creationId xmlns:a16="http://schemas.microsoft.com/office/drawing/2014/main" id="{B581DADB-A1D2-4C5E-41B0-B9A5DE68B7EC}"/>
                </a:ext>
              </a:extLst>
            </p:cNvPr>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3" name="Google Shape;8110;p64">
              <a:extLst>
                <a:ext uri="{FF2B5EF4-FFF2-40B4-BE49-F238E27FC236}">
                  <a16:creationId xmlns:a16="http://schemas.microsoft.com/office/drawing/2014/main" id="{C82FE5C3-8A50-D0A1-59E2-45AF8C121735}"/>
                </a:ext>
              </a:extLst>
            </p:cNvPr>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4" name="Google Shape;8111;p64">
              <a:extLst>
                <a:ext uri="{FF2B5EF4-FFF2-40B4-BE49-F238E27FC236}">
                  <a16:creationId xmlns:a16="http://schemas.microsoft.com/office/drawing/2014/main" id="{1E2E6097-004C-B4B2-CC5B-EDF0FC756E07}"/>
                </a:ext>
              </a:extLst>
            </p:cNvPr>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5" name="Google Shape;8112;p64">
              <a:extLst>
                <a:ext uri="{FF2B5EF4-FFF2-40B4-BE49-F238E27FC236}">
                  <a16:creationId xmlns:a16="http://schemas.microsoft.com/office/drawing/2014/main" id="{C6C9EEF2-D616-7063-9A4E-F823CC15C433}"/>
                </a:ext>
              </a:extLst>
            </p:cNvPr>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6" name="Google Shape;8113;p64">
              <a:extLst>
                <a:ext uri="{FF2B5EF4-FFF2-40B4-BE49-F238E27FC236}">
                  <a16:creationId xmlns:a16="http://schemas.microsoft.com/office/drawing/2014/main" id="{1A6E7A6A-CBE5-CD40-B0E4-9DBDAEFB9FA1}"/>
                </a:ext>
              </a:extLst>
            </p:cNvPr>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7" name="Google Shape;8114;p64">
              <a:extLst>
                <a:ext uri="{FF2B5EF4-FFF2-40B4-BE49-F238E27FC236}">
                  <a16:creationId xmlns:a16="http://schemas.microsoft.com/office/drawing/2014/main" id="{6097EF51-88D5-7BCC-8621-B6AAD7A9D802}"/>
                </a:ext>
              </a:extLst>
            </p:cNvPr>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8" name="Google Shape;8115;p64">
              <a:extLst>
                <a:ext uri="{FF2B5EF4-FFF2-40B4-BE49-F238E27FC236}">
                  <a16:creationId xmlns:a16="http://schemas.microsoft.com/office/drawing/2014/main" id="{C0EE96D4-CC1A-C54F-191E-EBAE78CC0200}"/>
                </a:ext>
              </a:extLst>
            </p:cNvPr>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9" name="Google Shape;8116;p64">
              <a:extLst>
                <a:ext uri="{FF2B5EF4-FFF2-40B4-BE49-F238E27FC236}">
                  <a16:creationId xmlns:a16="http://schemas.microsoft.com/office/drawing/2014/main" id="{87E1A723-0F2B-97FE-C9E0-8B528C65B339}"/>
                </a:ext>
              </a:extLst>
            </p:cNvPr>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0" name="Google Shape;8117;p64">
              <a:extLst>
                <a:ext uri="{FF2B5EF4-FFF2-40B4-BE49-F238E27FC236}">
                  <a16:creationId xmlns:a16="http://schemas.microsoft.com/office/drawing/2014/main" id="{876BDFA2-CEF0-CD30-C8A9-488E9799D1D7}"/>
                </a:ext>
              </a:extLst>
            </p:cNvPr>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1" name="Google Shape;8118;p64">
              <a:extLst>
                <a:ext uri="{FF2B5EF4-FFF2-40B4-BE49-F238E27FC236}">
                  <a16:creationId xmlns:a16="http://schemas.microsoft.com/office/drawing/2014/main" id="{AE15C713-3018-2D9C-9649-BC7199A08DC5}"/>
                </a:ext>
              </a:extLst>
            </p:cNvPr>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2" name="Google Shape;8119;p64">
              <a:extLst>
                <a:ext uri="{FF2B5EF4-FFF2-40B4-BE49-F238E27FC236}">
                  <a16:creationId xmlns:a16="http://schemas.microsoft.com/office/drawing/2014/main" id="{DD30E7FC-6126-8D2C-6F5C-49E77EEF2E3C}"/>
                </a:ext>
              </a:extLst>
            </p:cNvPr>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3" name="Google Shape;8120;p64">
              <a:extLst>
                <a:ext uri="{FF2B5EF4-FFF2-40B4-BE49-F238E27FC236}">
                  <a16:creationId xmlns:a16="http://schemas.microsoft.com/office/drawing/2014/main" id="{C205D5FA-6A93-84F5-6942-B105608A051D}"/>
                </a:ext>
              </a:extLst>
            </p:cNvPr>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4" name="Google Shape;8121;p64">
              <a:extLst>
                <a:ext uri="{FF2B5EF4-FFF2-40B4-BE49-F238E27FC236}">
                  <a16:creationId xmlns:a16="http://schemas.microsoft.com/office/drawing/2014/main" id="{792E29EA-59A1-7957-F231-3B688115717F}"/>
                </a:ext>
              </a:extLst>
            </p:cNvPr>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5" name="Google Shape;8122;p64">
              <a:extLst>
                <a:ext uri="{FF2B5EF4-FFF2-40B4-BE49-F238E27FC236}">
                  <a16:creationId xmlns:a16="http://schemas.microsoft.com/office/drawing/2014/main" id="{4231B01F-7B15-C435-A41D-E2C3791DD3C6}"/>
                </a:ext>
              </a:extLst>
            </p:cNvPr>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6" name="Google Shape;8123;p64">
              <a:extLst>
                <a:ext uri="{FF2B5EF4-FFF2-40B4-BE49-F238E27FC236}">
                  <a16:creationId xmlns:a16="http://schemas.microsoft.com/office/drawing/2014/main" id="{2904F14C-86E0-E4AE-B6A0-841297A6E9FE}"/>
                </a:ext>
              </a:extLst>
            </p:cNvPr>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7" name="Google Shape;8124;p64">
              <a:extLst>
                <a:ext uri="{FF2B5EF4-FFF2-40B4-BE49-F238E27FC236}">
                  <a16:creationId xmlns:a16="http://schemas.microsoft.com/office/drawing/2014/main" id="{86A14618-9714-56E0-5D08-EAA94DE2D8EF}"/>
                </a:ext>
              </a:extLst>
            </p:cNvPr>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8" name="Google Shape;8125;p64">
              <a:extLst>
                <a:ext uri="{FF2B5EF4-FFF2-40B4-BE49-F238E27FC236}">
                  <a16:creationId xmlns:a16="http://schemas.microsoft.com/office/drawing/2014/main" id="{5CDD69E0-82CC-8034-F90F-A5F724B7D7C4}"/>
                </a:ext>
              </a:extLst>
            </p:cNvPr>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9" name="Google Shape;8126;p64">
              <a:extLst>
                <a:ext uri="{FF2B5EF4-FFF2-40B4-BE49-F238E27FC236}">
                  <a16:creationId xmlns:a16="http://schemas.microsoft.com/office/drawing/2014/main" id="{051FBD5B-25E6-C41A-68CC-5A10BD4BE806}"/>
                </a:ext>
              </a:extLst>
            </p:cNvPr>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0" name="Google Shape;8127;p64">
              <a:extLst>
                <a:ext uri="{FF2B5EF4-FFF2-40B4-BE49-F238E27FC236}">
                  <a16:creationId xmlns:a16="http://schemas.microsoft.com/office/drawing/2014/main" id="{69C6CAF8-56C1-2B6C-A60B-E68FBFF16AC3}"/>
                </a:ext>
              </a:extLst>
            </p:cNvPr>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1" name="Google Shape;8128;p64">
              <a:extLst>
                <a:ext uri="{FF2B5EF4-FFF2-40B4-BE49-F238E27FC236}">
                  <a16:creationId xmlns:a16="http://schemas.microsoft.com/office/drawing/2014/main" id="{D40E3B06-CC45-1248-CE38-374369F742C5}"/>
                </a:ext>
              </a:extLst>
            </p:cNvPr>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2" name="Google Shape;8129;p64">
              <a:extLst>
                <a:ext uri="{FF2B5EF4-FFF2-40B4-BE49-F238E27FC236}">
                  <a16:creationId xmlns:a16="http://schemas.microsoft.com/office/drawing/2014/main" id="{7080787B-8A59-BFD8-AE8D-0E04DB6C0353}"/>
                </a:ext>
              </a:extLst>
            </p:cNvPr>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3" name="Google Shape;8130;p64">
              <a:extLst>
                <a:ext uri="{FF2B5EF4-FFF2-40B4-BE49-F238E27FC236}">
                  <a16:creationId xmlns:a16="http://schemas.microsoft.com/office/drawing/2014/main" id="{F9AB139B-49A7-9FD6-1FF4-94C5C1055E91}"/>
                </a:ext>
              </a:extLst>
            </p:cNvPr>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4" name="Google Shape;8131;p64">
              <a:extLst>
                <a:ext uri="{FF2B5EF4-FFF2-40B4-BE49-F238E27FC236}">
                  <a16:creationId xmlns:a16="http://schemas.microsoft.com/office/drawing/2014/main" id="{A7083828-71F5-1398-72CC-49B93E490EA2}"/>
                </a:ext>
              </a:extLst>
            </p:cNvPr>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5" name="Google Shape;8132;p64">
              <a:extLst>
                <a:ext uri="{FF2B5EF4-FFF2-40B4-BE49-F238E27FC236}">
                  <a16:creationId xmlns:a16="http://schemas.microsoft.com/office/drawing/2014/main" id="{F43D933C-60ED-C31C-F64B-DD36BE7091F2}"/>
                </a:ext>
              </a:extLst>
            </p:cNvPr>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6" name="Google Shape;8133;p64">
              <a:extLst>
                <a:ext uri="{FF2B5EF4-FFF2-40B4-BE49-F238E27FC236}">
                  <a16:creationId xmlns:a16="http://schemas.microsoft.com/office/drawing/2014/main" id="{12140B4A-C73C-C23C-86F5-B85043123F30}"/>
                </a:ext>
              </a:extLst>
            </p:cNvPr>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7" name="Google Shape;8134;p64">
              <a:extLst>
                <a:ext uri="{FF2B5EF4-FFF2-40B4-BE49-F238E27FC236}">
                  <a16:creationId xmlns:a16="http://schemas.microsoft.com/office/drawing/2014/main" id="{E5F967A8-EFA4-47D4-0C80-4CE1C1AF8890}"/>
                </a:ext>
              </a:extLst>
            </p:cNvPr>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8" name="Google Shape;8135;p64">
              <a:extLst>
                <a:ext uri="{FF2B5EF4-FFF2-40B4-BE49-F238E27FC236}">
                  <a16:creationId xmlns:a16="http://schemas.microsoft.com/office/drawing/2014/main" id="{40FBC70E-E122-0A78-9B3F-8A081839BAE2}"/>
                </a:ext>
              </a:extLst>
            </p:cNvPr>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9" name="Google Shape;8136;p64">
              <a:extLst>
                <a:ext uri="{FF2B5EF4-FFF2-40B4-BE49-F238E27FC236}">
                  <a16:creationId xmlns:a16="http://schemas.microsoft.com/office/drawing/2014/main" id="{0F115C01-48AD-BF78-33DD-E664480B3065}"/>
                </a:ext>
              </a:extLst>
            </p:cNvPr>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0" name="Google Shape;8137;p64">
              <a:extLst>
                <a:ext uri="{FF2B5EF4-FFF2-40B4-BE49-F238E27FC236}">
                  <a16:creationId xmlns:a16="http://schemas.microsoft.com/office/drawing/2014/main" id="{34C305BB-6260-C47C-C778-5A6305E80F5B}"/>
                </a:ext>
              </a:extLst>
            </p:cNvPr>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1" name="Google Shape;8138;p64">
              <a:extLst>
                <a:ext uri="{FF2B5EF4-FFF2-40B4-BE49-F238E27FC236}">
                  <a16:creationId xmlns:a16="http://schemas.microsoft.com/office/drawing/2014/main" id="{3E0B9381-181F-0D6C-80A0-F55D6BBBFCC2}"/>
                </a:ext>
              </a:extLst>
            </p:cNvPr>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2" name="Google Shape;8139;p64">
              <a:extLst>
                <a:ext uri="{FF2B5EF4-FFF2-40B4-BE49-F238E27FC236}">
                  <a16:creationId xmlns:a16="http://schemas.microsoft.com/office/drawing/2014/main" id="{D87B27DE-6C7E-CF00-42DD-5BBEF0E8C9D9}"/>
                </a:ext>
              </a:extLst>
            </p:cNvPr>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3" name="Google Shape;8140;p64">
              <a:extLst>
                <a:ext uri="{FF2B5EF4-FFF2-40B4-BE49-F238E27FC236}">
                  <a16:creationId xmlns:a16="http://schemas.microsoft.com/office/drawing/2014/main" id="{1F8A4206-93E4-21D9-3E12-72B3992FB49E}"/>
                </a:ext>
              </a:extLst>
            </p:cNvPr>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4" name="Google Shape;8141;p64">
              <a:extLst>
                <a:ext uri="{FF2B5EF4-FFF2-40B4-BE49-F238E27FC236}">
                  <a16:creationId xmlns:a16="http://schemas.microsoft.com/office/drawing/2014/main" id="{4662578D-5FA0-29FF-2413-591A182AF2D5}"/>
                </a:ext>
              </a:extLst>
            </p:cNvPr>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5" name="Google Shape;8142;p64">
              <a:extLst>
                <a:ext uri="{FF2B5EF4-FFF2-40B4-BE49-F238E27FC236}">
                  <a16:creationId xmlns:a16="http://schemas.microsoft.com/office/drawing/2014/main" id="{8B599BCB-1BA6-92F0-5062-E815C35086E4}"/>
                </a:ext>
              </a:extLst>
            </p:cNvPr>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6" name="Google Shape;8143;p64">
              <a:extLst>
                <a:ext uri="{FF2B5EF4-FFF2-40B4-BE49-F238E27FC236}">
                  <a16:creationId xmlns:a16="http://schemas.microsoft.com/office/drawing/2014/main" id="{EEA1C88F-3580-DDD2-51B2-1EA20E27993C}"/>
                </a:ext>
              </a:extLst>
            </p:cNvPr>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7" name="Google Shape;8144;p64">
              <a:extLst>
                <a:ext uri="{FF2B5EF4-FFF2-40B4-BE49-F238E27FC236}">
                  <a16:creationId xmlns:a16="http://schemas.microsoft.com/office/drawing/2014/main" id="{E4D0A45B-E107-758A-0A9B-EB4C6665B6C7}"/>
                </a:ext>
              </a:extLst>
            </p:cNvPr>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8" name="Google Shape;8145;p64">
              <a:extLst>
                <a:ext uri="{FF2B5EF4-FFF2-40B4-BE49-F238E27FC236}">
                  <a16:creationId xmlns:a16="http://schemas.microsoft.com/office/drawing/2014/main" id="{CFE1251D-F6C4-7E46-87FD-D84724649FAA}"/>
                </a:ext>
              </a:extLst>
            </p:cNvPr>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9" name="Google Shape;8146;p64">
              <a:extLst>
                <a:ext uri="{FF2B5EF4-FFF2-40B4-BE49-F238E27FC236}">
                  <a16:creationId xmlns:a16="http://schemas.microsoft.com/office/drawing/2014/main" id="{68A023A5-0534-C3F8-892D-20DF4A593016}"/>
                </a:ext>
              </a:extLst>
            </p:cNvPr>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0" name="Google Shape;8147;p64">
              <a:extLst>
                <a:ext uri="{FF2B5EF4-FFF2-40B4-BE49-F238E27FC236}">
                  <a16:creationId xmlns:a16="http://schemas.microsoft.com/office/drawing/2014/main" id="{3CED7D75-CFDC-BA31-AFA2-C38474A648B5}"/>
                </a:ext>
              </a:extLst>
            </p:cNvPr>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1" name="Google Shape;8148;p64">
              <a:extLst>
                <a:ext uri="{FF2B5EF4-FFF2-40B4-BE49-F238E27FC236}">
                  <a16:creationId xmlns:a16="http://schemas.microsoft.com/office/drawing/2014/main" id="{77E41FA0-0BC9-A370-CEE9-ABB14B956277}"/>
                </a:ext>
              </a:extLst>
            </p:cNvPr>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2" name="Google Shape;8149;p64">
              <a:extLst>
                <a:ext uri="{FF2B5EF4-FFF2-40B4-BE49-F238E27FC236}">
                  <a16:creationId xmlns:a16="http://schemas.microsoft.com/office/drawing/2014/main" id="{4F56D1FE-9098-DAA5-6141-DB9D82BB3A4F}"/>
                </a:ext>
              </a:extLst>
            </p:cNvPr>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3" name="Google Shape;8150;p64">
              <a:extLst>
                <a:ext uri="{FF2B5EF4-FFF2-40B4-BE49-F238E27FC236}">
                  <a16:creationId xmlns:a16="http://schemas.microsoft.com/office/drawing/2014/main" id="{72D407C4-D183-584B-F7B5-BEC28113FE42}"/>
                </a:ext>
              </a:extLst>
            </p:cNvPr>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4" name="Google Shape;8151;p64">
              <a:extLst>
                <a:ext uri="{FF2B5EF4-FFF2-40B4-BE49-F238E27FC236}">
                  <a16:creationId xmlns:a16="http://schemas.microsoft.com/office/drawing/2014/main" id="{8625AB0E-75F9-408B-DAFD-6858ECCDE7C0}"/>
                </a:ext>
              </a:extLst>
            </p:cNvPr>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5" name="Google Shape;8152;p64">
              <a:extLst>
                <a:ext uri="{FF2B5EF4-FFF2-40B4-BE49-F238E27FC236}">
                  <a16:creationId xmlns:a16="http://schemas.microsoft.com/office/drawing/2014/main" id="{14C8696B-AC9A-7D1A-A499-D8B1EDD2EE8D}"/>
                </a:ext>
              </a:extLst>
            </p:cNvPr>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6" name="Google Shape;8153;p64">
              <a:extLst>
                <a:ext uri="{FF2B5EF4-FFF2-40B4-BE49-F238E27FC236}">
                  <a16:creationId xmlns:a16="http://schemas.microsoft.com/office/drawing/2014/main" id="{E50D7691-8F34-9145-0FE5-4C4D93EC94CC}"/>
                </a:ext>
              </a:extLst>
            </p:cNvPr>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7" name="Google Shape;8154;p64">
              <a:extLst>
                <a:ext uri="{FF2B5EF4-FFF2-40B4-BE49-F238E27FC236}">
                  <a16:creationId xmlns:a16="http://schemas.microsoft.com/office/drawing/2014/main" id="{56FF8B54-D7A9-6624-9265-4ABA6EDDAD10}"/>
                </a:ext>
              </a:extLst>
            </p:cNvPr>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8" name="Google Shape;8155;p64">
              <a:extLst>
                <a:ext uri="{FF2B5EF4-FFF2-40B4-BE49-F238E27FC236}">
                  <a16:creationId xmlns:a16="http://schemas.microsoft.com/office/drawing/2014/main" id="{73A71AC4-154A-14ED-8D16-09A2259B56FF}"/>
                </a:ext>
              </a:extLst>
            </p:cNvPr>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9" name="Google Shape;8156;p64">
              <a:extLst>
                <a:ext uri="{FF2B5EF4-FFF2-40B4-BE49-F238E27FC236}">
                  <a16:creationId xmlns:a16="http://schemas.microsoft.com/office/drawing/2014/main" id="{85C8F658-86A7-DD5C-818C-BCC7ED6BB565}"/>
                </a:ext>
              </a:extLst>
            </p:cNvPr>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0" name="Google Shape;8157;p64">
              <a:extLst>
                <a:ext uri="{FF2B5EF4-FFF2-40B4-BE49-F238E27FC236}">
                  <a16:creationId xmlns:a16="http://schemas.microsoft.com/office/drawing/2014/main" id="{BA14E2B5-D78B-754C-AF03-BA0301F1D65E}"/>
                </a:ext>
              </a:extLst>
            </p:cNvPr>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1" name="Google Shape;8158;p64">
              <a:extLst>
                <a:ext uri="{FF2B5EF4-FFF2-40B4-BE49-F238E27FC236}">
                  <a16:creationId xmlns:a16="http://schemas.microsoft.com/office/drawing/2014/main" id="{4EA0C3A3-2578-28D5-38A5-CB7D44F6BDBF}"/>
                </a:ext>
              </a:extLst>
            </p:cNvPr>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2" name="Google Shape;8159;p64">
              <a:extLst>
                <a:ext uri="{FF2B5EF4-FFF2-40B4-BE49-F238E27FC236}">
                  <a16:creationId xmlns:a16="http://schemas.microsoft.com/office/drawing/2014/main" id="{6D22F0F8-1C88-1CCE-01B2-399AB8B4439E}"/>
                </a:ext>
              </a:extLst>
            </p:cNvPr>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3" name="Google Shape;8160;p64">
              <a:extLst>
                <a:ext uri="{FF2B5EF4-FFF2-40B4-BE49-F238E27FC236}">
                  <a16:creationId xmlns:a16="http://schemas.microsoft.com/office/drawing/2014/main" id="{A861FD82-C1F3-70B0-3527-D37F5395234F}"/>
                </a:ext>
              </a:extLst>
            </p:cNvPr>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4" name="Google Shape;8161;p64">
              <a:extLst>
                <a:ext uri="{FF2B5EF4-FFF2-40B4-BE49-F238E27FC236}">
                  <a16:creationId xmlns:a16="http://schemas.microsoft.com/office/drawing/2014/main" id="{7E873812-8EEC-3A13-2373-D0F717E325A7}"/>
                </a:ext>
              </a:extLst>
            </p:cNvPr>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5" name="Google Shape;8162;p64">
              <a:extLst>
                <a:ext uri="{FF2B5EF4-FFF2-40B4-BE49-F238E27FC236}">
                  <a16:creationId xmlns:a16="http://schemas.microsoft.com/office/drawing/2014/main" id="{40B33C26-29EC-9DF1-4C2B-4E644A991522}"/>
                </a:ext>
              </a:extLst>
            </p:cNvPr>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6" name="Google Shape;8163;p64">
              <a:extLst>
                <a:ext uri="{FF2B5EF4-FFF2-40B4-BE49-F238E27FC236}">
                  <a16:creationId xmlns:a16="http://schemas.microsoft.com/office/drawing/2014/main" id="{F5993C30-796E-726D-1BA7-EF4C5D6F4CF1}"/>
                </a:ext>
              </a:extLst>
            </p:cNvPr>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7" name="Google Shape;8164;p64">
              <a:extLst>
                <a:ext uri="{FF2B5EF4-FFF2-40B4-BE49-F238E27FC236}">
                  <a16:creationId xmlns:a16="http://schemas.microsoft.com/office/drawing/2014/main" id="{42EA3697-4F61-B5D2-3C67-57E2A1F4F03A}"/>
                </a:ext>
              </a:extLst>
            </p:cNvPr>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8" name="Google Shape;8165;p64">
              <a:extLst>
                <a:ext uri="{FF2B5EF4-FFF2-40B4-BE49-F238E27FC236}">
                  <a16:creationId xmlns:a16="http://schemas.microsoft.com/office/drawing/2014/main" id="{6DA5B8B2-1A20-37BC-D689-E1022DE7FBE8}"/>
                </a:ext>
              </a:extLst>
            </p:cNvPr>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9" name="Google Shape;8166;p64">
              <a:extLst>
                <a:ext uri="{FF2B5EF4-FFF2-40B4-BE49-F238E27FC236}">
                  <a16:creationId xmlns:a16="http://schemas.microsoft.com/office/drawing/2014/main" id="{65D234CC-11FA-CBE3-1E64-07290181D9D9}"/>
                </a:ext>
              </a:extLst>
            </p:cNvPr>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0" name="Google Shape;8167;p64">
              <a:extLst>
                <a:ext uri="{FF2B5EF4-FFF2-40B4-BE49-F238E27FC236}">
                  <a16:creationId xmlns:a16="http://schemas.microsoft.com/office/drawing/2014/main" id="{180D8AF1-5290-B7EF-E311-280D60BB299E}"/>
                </a:ext>
              </a:extLst>
            </p:cNvPr>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1" name="Google Shape;8168;p64">
              <a:extLst>
                <a:ext uri="{FF2B5EF4-FFF2-40B4-BE49-F238E27FC236}">
                  <a16:creationId xmlns:a16="http://schemas.microsoft.com/office/drawing/2014/main" id="{6AB73EBF-E201-0D8D-FEE4-1A03430C463C}"/>
                </a:ext>
              </a:extLst>
            </p:cNvPr>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2" name="Google Shape;8169;p64">
              <a:extLst>
                <a:ext uri="{FF2B5EF4-FFF2-40B4-BE49-F238E27FC236}">
                  <a16:creationId xmlns:a16="http://schemas.microsoft.com/office/drawing/2014/main" id="{FB18C4A9-E3C1-1502-02C1-924B24CD14D1}"/>
                </a:ext>
              </a:extLst>
            </p:cNvPr>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3" name="Google Shape;8170;p64">
              <a:extLst>
                <a:ext uri="{FF2B5EF4-FFF2-40B4-BE49-F238E27FC236}">
                  <a16:creationId xmlns:a16="http://schemas.microsoft.com/office/drawing/2014/main" id="{CECAEEE2-850B-D685-F539-7695CE1C1E9C}"/>
                </a:ext>
              </a:extLst>
            </p:cNvPr>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4" name="Google Shape;8171;p64">
              <a:extLst>
                <a:ext uri="{FF2B5EF4-FFF2-40B4-BE49-F238E27FC236}">
                  <a16:creationId xmlns:a16="http://schemas.microsoft.com/office/drawing/2014/main" id="{8D5A9BC3-D66D-2345-FAE1-EF33F1442EAE}"/>
                </a:ext>
              </a:extLst>
            </p:cNvPr>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5" name="Google Shape;8172;p64">
              <a:extLst>
                <a:ext uri="{FF2B5EF4-FFF2-40B4-BE49-F238E27FC236}">
                  <a16:creationId xmlns:a16="http://schemas.microsoft.com/office/drawing/2014/main" id="{2F524528-C5AA-A663-AEE6-3872EA82D1F7}"/>
                </a:ext>
              </a:extLst>
            </p:cNvPr>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6" name="Google Shape;8173;p64">
              <a:extLst>
                <a:ext uri="{FF2B5EF4-FFF2-40B4-BE49-F238E27FC236}">
                  <a16:creationId xmlns:a16="http://schemas.microsoft.com/office/drawing/2014/main" id="{3BE5B64C-0A39-60D2-64C8-484812C7BD83}"/>
                </a:ext>
              </a:extLst>
            </p:cNvPr>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7" name="Google Shape;8174;p64">
              <a:extLst>
                <a:ext uri="{FF2B5EF4-FFF2-40B4-BE49-F238E27FC236}">
                  <a16:creationId xmlns:a16="http://schemas.microsoft.com/office/drawing/2014/main" id="{6F8A5F65-213F-7EC2-2602-B0CA0C8147A5}"/>
                </a:ext>
              </a:extLst>
            </p:cNvPr>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8" name="Google Shape;8175;p64">
              <a:extLst>
                <a:ext uri="{FF2B5EF4-FFF2-40B4-BE49-F238E27FC236}">
                  <a16:creationId xmlns:a16="http://schemas.microsoft.com/office/drawing/2014/main" id="{415C20E6-8BF5-87C1-CFB0-6DFF32E66FD2}"/>
                </a:ext>
              </a:extLst>
            </p:cNvPr>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9" name="Google Shape;8176;p64">
              <a:extLst>
                <a:ext uri="{FF2B5EF4-FFF2-40B4-BE49-F238E27FC236}">
                  <a16:creationId xmlns:a16="http://schemas.microsoft.com/office/drawing/2014/main" id="{B8D30DA6-DD81-17AD-411D-B939E68D8908}"/>
                </a:ext>
              </a:extLst>
            </p:cNvPr>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0" name="Google Shape;8177;p64">
              <a:extLst>
                <a:ext uri="{FF2B5EF4-FFF2-40B4-BE49-F238E27FC236}">
                  <a16:creationId xmlns:a16="http://schemas.microsoft.com/office/drawing/2014/main" id="{20378C73-1006-0124-6AB8-E38672EF0D01}"/>
                </a:ext>
              </a:extLst>
            </p:cNvPr>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1" name="Google Shape;8178;p64">
              <a:extLst>
                <a:ext uri="{FF2B5EF4-FFF2-40B4-BE49-F238E27FC236}">
                  <a16:creationId xmlns:a16="http://schemas.microsoft.com/office/drawing/2014/main" id="{5FF07346-37BC-0CA9-519B-5A7F09111E96}"/>
                </a:ext>
              </a:extLst>
            </p:cNvPr>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2" name="Google Shape;8179;p64">
              <a:extLst>
                <a:ext uri="{FF2B5EF4-FFF2-40B4-BE49-F238E27FC236}">
                  <a16:creationId xmlns:a16="http://schemas.microsoft.com/office/drawing/2014/main" id="{6DADC9A1-DA59-7426-B8FE-453076E3153A}"/>
                </a:ext>
              </a:extLst>
            </p:cNvPr>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3" name="Google Shape;8180;p64">
              <a:extLst>
                <a:ext uri="{FF2B5EF4-FFF2-40B4-BE49-F238E27FC236}">
                  <a16:creationId xmlns:a16="http://schemas.microsoft.com/office/drawing/2014/main" id="{0F5A9D4F-A6F3-D683-C510-57D840282347}"/>
                </a:ext>
              </a:extLst>
            </p:cNvPr>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4" name="Google Shape;8181;p64">
              <a:extLst>
                <a:ext uri="{FF2B5EF4-FFF2-40B4-BE49-F238E27FC236}">
                  <a16:creationId xmlns:a16="http://schemas.microsoft.com/office/drawing/2014/main" id="{6E886D65-1888-7CC4-A17A-3E42EA9F0BD6}"/>
                </a:ext>
              </a:extLst>
            </p:cNvPr>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5" name="Google Shape;8182;p64">
              <a:extLst>
                <a:ext uri="{FF2B5EF4-FFF2-40B4-BE49-F238E27FC236}">
                  <a16:creationId xmlns:a16="http://schemas.microsoft.com/office/drawing/2014/main" id="{CF59095F-E786-E40C-CE9C-C551AB821A07}"/>
                </a:ext>
              </a:extLst>
            </p:cNvPr>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6" name="Google Shape;8183;p64">
              <a:extLst>
                <a:ext uri="{FF2B5EF4-FFF2-40B4-BE49-F238E27FC236}">
                  <a16:creationId xmlns:a16="http://schemas.microsoft.com/office/drawing/2014/main" id="{C7FE51CF-33F6-1854-438C-47EEBAB9300B}"/>
                </a:ext>
              </a:extLst>
            </p:cNvPr>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7" name="Google Shape;8184;p64">
              <a:extLst>
                <a:ext uri="{FF2B5EF4-FFF2-40B4-BE49-F238E27FC236}">
                  <a16:creationId xmlns:a16="http://schemas.microsoft.com/office/drawing/2014/main" id="{7FF3468A-53DE-C053-008F-70277F7E4491}"/>
                </a:ext>
              </a:extLst>
            </p:cNvPr>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8" name="Google Shape;8185;p64">
              <a:extLst>
                <a:ext uri="{FF2B5EF4-FFF2-40B4-BE49-F238E27FC236}">
                  <a16:creationId xmlns:a16="http://schemas.microsoft.com/office/drawing/2014/main" id="{2BA55195-BF0C-7CDC-DD61-5D5BD38B04CC}"/>
                </a:ext>
              </a:extLst>
            </p:cNvPr>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9" name="Google Shape;8186;p64">
              <a:extLst>
                <a:ext uri="{FF2B5EF4-FFF2-40B4-BE49-F238E27FC236}">
                  <a16:creationId xmlns:a16="http://schemas.microsoft.com/office/drawing/2014/main" id="{F3B1276D-F907-CC3F-8D81-7C99BFCF8B4D}"/>
                </a:ext>
              </a:extLst>
            </p:cNvPr>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0" name="Google Shape;8187;p64">
              <a:extLst>
                <a:ext uri="{FF2B5EF4-FFF2-40B4-BE49-F238E27FC236}">
                  <a16:creationId xmlns:a16="http://schemas.microsoft.com/office/drawing/2014/main" id="{AA4B11A9-07F3-32F3-C36F-7F3F5057AA3F}"/>
                </a:ext>
              </a:extLst>
            </p:cNvPr>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1" name="Google Shape;8188;p64">
              <a:extLst>
                <a:ext uri="{FF2B5EF4-FFF2-40B4-BE49-F238E27FC236}">
                  <a16:creationId xmlns:a16="http://schemas.microsoft.com/office/drawing/2014/main" id="{AA977A0F-6027-C4FB-D5E7-FEC20A1F9086}"/>
                </a:ext>
              </a:extLst>
            </p:cNvPr>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2" name="Google Shape;8189;p64">
              <a:extLst>
                <a:ext uri="{FF2B5EF4-FFF2-40B4-BE49-F238E27FC236}">
                  <a16:creationId xmlns:a16="http://schemas.microsoft.com/office/drawing/2014/main" id="{1C98D713-5BA2-C37F-8718-8DA7201D36B5}"/>
                </a:ext>
              </a:extLst>
            </p:cNvPr>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3" name="Google Shape;8190;p64">
              <a:extLst>
                <a:ext uri="{FF2B5EF4-FFF2-40B4-BE49-F238E27FC236}">
                  <a16:creationId xmlns:a16="http://schemas.microsoft.com/office/drawing/2014/main" id="{27647627-E51C-4777-C42E-533C3E10F406}"/>
                </a:ext>
              </a:extLst>
            </p:cNvPr>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4" name="Google Shape;8191;p64">
              <a:extLst>
                <a:ext uri="{FF2B5EF4-FFF2-40B4-BE49-F238E27FC236}">
                  <a16:creationId xmlns:a16="http://schemas.microsoft.com/office/drawing/2014/main" id="{C678F589-9492-B242-C25B-048844DEBA6A}"/>
                </a:ext>
              </a:extLst>
            </p:cNvPr>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5" name="Google Shape;8192;p64">
              <a:extLst>
                <a:ext uri="{FF2B5EF4-FFF2-40B4-BE49-F238E27FC236}">
                  <a16:creationId xmlns:a16="http://schemas.microsoft.com/office/drawing/2014/main" id="{C6A9F22C-0501-6C26-DA41-8C67ED5D40D1}"/>
                </a:ext>
              </a:extLst>
            </p:cNvPr>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6" name="Google Shape;8193;p64">
              <a:extLst>
                <a:ext uri="{FF2B5EF4-FFF2-40B4-BE49-F238E27FC236}">
                  <a16:creationId xmlns:a16="http://schemas.microsoft.com/office/drawing/2014/main" id="{2DDD9C10-1B50-87BF-ABA3-7DCF658DAB59}"/>
                </a:ext>
              </a:extLst>
            </p:cNvPr>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7" name="Google Shape;8194;p64">
              <a:extLst>
                <a:ext uri="{FF2B5EF4-FFF2-40B4-BE49-F238E27FC236}">
                  <a16:creationId xmlns:a16="http://schemas.microsoft.com/office/drawing/2014/main" id="{E06DFB88-4813-01EE-1F6D-D5CCA534FBFC}"/>
                </a:ext>
              </a:extLst>
            </p:cNvPr>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8" name="Google Shape;8195;p64">
              <a:extLst>
                <a:ext uri="{FF2B5EF4-FFF2-40B4-BE49-F238E27FC236}">
                  <a16:creationId xmlns:a16="http://schemas.microsoft.com/office/drawing/2014/main" id="{87697F20-11EC-D916-25F8-A31E05CC5DFF}"/>
                </a:ext>
              </a:extLst>
            </p:cNvPr>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9" name="Google Shape;8196;p64">
              <a:extLst>
                <a:ext uri="{FF2B5EF4-FFF2-40B4-BE49-F238E27FC236}">
                  <a16:creationId xmlns:a16="http://schemas.microsoft.com/office/drawing/2014/main" id="{43C744AE-416E-C720-4A12-CE05828F30B0}"/>
                </a:ext>
              </a:extLst>
            </p:cNvPr>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0" name="Google Shape;8197;p64">
              <a:extLst>
                <a:ext uri="{FF2B5EF4-FFF2-40B4-BE49-F238E27FC236}">
                  <a16:creationId xmlns:a16="http://schemas.microsoft.com/office/drawing/2014/main" id="{1E5E71F1-0370-3102-E76B-9BE563B1BC18}"/>
                </a:ext>
              </a:extLst>
            </p:cNvPr>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1" name="Google Shape;8198;p64">
              <a:extLst>
                <a:ext uri="{FF2B5EF4-FFF2-40B4-BE49-F238E27FC236}">
                  <a16:creationId xmlns:a16="http://schemas.microsoft.com/office/drawing/2014/main" id="{3A83DD21-6732-0080-4FE4-A8FD81577B0B}"/>
                </a:ext>
              </a:extLst>
            </p:cNvPr>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2" name="Google Shape;8199;p64">
              <a:extLst>
                <a:ext uri="{FF2B5EF4-FFF2-40B4-BE49-F238E27FC236}">
                  <a16:creationId xmlns:a16="http://schemas.microsoft.com/office/drawing/2014/main" id="{03CB6421-F651-0E86-2EF1-CE7C74CEE298}"/>
                </a:ext>
              </a:extLst>
            </p:cNvPr>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3" name="Google Shape;8200;p64">
              <a:extLst>
                <a:ext uri="{FF2B5EF4-FFF2-40B4-BE49-F238E27FC236}">
                  <a16:creationId xmlns:a16="http://schemas.microsoft.com/office/drawing/2014/main" id="{4E10274E-AA19-7475-9A08-04AADF90AEC2}"/>
                </a:ext>
              </a:extLst>
            </p:cNvPr>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4" name="Google Shape;8201;p64">
              <a:extLst>
                <a:ext uri="{FF2B5EF4-FFF2-40B4-BE49-F238E27FC236}">
                  <a16:creationId xmlns:a16="http://schemas.microsoft.com/office/drawing/2014/main" id="{8D7453BF-F4AA-539C-EFA5-7B1DADF0F6A3}"/>
                </a:ext>
              </a:extLst>
            </p:cNvPr>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5" name="Google Shape;8202;p64">
              <a:extLst>
                <a:ext uri="{FF2B5EF4-FFF2-40B4-BE49-F238E27FC236}">
                  <a16:creationId xmlns:a16="http://schemas.microsoft.com/office/drawing/2014/main" id="{EA326751-327C-303A-44E7-BA54C96CA751}"/>
                </a:ext>
              </a:extLst>
            </p:cNvPr>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6" name="Google Shape;8203;p64">
              <a:extLst>
                <a:ext uri="{FF2B5EF4-FFF2-40B4-BE49-F238E27FC236}">
                  <a16:creationId xmlns:a16="http://schemas.microsoft.com/office/drawing/2014/main" id="{A06ABB56-0AE0-74BF-F317-0A6D2051D0BB}"/>
                </a:ext>
              </a:extLst>
            </p:cNvPr>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7" name="Google Shape;8204;p64">
              <a:extLst>
                <a:ext uri="{FF2B5EF4-FFF2-40B4-BE49-F238E27FC236}">
                  <a16:creationId xmlns:a16="http://schemas.microsoft.com/office/drawing/2014/main" id="{9CBC507A-4098-3391-BA22-36046FE4F3EF}"/>
                </a:ext>
              </a:extLst>
            </p:cNvPr>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8" name="Google Shape;8205;p64">
              <a:extLst>
                <a:ext uri="{FF2B5EF4-FFF2-40B4-BE49-F238E27FC236}">
                  <a16:creationId xmlns:a16="http://schemas.microsoft.com/office/drawing/2014/main" id="{33654226-702A-29F8-85A3-A9921F3A8DAC}"/>
                </a:ext>
              </a:extLst>
            </p:cNvPr>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9" name="Google Shape;8206;p64">
              <a:extLst>
                <a:ext uri="{FF2B5EF4-FFF2-40B4-BE49-F238E27FC236}">
                  <a16:creationId xmlns:a16="http://schemas.microsoft.com/office/drawing/2014/main" id="{2191D5EA-43C1-85DB-D311-D807808257FD}"/>
                </a:ext>
              </a:extLst>
            </p:cNvPr>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0" name="Google Shape;8207;p64">
              <a:extLst>
                <a:ext uri="{FF2B5EF4-FFF2-40B4-BE49-F238E27FC236}">
                  <a16:creationId xmlns:a16="http://schemas.microsoft.com/office/drawing/2014/main" id="{C4FBA81D-14FE-4994-5776-486AB3CDBBD6}"/>
                </a:ext>
              </a:extLst>
            </p:cNvPr>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1" name="Google Shape;8208;p64">
              <a:extLst>
                <a:ext uri="{FF2B5EF4-FFF2-40B4-BE49-F238E27FC236}">
                  <a16:creationId xmlns:a16="http://schemas.microsoft.com/office/drawing/2014/main" id="{76569D82-C297-6EB9-4F53-4A7502DF2770}"/>
                </a:ext>
              </a:extLst>
            </p:cNvPr>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2" name="Google Shape;8209;p64">
              <a:extLst>
                <a:ext uri="{FF2B5EF4-FFF2-40B4-BE49-F238E27FC236}">
                  <a16:creationId xmlns:a16="http://schemas.microsoft.com/office/drawing/2014/main" id="{6E1D7410-973C-1467-8FBD-0ABD0803B8A3}"/>
                </a:ext>
              </a:extLst>
            </p:cNvPr>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3" name="Google Shape;8210;p64">
              <a:extLst>
                <a:ext uri="{FF2B5EF4-FFF2-40B4-BE49-F238E27FC236}">
                  <a16:creationId xmlns:a16="http://schemas.microsoft.com/office/drawing/2014/main" id="{4460D936-4228-584E-48F8-B991C86A9F03}"/>
                </a:ext>
              </a:extLst>
            </p:cNvPr>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4" name="Google Shape;8211;p64">
              <a:extLst>
                <a:ext uri="{FF2B5EF4-FFF2-40B4-BE49-F238E27FC236}">
                  <a16:creationId xmlns:a16="http://schemas.microsoft.com/office/drawing/2014/main" id="{A0EC0F22-B94F-66DA-AA13-682741F459C5}"/>
                </a:ext>
              </a:extLst>
            </p:cNvPr>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5" name="Google Shape;8212;p64">
              <a:extLst>
                <a:ext uri="{FF2B5EF4-FFF2-40B4-BE49-F238E27FC236}">
                  <a16:creationId xmlns:a16="http://schemas.microsoft.com/office/drawing/2014/main" id="{BF20EA1B-9127-45C8-3AFD-E94668CECBE1}"/>
                </a:ext>
              </a:extLst>
            </p:cNvPr>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6" name="Google Shape;8213;p64">
              <a:extLst>
                <a:ext uri="{FF2B5EF4-FFF2-40B4-BE49-F238E27FC236}">
                  <a16:creationId xmlns:a16="http://schemas.microsoft.com/office/drawing/2014/main" id="{A4DDB989-AA0C-6A72-A2ED-266221634CED}"/>
                </a:ext>
              </a:extLst>
            </p:cNvPr>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7" name="Google Shape;8214;p64">
              <a:extLst>
                <a:ext uri="{FF2B5EF4-FFF2-40B4-BE49-F238E27FC236}">
                  <a16:creationId xmlns:a16="http://schemas.microsoft.com/office/drawing/2014/main" id="{1E788679-5E3D-5D6F-D25A-DDC9D785783F}"/>
                </a:ext>
              </a:extLst>
            </p:cNvPr>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8" name="Google Shape;8215;p64">
              <a:extLst>
                <a:ext uri="{FF2B5EF4-FFF2-40B4-BE49-F238E27FC236}">
                  <a16:creationId xmlns:a16="http://schemas.microsoft.com/office/drawing/2014/main" id="{83E74B77-0F24-11C6-9D41-37B063CF56C3}"/>
                </a:ext>
              </a:extLst>
            </p:cNvPr>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9" name="Google Shape;8216;p64">
              <a:extLst>
                <a:ext uri="{FF2B5EF4-FFF2-40B4-BE49-F238E27FC236}">
                  <a16:creationId xmlns:a16="http://schemas.microsoft.com/office/drawing/2014/main" id="{13F9FCBA-28A4-3516-8434-25CD76E5FBBE}"/>
                </a:ext>
              </a:extLst>
            </p:cNvPr>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0" name="Google Shape;8217;p64">
              <a:extLst>
                <a:ext uri="{FF2B5EF4-FFF2-40B4-BE49-F238E27FC236}">
                  <a16:creationId xmlns:a16="http://schemas.microsoft.com/office/drawing/2014/main" id="{235B8C1B-E5CA-2025-8528-510C29AF6417}"/>
                </a:ext>
              </a:extLst>
            </p:cNvPr>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1" name="Google Shape;8218;p64">
              <a:extLst>
                <a:ext uri="{FF2B5EF4-FFF2-40B4-BE49-F238E27FC236}">
                  <a16:creationId xmlns:a16="http://schemas.microsoft.com/office/drawing/2014/main" id="{34294D0F-45BA-3524-9624-C12331AD8EBE}"/>
                </a:ext>
              </a:extLst>
            </p:cNvPr>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2" name="Google Shape;8219;p64">
              <a:extLst>
                <a:ext uri="{FF2B5EF4-FFF2-40B4-BE49-F238E27FC236}">
                  <a16:creationId xmlns:a16="http://schemas.microsoft.com/office/drawing/2014/main" id="{88C2BED9-A9CE-6C66-2C63-92CE7E791559}"/>
                </a:ext>
              </a:extLst>
            </p:cNvPr>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3" name="Google Shape;8220;p64">
              <a:extLst>
                <a:ext uri="{FF2B5EF4-FFF2-40B4-BE49-F238E27FC236}">
                  <a16:creationId xmlns:a16="http://schemas.microsoft.com/office/drawing/2014/main" id="{8ED01C99-6D52-FD2E-A142-FAE1A1EDDC15}"/>
                </a:ext>
              </a:extLst>
            </p:cNvPr>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4" name="Google Shape;8221;p64">
              <a:extLst>
                <a:ext uri="{FF2B5EF4-FFF2-40B4-BE49-F238E27FC236}">
                  <a16:creationId xmlns:a16="http://schemas.microsoft.com/office/drawing/2014/main" id="{EE95BFE8-5286-F4E5-1025-A326E6DC0EE4}"/>
                </a:ext>
              </a:extLst>
            </p:cNvPr>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5" name="Google Shape;8222;p64">
              <a:extLst>
                <a:ext uri="{FF2B5EF4-FFF2-40B4-BE49-F238E27FC236}">
                  <a16:creationId xmlns:a16="http://schemas.microsoft.com/office/drawing/2014/main" id="{E43E5C02-8880-32A1-E9CE-04778C5AF784}"/>
                </a:ext>
              </a:extLst>
            </p:cNvPr>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6" name="Google Shape;8223;p64">
              <a:extLst>
                <a:ext uri="{FF2B5EF4-FFF2-40B4-BE49-F238E27FC236}">
                  <a16:creationId xmlns:a16="http://schemas.microsoft.com/office/drawing/2014/main" id="{4CBBD37A-E69E-3829-F9B3-461AE48F996E}"/>
                </a:ext>
              </a:extLst>
            </p:cNvPr>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7" name="Google Shape;8224;p64">
              <a:extLst>
                <a:ext uri="{FF2B5EF4-FFF2-40B4-BE49-F238E27FC236}">
                  <a16:creationId xmlns:a16="http://schemas.microsoft.com/office/drawing/2014/main" id="{8CC308FB-D030-F99D-E330-0E0E78CBB3FA}"/>
                </a:ext>
              </a:extLst>
            </p:cNvPr>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8" name="Google Shape;8225;p64">
              <a:extLst>
                <a:ext uri="{FF2B5EF4-FFF2-40B4-BE49-F238E27FC236}">
                  <a16:creationId xmlns:a16="http://schemas.microsoft.com/office/drawing/2014/main" id="{22E94026-3366-AF88-E7E0-C48726EE0A06}"/>
                </a:ext>
              </a:extLst>
            </p:cNvPr>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9" name="Google Shape;8226;p64">
              <a:extLst>
                <a:ext uri="{FF2B5EF4-FFF2-40B4-BE49-F238E27FC236}">
                  <a16:creationId xmlns:a16="http://schemas.microsoft.com/office/drawing/2014/main" id="{286266EF-950A-A422-60A9-1BF3F051C2D4}"/>
                </a:ext>
              </a:extLst>
            </p:cNvPr>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0" name="Google Shape;8227;p64">
              <a:extLst>
                <a:ext uri="{FF2B5EF4-FFF2-40B4-BE49-F238E27FC236}">
                  <a16:creationId xmlns:a16="http://schemas.microsoft.com/office/drawing/2014/main" id="{700F6771-C130-ADA7-F98F-F33BB24B3D7A}"/>
                </a:ext>
              </a:extLst>
            </p:cNvPr>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1" name="Google Shape;8228;p64">
              <a:extLst>
                <a:ext uri="{FF2B5EF4-FFF2-40B4-BE49-F238E27FC236}">
                  <a16:creationId xmlns:a16="http://schemas.microsoft.com/office/drawing/2014/main" id="{3D1BD86D-9F34-44EF-3E89-0130DBCA651D}"/>
                </a:ext>
              </a:extLst>
            </p:cNvPr>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2" name="Google Shape;8229;p64">
              <a:extLst>
                <a:ext uri="{FF2B5EF4-FFF2-40B4-BE49-F238E27FC236}">
                  <a16:creationId xmlns:a16="http://schemas.microsoft.com/office/drawing/2014/main" id="{6206FF20-EAA2-7963-8B92-9D12A18E5A12}"/>
                </a:ext>
              </a:extLst>
            </p:cNvPr>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3" name="Google Shape;8230;p64">
              <a:extLst>
                <a:ext uri="{FF2B5EF4-FFF2-40B4-BE49-F238E27FC236}">
                  <a16:creationId xmlns:a16="http://schemas.microsoft.com/office/drawing/2014/main" id="{472CD263-4868-7772-63AA-442FA43BFF28}"/>
                </a:ext>
              </a:extLst>
            </p:cNvPr>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4" name="Google Shape;8231;p64">
              <a:extLst>
                <a:ext uri="{FF2B5EF4-FFF2-40B4-BE49-F238E27FC236}">
                  <a16:creationId xmlns:a16="http://schemas.microsoft.com/office/drawing/2014/main" id="{8EC66768-5D82-5C89-D405-4A1E4F317852}"/>
                </a:ext>
              </a:extLst>
            </p:cNvPr>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5" name="Google Shape;8232;p64">
              <a:extLst>
                <a:ext uri="{FF2B5EF4-FFF2-40B4-BE49-F238E27FC236}">
                  <a16:creationId xmlns:a16="http://schemas.microsoft.com/office/drawing/2014/main" id="{666A6827-9DD2-731A-278A-03ECB76550D7}"/>
                </a:ext>
              </a:extLst>
            </p:cNvPr>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6" name="Google Shape;8233;p64">
              <a:extLst>
                <a:ext uri="{FF2B5EF4-FFF2-40B4-BE49-F238E27FC236}">
                  <a16:creationId xmlns:a16="http://schemas.microsoft.com/office/drawing/2014/main" id="{4858DBB9-621B-56BC-922C-41044E853127}"/>
                </a:ext>
              </a:extLst>
            </p:cNvPr>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7" name="Google Shape;8234;p64">
              <a:extLst>
                <a:ext uri="{FF2B5EF4-FFF2-40B4-BE49-F238E27FC236}">
                  <a16:creationId xmlns:a16="http://schemas.microsoft.com/office/drawing/2014/main" id="{F1649E01-5116-FD69-8D6F-AF2E11007629}"/>
                </a:ext>
              </a:extLst>
            </p:cNvPr>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8" name="Google Shape;8235;p64">
              <a:extLst>
                <a:ext uri="{FF2B5EF4-FFF2-40B4-BE49-F238E27FC236}">
                  <a16:creationId xmlns:a16="http://schemas.microsoft.com/office/drawing/2014/main" id="{8857CFA2-79AC-4AE3-0BE8-D5074A2F7D11}"/>
                </a:ext>
              </a:extLst>
            </p:cNvPr>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9" name="Google Shape;8236;p64">
              <a:extLst>
                <a:ext uri="{FF2B5EF4-FFF2-40B4-BE49-F238E27FC236}">
                  <a16:creationId xmlns:a16="http://schemas.microsoft.com/office/drawing/2014/main" id="{9AAE5169-9B22-70B8-FD21-B2B6BA212257}"/>
                </a:ext>
              </a:extLst>
            </p:cNvPr>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0" name="Google Shape;8237;p64">
              <a:extLst>
                <a:ext uri="{FF2B5EF4-FFF2-40B4-BE49-F238E27FC236}">
                  <a16:creationId xmlns:a16="http://schemas.microsoft.com/office/drawing/2014/main" id="{C56E9F18-C947-B3A2-F4D2-23073709B8DF}"/>
                </a:ext>
              </a:extLst>
            </p:cNvPr>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1" name="Google Shape;8238;p64">
              <a:extLst>
                <a:ext uri="{FF2B5EF4-FFF2-40B4-BE49-F238E27FC236}">
                  <a16:creationId xmlns:a16="http://schemas.microsoft.com/office/drawing/2014/main" id="{7FA0BE15-4ABD-F921-6D5D-8FCFC641E923}"/>
                </a:ext>
              </a:extLst>
            </p:cNvPr>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2" name="Google Shape;8239;p64">
              <a:extLst>
                <a:ext uri="{FF2B5EF4-FFF2-40B4-BE49-F238E27FC236}">
                  <a16:creationId xmlns:a16="http://schemas.microsoft.com/office/drawing/2014/main" id="{DF4FB5A4-9545-CE8A-F529-B4F1E5665466}"/>
                </a:ext>
              </a:extLst>
            </p:cNvPr>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3" name="Google Shape;8240;p64">
              <a:extLst>
                <a:ext uri="{FF2B5EF4-FFF2-40B4-BE49-F238E27FC236}">
                  <a16:creationId xmlns:a16="http://schemas.microsoft.com/office/drawing/2014/main" id="{B1E0527B-8F75-D76B-D2A3-8A2B708EBD73}"/>
                </a:ext>
              </a:extLst>
            </p:cNvPr>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4" name="Google Shape;8241;p64">
              <a:extLst>
                <a:ext uri="{FF2B5EF4-FFF2-40B4-BE49-F238E27FC236}">
                  <a16:creationId xmlns:a16="http://schemas.microsoft.com/office/drawing/2014/main" id="{5C5DBD2E-5673-3DF6-1DCE-EE8E53100474}"/>
                </a:ext>
              </a:extLst>
            </p:cNvPr>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5" name="Google Shape;8242;p64">
              <a:extLst>
                <a:ext uri="{FF2B5EF4-FFF2-40B4-BE49-F238E27FC236}">
                  <a16:creationId xmlns:a16="http://schemas.microsoft.com/office/drawing/2014/main" id="{2045DEDF-F9D5-C487-8904-10EBFF4117DA}"/>
                </a:ext>
              </a:extLst>
            </p:cNvPr>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6" name="Google Shape;8243;p64">
              <a:extLst>
                <a:ext uri="{FF2B5EF4-FFF2-40B4-BE49-F238E27FC236}">
                  <a16:creationId xmlns:a16="http://schemas.microsoft.com/office/drawing/2014/main" id="{4DD23FD1-FB90-3597-628A-450791F1124D}"/>
                </a:ext>
              </a:extLst>
            </p:cNvPr>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7" name="Google Shape;8244;p64">
              <a:extLst>
                <a:ext uri="{FF2B5EF4-FFF2-40B4-BE49-F238E27FC236}">
                  <a16:creationId xmlns:a16="http://schemas.microsoft.com/office/drawing/2014/main" id="{78E301D2-FB7B-B493-1E88-931F142AB430}"/>
                </a:ext>
              </a:extLst>
            </p:cNvPr>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8" name="Google Shape;8245;p64">
              <a:extLst>
                <a:ext uri="{FF2B5EF4-FFF2-40B4-BE49-F238E27FC236}">
                  <a16:creationId xmlns:a16="http://schemas.microsoft.com/office/drawing/2014/main" id="{4588E540-9994-E615-D0D0-5989EA6138AC}"/>
                </a:ext>
              </a:extLst>
            </p:cNvPr>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9" name="Google Shape;8246;p64">
              <a:extLst>
                <a:ext uri="{FF2B5EF4-FFF2-40B4-BE49-F238E27FC236}">
                  <a16:creationId xmlns:a16="http://schemas.microsoft.com/office/drawing/2014/main" id="{7778B570-89FA-69FE-C2DF-0D706B78FEBF}"/>
                </a:ext>
              </a:extLst>
            </p:cNvPr>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0" name="Google Shape;8247;p64">
              <a:extLst>
                <a:ext uri="{FF2B5EF4-FFF2-40B4-BE49-F238E27FC236}">
                  <a16:creationId xmlns:a16="http://schemas.microsoft.com/office/drawing/2014/main" id="{FF50FCB7-29CD-26E7-2908-0539843EF4EB}"/>
                </a:ext>
              </a:extLst>
            </p:cNvPr>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1" name="Google Shape;8248;p64">
              <a:extLst>
                <a:ext uri="{FF2B5EF4-FFF2-40B4-BE49-F238E27FC236}">
                  <a16:creationId xmlns:a16="http://schemas.microsoft.com/office/drawing/2014/main" id="{523280D7-BA4E-DF53-6113-153C92992CE7}"/>
                </a:ext>
              </a:extLst>
            </p:cNvPr>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2" name="Google Shape;8249;p64">
              <a:extLst>
                <a:ext uri="{FF2B5EF4-FFF2-40B4-BE49-F238E27FC236}">
                  <a16:creationId xmlns:a16="http://schemas.microsoft.com/office/drawing/2014/main" id="{185E90BF-7981-CB08-81DF-581A0D9E4F0A}"/>
                </a:ext>
              </a:extLst>
            </p:cNvPr>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3" name="Google Shape;8250;p64">
              <a:extLst>
                <a:ext uri="{FF2B5EF4-FFF2-40B4-BE49-F238E27FC236}">
                  <a16:creationId xmlns:a16="http://schemas.microsoft.com/office/drawing/2014/main" id="{F71D56C2-ACA8-41D1-19CA-80D52F41D47D}"/>
                </a:ext>
              </a:extLst>
            </p:cNvPr>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4" name="Google Shape;8251;p64">
              <a:extLst>
                <a:ext uri="{FF2B5EF4-FFF2-40B4-BE49-F238E27FC236}">
                  <a16:creationId xmlns:a16="http://schemas.microsoft.com/office/drawing/2014/main" id="{ACB1AE91-0841-C2B5-F329-3002BAB02A5E}"/>
                </a:ext>
              </a:extLst>
            </p:cNvPr>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5" name="Google Shape;8252;p64">
              <a:extLst>
                <a:ext uri="{FF2B5EF4-FFF2-40B4-BE49-F238E27FC236}">
                  <a16:creationId xmlns:a16="http://schemas.microsoft.com/office/drawing/2014/main" id="{BE1F3301-43B1-85CB-872E-FC7E7C8B083C}"/>
                </a:ext>
              </a:extLst>
            </p:cNvPr>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6" name="Google Shape;8253;p64">
              <a:extLst>
                <a:ext uri="{FF2B5EF4-FFF2-40B4-BE49-F238E27FC236}">
                  <a16:creationId xmlns:a16="http://schemas.microsoft.com/office/drawing/2014/main" id="{A06666D2-DE4D-9484-4663-A07CFF16787E}"/>
                </a:ext>
              </a:extLst>
            </p:cNvPr>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7" name="Google Shape;8254;p64">
              <a:extLst>
                <a:ext uri="{FF2B5EF4-FFF2-40B4-BE49-F238E27FC236}">
                  <a16:creationId xmlns:a16="http://schemas.microsoft.com/office/drawing/2014/main" id="{CA536193-06F5-CF0D-9235-A8DD4C07C379}"/>
                </a:ext>
              </a:extLst>
            </p:cNvPr>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8" name="Google Shape;8255;p64">
              <a:extLst>
                <a:ext uri="{FF2B5EF4-FFF2-40B4-BE49-F238E27FC236}">
                  <a16:creationId xmlns:a16="http://schemas.microsoft.com/office/drawing/2014/main" id="{56AA808F-ED23-EF83-26B1-6F2F942C531E}"/>
                </a:ext>
              </a:extLst>
            </p:cNvPr>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9" name="Google Shape;8256;p64">
              <a:extLst>
                <a:ext uri="{FF2B5EF4-FFF2-40B4-BE49-F238E27FC236}">
                  <a16:creationId xmlns:a16="http://schemas.microsoft.com/office/drawing/2014/main" id="{5DF277BD-06D2-7EBA-E602-705235C8344D}"/>
                </a:ext>
              </a:extLst>
            </p:cNvPr>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0" name="Google Shape;8257;p64">
              <a:extLst>
                <a:ext uri="{FF2B5EF4-FFF2-40B4-BE49-F238E27FC236}">
                  <a16:creationId xmlns:a16="http://schemas.microsoft.com/office/drawing/2014/main" id="{B62D8054-2F19-9FE4-068C-A28C80CDEF1D}"/>
                </a:ext>
              </a:extLst>
            </p:cNvPr>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1" name="Google Shape;8258;p64">
              <a:extLst>
                <a:ext uri="{FF2B5EF4-FFF2-40B4-BE49-F238E27FC236}">
                  <a16:creationId xmlns:a16="http://schemas.microsoft.com/office/drawing/2014/main" id="{16AE7850-5EFF-062B-EE99-2CB45462011C}"/>
                </a:ext>
              </a:extLst>
            </p:cNvPr>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2" name="Google Shape;8259;p64">
              <a:extLst>
                <a:ext uri="{FF2B5EF4-FFF2-40B4-BE49-F238E27FC236}">
                  <a16:creationId xmlns:a16="http://schemas.microsoft.com/office/drawing/2014/main" id="{F6A3CCEC-2C69-A578-D91F-B605BA61E7EA}"/>
                </a:ext>
              </a:extLst>
            </p:cNvPr>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3" name="Google Shape;8260;p64">
              <a:extLst>
                <a:ext uri="{FF2B5EF4-FFF2-40B4-BE49-F238E27FC236}">
                  <a16:creationId xmlns:a16="http://schemas.microsoft.com/office/drawing/2014/main" id="{1A447058-59F5-674B-71D5-5D31FA5C8054}"/>
                </a:ext>
              </a:extLst>
            </p:cNvPr>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4" name="Google Shape;8261;p64">
              <a:extLst>
                <a:ext uri="{FF2B5EF4-FFF2-40B4-BE49-F238E27FC236}">
                  <a16:creationId xmlns:a16="http://schemas.microsoft.com/office/drawing/2014/main" id="{927B65E1-BDEB-0D92-E6C5-C5568C417A42}"/>
                </a:ext>
              </a:extLst>
            </p:cNvPr>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5" name="Google Shape;8262;p64">
              <a:extLst>
                <a:ext uri="{FF2B5EF4-FFF2-40B4-BE49-F238E27FC236}">
                  <a16:creationId xmlns:a16="http://schemas.microsoft.com/office/drawing/2014/main" id="{D3F050B8-A384-1766-AFA0-E228396876E9}"/>
                </a:ext>
              </a:extLst>
            </p:cNvPr>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6" name="Google Shape;8263;p64">
              <a:extLst>
                <a:ext uri="{FF2B5EF4-FFF2-40B4-BE49-F238E27FC236}">
                  <a16:creationId xmlns:a16="http://schemas.microsoft.com/office/drawing/2014/main" id="{783FCE0C-1D96-8B8A-758E-3CA79D927E7A}"/>
                </a:ext>
              </a:extLst>
            </p:cNvPr>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7" name="Google Shape;8264;p64">
              <a:extLst>
                <a:ext uri="{FF2B5EF4-FFF2-40B4-BE49-F238E27FC236}">
                  <a16:creationId xmlns:a16="http://schemas.microsoft.com/office/drawing/2014/main" id="{E3375AC1-3E21-FE85-C65B-B9CFFD843A61}"/>
                </a:ext>
              </a:extLst>
            </p:cNvPr>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8" name="Google Shape;8265;p64">
              <a:extLst>
                <a:ext uri="{FF2B5EF4-FFF2-40B4-BE49-F238E27FC236}">
                  <a16:creationId xmlns:a16="http://schemas.microsoft.com/office/drawing/2014/main" id="{29B7ED64-738A-2AA3-468D-273119DF1477}"/>
                </a:ext>
              </a:extLst>
            </p:cNvPr>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9" name="Google Shape;8266;p64">
              <a:extLst>
                <a:ext uri="{FF2B5EF4-FFF2-40B4-BE49-F238E27FC236}">
                  <a16:creationId xmlns:a16="http://schemas.microsoft.com/office/drawing/2014/main" id="{17A6DA02-F8D3-550D-6780-42E8491A82C6}"/>
                </a:ext>
              </a:extLst>
            </p:cNvPr>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0" name="Google Shape;8267;p64">
              <a:extLst>
                <a:ext uri="{FF2B5EF4-FFF2-40B4-BE49-F238E27FC236}">
                  <a16:creationId xmlns:a16="http://schemas.microsoft.com/office/drawing/2014/main" id="{B80E216C-402F-F8BD-022E-8C6134D5F1FB}"/>
                </a:ext>
              </a:extLst>
            </p:cNvPr>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1" name="Google Shape;8268;p64">
              <a:extLst>
                <a:ext uri="{FF2B5EF4-FFF2-40B4-BE49-F238E27FC236}">
                  <a16:creationId xmlns:a16="http://schemas.microsoft.com/office/drawing/2014/main" id="{6EB87C7A-E13C-CCA3-252D-CBE15E81C29C}"/>
                </a:ext>
              </a:extLst>
            </p:cNvPr>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2" name="Google Shape;8269;p64">
              <a:extLst>
                <a:ext uri="{FF2B5EF4-FFF2-40B4-BE49-F238E27FC236}">
                  <a16:creationId xmlns:a16="http://schemas.microsoft.com/office/drawing/2014/main" id="{2754537D-973C-6341-57E8-0CE71CBCD16A}"/>
                </a:ext>
              </a:extLst>
            </p:cNvPr>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3" name="Google Shape;8270;p64">
              <a:extLst>
                <a:ext uri="{FF2B5EF4-FFF2-40B4-BE49-F238E27FC236}">
                  <a16:creationId xmlns:a16="http://schemas.microsoft.com/office/drawing/2014/main" id="{1FCEB407-3EAE-AE5A-8AC3-40851333F17C}"/>
                </a:ext>
              </a:extLst>
            </p:cNvPr>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4" name="Google Shape;8271;p64">
              <a:extLst>
                <a:ext uri="{FF2B5EF4-FFF2-40B4-BE49-F238E27FC236}">
                  <a16:creationId xmlns:a16="http://schemas.microsoft.com/office/drawing/2014/main" id="{3E9DF682-C32C-4B4E-B7B8-EE035FE2EF3F}"/>
                </a:ext>
              </a:extLst>
            </p:cNvPr>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5" name="Google Shape;8272;p64">
              <a:extLst>
                <a:ext uri="{FF2B5EF4-FFF2-40B4-BE49-F238E27FC236}">
                  <a16:creationId xmlns:a16="http://schemas.microsoft.com/office/drawing/2014/main" id="{C13FD743-1738-F9A0-F24D-9422C6C11D8F}"/>
                </a:ext>
              </a:extLst>
            </p:cNvPr>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6" name="Google Shape;8273;p64">
              <a:extLst>
                <a:ext uri="{FF2B5EF4-FFF2-40B4-BE49-F238E27FC236}">
                  <a16:creationId xmlns:a16="http://schemas.microsoft.com/office/drawing/2014/main" id="{D0C21AC7-E8F2-A23C-3014-6AC4C7BEA3FE}"/>
                </a:ext>
              </a:extLst>
            </p:cNvPr>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7" name="Google Shape;8274;p64">
              <a:extLst>
                <a:ext uri="{FF2B5EF4-FFF2-40B4-BE49-F238E27FC236}">
                  <a16:creationId xmlns:a16="http://schemas.microsoft.com/office/drawing/2014/main" id="{79B4F2A1-A771-7556-D24F-17DAD666958E}"/>
                </a:ext>
              </a:extLst>
            </p:cNvPr>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8" name="Google Shape;8275;p64">
              <a:extLst>
                <a:ext uri="{FF2B5EF4-FFF2-40B4-BE49-F238E27FC236}">
                  <a16:creationId xmlns:a16="http://schemas.microsoft.com/office/drawing/2014/main" id="{DD609662-21AC-DB23-B6F1-03635BFCDC8B}"/>
                </a:ext>
              </a:extLst>
            </p:cNvPr>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9" name="Google Shape;8276;p64">
              <a:extLst>
                <a:ext uri="{FF2B5EF4-FFF2-40B4-BE49-F238E27FC236}">
                  <a16:creationId xmlns:a16="http://schemas.microsoft.com/office/drawing/2014/main" id="{648F71AF-1817-04A5-1F88-1C50F1FBECBF}"/>
                </a:ext>
              </a:extLst>
            </p:cNvPr>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0" name="Google Shape;8277;p64">
              <a:extLst>
                <a:ext uri="{FF2B5EF4-FFF2-40B4-BE49-F238E27FC236}">
                  <a16:creationId xmlns:a16="http://schemas.microsoft.com/office/drawing/2014/main" id="{C380A41E-C625-1FC8-989D-CF5D3B732B20}"/>
                </a:ext>
              </a:extLst>
            </p:cNvPr>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1" name="Google Shape;8278;p64">
              <a:extLst>
                <a:ext uri="{FF2B5EF4-FFF2-40B4-BE49-F238E27FC236}">
                  <a16:creationId xmlns:a16="http://schemas.microsoft.com/office/drawing/2014/main" id="{F74929CA-ADF0-84C4-CD2E-C71AA5A2ED80}"/>
                </a:ext>
              </a:extLst>
            </p:cNvPr>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2" name="Google Shape;8279;p64">
              <a:extLst>
                <a:ext uri="{FF2B5EF4-FFF2-40B4-BE49-F238E27FC236}">
                  <a16:creationId xmlns:a16="http://schemas.microsoft.com/office/drawing/2014/main" id="{E6233FE0-5BD0-9D3A-554F-4A89513ECFBB}"/>
                </a:ext>
              </a:extLst>
            </p:cNvPr>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3" name="Google Shape;8280;p64">
              <a:extLst>
                <a:ext uri="{FF2B5EF4-FFF2-40B4-BE49-F238E27FC236}">
                  <a16:creationId xmlns:a16="http://schemas.microsoft.com/office/drawing/2014/main" id="{10AC9322-7AB9-93D2-61CB-3EDAF151AB05}"/>
                </a:ext>
              </a:extLst>
            </p:cNvPr>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4" name="Google Shape;8281;p64">
              <a:extLst>
                <a:ext uri="{FF2B5EF4-FFF2-40B4-BE49-F238E27FC236}">
                  <a16:creationId xmlns:a16="http://schemas.microsoft.com/office/drawing/2014/main" id="{C7180BE9-1ED2-37AF-D96F-31404463F4AD}"/>
                </a:ext>
              </a:extLst>
            </p:cNvPr>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5" name="Google Shape;8282;p64">
              <a:extLst>
                <a:ext uri="{FF2B5EF4-FFF2-40B4-BE49-F238E27FC236}">
                  <a16:creationId xmlns:a16="http://schemas.microsoft.com/office/drawing/2014/main" id="{05ABE179-95DC-775D-AD85-0153224271DB}"/>
                </a:ext>
              </a:extLst>
            </p:cNvPr>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6" name="Google Shape;8283;p64">
              <a:extLst>
                <a:ext uri="{FF2B5EF4-FFF2-40B4-BE49-F238E27FC236}">
                  <a16:creationId xmlns:a16="http://schemas.microsoft.com/office/drawing/2014/main" id="{B09DC475-3C58-E5EB-C414-1CD8F4218089}"/>
                </a:ext>
              </a:extLst>
            </p:cNvPr>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7" name="Google Shape;8284;p64">
              <a:extLst>
                <a:ext uri="{FF2B5EF4-FFF2-40B4-BE49-F238E27FC236}">
                  <a16:creationId xmlns:a16="http://schemas.microsoft.com/office/drawing/2014/main" id="{EBAC4C80-579F-F034-ECE6-C850268ACB71}"/>
                </a:ext>
              </a:extLst>
            </p:cNvPr>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8" name="Google Shape;8285;p64">
              <a:extLst>
                <a:ext uri="{FF2B5EF4-FFF2-40B4-BE49-F238E27FC236}">
                  <a16:creationId xmlns:a16="http://schemas.microsoft.com/office/drawing/2014/main" id="{6A5970CA-2E40-D392-4FF1-CC5D40EAA813}"/>
                </a:ext>
              </a:extLst>
            </p:cNvPr>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9" name="Google Shape;8286;p64">
              <a:extLst>
                <a:ext uri="{FF2B5EF4-FFF2-40B4-BE49-F238E27FC236}">
                  <a16:creationId xmlns:a16="http://schemas.microsoft.com/office/drawing/2014/main" id="{6B8BCADB-8953-43E2-8040-CA289DD41439}"/>
                </a:ext>
              </a:extLst>
            </p:cNvPr>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0" name="Google Shape;8287;p64">
              <a:extLst>
                <a:ext uri="{FF2B5EF4-FFF2-40B4-BE49-F238E27FC236}">
                  <a16:creationId xmlns:a16="http://schemas.microsoft.com/office/drawing/2014/main" id="{095AC4A7-43A3-361A-EB50-B5598AE99B73}"/>
                </a:ext>
              </a:extLst>
            </p:cNvPr>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1" name="Google Shape;8288;p64">
              <a:extLst>
                <a:ext uri="{FF2B5EF4-FFF2-40B4-BE49-F238E27FC236}">
                  <a16:creationId xmlns:a16="http://schemas.microsoft.com/office/drawing/2014/main" id="{15C876EC-C4C3-78BC-59D5-B997DA09D698}"/>
                </a:ext>
              </a:extLst>
            </p:cNvPr>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2" name="Google Shape;8289;p64">
              <a:extLst>
                <a:ext uri="{FF2B5EF4-FFF2-40B4-BE49-F238E27FC236}">
                  <a16:creationId xmlns:a16="http://schemas.microsoft.com/office/drawing/2014/main" id="{887DB4DA-BE1B-3D48-87F6-2A7B45CB3F14}"/>
                </a:ext>
              </a:extLst>
            </p:cNvPr>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3" name="Google Shape;8290;p64">
              <a:extLst>
                <a:ext uri="{FF2B5EF4-FFF2-40B4-BE49-F238E27FC236}">
                  <a16:creationId xmlns:a16="http://schemas.microsoft.com/office/drawing/2014/main" id="{003D1F93-D5CA-F3C8-301B-F65F2BD4841D}"/>
                </a:ext>
              </a:extLst>
            </p:cNvPr>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4" name="Google Shape;8291;p64">
              <a:extLst>
                <a:ext uri="{FF2B5EF4-FFF2-40B4-BE49-F238E27FC236}">
                  <a16:creationId xmlns:a16="http://schemas.microsoft.com/office/drawing/2014/main" id="{86472A2C-7051-434E-2F0F-FFF9E18A9F51}"/>
                </a:ext>
              </a:extLst>
            </p:cNvPr>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5" name="Google Shape;8292;p64">
              <a:extLst>
                <a:ext uri="{FF2B5EF4-FFF2-40B4-BE49-F238E27FC236}">
                  <a16:creationId xmlns:a16="http://schemas.microsoft.com/office/drawing/2014/main" id="{DE24B928-F244-0621-8606-CA5D8FB64224}"/>
                </a:ext>
              </a:extLst>
            </p:cNvPr>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6" name="Google Shape;8293;p64">
              <a:extLst>
                <a:ext uri="{FF2B5EF4-FFF2-40B4-BE49-F238E27FC236}">
                  <a16:creationId xmlns:a16="http://schemas.microsoft.com/office/drawing/2014/main" id="{98655804-D440-7BFE-0F8F-95F8461D5709}"/>
                </a:ext>
              </a:extLst>
            </p:cNvPr>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7" name="Google Shape;8294;p64">
              <a:extLst>
                <a:ext uri="{FF2B5EF4-FFF2-40B4-BE49-F238E27FC236}">
                  <a16:creationId xmlns:a16="http://schemas.microsoft.com/office/drawing/2014/main" id="{14BD4DB0-AF5E-083D-3816-926225610FCD}"/>
                </a:ext>
              </a:extLst>
            </p:cNvPr>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8" name="Google Shape;8295;p64">
              <a:extLst>
                <a:ext uri="{FF2B5EF4-FFF2-40B4-BE49-F238E27FC236}">
                  <a16:creationId xmlns:a16="http://schemas.microsoft.com/office/drawing/2014/main" id="{9352E851-542C-80FB-E8FC-0295735F0EDF}"/>
                </a:ext>
              </a:extLst>
            </p:cNvPr>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9" name="Google Shape;8296;p64">
              <a:extLst>
                <a:ext uri="{FF2B5EF4-FFF2-40B4-BE49-F238E27FC236}">
                  <a16:creationId xmlns:a16="http://schemas.microsoft.com/office/drawing/2014/main" id="{507BFFC7-EB36-2747-41E9-0EFF6C0BC758}"/>
                </a:ext>
              </a:extLst>
            </p:cNvPr>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0" name="Google Shape;8297;p64">
              <a:extLst>
                <a:ext uri="{FF2B5EF4-FFF2-40B4-BE49-F238E27FC236}">
                  <a16:creationId xmlns:a16="http://schemas.microsoft.com/office/drawing/2014/main" id="{79680C49-5774-B39F-DD02-700C7D627272}"/>
                </a:ext>
              </a:extLst>
            </p:cNvPr>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1" name="Google Shape;8298;p64">
              <a:extLst>
                <a:ext uri="{FF2B5EF4-FFF2-40B4-BE49-F238E27FC236}">
                  <a16:creationId xmlns:a16="http://schemas.microsoft.com/office/drawing/2014/main" id="{C12E3691-3F97-D90C-E8B5-6CFD4297EA88}"/>
                </a:ext>
              </a:extLst>
            </p:cNvPr>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2" name="Google Shape;8299;p64">
              <a:extLst>
                <a:ext uri="{FF2B5EF4-FFF2-40B4-BE49-F238E27FC236}">
                  <a16:creationId xmlns:a16="http://schemas.microsoft.com/office/drawing/2014/main" id="{9A752865-189A-5E18-7442-5543915384A2}"/>
                </a:ext>
              </a:extLst>
            </p:cNvPr>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3" name="Google Shape;8300;p64">
              <a:extLst>
                <a:ext uri="{FF2B5EF4-FFF2-40B4-BE49-F238E27FC236}">
                  <a16:creationId xmlns:a16="http://schemas.microsoft.com/office/drawing/2014/main" id="{6F57FD9F-F169-A136-D02B-92EF5F37A538}"/>
                </a:ext>
              </a:extLst>
            </p:cNvPr>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4" name="Google Shape;8301;p64">
              <a:extLst>
                <a:ext uri="{FF2B5EF4-FFF2-40B4-BE49-F238E27FC236}">
                  <a16:creationId xmlns:a16="http://schemas.microsoft.com/office/drawing/2014/main" id="{4443BCB4-89A4-8713-BC3D-32086E433FE4}"/>
                </a:ext>
              </a:extLst>
            </p:cNvPr>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5" name="Google Shape;8302;p64">
              <a:extLst>
                <a:ext uri="{FF2B5EF4-FFF2-40B4-BE49-F238E27FC236}">
                  <a16:creationId xmlns:a16="http://schemas.microsoft.com/office/drawing/2014/main" id="{5570CBE2-02BD-FCEF-9A6F-7B51AA18FB76}"/>
                </a:ext>
              </a:extLst>
            </p:cNvPr>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6" name="Google Shape;8303;p64">
              <a:extLst>
                <a:ext uri="{FF2B5EF4-FFF2-40B4-BE49-F238E27FC236}">
                  <a16:creationId xmlns:a16="http://schemas.microsoft.com/office/drawing/2014/main" id="{1B9F646F-6711-302A-3E75-3447F84ADCD0}"/>
                </a:ext>
              </a:extLst>
            </p:cNvPr>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7" name="Google Shape;8304;p64">
              <a:extLst>
                <a:ext uri="{FF2B5EF4-FFF2-40B4-BE49-F238E27FC236}">
                  <a16:creationId xmlns:a16="http://schemas.microsoft.com/office/drawing/2014/main" id="{D78ED980-7F1A-2292-8A67-D2826CC70F96}"/>
                </a:ext>
              </a:extLst>
            </p:cNvPr>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8" name="Google Shape;8305;p64">
              <a:extLst>
                <a:ext uri="{FF2B5EF4-FFF2-40B4-BE49-F238E27FC236}">
                  <a16:creationId xmlns:a16="http://schemas.microsoft.com/office/drawing/2014/main" id="{6E237EF4-84AB-2806-70CA-AFFFD73E7177}"/>
                </a:ext>
              </a:extLst>
            </p:cNvPr>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9" name="Google Shape;8306;p64">
              <a:extLst>
                <a:ext uri="{FF2B5EF4-FFF2-40B4-BE49-F238E27FC236}">
                  <a16:creationId xmlns:a16="http://schemas.microsoft.com/office/drawing/2014/main" id="{CCE7F6D0-A453-87DC-9822-B48AABAC6ABD}"/>
                </a:ext>
              </a:extLst>
            </p:cNvPr>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0" name="Google Shape;8307;p64">
              <a:extLst>
                <a:ext uri="{FF2B5EF4-FFF2-40B4-BE49-F238E27FC236}">
                  <a16:creationId xmlns:a16="http://schemas.microsoft.com/office/drawing/2014/main" id="{638AF9D5-6E7A-9F46-47AB-D2185D3DE947}"/>
                </a:ext>
              </a:extLst>
            </p:cNvPr>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1" name="Google Shape;8308;p64">
              <a:extLst>
                <a:ext uri="{FF2B5EF4-FFF2-40B4-BE49-F238E27FC236}">
                  <a16:creationId xmlns:a16="http://schemas.microsoft.com/office/drawing/2014/main" id="{CC042141-B930-7336-6B31-B79284570AA7}"/>
                </a:ext>
              </a:extLst>
            </p:cNvPr>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2" name="Google Shape;8309;p64">
              <a:extLst>
                <a:ext uri="{FF2B5EF4-FFF2-40B4-BE49-F238E27FC236}">
                  <a16:creationId xmlns:a16="http://schemas.microsoft.com/office/drawing/2014/main" id="{6B6F2441-E912-76C7-83A0-89A89ABCC692}"/>
                </a:ext>
              </a:extLst>
            </p:cNvPr>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3" name="Google Shape;8310;p64">
              <a:extLst>
                <a:ext uri="{FF2B5EF4-FFF2-40B4-BE49-F238E27FC236}">
                  <a16:creationId xmlns:a16="http://schemas.microsoft.com/office/drawing/2014/main" id="{8939FD48-8CE8-5648-CB5F-9F15A22B3F37}"/>
                </a:ext>
              </a:extLst>
            </p:cNvPr>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4" name="Google Shape;8311;p64">
              <a:extLst>
                <a:ext uri="{FF2B5EF4-FFF2-40B4-BE49-F238E27FC236}">
                  <a16:creationId xmlns:a16="http://schemas.microsoft.com/office/drawing/2014/main" id="{E64B233A-8221-EF62-B840-E61D5DCAA7B3}"/>
                </a:ext>
              </a:extLst>
            </p:cNvPr>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5" name="Google Shape;8312;p64">
              <a:extLst>
                <a:ext uri="{FF2B5EF4-FFF2-40B4-BE49-F238E27FC236}">
                  <a16:creationId xmlns:a16="http://schemas.microsoft.com/office/drawing/2014/main" id="{3AA3485B-7E3B-624A-3C95-BFB5C493BFF4}"/>
                </a:ext>
              </a:extLst>
            </p:cNvPr>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6" name="Google Shape;8313;p64">
              <a:extLst>
                <a:ext uri="{FF2B5EF4-FFF2-40B4-BE49-F238E27FC236}">
                  <a16:creationId xmlns:a16="http://schemas.microsoft.com/office/drawing/2014/main" id="{EA9F09AC-9967-2405-41EE-009528C0A875}"/>
                </a:ext>
              </a:extLst>
            </p:cNvPr>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7" name="Google Shape;8314;p64">
              <a:extLst>
                <a:ext uri="{FF2B5EF4-FFF2-40B4-BE49-F238E27FC236}">
                  <a16:creationId xmlns:a16="http://schemas.microsoft.com/office/drawing/2014/main" id="{31711F64-8291-144E-22F8-EF79FBBE0E1B}"/>
                </a:ext>
              </a:extLst>
            </p:cNvPr>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8" name="Google Shape;8315;p64">
              <a:extLst>
                <a:ext uri="{FF2B5EF4-FFF2-40B4-BE49-F238E27FC236}">
                  <a16:creationId xmlns:a16="http://schemas.microsoft.com/office/drawing/2014/main" id="{A7A6D631-DAB8-2EE4-AFA2-DF709FB02867}"/>
                </a:ext>
              </a:extLst>
            </p:cNvPr>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9" name="Google Shape;8316;p64">
              <a:extLst>
                <a:ext uri="{FF2B5EF4-FFF2-40B4-BE49-F238E27FC236}">
                  <a16:creationId xmlns:a16="http://schemas.microsoft.com/office/drawing/2014/main" id="{95C2E52F-A598-CE54-76B7-1BB461510A8A}"/>
                </a:ext>
              </a:extLst>
            </p:cNvPr>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0" name="Google Shape;8317;p64">
              <a:extLst>
                <a:ext uri="{FF2B5EF4-FFF2-40B4-BE49-F238E27FC236}">
                  <a16:creationId xmlns:a16="http://schemas.microsoft.com/office/drawing/2014/main" id="{C9EEBDCD-83A4-8068-5CBB-EAC274B89489}"/>
                </a:ext>
              </a:extLst>
            </p:cNvPr>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1" name="Google Shape;8318;p64">
              <a:extLst>
                <a:ext uri="{FF2B5EF4-FFF2-40B4-BE49-F238E27FC236}">
                  <a16:creationId xmlns:a16="http://schemas.microsoft.com/office/drawing/2014/main" id="{A4A9617C-FE82-4D80-E0C6-223AB487DE3B}"/>
                </a:ext>
              </a:extLst>
            </p:cNvPr>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82" name="Google Shape;8319;p64">
            <a:extLst>
              <a:ext uri="{FF2B5EF4-FFF2-40B4-BE49-F238E27FC236}">
                <a16:creationId xmlns:a16="http://schemas.microsoft.com/office/drawing/2014/main" id="{077376AB-32E9-B4F1-1840-B4BE7DB1FE71}"/>
              </a:ext>
            </a:extLst>
          </p:cNvPr>
          <p:cNvGrpSpPr/>
          <p:nvPr/>
        </p:nvGrpSpPr>
        <p:grpSpPr>
          <a:xfrm>
            <a:off x="4797047" y="4087843"/>
            <a:ext cx="2988459" cy="1774208"/>
            <a:chOff x="3597785" y="3065882"/>
            <a:chExt cx="2241344" cy="1330656"/>
          </a:xfrm>
        </p:grpSpPr>
        <p:grpSp>
          <p:nvGrpSpPr>
            <p:cNvPr id="12183" name="Google Shape;8320;p64">
              <a:extLst>
                <a:ext uri="{FF2B5EF4-FFF2-40B4-BE49-F238E27FC236}">
                  <a16:creationId xmlns:a16="http://schemas.microsoft.com/office/drawing/2014/main" id="{F05D460B-682F-5D9D-BF7C-013001281ED7}"/>
                </a:ext>
              </a:extLst>
            </p:cNvPr>
            <p:cNvGrpSpPr/>
            <p:nvPr/>
          </p:nvGrpSpPr>
          <p:grpSpPr>
            <a:xfrm>
              <a:off x="5296908" y="3937355"/>
              <a:ext cx="143198" cy="32380"/>
              <a:chOff x="5296908" y="3937355"/>
              <a:chExt cx="143198" cy="32380"/>
            </a:xfrm>
          </p:grpSpPr>
          <p:sp>
            <p:nvSpPr>
              <p:cNvPr id="12987" name="Google Shape;8321;p64">
                <a:extLst>
                  <a:ext uri="{FF2B5EF4-FFF2-40B4-BE49-F238E27FC236}">
                    <a16:creationId xmlns:a16="http://schemas.microsoft.com/office/drawing/2014/main" id="{42E382E9-4D42-0634-BED9-B97E6B58AF5D}"/>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988" name="Google Shape;8322;p64">
                <a:extLst>
                  <a:ext uri="{FF2B5EF4-FFF2-40B4-BE49-F238E27FC236}">
                    <a16:creationId xmlns:a16="http://schemas.microsoft.com/office/drawing/2014/main" id="{F6C881F8-9002-6E6B-485B-A945B59C1EEB}"/>
                  </a:ext>
                </a:extLst>
              </p:cNvPr>
              <p:cNvGrpSpPr/>
              <p:nvPr/>
            </p:nvGrpSpPr>
            <p:grpSpPr>
              <a:xfrm>
                <a:off x="5402331" y="3937355"/>
                <a:ext cx="37776" cy="32380"/>
                <a:chOff x="5402331" y="3937355"/>
                <a:chExt cx="37776" cy="32380"/>
              </a:xfrm>
            </p:grpSpPr>
            <p:sp>
              <p:nvSpPr>
                <p:cNvPr id="12992" name="Google Shape;8323;p64">
                  <a:extLst>
                    <a:ext uri="{FF2B5EF4-FFF2-40B4-BE49-F238E27FC236}">
                      <a16:creationId xmlns:a16="http://schemas.microsoft.com/office/drawing/2014/main" id="{2D9A159F-A168-478A-8E1C-B7D0530652F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3" name="Google Shape;8324;p64">
                  <a:extLst>
                    <a:ext uri="{FF2B5EF4-FFF2-40B4-BE49-F238E27FC236}">
                      <a16:creationId xmlns:a16="http://schemas.microsoft.com/office/drawing/2014/main" id="{CA0DDDC5-3EBC-5F8B-DC50-D1075DD4632A}"/>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89" name="Google Shape;8325;p64">
                <a:extLst>
                  <a:ext uri="{FF2B5EF4-FFF2-40B4-BE49-F238E27FC236}">
                    <a16:creationId xmlns:a16="http://schemas.microsoft.com/office/drawing/2014/main" id="{FC3E3E9B-0279-DD3F-EC54-E2B624479605}"/>
                  </a:ext>
                </a:extLst>
              </p:cNvPr>
              <p:cNvGrpSpPr/>
              <p:nvPr/>
            </p:nvGrpSpPr>
            <p:grpSpPr>
              <a:xfrm>
                <a:off x="5296908" y="3937355"/>
                <a:ext cx="37783" cy="32380"/>
                <a:chOff x="5296908" y="3937355"/>
                <a:chExt cx="37783" cy="32380"/>
              </a:xfrm>
            </p:grpSpPr>
            <p:sp>
              <p:nvSpPr>
                <p:cNvPr id="12990" name="Google Shape;8326;p64">
                  <a:extLst>
                    <a:ext uri="{FF2B5EF4-FFF2-40B4-BE49-F238E27FC236}">
                      <a16:creationId xmlns:a16="http://schemas.microsoft.com/office/drawing/2014/main" id="{15EBC3F7-0F07-D47F-6E25-51F09FD3AEAB}"/>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1" name="Google Shape;8327;p64">
                  <a:extLst>
                    <a:ext uri="{FF2B5EF4-FFF2-40B4-BE49-F238E27FC236}">
                      <a16:creationId xmlns:a16="http://schemas.microsoft.com/office/drawing/2014/main" id="{CB31DADA-6C01-C964-99DC-21B3BCA32CBF}"/>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4" name="Google Shape;8328;p64">
              <a:extLst>
                <a:ext uri="{FF2B5EF4-FFF2-40B4-BE49-F238E27FC236}">
                  <a16:creationId xmlns:a16="http://schemas.microsoft.com/office/drawing/2014/main" id="{44635834-9FE2-91D8-FFA8-7FE328B10E1F}"/>
                </a:ext>
              </a:extLst>
            </p:cNvPr>
            <p:cNvGrpSpPr/>
            <p:nvPr/>
          </p:nvGrpSpPr>
          <p:grpSpPr>
            <a:xfrm>
              <a:off x="4724163" y="3119631"/>
              <a:ext cx="120838" cy="84218"/>
              <a:chOff x="4724163" y="3119631"/>
              <a:chExt cx="120838" cy="84218"/>
            </a:xfrm>
          </p:grpSpPr>
          <p:grpSp>
            <p:nvGrpSpPr>
              <p:cNvPr id="12972" name="Google Shape;8329;p64">
                <a:extLst>
                  <a:ext uri="{FF2B5EF4-FFF2-40B4-BE49-F238E27FC236}">
                    <a16:creationId xmlns:a16="http://schemas.microsoft.com/office/drawing/2014/main" id="{5F8B59BD-E4EC-DA68-38D9-B23BE1A35043}"/>
                  </a:ext>
                </a:extLst>
              </p:cNvPr>
              <p:cNvGrpSpPr/>
              <p:nvPr/>
            </p:nvGrpSpPr>
            <p:grpSpPr>
              <a:xfrm>
                <a:off x="4746712" y="3132773"/>
                <a:ext cx="86869" cy="56424"/>
                <a:chOff x="4746712" y="3132773"/>
                <a:chExt cx="86869" cy="56424"/>
              </a:xfrm>
            </p:grpSpPr>
            <p:sp>
              <p:nvSpPr>
                <p:cNvPr id="12985" name="Google Shape;8330;p64">
                  <a:extLst>
                    <a:ext uri="{FF2B5EF4-FFF2-40B4-BE49-F238E27FC236}">
                      <a16:creationId xmlns:a16="http://schemas.microsoft.com/office/drawing/2014/main" id="{E3E63587-07D1-187A-E901-6D5912C3804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6" name="Google Shape;8331;p64">
                  <a:extLst>
                    <a:ext uri="{FF2B5EF4-FFF2-40B4-BE49-F238E27FC236}">
                      <a16:creationId xmlns:a16="http://schemas.microsoft.com/office/drawing/2014/main" id="{533CF7F8-2AB8-41F0-EB09-9C9F46AFA38A}"/>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3" name="Google Shape;8332;p64">
                <a:extLst>
                  <a:ext uri="{FF2B5EF4-FFF2-40B4-BE49-F238E27FC236}">
                    <a16:creationId xmlns:a16="http://schemas.microsoft.com/office/drawing/2014/main" id="{D5277DE9-A10D-2E2F-64C0-F30CB058CF50}"/>
                  </a:ext>
                </a:extLst>
              </p:cNvPr>
              <p:cNvGrpSpPr/>
              <p:nvPr/>
            </p:nvGrpSpPr>
            <p:grpSpPr>
              <a:xfrm>
                <a:off x="4773634" y="3143336"/>
                <a:ext cx="37776" cy="32451"/>
                <a:chOff x="4773634" y="3143336"/>
                <a:chExt cx="37776" cy="32451"/>
              </a:xfrm>
            </p:grpSpPr>
            <p:sp>
              <p:nvSpPr>
                <p:cNvPr id="12983" name="Google Shape;8333;p64">
                  <a:extLst>
                    <a:ext uri="{FF2B5EF4-FFF2-40B4-BE49-F238E27FC236}">
                      <a16:creationId xmlns:a16="http://schemas.microsoft.com/office/drawing/2014/main" id="{2EFF5D8E-8B9F-5A05-364B-E3B34D1CD835}"/>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4" name="Google Shape;8334;p64">
                  <a:extLst>
                    <a:ext uri="{FF2B5EF4-FFF2-40B4-BE49-F238E27FC236}">
                      <a16:creationId xmlns:a16="http://schemas.microsoft.com/office/drawing/2014/main" id="{757D71BD-B63F-AAFD-0F9F-1FD0A418D857}"/>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4" name="Google Shape;8335;p64">
                <a:extLst>
                  <a:ext uri="{FF2B5EF4-FFF2-40B4-BE49-F238E27FC236}">
                    <a16:creationId xmlns:a16="http://schemas.microsoft.com/office/drawing/2014/main" id="{95B851FA-64E8-8B86-4A18-39C9EBE04816}"/>
                  </a:ext>
                </a:extLst>
              </p:cNvPr>
              <p:cNvGrpSpPr/>
              <p:nvPr/>
            </p:nvGrpSpPr>
            <p:grpSpPr>
              <a:xfrm>
                <a:off x="4724163" y="3131248"/>
                <a:ext cx="37776" cy="32459"/>
                <a:chOff x="4724163" y="3131248"/>
                <a:chExt cx="37776" cy="32459"/>
              </a:xfrm>
            </p:grpSpPr>
            <p:sp>
              <p:nvSpPr>
                <p:cNvPr id="12981" name="Google Shape;8336;p64">
                  <a:extLst>
                    <a:ext uri="{FF2B5EF4-FFF2-40B4-BE49-F238E27FC236}">
                      <a16:creationId xmlns:a16="http://schemas.microsoft.com/office/drawing/2014/main" id="{80E0DAA4-80D8-067E-EBDB-0CDCE654F8C8}"/>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2" name="Google Shape;8337;p64">
                  <a:extLst>
                    <a:ext uri="{FF2B5EF4-FFF2-40B4-BE49-F238E27FC236}">
                      <a16:creationId xmlns:a16="http://schemas.microsoft.com/office/drawing/2014/main" id="{7D193ED8-D623-68DE-22A3-8CD2E2EA74BE}"/>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5" name="Google Shape;8338;p64">
                <a:extLst>
                  <a:ext uri="{FF2B5EF4-FFF2-40B4-BE49-F238E27FC236}">
                    <a16:creationId xmlns:a16="http://schemas.microsoft.com/office/drawing/2014/main" id="{3949A741-976A-3AB6-D1C3-E268E7B30A01}"/>
                  </a:ext>
                </a:extLst>
              </p:cNvPr>
              <p:cNvGrpSpPr/>
              <p:nvPr/>
            </p:nvGrpSpPr>
            <p:grpSpPr>
              <a:xfrm>
                <a:off x="4755081" y="3176054"/>
                <a:ext cx="32357" cy="27795"/>
                <a:chOff x="4755081" y="3176054"/>
                <a:chExt cx="32357" cy="27795"/>
              </a:xfrm>
            </p:grpSpPr>
            <p:sp>
              <p:nvSpPr>
                <p:cNvPr id="12979" name="Google Shape;8339;p64">
                  <a:extLst>
                    <a:ext uri="{FF2B5EF4-FFF2-40B4-BE49-F238E27FC236}">
                      <a16:creationId xmlns:a16="http://schemas.microsoft.com/office/drawing/2014/main" id="{7EA1F398-A49A-952B-EE47-D5D11C672FD5}"/>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0" name="Google Shape;8340;p64">
                  <a:extLst>
                    <a:ext uri="{FF2B5EF4-FFF2-40B4-BE49-F238E27FC236}">
                      <a16:creationId xmlns:a16="http://schemas.microsoft.com/office/drawing/2014/main" id="{5FDC1A73-C976-5A04-BE78-AB0DD86ED71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6" name="Google Shape;8341;p64">
                <a:extLst>
                  <a:ext uri="{FF2B5EF4-FFF2-40B4-BE49-F238E27FC236}">
                    <a16:creationId xmlns:a16="http://schemas.microsoft.com/office/drawing/2014/main" id="{C6FAFFA6-8F32-4C3B-7292-9BD1298F375E}"/>
                  </a:ext>
                </a:extLst>
              </p:cNvPr>
              <p:cNvGrpSpPr/>
              <p:nvPr/>
            </p:nvGrpSpPr>
            <p:grpSpPr>
              <a:xfrm>
                <a:off x="4812550" y="3119631"/>
                <a:ext cx="32451" cy="27803"/>
                <a:chOff x="4812550" y="3119631"/>
                <a:chExt cx="32451" cy="27803"/>
              </a:xfrm>
            </p:grpSpPr>
            <p:sp>
              <p:nvSpPr>
                <p:cNvPr id="12977" name="Google Shape;8342;p64">
                  <a:extLst>
                    <a:ext uri="{FF2B5EF4-FFF2-40B4-BE49-F238E27FC236}">
                      <a16:creationId xmlns:a16="http://schemas.microsoft.com/office/drawing/2014/main" id="{FB6A3F96-9A0B-422D-5D64-EBD7EDAE47B3}"/>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8" name="Google Shape;8343;p64">
                  <a:extLst>
                    <a:ext uri="{FF2B5EF4-FFF2-40B4-BE49-F238E27FC236}">
                      <a16:creationId xmlns:a16="http://schemas.microsoft.com/office/drawing/2014/main" id="{79E9B3B9-DE09-A8F9-F6C6-9E743AB7B6E0}"/>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5" name="Google Shape;8344;p64">
              <a:extLst>
                <a:ext uri="{FF2B5EF4-FFF2-40B4-BE49-F238E27FC236}">
                  <a16:creationId xmlns:a16="http://schemas.microsoft.com/office/drawing/2014/main" id="{8D3C8F3B-11FC-5F15-1E99-561EABBDBA6B}"/>
                </a:ext>
              </a:extLst>
            </p:cNvPr>
            <p:cNvGrpSpPr/>
            <p:nvPr/>
          </p:nvGrpSpPr>
          <p:grpSpPr>
            <a:xfrm>
              <a:off x="5382826" y="4027197"/>
              <a:ext cx="268967" cy="250422"/>
              <a:chOff x="5382826" y="4027197"/>
              <a:chExt cx="268967" cy="250422"/>
            </a:xfrm>
          </p:grpSpPr>
          <p:grpSp>
            <p:nvGrpSpPr>
              <p:cNvPr id="12944" name="Google Shape;8345;p64">
                <a:extLst>
                  <a:ext uri="{FF2B5EF4-FFF2-40B4-BE49-F238E27FC236}">
                    <a16:creationId xmlns:a16="http://schemas.microsoft.com/office/drawing/2014/main" id="{4909CC6E-B956-A63F-8D30-41965D802502}"/>
                  </a:ext>
                </a:extLst>
              </p:cNvPr>
              <p:cNvGrpSpPr/>
              <p:nvPr/>
            </p:nvGrpSpPr>
            <p:grpSpPr>
              <a:xfrm>
                <a:off x="5405280" y="4042510"/>
                <a:ext cx="237570" cy="218647"/>
                <a:chOff x="5405280" y="4042510"/>
                <a:chExt cx="237570" cy="218647"/>
              </a:xfrm>
            </p:grpSpPr>
            <p:sp>
              <p:nvSpPr>
                <p:cNvPr id="12966" name="Google Shape;8346;p64">
                  <a:extLst>
                    <a:ext uri="{FF2B5EF4-FFF2-40B4-BE49-F238E27FC236}">
                      <a16:creationId xmlns:a16="http://schemas.microsoft.com/office/drawing/2014/main" id="{2B3D2CB5-AC10-B986-8837-B880C7EB4ECA}"/>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7" name="Google Shape;8347;p64">
                  <a:extLst>
                    <a:ext uri="{FF2B5EF4-FFF2-40B4-BE49-F238E27FC236}">
                      <a16:creationId xmlns:a16="http://schemas.microsoft.com/office/drawing/2014/main" id="{5CABD1E3-5D8F-02C3-FB75-BD8F5884D874}"/>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8" name="Google Shape;8348;p64">
                  <a:extLst>
                    <a:ext uri="{FF2B5EF4-FFF2-40B4-BE49-F238E27FC236}">
                      <a16:creationId xmlns:a16="http://schemas.microsoft.com/office/drawing/2014/main" id="{B8AAC316-C9A2-482E-2F64-709AF1083AB2}"/>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9" name="Google Shape;8349;p64">
                  <a:extLst>
                    <a:ext uri="{FF2B5EF4-FFF2-40B4-BE49-F238E27FC236}">
                      <a16:creationId xmlns:a16="http://schemas.microsoft.com/office/drawing/2014/main" id="{4596A0F7-2A0A-3B11-6523-E2869DA44EC9}"/>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0" name="Google Shape;8350;p64">
                  <a:extLst>
                    <a:ext uri="{FF2B5EF4-FFF2-40B4-BE49-F238E27FC236}">
                      <a16:creationId xmlns:a16="http://schemas.microsoft.com/office/drawing/2014/main" id="{40CC2497-29CA-E758-1B33-A70B3E9E6F24}"/>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1" name="Google Shape;8351;p64">
                  <a:extLst>
                    <a:ext uri="{FF2B5EF4-FFF2-40B4-BE49-F238E27FC236}">
                      <a16:creationId xmlns:a16="http://schemas.microsoft.com/office/drawing/2014/main" id="{33B81104-2A8F-2544-908E-4CBA4321BB10}"/>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5" name="Google Shape;8352;p64">
                <a:extLst>
                  <a:ext uri="{FF2B5EF4-FFF2-40B4-BE49-F238E27FC236}">
                    <a16:creationId xmlns:a16="http://schemas.microsoft.com/office/drawing/2014/main" id="{F4A7661B-90CA-0C94-AC3A-C842D16DA7AD}"/>
                  </a:ext>
                </a:extLst>
              </p:cNvPr>
              <p:cNvGrpSpPr/>
              <p:nvPr/>
            </p:nvGrpSpPr>
            <p:grpSpPr>
              <a:xfrm>
                <a:off x="5382826" y="4125549"/>
                <a:ext cx="37776" cy="32380"/>
                <a:chOff x="5382826" y="4125549"/>
                <a:chExt cx="37776" cy="32380"/>
              </a:xfrm>
            </p:grpSpPr>
            <p:sp>
              <p:nvSpPr>
                <p:cNvPr id="12964" name="Google Shape;8353;p64">
                  <a:extLst>
                    <a:ext uri="{FF2B5EF4-FFF2-40B4-BE49-F238E27FC236}">
                      <a16:creationId xmlns:a16="http://schemas.microsoft.com/office/drawing/2014/main" id="{AABD0299-BB22-D69B-046E-9FF5B8069261}"/>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5" name="Google Shape;8354;p64">
                  <a:extLst>
                    <a:ext uri="{FF2B5EF4-FFF2-40B4-BE49-F238E27FC236}">
                      <a16:creationId xmlns:a16="http://schemas.microsoft.com/office/drawing/2014/main" id="{7E93B0E7-2D5C-F683-581D-942FEB318FA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6" name="Google Shape;8355;p64">
                <a:extLst>
                  <a:ext uri="{FF2B5EF4-FFF2-40B4-BE49-F238E27FC236}">
                    <a16:creationId xmlns:a16="http://schemas.microsoft.com/office/drawing/2014/main" id="{30C4E049-6725-B681-EA12-213C0246293C}"/>
                  </a:ext>
                </a:extLst>
              </p:cNvPr>
              <p:cNvGrpSpPr/>
              <p:nvPr/>
            </p:nvGrpSpPr>
            <p:grpSpPr>
              <a:xfrm>
                <a:off x="5475680" y="4195587"/>
                <a:ext cx="37783" cy="32364"/>
                <a:chOff x="5475680" y="4195587"/>
                <a:chExt cx="37783" cy="32364"/>
              </a:xfrm>
            </p:grpSpPr>
            <p:sp>
              <p:nvSpPr>
                <p:cNvPr id="12962" name="Google Shape;8356;p64">
                  <a:extLst>
                    <a:ext uri="{FF2B5EF4-FFF2-40B4-BE49-F238E27FC236}">
                      <a16:creationId xmlns:a16="http://schemas.microsoft.com/office/drawing/2014/main" id="{854D41FB-13F2-DC32-E5EB-7B2A23AEC95A}"/>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3" name="Google Shape;8357;p64">
                  <a:extLst>
                    <a:ext uri="{FF2B5EF4-FFF2-40B4-BE49-F238E27FC236}">
                      <a16:creationId xmlns:a16="http://schemas.microsoft.com/office/drawing/2014/main" id="{CC5F9528-9E1B-ABCF-A5AE-1771AE7B2633}"/>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7" name="Google Shape;8358;p64">
                <a:extLst>
                  <a:ext uri="{FF2B5EF4-FFF2-40B4-BE49-F238E27FC236}">
                    <a16:creationId xmlns:a16="http://schemas.microsoft.com/office/drawing/2014/main" id="{72D7244D-F89D-62DB-99B7-5A8C05D926C9}"/>
                  </a:ext>
                </a:extLst>
              </p:cNvPr>
              <p:cNvGrpSpPr/>
              <p:nvPr/>
            </p:nvGrpSpPr>
            <p:grpSpPr>
              <a:xfrm>
                <a:off x="5532575" y="4027197"/>
                <a:ext cx="33308" cy="32262"/>
                <a:chOff x="5532575" y="4027197"/>
                <a:chExt cx="33308" cy="32262"/>
              </a:xfrm>
            </p:grpSpPr>
            <p:sp>
              <p:nvSpPr>
                <p:cNvPr id="12960" name="Google Shape;8359;p64">
                  <a:extLst>
                    <a:ext uri="{FF2B5EF4-FFF2-40B4-BE49-F238E27FC236}">
                      <a16:creationId xmlns:a16="http://schemas.microsoft.com/office/drawing/2014/main" id="{1100ECBC-B06D-9D0C-DA03-A2A849E5E103}"/>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1" name="Google Shape;8360;p64">
                  <a:extLst>
                    <a:ext uri="{FF2B5EF4-FFF2-40B4-BE49-F238E27FC236}">
                      <a16:creationId xmlns:a16="http://schemas.microsoft.com/office/drawing/2014/main" id="{C79E1D6A-842A-8309-DE6E-57EF733CCCE4}"/>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8" name="Google Shape;8361;p64">
                <a:extLst>
                  <a:ext uri="{FF2B5EF4-FFF2-40B4-BE49-F238E27FC236}">
                    <a16:creationId xmlns:a16="http://schemas.microsoft.com/office/drawing/2014/main" id="{C80FB416-0813-8B4B-31FA-6A97CFCAB370}"/>
                  </a:ext>
                </a:extLst>
              </p:cNvPr>
              <p:cNvGrpSpPr/>
              <p:nvPr/>
            </p:nvGrpSpPr>
            <p:grpSpPr>
              <a:xfrm>
                <a:off x="5590706" y="4245348"/>
                <a:ext cx="33497" cy="32270"/>
                <a:chOff x="5590706" y="4245348"/>
                <a:chExt cx="33497" cy="32270"/>
              </a:xfrm>
            </p:grpSpPr>
            <p:sp>
              <p:nvSpPr>
                <p:cNvPr id="12958" name="Google Shape;8362;p64">
                  <a:extLst>
                    <a:ext uri="{FF2B5EF4-FFF2-40B4-BE49-F238E27FC236}">
                      <a16:creationId xmlns:a16="http://schemas.microsoft.com/office/drawing/2014/main" id="{B4A14A91-2016-53E5-CACD-4DB3502DC691}"/>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9" name="Google Shape;8363;p64">
                  <a:extLst>
                    <a:ext uri="{FF2B5EF4-FFF2-40B4-BE49-F238E27FC236}">
                      <a16:creationId xmlns:a16="http://schemas.microsoft.com/office/drawing/2014/main" id="{8130A199-3CCD-782A-4A96-49F55790C147}"/>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49" name="Google Shape;8364;p64">
                <a:extLst>
                  <a:ext uri="{FF2B5EF4-FFF2-40B4-BE49-F238E27FC236}">
                    <a16:creationId xmlns:a16="http://schemas.microsoft.com/office/drawing/2014/main" id="{D0EC3EB4-225B-3939-2795-8B58886B811C}"/>
                  </a:ext>
                </a:extLst>
              </p:cNvPr>
              <p:cNvGrpSpPr/>
              <p:nvPr/>
            </p:nvGrpSpPr>
            <p:grpSpPr>
              <a:xfrm>
                <a:off x="5618681" y="4109677"/>
                <a:ext cx="33112" cy="32357"/>
                <a:chOff x="5618681" y="4109677"/>
                <a:chExt cx="33112" cy="32357"/>
              </a:xfrm>
            </p:grpSpPr>
            <p:sp>
              <p:nvSpPr>
                <p:cNvPr id="12956" name="Google Shape;8365;p64">
                  <a:extLst>
                    <a:ext uri="{FF2B5EF4-FFF2-40B4-BE49-F238E27FC236}">
                      <a16:creationId xmlns:a16="http://schemas.microsoft.com/office/drawing/2014/main" id="{D0E4B500-959D-958E-A05D-F1AA0FAD0048}"/>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7" name="Google Shape;8366;p64">
                  <a:extLst>
                    <a:ext uri="{FF2B5EF4-FFF2-40B4-BE49-F238E27FC236}">
                      <a16:creationId xmlns:a16="http://schemas.microsoft.com/office/drawing/2014/main" id="{69C6FA31-ABCD-4795-F9A6-891D57828DA1}"/>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0" name="Google Shape;8367;p64">
                <a:extLst>
                  <a:ext uri="{FF2B5EF4-FFF2-40B4-BE49-F238E27FC236}">
                    <a16:creationId xmlns:a16="http://schemas.microsoft.com/office/drawing/2014/main" id="{F3CAE3C8-B3B6-C0B4-337C-807D9BD4FF71}"/>
                  </a:ext>
                </a:extLst>
              </p:cNvPr>
              <p:cNvGrpSpPr/>
              <p:nvPr/>
            </p:nvGrpSpPr>
            <p:grpSpPr>
              <a:xfrm>
                <a:off x="5479298" y="4128262"/>
                <a:ext cx="31405" cy="26906"/>
                <a:chOff x="5479298" y="4128262"/>
                <a:chExt cx="31405" cy="26906"/>
              </a:xfrm>
            </p:grpSpPr>
            <p:sp>
              <p:nvSpPr>
                <p:cNvPr id="12954" name="Google Shape;8368;p64">
                  <a:extLst>
                    <a:ext uri="{FF2B5EF4-FFF2-40B4-BE49-F238E27FC236}">
                      <a16:creationId xmlns:a16="http://schemas.microsoft.com/office/drawing/2014/main" id="{58EC0728-1415-9677-ED1D-5288F8880C4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5" name="Google Shape;8369;p64">
                  <a:extLst>
                    <a:ext uri="{FF2B5EF4-FFF2-40B4-BE49-F238E27FC236}">
                      <a16:creationId xmlns:a16="http://schemas.microsoft.com/office/drawing/2014/main" id="{EE665C7A-F63F-F05F-3384-15E9CE8621A9}"/>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51" name="Google Shape;8370;p64">
                <a:extLst>
                  <a:ext uri="{FF2B5EF4-FFF2-40B4-BE49-F238E27FC236}">
                    <a16:creationId xmlns:a16="http://schemas.microsoft.com/office/drawing/2014/main" id="{04A8BE88-895A-3355-3D8F-822141B84FF1}"/>
                  </a:ext>
                </a:extLst>
              </p:cNvPr>
              <p:cNvGrpSpPr/>
              <p:nvPr/>
            </p:nvGrpSpPr>
            <p:grpSpPr>
              <a:xfrm>
                <a:off x="5582903" y="4180116"/>
                <a:ext cx="31499" cy="26898"/>
                <a:chOff x="5582903" y="4180116"/>
                <a:chExt cx="31499" cy="26898"/>
              </a:xfrm>
            </p:grpSpPr>
            <p:sp>
              <p:nvSpPr>
                <p:cNvPr id="12952" name="Google Shape;8371;p64">
                  <a:extLst>
                    <a:ext uri="{FF2B5EF4-FFF2-40B4-BE49-F238E27FC236}">
                      <a16:creationId xmlns:a16="http://schemas.microsoft.com/office/drawing/2014/main" id="{89D44AAB-C7E5-5EA6-1866-195747DC7A7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3" name="Google Shape;8372;p64">
                  <a:extLst>
                    <a:ext uri="{FF2B5EF4-FFF2-40B4-BE49-F238E27FC236}">
                      <a16:creationId xmlns:a16="http://schemas.microsoft.com/office/drawing/2014/main" id="{16CB0689-6371-A52C-E5DA-F79EFC60AADA}"/>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6" name="Google Shape;8373;p64">
              <a:extLst>
                <a:ext uri="{FF2B5EF4-FFF2-40B4-BE49-F238E27FC236}">
                  <a16:creationId xmlns:a16="http://schemas.microsoft.com/office/drawing/2014/main" id="{0C05E682-48E8-50D0-6C99-144F7E3796C7}"/>
                </a:ext>
              </a:extLst>
            </p:cNvPr>
            <p:cNvGrpSpPr/>
            <p:nvPr/>
          </p:nvGrpSpPr>
          <p:grpSpPr>
            <a:xfrm>
              <a:off x="3977681" y="3230323"/>
              <a:ext cx="94584" cy="84085"/>
              <a:chOff x="3977681" y="3230323"/>
              <a:chExt cx="94584" cy="84085"/>
            </a:xfrm>
          </p:grpSpPr>
          <p:grpSp>
            <p:nvGrpSpPr>
              <p:cNvPr id="12928" name="Google Shape;8374;p64">
                <a:extLst>
                  <a:ext uri="{FF2B5EF4-FFF2-40B4-BE49-F238E27FC236}">
                    <a16:creationId xmlns:a16="http://schemas.microsoft.com/office/drawing/2014/main" id="{4093F668-6AD7-5A40-C66B-E01A9457135D}"/>
                  </a:ext>
                </a:extLst>
              </p:cNvPr>
              <p:cNvGrpSpPr/>
              <p:nvPr/>
            </p:nvGrpSpPr>
            <p:grpSpPr>
              <a:xfrm>
                <a:off x="4000135" y="3243041"/>
                <a:ext cx="59570" cy="57186"/>
                <a:chOff x="4000135" y="3243041"/>
                <a:chExt cx="59570" cy="57186"/>
              </a:xfrm>
            </p:grpSpPr>
            <p:sp>
              <p:nvSpPr>
                <p:cNvPr id="12941" name="Google Shape;8375;p64">
                  <a:extLst>
                    <a:ext uri="{FF2B5EF4-FFF2-40B4-BE49-F238E27FC236}">
                      <a16:creationId xmlns:a16="http://schemas.microsoft.com/office/drawing/2014/main" id="{A05917C5-7BE4-AF28-28E2-AA9C33D53F05}"/>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2" name="Google Shape;8376;p64">
                  <a:extLst>
                    <a:ext uri="{FF2B5EF4-FFF2-40B4-BE49-F238E27FC236}">
                      <a16:creationId xmlns:a16="http://schemas.microsoft.com/office/drawing/2014/main" id="{6D75D9C5-0DF7-B190-2CC0-41D1CDA6EDF5}"/>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3" name="Google Shape;8377;p64">
                  <a:extLst>
                    <a:ext uri="{FF2B5EF4-FFF2-40B4-BE49-F238E27FC236}">
                      <a16:creationId xmlns:a16="http://schemas.microsoft.com/office/drawing/2014/main" id="{869E76AA-0DAB-7C04-1E99-C46E473F9059}"/>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29" name="Google Shape;8378;p64">
                <a:extLst>
                  <a:ext uri="{FF2B5EF4-FFF2-40B4-BE49-F238E27FC236}">
                    <a16:creationId xmlns:a16="http://schemas.microsoft.com/office/drawing/2014/main" id="{3E0FF49C-2325-EC78-2085-C6CF7BA83281}"/>
                  </a:ext>
                </a:extLst>
              </p:cNvPr>
              <p:cNvGrpSpPr/>
              <p:nvPr/>
            </p:nvGrpSpPr>
            <p:grpSpPr>
              <a:xfrm>
                <a:off x="3977681" y="3245872"/>
                <a:ext cx="37783" cy="32380"/>
                <a:chOff x="3977681" y="3245872"/>
                <a:chExt cx="37783" cy="32380"/>
              </a:xfrm>
            </p:grpSpPr>
            <p:sp>
              <p:nvSpPr>
                <p:cNvPr id="12939" name="Google Shape;8379;p64">
                  <a:extLst>
                    <a:ext uri="{FF2B5EF4-FFF2-40B4-BE49-F238E27FC236}">
                      <a16:creationId xmlns:a16="http://schemas.microsoft.com/office/drawing/2014/main" id="{959D0918-3480-2AFE-3496-2210AA4D8F13}"/>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0" name="Google Shape;8380;p64">
                  <a:extLst>
                    <a:ext uri="{FF2B5EF4-FFF2-40B4-BE49-F238E27FC236}">
                      <a16:creationId xmlns:a16="http://schemas.microsoft.com/office/drawing/2014/main" id="{13FE413F-449F-026E-9406-9CA120DD63A9}"/>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0" name="Google Shape;8381;p64">
                <a:extLst>
                  <a:ext uri="{FF2B5EF4-FFF2-40B4-BE49-F238E27FC236}">
                    <a16:creationId xmlns:a16="http://schemas.microsoft.com/office/drawing/2014/main" id="{C5D96B79-F7E8-95C4-4A77-6B5FD19DE008}"/>
                  </a:ext>
                </a:extLst>
              </p:cNvPr>
              <p:cNvGrpSpPr/>
              <p:nvPr/>
            </p:nvGrpSpPr>
            <p:grpSpPr>
              <a:xfrm>
                <a:off x="4040860" y="3262672"/>
                <a:ext cx="31405" cy="27001"/>
                <a:chOff x="4040860" y="3262672"/>
                <a:chExt cx="31405" cy="27001"/>
              </a:xfrm>
            </p:grpSpPr>
            <p:sp>
              <p:nvSpPr>
                <p:cNvPr id="12937" name="Google Shape;8382;p64">
                  <a:extLst>
                    <a:ext uri="{FF2B5EF4-FFF2-40B4-BE49-F238E27FC236}">
                      <a16:creationId xmlns:a16="http://schemas.microsoft.com/office/drawing/2014/main" id="{264F31F3-342E-5F06-F764-29BF5EB772D5}"/>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8" name="Google Shape;8383;p64">
                  <a:extLst>
                    <a:ext uri="{FF2B5EF4-FFF2-40B4-BE49-F238E27FC236}">
                      <a16:creationId xmlns:a16="http://schemas.microsoft.com/office/drawing/2014/main" id="{93B93B17-0CFD-669C-8023-429B1F78F9BF}"/>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1" name="Google Shape;8384;p64">
                <a:extLst>
                  <a:ext uri="{FF2B5EF4-FFF2-40B4-BE49-F238E27FC236}">
                    <a16:creationId xmlns:a16="http://schemas.microsoft.com/office/drawing/2014/main" id="{8187C82C-A8E4-C2AF-226D-58062132FBC1}"/>
                  </a:ext>
                </a:extLst>
              </p:cNvPr>
              <p:cNvGrpSpPr/>
              <p:nvPr/>
            </p:nvGrpSpPr>
            <p:grpSpPr>
              <a:xfrm>
                <a:off x="4021072" y="3230323"/>
                <a:ext cx="31397" cy="26906"/>
                <a:chOff x="4021072" y="3230323"/>
                <a:chExt cx="31397" cy="26906"/>
              </a:xfrm>
            </p:grpSpPr>
            <p:sp>
              <p:nvSpPr>
                <p:cNvPr id="12935" name="Google Shape;8385;p64">
                  <a:extLst>
                    <a:ext uri="{FF2B5EF4-FFF2-40B4-BE49-F238E27FC236}">
                      <a16:creationId xmlns:a16="http://schemas.microsoft.com/office/drawing/2014/main" id="{609FCF5A-FE43-1BD8-7518-EEA5565E00E6}"/>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6" name="Google Shape;8386;p64">
                  <a:extLst>
                    <a:ext uri="{FF2B5EF4-FFF2-40B4-BE49-F238E27FC236}">
                      <a16:creationId xmlns:a16="http://schemas.microsoft.com/office/drawing/2014/main" id="{CAD87156-BEEF-A07E-AF97-A3CD23B1422F}"/>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32" name="Google Shape;8387;p64">
                <a:extLst>
                  <a:ext uri="{FF2B5EF4-FFF2-40B4-BE49-F238E27FC236}">
                    <a16:creationId xmlns:a16="http://schemas.microsoft.com/office/drawing/2014/main" id="{423E9C86-C65A-47DC-88F1-5C5A7F60D996}"/>
                  </a:ext>
                </a:extLst>
              </p:cNvPr>
              <p:cNvGrpSpPr/>
              <p:nvPr/>
            </p:nvGrpSpPr>
            <p:grpSpPr>
              <a:xfrm>
                <a:off x="4001472" y="3287462"/>
                <a:ext cx="31499" cy="26945"/>
                <a:chOff x="4001472" y="3287462"/>
                <a:chExt cx="31499" cy="26945"/>
              </a:xfrm>
            </p:grpSpPr>
            <p:sp>
              <p:nvSpPr>
                <p:cNvPr id="12933" name="Google Shape;8388;p64">
                  <a:extLst>
                    <a:ext uri="{FF2B5EF4-FFF2-40B4-BE49-F238E27FC236}">
                      <a16:creationId xmlns:a16="http://schemas.microsoft.com/office/drawing/2014/main" id="{D9E7C010-2A17-148A-25BA-1B977AF266D3}"/>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4" name="Google Shape;8389;p64">
                  <a:extLst>
                    <a:ext uri="{FF2B5EF4-FFF2-40B4-BE49-F238E27FC236}">
                      <a16:creationId xmlns:a16="http://schemas.microsoft.com/office/drawing/2014/main" id="{65BB5148-374E-17ED-5B6D-E3039B8797CA}"/>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7" name="Google Shape;8390;p64">
              <a:extLst>
                <a:ext uri="{FF2B5EF4-FFF2-40B4-BE49-F238E27FC236}">
                  <a16:creationId xmlns:a16="http://schemas.microsoft.com/office/drawing/2014/main" id="{B02404FF-1A3A-5BBD-7AD6-10FDEE2C0C3F}"/>
                </a:ext>
              </a:extLst>
            </p:cNvPr>
            <p:cNvGrpSpPr/>
            <p:nvPr/>
          </p:nvGrpSpPr>
          <p:grpSpPr>
            <a:xfrm>
              <a:off x="4084715" y="3258865"/>
              <a:ext cx="184961" cy="137268"/>
              <a:chOff x="4084715" y="3258865"/>
              <a:chExt cx="184961" cy="137268"/>
            </a:xfrm>
          </p:grpSpPr>
          <p:grpSp>
            <p:nvGrpSpPr>
              <p:cNvPr id="12905" name="Google Shape;8391;p64">
                <a:extLst>
                  <a:ext uri="{FF2B5EF4-FFF2-40B4-BE49-F238E27FC236}">
                    <a16:creationId xmlns:a16="http://schemas.microsoft.com/office/drawing/2014/main" id="{A6F6472C-BED2-B8F8-6ED7-E661851F37AA}"/>
                  </a:ext>
                </a:extLst>
              </p:cNvPr>
              <p:cNvGrpSpPr/>
              <p:nvPr/>
            </p:nvGrpSpPr>
            <p:grpSpPr>
              <a:xfrm>
                <a:off x="4107453" y="3271583"/>
                <a:ext cx="153470" cy="110275"/>
                <a:chOff x="4107453" y="3271583"/>
                <a:chExt cx="153470" cy="110275"/>
              </a:xfrm>
            </p:grpSpPr>
            <p:sp>
              <p:nvSpPr>
                <p:cNvPr id="12924" name="Google Shape;8392;p64">
                  <a:extLst>
                    <a:ext uri="{FF2B5EF4-FFF2-40B4-BE49-F238E27FC236}">
                      <a16:creationId xmlns:a16="http://schemas.microsoft.com/office/drawing/2014/main" id="{C17EE328-DB03-637C-C544-2E2EDCDBCCE4}"/>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5" name="Google Shape;8393;p64">
                  <a:extLst>
                    <a:ext uri="{FF2B5EF4-FFF2-40B4-BE49-F238E27FC236}">
                      <a16:creationId xmlns:a16="http://schemas.microsoft.com/office/drawing/2014/main" id="{56286889-1F78-C4D1-1CE2-232D50577F45}"/>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6" name="Google Shape;8394;p64">
                  <a:extLst>
                    <a:ext uri="{FF2B5EF4-FFF2-40B4-BE49-F238E27FC236}">
                      <a16:creationId xmlns:a16="http://schemas.microsoft.com/office/drawing/2014/main" id="{648A3045-0AE4-BCF6-3058-F95FC8B84B49}"/>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7" name="Google Shape;8395;p64">
                  <a:extLst>
                    <a:ext uri="{FF2B5EF4-FFF2-40B4-BE49-F238E27FC236}">
                      <a16:creationId xmlns:a16="http://schemas.microsoft.com/office/drawing/2014/main" id="{97C27EEF-5C91-8668-3861-91AC9054FCC3}"/>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6" name="Google Shape;8396;p64">
                <a:extLst>
                  <a:ext uri="{FF2B5EF4-FFF2-40B4-BE49-F238E27FC236}">
                    <a16:creationId xmlns:a16="http://schemas.microsoft.com/office/drawing/2014/main" id="{10987342-DA42-09BB-9184-C53208B03D7F}"/>
                  </a:ext>
                </a:extLst>
              </p:cNvPr>
              <p:cNvGrpSpPr/>
              <p:nvPr/>
            </p:nvGrpSpPr>
            <p:grpSpPr>
              <a:xfrm>
                <a:off x="4136947" y="3258865"/>
                <a:ext cx="31499" cy="27001"/>
                <a:chOff x="4136947" y="3258865"/>
                <a:chExt cx="31499" cy="27001"/>
              </a:xfrm>
            </p:grpSpPr>
            <p:sp>
              <p:nvSpPr>
                <p:cNvPr id="12922" name="Google Shape;8397;p64">
                  <a:extLst>
                    <a:ext uri="{FF2B5EF4-FFF2-40B4-BE49-F238E27FC236}">
                      <a16:creationId xmlns:a16="http://schemas.microsoft.com/office/drawing/2014/main" id="{0F6FD4F4-7CEC-15C1-0EB7-50A9BC591377}"/>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3" name="Google Shape;8398;p64">
                  <a:extLst>
                    <a:ext uri="{FF2B5EF4-FFF2-40B4-BE49-F238E27FC236}">
                      <a16:creationId xmlns:a16="http://schemas.microsoft.com/office/drawing/2014/main" id="{9A53A818-49D9-FA4D-7F26-ACDE035E0BAC}"/>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7" name="Google Shape;8399;p64">
                <a:extLst>
                  <a:ext uri="{FF2B5EF4-FFF2-40B4-BE49-F238E27FC236}">
                    <a16:creationId xmlns:a16="http://schemas.microsoft.com/office/drawing/2014/main" id="{D6BAB6BF-7B1A-10C8-A859-1949C9ECF3AE}"/>
                  </a:ext>
                </a:extLst>
              </p:cNvPr>
              <p:cNvGrpSpPr/>
              <p:nvPr/>
            </p:nvGrpSpPr>
            <p:grpSpPr>
              <a:xfrm>
                <a:off x="4084715" y="3266478"/>
                <a:ext cx="31468" cy="26898"/>
                <a:chOff x="4084715" y="3266478"/>
                <a:chExt cx="31468" cy="26898"/>
              </a:xfrm>
            </p:grpSpPr>
            <p:sp>
              <p:nvSpPr>
                <p:cNvPr id="12920" name="Google Shape;8400;p64">
                  <a:extLst>
                    <a:ext uri="{FF2B5EF4-FFF2-40B4-BE49-F238E27FC236}">
                      <a16:creationId xmlns:a16="http://schemas.microsoft.com/office/drawing/2014/main" id="{3D69F32E-037A-DD17-6D8A-709FB1E03D02}"/>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1" name="Google Shape;8401;p64">
                  <a:extLst>
                    <a:ext uri="{FF2B5EF4-FFF2-40B4-BE49-F238E27FC236}">
                      <a16:creationId xmlns:a16="http://schemas.microsoft.com/office/drawing/2014/main" id="{88D5FC7F-D45E-7D60-4775-A1748F07C9C2}"/>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8" name="Google Shape;8402;p64">
                <a:extLst>
                  <a:ext uri="{FF2B5EF4-FFF2-40B4-BE49-F238E27FC236}">
                    <a16:creationId xmlns:a16="http://schemas.microsoft.com/office/drawing/2014/main" id="{0906D141-9EAE-B47A-F41E-F41960FCCEC9}"/>
                  </a:ext>
                </a:extLst>
              </p:cNvPr>
              <p:cNvGrpSpPr/>
              <p:nvPr/>
            </p:nvGrpSpPr>
            <p:grpSpPr>
              <a:xfrm>
                <a:off x="4159213" y="3279849"/>
                <a:ext cx="31405" cy="26945"/>
                <a:chOff x="4159213" y="3279849"/>
                <a:chExt cx="31405" cy="26945"/>
              </a:xfrm>
            </p:grpSpPr>
            <p:sp>
              <p:nvSpPr>
                <p:cNvPr id="12918" name="Google Shape;8403;p64">
                  <a:extLst>
                    <a:ext uri="{FF2B5EF4-FFF2-40B4-BE49-F238E27FC236}">
                      <a16:creationId xmlns:a16="http://schemas.microsoft.com/office/drawing/2014/main" id="{089DAF60-A67A-ED50-BBF9-D5CA9561CE90}"/>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9" name="Google Shape;8404;p64">
                  <a:extLst>
                    <a:ext uri="{FF2B5EF4-FFF2-40B4-BE49-F238E27FC236}">
                      <a16:creationId xmlns:a16="http://schemas.microsoft.com/office/drawing/2014/main" id="{E819E294-6E61-E562-D549-9264F93D4ED3}"/>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9" name="Google Shape;8405;p64">
                <a:extLst>
                  <a:ext uri="{FF2B5EF4-FFF2-40B4-BE49-F238E27FC236}">
                    <a16:creationId xmlns:a16="http://schemas.microsoft.com/office/drawing/2014/main" id="{B35A530D-8DD6-AEE3-E1AB-3C901DF47B44}"/>
                  </a:ext>
                </a:extLst>
              </p:cNvPr>
              <p:cNvGrpSpPr/>
              <p:nvPr/>
            </p:nvGrpSpPr>
            <p:grpSpPr>
              <a:xfrm>
                <a:off x="4201550" y="3266502"/>
                <a:ext cx="31405" cy="26883"/>
                <a:chOff x="4201550" y="3266502"/>
                <a:chExt cx="31405" cy="26883"/>
              </a:xfrm>
            </p:grpSpPr>
            <p:sp>
              <p:nvSpPr>
                <p:cNvPr id="12916" name="Google Shape;8406;p64">
                  <a:extLst>
                    <a:ext uri="{FF2B5EF4-FFF2-40B4-BE49-F238E27FC236}">
                      <a16:creationId xmlns:a16="http://schemas.microsoft.com/office/drawing/2014/main" id="{E6468DB2-CF5C-01F1-3F7A-DC59CEE5DB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7" name="Google Shape;8407;p64">
                  <a:extLst>
                    <a:ext uri="{FF2B5EF4-FFF2-40B4-BE49-F238E27FC236}">
                      <a16:creationId xmlns:a16="http://schemas.microsoft.com/office/drawing/2014/main" id="{B1E4B27B-29BF-7E72-8248-B43E30F38877}"/>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0" name="Google Shape;8408;p64">
                <a:extLst>
                  <a:ext uri="{FF2B5EF4-FFF2-40B4-BE49-F238E27FC236}">
                    <a16:creationId xmlns:a16="http://schemas.microsoft.com/office/drawing/2014/main" id="{86F35E01-6724-27CE-DBF1-47175B3FF3AA}"/>
                  </a:ext>
                </a:extLst>
              </p:cNvPr>
              <p:cNvGrpSpPr/>
              <p:nvPr/>
            </p:nvGrpSpPr>
            <p:grpSpPr>
              <a:xfrm>
                <a:off x="4201550" y="3338278"/>
                <a:ext cx="31405" cy="26930"/>
                <a:chOff x="4201550" y="3338278"/>
                <a:chExt cx="31405" cy="26930"/>
              </a:xfrm>
            </p:grpSpPr>
            <p:sp>
              <p:nvSpPr>
                <p:cNvPr id="12914" name="Google Shape;8409;p64">
                  <a:extLst>
                    <a:ext uri="{FF2B5EF4-FFF2-40B4-BE49-F238E27FC236}">
                      <a16:creationId xmlns:a16="http://schemas.microsoft.com/office/drawing/2014/main" id="{1F298202-019C-7E4D-05A1-AE9C387BE65F}"/>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5" name="Google Shape;8410;p64">
                  <a:extLst>
                    <a:ext uri="{FF2B5EF4-FFF2-40B4-BE49-F238E27FC236}">
                      <a16:creationId xmlns:a16="http://schemas.microsoft.com/office/drawing/2014/main" id="{31037CDA-716A-B0E2-73CA-8C0ADA8418A2}"/>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11" name="Google Shape;8411;p64">
                <a:extLst>
                  <a:ext uri="{FF2B5EF4-FFF2-40B4-BE49-F238E27FC236}">
                    <a16:creationId xmlns:a16="http://schemas.microsoft.com/office/drawing/2014/main" id="{0A6A6F83-489B-E226-64D6-C5EEEC203086}"/>
                  </a:ext>
                </a:extLst>
              </p:cNvPr>
              <p:cNvGrpSpPr/>
              <p:nvPr/>
            </p:nvGrpSpPr>
            <p:grpSpPr>
              <a:xfrm>
                <a:off x="4238272" y="3369132"/>
                <a:ext cx="31405" cy="27001"/>
                <a:chOff x="4238272" y="3369132"/>
                <a:chExt cx="31405" cy="27001"/>
              </a:xfrm>
            </p:grpSpPr>
            <p:sp>
              <p:nvSpPr>
                <p:cNvPr id="12912" name="Google Shape;8412;p64">
                  <a:extLst>
                    <a:ext uri="{FF2B5EF4-FFF2-40B4-BE49-F238E27FC236}">
                      <a16:creationId xmlns:a16="http://schemas.microsoft.com/office/drawing/2014/main" id="{A17EB9B3-236C-4BB8-34AE-89D756969994}"/>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3" name="Google Shape;8413;p64">
                  <a:extLst>
                    <a:ext uri="{FF2B5EF4-FFF2-40B4-BE49-F238E27FC236}">
                      <a16:creationId xmlns:a16="http://schemas.microsoft.com/office/drawing/2014/main" id="{BC9455DD-DA77-77FB-7259-441B6ED25482}"/>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8" name="Google Shape;8414;p64">
              <a:extLst>
                <a:ext uri="{FF2B5EF4-FFF2-40B4-BE49-F238E27FC236}">
                  <a16:creationId xmlns:a16="http://schemas.microsoft.com/office/drawing/2014/main" id="{FCE87AE1-26A6-01C4-74F4-4AB224091666}"/>
                </a:ext>
              </a:extLst>
            </p:cNvPr>
            <p:cNvGrpSpPr/>
            <p:nvPr/>
          </p:nvGrpSpPr>
          <p:grpSpPr>
            <a:xfrm>
              <a:off x="4068639" y="3200169"/>
              <a:ext cx="77643" cy="37272"/>
              <a:chOff x="4068639" y="3200169"/>
              <a:chExt cx="77643" cy="37272"/>
            </a:xfrm>
          </p:grpSpPr>
          <p:sp>
            <p:nvSpPr>
              <p:cNvPr id="12898" name="Google Shape;8415;p64">
                <a:extLst>
                  <a:ext uri="{FF2B5EF4-FFF2-40B4-BE49-F238E27FC236}">
                    <a16:creationId xmlns:a16="http://schemas.microsoft.com/office/drawing/2014/main" id="{DD2A9EFA-7AF5-49B4-A412-A36C761B423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99" name="Google Shape;8416;p64">
                <a:extLst>
                  <a:ext uri="{FF2B5EF4-FFF2-40B4-BE49-F238E27FC236}">
                    <a16:creationId xmlns:a16="http://schemas.microsoft.com/office/drawing/2014/main" id="{2C5EF018-C140-ADEE-3A77-49C43004C643}"/>
                  </a:ext>
                </a:extLst>
              </p:cNvPr>
              <p:cNvGrpSpPr/>
              <p:nvPr/>
            </p:nvGrpSpPr>
            <p:grpSpPr>
              <a:xfrm>
                <a:off x="4114878" y="3200169"/>
                <a:ext cx="31405" cy="26993"/>
                <a:chOff x="4114878" y="3200169"/>
                <a:chExt cx="31405" cy="26993"/>
              </a:xfrm>
            </p:grpSpPr>
            <p:sp>
              <p:nvSpPr>
                <p:cNvPr id="12903" name="Google Shape;8417;p64">
                  <a:extLst>
                    <a:ext uri="{FF2B5EF4-FFF2-40B4-BE49-F238E27FC236}">
                      <a16:creationId xmlns:a16="http://schemas.microsoft.com/office/drawing/2014/main" id="{686BABD7-D66F-937A-617C-D923008B420F}"/>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4" name="Google Shape;8418;p64">
                  <a:extLst>
                    <a:ext uri="{FF2B5EF4-FFF2-40B4-BE49-F238E27FC236}">
                      <a16:creationId xmlns:a16="http://schemas.microsoft.com/office/drawing/2014/main" id="{805F976E-5DB3-E3FA-43F3-51846A98E97B}"/>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00" name="Google Shape;8419;p64">
                <a:extLst>
                  <a:ext uri="{FF2B5EF4-FFF2-40B4-BE49-F238E27FC236}">
                    <a16:creationId xmlns:a16="http://schemas.microsoft.com/office/drawing/2014/main" id="{9B42C7EE-B565-FC0F-A533-A55560B60936}"/>
                  </a:ext>
                </a:extLst>
              </p:cNvPr>
              <p:cNvGrpSpPr/>
              <p:nvPr/>
            </p:nvGrpSpPr>
            <p:grpSpPr>
              <a:xfrm>
                <a:off x="4068639" y="3210535"/>
                <a:ext cx="31499" cy="26906"/>
                <a:chOff x="4068639" y="3210535"/>
                <a:chExt cx="31499" cy="26906"/>
              </a:xfrm>
            </p:grpSpPr>
            <p:sp>
              <p:nvSpPr>
                <p:cNvPr id="12901" name="Google Shape;8420;p64">
                  <a:extLst>
                    <a:ext uri="{FF2B5EF4-FFF2-40B4-BE49-F238E27FC236}">
                      <a16:creationId xmlns:a16="http://schemas.microsoft.com/office/drawing/2014/main" id="{B30ACD40-5275-8803-F7FB-F70B45C021AF}"/>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2" name="Google Shape;8421;p64">
                  <a:extLst>
                    <a:ext uri="{FF2B5EF4-FFF2-40B4-BE49-F238E27FC236}">
                      <a16:creationId xmlns:a16="http://schemas.microsoft.com/office/drawing/2014/main" id="{8EA1AFE6-BD69-BA65-BB12-F999572A9CD8}"/>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89" name="Google Shape;8422;p64">
              <a:extLst>
                <a:ext uri="{FF2B5EF4-FFF2-40B4-BE49-F238E27FC236}">
                  <a16:creationId xmlns:a16="http://schemas.microsoft.com/office/drawing/2014/main" id="{A45BC3E5-24F1-2B57-7289-44F1A6E8DD7A}"/>
                </a:ext>
              </a:extLst>
            </p:cNvPr>
            <p:cNvGrpSpPr/>
            <p:nvPr/>
          </p:nvGrpSpPr>
          <p:grpSpPr>
            <a:xfrm>
              <a:off x="3869702" y="3066935"/>
              <a:ext cx="382664" cy="190294"/>
              <a:chOff x="3869702" y="3066935"/>
              <a:chExt cx="382664" cy="190294"/>
            </a:xfrm>
          </p:grpSpPr>
          <p:grpSp>
            <p:nvGrpSpPr>
              <p:cNvPr id="12864" name="Google Shape;8423;p64">
                <a:extLst>
                  <a:ext uri="{FF2B5EF4-FFF2-40B4-BE49-F238E27FC236}">
                    <a16:creationId xmlns:a16="http://schemas.microsoft.com/office/drawing/2014/main" id="{04D1E7EB-183B-7694-134C-44048A0F8DED}"/>
                  </a:ext>
                </a:extLst>
              </p:cNvPr>
              <p:cNvGrpSpPr/>
              <p:nvPr/>
            </p:nvGrpSpPr>
            <p:grpSpPr>
              <a:xfrm>
                <a:off x="3888633" y="3082351"/>
                <a:ext cx="351172" cy="160698"/>
                <a:chOff x="3888633" y="3082351"/>
                <a:chExt cx="351172" cy="160698"/>
              </a:xfrm>
            </p:grpSpPr>
            <p:sp>
              <p:nvSpPr>
                <p:cNvPr id="12892" name="Google Shape;8424;p64">
                  <a:extLst>
                    <a:ext uri="{FF2B5EF4-FFF2-40B4-BE49-F238E27FC236}">
                      <a16:creationId xmlns:a16="http://schemas.microsoft.com/office/drawing/2014/main" id="{F3E832EB-72EF-1BD6-6D69-9EFDC7260463}"/>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3" name="Google Shape;8425;p64">
                  <a:extLst>
                    <a:ext uri="{FF2B5EF4-FFF2-40B4-BE49-F238E27FC236}">
                      <a16:creationId xmlns:a16="http://schemas.microsoft.com/office/drawing/2014/main" id="{1903E88B-4342-EB52-B922-6D9887E6E5B4}"/>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4" name="Google Shape;8426;p64">
                  <a:extLst>
                    <a:ext uri="{FF2B5EF4-FFF2-40B4-BE49-F238E27FC236}">
                      <a16:creationId xmlns:a16="http://schemas.microsoft.com/office/drawing/2014/main" id="{EAD1FBE9-CC76-D80B-1531-8F5EDEDE7B70}"/>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5" name="Google Shape;8427;p64">
                  <a:extLst>
                    <a:ext uri="{FF2B5EF4-FFF2-40B4-BE49-F238E27FC236}">
                      <a16:creationId xmlns:a16="http://schemas.microsoft.com/office/drawing/2014/main" id="{6CC61821-26C3-2F3D-6694-B45D2B382D21}"/>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6" name="Google Shape;8428;p64">
                  <a:extLst>
                    <a:ext uri="{FF2B5EF4-FFF2-40B4-BE49-F238E27FC236}">
                      <a16:creationId xmlns:a16="http://schemas.microsoft.com/office/drawing/2014/main" id="{247C9D14-9D31-1C5F-2C89-944562200F7C}"/>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7" name="Google Shape;8429;p64">
                  <a:extLst>
                    <a:ext uri="{FF2B5EF4-FFF2-40B4-BE49-F238E27FC236}">
                      <a16:creationId xmlns:a16="http://schemas.microsoft.com/office/drawing/2014/main" id="{747D0EA3-AC5D-95B9-66B5-12DF04203F2D}"/>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5" name="Google Shape;8430;p64">
                <a:extLst>
                  <a:ext uri="{FF2B5EF4-FFF2-40B4-BE49-F238E27FC236}">
                    <a16:creationId xmlns:a16="http://schemas.microsoft.com/office/drawing/2014/main" id="{3E25A67D-F978-FF68-8C52-2B567C54A2E5}"/>
                  </a:ext>
                </a:extLst>
              </p:cNvPr>
              <p:cNvGrpSpPr/>
              <p:nvPr/>
            </p:nvGrpSpPr>
            <p:grpSpPr>
              <a:xfrm>
                <a:off x="4143703" y="3066935"/>
                <a:ext cx="37783" cy="32357"/>
                <a:chOff x="4143703" y="3066935"/>
                <a:chExt cx="37783" cy="32357"/>
              </a:xfrm>
            </p:grpSpPr>
            <p:sp>
              <p:nvSpPr>
                <p:cNvPr id="12890" name="Google Shape;8431;p64">
                  <a:extLst>
                    <a:ext uri="{FF2B5EF4-FFF2-40B4-BE49-F238E27FC236}">
                      <a16:creationId xmlns:a16="http://schemas.microsoft.com/office/drawing/2014/main" id="{8882C529-1F80-4605-8C7B-5519625AE80A}"/>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1" name="Google Shape;8432;p64">
                  <a:extLst>
                    <a:ext uri="{FF2B5EF4-FFF2-40B4-BE49-F238E27FC236}">
                      <a16:creationId xmlns:a16="http://schemas.microsoft.com/office/drawing/2014/main" id="{90C8B9A6-CE8F-BB9E-E73B-FF6EF55F4679}"/>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6" name="Google Shape;8433;p64">
                <a:extLst>
                  <a:ext uri="{FF2B5EF4-FFF2-40B4-BE49-F238E27FC236}">
                    <a16:creationId xmlns:a16="http://schemas.microsoft.com/office/drawing/2014/main" id="{FF4241C8-6FD6-D6D7-E3F8-07300717CA56}"/>
                  </a:ext>
                </a:extLst>
              </p:cNvPr>
              <p:cNvGrpSpPr/>
              <p:nvPr/>
            </p:nvGrpSpPr>
            <p:grpSpPr>
              <a:xfrm>
                <a:off x="4044565" y="3103563"/>
                <a:ext cx="37783" cy="32451"/>
                <a:chOff x="4044565" y="3103563"/>
                <a:chExt cx="37783" cy="32451"/>
              </a:xfrm>
            </p:grpSpPr>
            <p:sp>
              <p:nvSpPr>
                <p:cNvPr id="12888" name="Google Shape;8434;p64">
                  <a:extLst>
                    <a:ext uri="{FF2B5EF4-FFF2-40B4-BE49-F238E27FC236}">
                      <a16:creationId xmlns:a16="http://schemas.microsoft.com/office/drawing/2014/main" id="{CA32545B-6669-DBD2-9B8D-0A170E10011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9" name="Google Shape;8435;p64">
                  <a:extLst>
                    <a:ext uri="{FF2B5EF4-FFF2-40B4-BE49-F238E27FC236}">
                      <a16:creationId xmlns:a16="http://schemas.microsoft.com/office/drawing/2014/main" id="{5175D49F-71AC-9F8A-9CB2-279224F986DC}"/>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7" name="Google Shape;8436;p64">
                <a:extLst>
                  <a:ext uri="{FF2B5EF4-FFF2-40B4-BE49-F238E27FC236}">
                    <a16:creationId xmlns:a16="http://schemas.microsoft.com/office/drawing/2014/main" id="{4E614458-2E5E-7333-04B5-9D20D037DD61}"/>
                  </a:ext>
                </a:extLst>
              </p:cNvPr>
              <p:cNvGrpSpPr/>
              <p:nvPr/>
            </p:nvGrpSpPr>
            <p:grpSpPr>
              <a:xfrm>
                <a:off x="4017454" y="3188237"/>
                <a:ext cx="37776" cy="32357"/>
                <a:chOff x="4017454" y="3188237"/>
                <a:chExt cx="37776" cy="32357"/>
              </a:xfrm>
            </p:grpSpPr>
            <p:sp>
              <p:nvSpPr>
                <p:cNvPr id="12886" name="Google Shape;8437;p64">
                  <a:extLst>
                    <a:ext uri="{FF2B5EF4-FFF2-40B4-BE49-F238E27FC236}">
                      <a16:creationId xmlns:a16="http://schemas.microsoft.com/office/drawing/2014/main" id="{351F8465-ADFC-7FB0-BDC8-D58041FE761B}"/>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7" name="Google Shape;8438;p64">
                  <a:extLst>
                    <a:ext uri="{FF2B5EF4-FFF2-40B4-BE49-F238E27FC236}">
                      <a16:creationId xmlns:a16="http://schemas.microsoft.com/office/drawing/2014/main" id="{0A6E038E-8254-7D98-4128-A5CC9EB2196E}"/>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8" name="Google Shape;8439;p64">
                <a:extLst>
                  <a:ext uri="{FF2B5EF4-FFF2-40B4-BE49-F238E27FC236}">
                    <a16:creationId xmlns:a16="http://schemas.microsoft.com/office/drawing/2014/main" id="{8759DBD8-4200-1D2D-1101-3BD7F65F1B66}"/>
                  </a:ext>
                </a:extLst>
              </p:cNvPr>
              <p:cNvGrpSpPr/>
              <p:nvPr/>
            </p:nvGrpSpPr>
            <p:grpSpPr>
              <a:xfrm>
                <a:off x="3921548" y="3157509"/>
                <a:ext cx="37783" cy="32357"/>
                <a:chOff x="3921548" y="3157509"/>
                <a:chExt cx="37783" cy="32357"/>
              </a:xfrm>
            </p:grpSpPr>
            <p:sp>
              <p:nvSpPr>
                <p:cNvPr id="12884" name="Google Shape;8440;p64">
                  <a:extLst>
                    <a:ext uri="{FF2B5EF4-FFF2-40B4-BE49-F238E27FC236}">
                      <a16:creationId xmlns:a16="http://schemas.microsoft.com/office/drawing/2014/main" id="{EEBB74C2-1185-8929-F6BC-29A935ACF926}"/>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5" name="Google Shape;8441;p64">
                  <a:extLst>
                    <a:ext uri="{FF2B5EF4-FFF2-40B4-BE49-F238E27FC236}">
                      <a16:creationId xmlns:a16="http://schemas.microsoft.com/office/drawing/2014/main" id="{58ABC86B-A340-88FB-F472-5B9F1D57E0B8}"/>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9" name="Google Shape;8442;p64">
                <a:extLst>
                  <a:ext uri="{FF2B5EF4-FFF2-40B4-BE49-F238E27FC236}">
                    <a16:creationId xmlns:a16="http://schemas.microsoft.com/office/drawing/2014/main" id="{93AFCE53-EAE0-8EAC-2446-06ABC7F4639C}"/>
                  </a:ext>
                </a:extLst>
              </p:cNvPr>
              <p:cNvGrpSpPr/>
              <p:nvPr/>
            </p:nvGrpSpPr>
            <p:grpSpPr>
              <a:xfrm>
                <a:off x="3939056" y="3211620"/>
                <a:ext cx="37783" cy="32380"/>
                <a:chOff x="3939056" y="3211620"/>
                <a:chExt cx="37783" cy="32380"/>
              </a:xfrm>
            </p:grpSpPr>
            <p:sp>
              <p:nvSpPr>
                <p:cNvPr id="12882" name="Google Shape;8443;p64">
                  <a:extLst>
                    <a:ext uri="{FF2B5EF4-FFF2-40B4-BE49-F238E27FC236}">
                      <a16:creationId xmlns:a16="http://schemas.microsoft.com/office/drawing/2014/main" id="{E2DD5F65-8061-9B7E-DD10-A5124F8469E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3" name="Google Shape;8444;p64">
                  <a:extLst>
                    <a:ext uri="{FF2B5EF4-FFF2-40B4-BE49-F238E27FC236}">
                      <a16:creationId xmlns:a16="http://schemas.microsoft.com/office/drawing/2014/main" id="{15CA1F1A-B56F-68EB-143B-B6B542593D28}"/>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0" name="Google Shape;8445;p64">
                <a:extLst>
                  <a:ext uri="{FF2B5EF4-FFF2-40B4-BE49-F238E27FC236}">
                    <a16:creationId xmlns:a16="http://schemas.microsoft.com/office/drawing/2014/main" id="{55DB5E9D-8CD8-B1C3-AFFC-35768D067FA7}"/>
                  </a:ext>
                </a:extLst>
              </p:cNvPr>
              <p:cNvGrpSpPr/>
              <p:nvPr/>
            </p:nvGrpSpPr>
            <p:grpSpPr>
              <a:xfrm>
                <a:off x="4176240" y="3136965"/>
                <a:ext cx="31405" cy="26930"/>
                <a:chOff x="4176240" y="3136965"/>
                <a:chExt cx="31405" cy="26930"/>
              </a:xfrm>
            </p:grpSpPr>
            <p:sp>
              <p:nvSpPr>
                <p:cNvPr id="12880" name="Google Shape;8446;p64">
                  <a:extLst>
                    <a:ext uri="{FF2B5EF4-FFF2-40B4-BE49-F238E27FC236}">
                      <a16:creationId xmlns:a16="http://schemas.microsoft.com/office/drawing/2014/main" id="{63D03B76-9F50-B85B-7B55-506569E8B6E4}"/>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1" name="Google Shape;8447;p64">
                  <a:extLst>
                    <a:ext uri="{FF2B5EF4-FFF2-40B4-BE49-F238E27FC236}">
                      <a16:creationId xmlns:a16="http://schemas.microsoft.com/office/drawing/2014/main" id="{C890E519-7AA1-A470-6B1B-CB02FB5D3507}"/>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1" name="Google Shape;8448;p64">
                <a:extLst>
                  <a:ext uri="{FF2B5EF4-FFF2-40B4-BE49-F238E27FC236}">
                    <a16:creationId xmlns:a16="http://schemas.microsoft.com/office/drawing/2014/main" id="{501BB6DF-C954-4BF2-6B82-FC0CFBD480B5}"/>
                  </a:ext>
                </a:extLst>
              </p:cNvPr>
              <p:cNvGrpSpPr/>
              <p:nvPr/>
            </p:nvGrpSpPr>
            <p:grpSpPr>
              <a:xfrm>
                <a:off x="4133148" y="3152593"/>
                <a:ext cx="31499" cy="27001"/>
                <a:chOff x="4133148" y="3152593"/>
                <a:chExt cx="31499" cy="27001"/>
              </a:xfrm>
            </p:grpSpPr>
            <p:sp>
              <p:nvSpPr>
                <p:cNvPr id="12878" name="Google Shape;8449;p64">
                  <a:extLst>
                    <a:ext uri="{FF2B5EF4-FFF2-40B4-BE49-F238E27FC236}">
                      <a16:creationId xmlns:a16="http://schemas.microsoft.com/office/drawing/2014/main" id="{049379FD-AB15-7A1D-4B04-29AD06153A4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9" name="Google Shape;8450;p64">
                  <a:extLst>
                    <a:ext uri="{FF2B5EF4-FFF2-40B4-BE49-F238E27FC236}">
                      <a16:creationId xmlns:a16="http://schemas.microsoft.com/office/drawing/2014/main" id="{076B6BEA-7D87-31B6-7570-3A6858BFB774}"/>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2" name="Google Shape;8451;p64">
                <a:extLst>
                  <a:ext uri="{FF2B5EF4-FFF2-40B4-BE49-F238E27FC236}">
                    <a16:creationId xmlns:a16="http://schemas.microsoft.com/office/drawing/2014/main" id="{882F9AB0-48FD-38D9-393F-C5D55DEA2DA7}"/>
                  </a:ext>
                </a:extLst>
              </p:cNvPr>
              <p:cNvGrpSpPr/>
              <p:nvPr/>
            </p:nvGrpSpPr>
            <p:grpSpPr>
              <a:xfrm>
                <a:off x="4220866" y="3073534"/>
                <a:ext cx="31499" cy="26898"/>
                <a:chOff x="4220866" y="3073534"/>
                <a:chExt cx="31499" cy="26898"/>
              </a:xfrm>
            </p:grpSpPr>
            <p:sp>
              <p:nvSpPr>
                <p:cNvPr id="12876" name="Google Shape;8452;p64">
                  <a:extLst>
                    <a:ext uri="{FF2B5EF4-FFF2-40B4-BE49-F238E27FC236}">
                      <a16:creationId xmlns:a16="http://schemas.microsoft.com/office/drawing/2014/main" id="{E0E57F0C-0416-666E-17D0-3349EBD811D2}"/>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7" name="Google Shape;8453;p64">
                  <a:extLst>
                    <a:ext uri="{FF2B5EF4-FFF2-40B4-BE49-F238E27FC236}">
                      <a16:creationId xmlns:a16="http://schemas.microsoft.com/office/drawing/2014/main" id="{FECDB514-A359-2708-DAC4-EA5BA9F9A2CD}"/>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3" name="Google Shape;8454;p64">
                <a:extLst>
                  <a:ext uri="{FF2B5EF4-FFF2-40B4-BE49-F238E27FC236}">
                    <a16:creationId xmlns:a16="http://schemas.microsoft.com/office/drawing/2014/main" id="{B4B047EF-E830-F48A-B0E3-B06EB3C6B873}"/>
                  </a:ext>
                </a:extLst>
              </p:cNvPr>
              <p:cNvGrpSpPr/>
              <p:nvPr/>
            </p:nvGrpSpPr>
            <p:grpSpPr>
              <a:xfrm>
                <a:off x="3869702" y="3230323"/>
                <a:ext cx="31499" cy="26906"/>
                <a:chOff x="3869702" y="3230323"/>
                <a:chExt cx="31499" cy="26906"/>
              </a:xfrm>
            </p:grpSpPr>
            <p:sp>
              <p:nvSpPr>
                <p:cNvPr id="12874" name="Google Shape;8455;p64">
                  <a:extLst>
                    <a:ext uri="{FF2B5EF4-FFF2-40B4-BE49-F238E27FC236}">
                      <a16:creationId xmlns:a16="http://schemas.microsoft.com/office/drawing/2014/main" id="{F68339EB-05C1-C5BB-E45A-C1DDFC30C241}"/>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5" name="Google Shape;8456;p64">
                  <a:extLst>
                    <a:ext uri="{FF2B5EF4-FFF2-40B4-BE49-F238E27FC236}">
                      <a16:creationId xmlns:a16="http://schemas.microsoft.com/office/drawing/2014/main" id="{9E06ED7A-2F7C-1FC4-869D-CB2312AACB9E}"/>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0" name="Google Shape;8457;p64">
              <a:extLst>
                <a:ext uri="{FF2B5EF4-FFF2-40B4-BE49-F238E27FC236}">
                  <a16:creationId xmlns:a16="http://schemas.microsoft.com/office/drawing/2014/main" id="{17B3FB74-AD83-4B84-630F-79FC8B4012DD}"/>
                </a:ext>
              </a:extLst>
            </p:cNvPr>
            <p:cNvGrpSpPr/>
            <p:nvPr/>
          </p:nvGrpSpPr>
          <p:grpSpPr>
            <a:xfrm>
              <a:off x="4271383" y="3065882"/>
              <a:ext cx="304556" cy="341663"/>
              <a:chOff x="4271383" y="3065882"/>
              <a:chExt cx="304556" cy="341663"/>
            </a:xfrm>
          </p:grpSpPr>
          <p:grpSp>
            <p:nvGrpSpPr>
              <p:cNvPr id="12807" name="Google Shape;8458;p64">
                <a:extLst>
                  <a:ext uri="{FF2B5EF4-FFF2-40B4-BE49-F238E27FC236}">
                    <a16:creationId xmlns:a16="http://schemas.microsoft.com/office/drawing/2014/main" id="{B68BDAA9-61E9-FB30-BB24-945FD75EB6CD}"/>
                  </a:ext>
                </a:extLst>
              </p:cNvPr>
              <p:cNvGrpSpPr/>
              <p:nvPr/>
            </p:nvGrpSpPr>
            <p:grpSpPr>
              <a:xfrm>
                <a:off x="4293838" y="3078639"/>
                <a:ext cx="269353" cy="311973"/>
                <a:chOff x="4293838" y="3078639"/>
                <a:chExt cx="269353" cy="311973"/>
              </a:xfrm>
            </p:grpSpPr>
            <p:sp>
              <p:nvSpPr>
                <p:cNvPr id="12847" name="Google Shape;8459;p64">
                  <a:extLst>
                    <a:ext uri="{FF2B5EF4-FFF2-40B4-BE49-F238E27FC236}">
                      <a16:creationId xmlns:a16="http://schemas.microsoft.com/office/drawing/2014/main" id="{333D2D2D-2848-BEDD-7B41-EA60F5D538D2}"/>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8" name="Google Shape;8460;p64">
                  <a:extLst>
                    <a:ext uri="{FF2B5EF4-FFF2-40B4-BE49-F238E27FC236}">
                      <a16:creationId xmlns:a16="http://schemas.microsoft.com/office/drawing/2014/main" id="{A73C145B-4FB6-9CB9-8234-6B846CD1AD86}"/>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9" name="Google Shape;8461;p64">
                  <a:extLst>
                    <a:ext uri="{FF2B5EF4-FFF2-40B4-BE49-F238E27FC236}">
                      <a16:creationId xmlns:a16="http://schemas.microsoft.com/office/drawing/2014/main" id="{141BD0B7-C4F2-41BF-4DF1-23A422440D25}"/>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0" name="Google Shape;8462;p64">
                  <a:extLst>
                    <a:ext uri="{FF2B5EF4-FFF2-40B4-BE49-F238E27FC236}">
                      <a16:creationId xmlns:a16="http://schemas.microsoft.com/office/drawing/2014/main" id="{F5F06417-06C0-69FE-C595-5F57B96F52EA}"/>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1" name="Google Shape;8463;p64">
                  <a:extLst>
                    <a:ext uri="{FF2B5EF4-FFF2-40B4-BE49-F238E27FC236}">
                      <a16:creationId xmlns:a16="http://schemas.microsoft.com/office/drawing/2014/main" id="{C5B01015-20D8-749D-B9A6-BD9F3DA8AE04}"/>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2" name="Google Shape;8464;p64">
                  <a:extLst>
                    <a:ext uri="{FF2B5EF4-FFF2-40B4-BE49-F238E27FC236}">
                      <a16:creationId xmlns:a16="http://schemas.microsoft.com/office/drawing/2014/main" id="{29B8FE80-3D1B-1019-E78D-5A358AFF5455}"/>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3" name="Google Shape;8465;p64">
                  <a:extLst>
                    <a:ext uri="{FF2B5EF4-FFF2-40B4-BE49-F238E27FC236}">
                      <a16:creationId xmlns:a16="http://schemas.microsoft.com/office/drawing/2014/main" id="{F7BA4449-9150-08A2-A4AF-6921837AA24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4" name="Google Shape;8466;p64">
                  <a:extLst>
                    <a:ext uri="{FF2B5EF4-FFF2-40B4-BE49-F238E27FC236}">
                      <a16:creationId xmlns:a16="http://schemas.microsoft.com/office/drawing/2014/main" id="{13C77662-5DA8-0129-634E-118F31479C5A}"/>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5" name="Google Shape;8467;p64">
                  <a:extLst>
                    <a:ext uri="{FF2B5EF4-FFF2-40B4-BE49-F238E27FC236}">
                      <a16:creationId xmlns:a16="http://schemas.microsoft.com/office/drawing/2014/main" id="{F7F62067-21F0-12CA-25BF-768FFA2C03EA}"/>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6" name="Google Shape;8468;p64">
                  <a:extLst>
                    <a:ext uri="{FF2B5EF4-FFF2-40B4-BE49-F238E27FC236}">
                      <a16:creationId xmlns:a16="http://schemas.microsoft.com/office/drawing/2014/main" id="{AE20570A-91B0-68FA-67F6-FD2711121C74}"/>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7" name="Google Shape;8469;p64">
                  <a:extLst>
                    <a:ext uri="{FF2B5EF4-FFF2-40B4-BE49-F238E27FC236}">
                      <a16:creationId xmlns:a16="http://schemas.microsoft.com/office/drawing/2014/main" id="{710F7A17-A727-6967-54ED-6F84518AD99C}"/>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8" name="Google Shape;8470;p64">
                  <a:extLst>
                    <a:ext uri="{FF2B5EF4-FFF2-40B4-BE49-F238E27FC236}">
                      <a16:creationId xmlns:a16="http://schemas.microsoft.com/office/drawing/2014/main" id="{81B5E212-DB28-CB03-6C15-1979893F79AC}"/>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9" name="Google Shape;8471;p64">
                  <a:extLst>
                    <a:ext uri="{FF2B5EF4-FFF2-40B4-BE49-F238E27FC236}">
                      <a16:creationId xmlns:a16="http://schemas.microsoft.com/office/drawing/2014/main" id="{2118F918-F665-7838-5028-ED515404EE08}"/>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0" name="Google Shape;8472;p64">
                  <a:extLst>
                    <a:ext uri="{FF2B5EF4-FFF2-40B4-BE49-F238E27FC236}">
                      <a16:creationId xmlns:a16="http://schemas.microsoft.com/office/drawing/2014/main" id="{0CC2CF9D-DB56-CCF7-BC45-D75A9FB99790}"/>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1" name="Google Shape;8473;p64">
                  <a:extLst>
                    <a:ext uri="{FF2B5EF4-FFF2-40B4-BE49-F238E27FC236}">
                      <a16:creationId xmlns:a16="http://schemas.microsoft.com/office/drawing/2014/main" id="{545745D1-DD9B-91C4-3716-809B170E9AA7}"/>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2" name="Google Shape;8474;p64">
                  <a:extLst>
                    <a:ext uri="{FF2B5EF4-FFF2-40B4-BE49-F238E27FC236}">
                      <a16:creationId xmlns:a16="http://schemas.microsoft.com/office/drawing/2014/main" id="{B9365DF7-97B2-9D3D-6CAA-27A808ADD1CF}"/>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3" name="Google Shape;8475;p64">
                  <a:extLst>
                    <a:ext uri="{FF2B5EF4-FFF2-40B4-BE49-F238E27FC236}">
                      <a16:creationId xmlns:a16="http://schemas.microsoft.com/office/drawing/2014/main" id="{EECACE4A-D56F-0CC8-6F95-1E291CCD0E94}"/>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8" name="Google Shape;8476;p64">
                <a:extLst>
                  <a:ext uri="{FF2B5EF4-FFF2-40B4-BE49-F238E27FC236}">
                    <a16:creationId xmlns:a16="http://schemas.microsoft.com/office/drawing/2014/main" id="{3EDE30C5-BA68-2153-8009-FDC55344518A}"/>
                  </a:ext>
                </a:extLst>
              </p:cNvPr>
              <p:cNvGrpSpPr/>
              <p:nvPr/>
            </p:nvGrpSpPr>
            <p:grpSpPr>
              <a:xfrm>
                <a:off x="4538164" y="3342061"/>
                <a:ext cx="37776" cy="32380"/>
                <a:chOff x="4538164" y="3342061"/>
                <a:chExt cx="37776" cy="32380"/>
              </a:xfrm>
            </p:grpSpPr>
            <p:sp>
              <p:nvSpPr>
                <p:cNvPr id="12845" name="Google Shape;8477;p64">
                  <a:extLst>
                    <a:ext uri="{FF2B5EF4-FFF2-40B4-BE49-F238E27FC236}">
                      <a16:creationId xmlns:a16="http://schemas.microsoft.com/office/drawing/2014/main" id="{A67D0343-95CA-5436-86DA-A8167D46B02A}"/>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6" name="Google Shape;8478;p64">
                  <a:extLst>
                    <a:ext uri="{FF2B5EF4-FFF2-40B4-BE49-F238E27FC236}">
                      <a16:creationId xmlns:a16="http://schemas.microsoft.com/office/drawing/2014/main" id="{9A2D3484-F404-2D7F-31D2-44F7E3A665E4}"/>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09" name="Google Shape;8479;p64">
                <a:extLst>
                  <a:ext uri="{FF2B5EF4-FFF2-40B4-BE49-F238E27FC236}">
                    <a16:creationId xmlns:a16="http://schemas.microsoft.com/office/drawing/2014/main" id="{8746AB1B-5CED-EB85-4FD9-C2AA96608CBA}"/>
                  </a:ext>
                </a:extLst>
              </p:cNvPr>
              <p:cNvGrpSpPr/>
              <p:nvPr/>
            </p:nvGrpSpPr>
            <p:grpSpPr>
              <a:xfrm>
                <a:off x="4271383" y="3194742"/>
                <a:ext cx="37783" cy="32420"/>
                <a:chOff x="4271383" y="3194742"/>
                <a:chExt cx="37783" cy="32420"/>
              </a:xfrm>
            </p:grpSpPr>
            <p:sp>
              <p:nvSpPr>
                <p:cNvPr id="12843" name="Google Shape;8480;p64">
                  <a:extLst>
                    <a:ext uri="{FF2B5EF4-FFF2-40B4-BE49-F238E27FC236}">
                      <a16:creationId xmlns:a16="http://schemas.microsoft.com/office/drawing/2014/main" id="{BB947D1E-CE2A-9586-3ED8-5717C8254D8C}"/>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4" name="Google Shape;8481;p64">
                  <a:extLst>
                    <a:ext uri="{FF2B5EF4-FFF2-40B4-BE49-F238E27FC236}">
                      <a16:creationId xmlns:a16="http://schemas.microsoft.com/office/drawing/2014/main" id="{97F885C9-0092-77B6-7222-21E7E45C1B45}"/>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0" name="Google Shape;8482;p64">
                <a:extLst>
                  <a:ext uri="{FF2B5EF4-FFF2-40B4-BE49-F238E27FC236}">
                    <a16:creationId xmlns:a16="http://schemas.microsoft.com/office/drawing/2014/main" id="{42A5F5F3-587D-BAF8-4C5C-5DAC38922D06}"/>
                  </a:ext>
                </a:extLst>
              </p:cNvPr>
              <p:cNvGrpSpPr/>
              <p:nvPr/>
            </p:nvGrpSpPr>
            <p:grpSpPr>
              <a:xfrm>
                <a:off x="4284416" y="3084058"/>
                <a:ext cx="37783" cy="32357"/>
                <a:chOff x="4284416" y="3084058"/>
                <a:chExt cx="37783" cy="32357"/>
              </a:xfrm>
            </p:grpSpPr>
            <p:sp>
              <p:nvSpPr>
                <p:cNvPr id="12841" name="Google Shape;8483;p64">
                  <a:extLst>
                    <a:ext uri="{FF2B5EF4-FFF2-40B4-BE49-F238E27FC236}">
                      <a16:creationId xmlns:a16="http://schemas.microsoft.com/office/drawing/2014/main" id="{832FB808-0532-5EBD-E110-08DA39356259}"/>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2" name="Google Shape;8484;p64">
                  <a:extLst>
                    <a:ext uri="{FF2B5EF4-FFF2-40B4-BE49-F238E27FC236}">
                      <a16:creationId xmlns:a16="http://schemas.microsoft.com/office/drawing/2014/main" id="{F87EF79F-37E9-BCD7-6F7D-626ABA085C27}"/>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1" name="Google Shape;8485;p64">
                <a:extLst>
                  <a:ext uri="{FF2B5EF4-FFF2-40B4-BE49-F238E27FC236}">
                    <a16:creationId xmlns:a16="http://schemas.microsoft.com/office/drawing/2014/main" id="{D1F6A348-E31A-17C1-5F5D-059F1687993F}"/>
                  </a:ext>
                </a:extLst>
              </p:cNvPr>
              <p:cNvGrpSpPr/>
              <p:nvPr/>
            </p:nvGrpSpPr>
            <p:grpSpPr>
              <a:xfrm>
                <a:off x="4478697" y="3297561"/>
                <a:ext cx="37776" cy="32451"/>
                <a:chOff x="4478697" y="3297561"/>
                <a:chExt cx="37776" cy="32451"/>
              </a:xfrm>
            </p:grpSpPr>
            <p:sp>
              <p:nvSpPr>
                <p:cNvPr id="12839" name="Google Shape;8486;p64">
                  <a:extLst>
                    <a:ext uri="{FF2B5EF4-FFF2-40B4-BE49-F238E27FC236}">
                      <a16:creationId xmlns:a16="http://schemas.microsoft.com/office/drawing/2014/main" id="{AE47C8EF-4E4B-DB45-410C-A43B880B66A3}"/>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0" name="Google Shape;8487;p64">
                  <a:extLst>
                    <a:ext uri="{FF2B5EF4-FFF2-40B4-BE49-F238E27FC236}">
                      <a16:creationId xmlns:a16="http://schemas.microsoft.com/office/drawing/2014/main" id="{5C595909-D819-DAA5-8F91-BEDE6A02541C}"/>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2" name="Google Shape;8488;p64">
                <a:extLst>
                  <a:ext uri="{FF2B5EF4-FFF2-40B4-BE49-F238E27FC236}">
                    <a16:creationId xmlns:a16="http://schemas.microsoft.com/office/drawing/2014/main" id="{A4C5D737-09B3-250A-5C36-F46AEF3906B9}"/>
                  </a:ext>
                </a:extLst>
              </p:cNvPr>
              <p:cNvGrpSpPr/>
              <p:nvPr/>
            </p:nvGrpSpPr>
            <p:grpSpPr>
              <a:xfrm>
                <a:off x="4411813" y="3331711"/>
                <a:ext cx="37776" cy="32451"/>
                <a:chOff x="4411813" y="3331711"/>
                <a:chExt cx="37776" cy="32451"/>
              </a:xfrm>
            </p:grpSpPr>
            <p:sp>
              <p:nvSpPr>
                <p:cNvPr id="12837" name="Google Shape;8489;p64">
                  <a:extLst>
                    <a:ext uri="{FF2B5EF4-FFF2-40B4-BE49-F238E27FC236}">
                      <a16:creationId xmlns:a16="http://schemas.microsoft.com/office/drawing/2014/main" id="{2FC72745-A33B-E49C-EF4E-74F0DA36F58A}"/>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8" name="Google Shape;8490;p64">
                  <a:extLst>
                    <a:ext uri="{FF2B5EF4-FFF2-40B4-BE49-F238E27FC236}">
                      <a16:creationId xmlns:a16="http://schemas.microsoft.com/office/drawing/2014/main" id="{3CD5A552-A9CF-887A-73F2-5951917F3F99}"/>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3" name="Google Shape;8491;p64">
                <a:extLst>
                  <a:ext uri="{FF2B5EF4-FFF2-40B4-BE49-F238E27FC236}">
                    <a16:creationId xmlns:a16="http://schemas.microsoft.com/office/drawing/2014/main" id="{F7B57435-E2FE-F9DE-8B65-44D1A65F231B}"/>
                  </a:ext>
                </a:extLst>
              </p:cNvPr>
              <p:cNvGrpSpPr/>
              <p:nvPr/>
            </p:nvGrpSpPr>
            <p:grpSpPr>
              <a:xfrm>
                <a:off x="4337984" y="3375188"/>
                <a:ext cx="37776" cy="32357"/>
                <a:chOff x="4337984" y="3375188"/>
                <a:chExt cx="37776" cy="32357"/>
              </a:xfrm>
            </p:grpSpPr>
            <p:sp>
              <p:nvSpPr>
                <p:cNvPr id="12835" name="Google Shape;8492;p64">
                  <a:extLst>
                    <a:ext uri="{FF2B5EF4-FFF2-40B4-BE49-F238E27FC236}">
                      <a16:creationId xmlns:a16="http://schemas.microsoft.com/office/drawing/2014/main" id="{BD2FC0BF-FFEE-E708-0BDE-5992B3BE5A82}"/>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6" name="Google Shape;8493;p64">
                  <a:extLst>
                    <a:ext uri="{FF2B5EF4-FFF2-40B4-BE49-F238E27FC236}">
                      <a16:creationId xmlns:a16="http://schemas.microsoft.com/office/drawing/2014/main" id="{6A134551-AA7B-21C3-DC7C-A166824BBFA4}"/>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4" name="Google Shape;8494;p64">
                <a:extLst>
                  <a:ext uri="{FF2B5EF4-FFF2-40B4-BE49-F238E27FC236}">
                    <a16:creationId xmlns:a16="http://schemas.microsoft.com/office/drawing/2014/main" id="{C1C3EA26-F606-90FD-FC62-07EADCABDE3A}"/>
                  </a:ext>
                </a:extLst>
              </p:cNvPr>
              <p:cNvGrpSpPr/>
              <p:nvPr/>
            </p:nvGrpSpPr>
            <p:grpSpPr>
              <a:xfrm>
                <a:off x="4494867" y="3090530"/>
                <a:ext cx="37878" cy="32451"/>
                <a:chOff x="4494867" y="3090530"/>
                <a:chExt cx="37878" cy="32451"/>
              </a:xfrm>
            </p:grpSpPr>
            <p:sp>
              <p:nvSpPr>
                <p:cNvPr id="12833" name="Google Shape;8495;p64">
                  <a:extLst>
                    <a:ext uri="{FF2B5EF4-FFF2-40B4-BE49-F238E27FC236}">
                      <a16:creationId xmlns:a16="http://schemas.microsoft.com/office/drawing/2014/main" id="{F514C49F-DDD5-9991-329E-E9C79849DBE4}"/>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4" name="Google Shape;8496;p64">
                  <a:extLst>
                    <a:ext uri="{FF2B5EF4-FFF2-40B4-BE49-F238E27FC236}">
                      <a16:creationId xmlns:a16="http://schemas.microsoft.com/office/drawing/2014/main" id="{D788FB7C-DEA4-6A87-7498-91823E71C0E2}"/>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5" name="Google Shape;8497;p64">
                <a:extLst>
                  <a:ext uri="{FF2B5EF4-FFF2-40B4-BE49-F238E27FC236}">
                    <a16:creationId xmlns:a16="http://schemas.microsoft.com/office/drawing/2014/main" id="{9CF6377B-1B15-72F1-C0EA-3939B4BE899B}"/>
                  </a:ext>
                </a:extLst>
              </p:cNvPr>
              <p:cNvGrpSpPr/>
              <p:nvPr/>
            </p:nvGrpSpPr>
            <p:grpSpPr>
              <a:xfrm>
                <a:off x="4525124" y="3207774"/>
                <a:ext cx="37783" cy="32420"/>
                <a:chOff x="4525124" y="3207774"/>
                <a:chExt cx="37783" cy="32420"/>
              </a:xfrm>
            </p:grpSpPr>
            <p:sp>
              <p:nvSpPr>
                <p:cNvPr id="12831" name="Google Shape;8498;p64">
                  <a:extLst>
                    <a:ext uri="{FF2B5EF4-FFF2-40B4-BE49-F238E27FC236}">
                      <a16:creationId xmlns:a16="http://schemas.microsoft.com/office/drawing/2014/main" id="{8CD5ABBB-4E1D-1E73-4988-AAC8CF3AA118}"/>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2" name="Google Shape;8499;p64">
                  <a:extLst>
                    <a:ext uri="{FF2B5EF4-FFF2-40B4-BE49-F238E27FC236}">
                      <a16:creationId xmlns:a16="http://schemas.microsoft.com/office/drawing/2014/main" id="{D7F5953B-3AB5-A9F9-4924-671C045B569C}"/>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6" name="Google Shape;8500;p64">
                <a:extLst>
                  <a:ext uri="{FF2B5EF4-FFF2-40B4-BE49-F238E27FC236}">
                    <a16:creationId xmlns:a16="http://schemas.microsoft.com/office/drawing/2014/main" id="{71ACA9DD-7C23-E924-18EE-351DC91F1CDC}"/>
                  </a:ext>
                </a:extLst>
              </p:cNvPr>
              <p:cNvGrpSpPr/>
              <p:nvPr/>
            </p:nvGrpSpPr>
            <p:grpSpPr>
              <a:xfrm>
                <a:off x="4440544" y="3176479"/>
                <a:ext cx="31499" cy="26898"/>
                <a:chOff x="4440544" y="3176479"/>
                <a:chExt cx="31499" cy="26898"/>
              </a:xfrm>
            </p:grpSpPr>
            <p:sp>
              <p:nvSpPr>
                <p:cNvPr id="12829" name="Google Shape;8501;p64">
                  <a:extLst>
                    <a:ext uri="{FF2B5EF4-FFF2-40B4-BE49-F238E27FC236}">
                      <a16:creationId xmlns:a16="http://schemas.microsoft.com/office/drawing/2014/main" id="{C28F612F-E749-D921-2A38-56ECA98CCE9B}"/>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0" name="Google Shape;8502;p64">
                  <a:extLst>
                    <a:ext uri="{FF2B5EF4-FFF2-40B4-BE49-F238E27FC236}">
                      <a16:creationId xmlns:a16="http://schemas.microsoft.com/office/drawing/2014/main" id="{07D24DC8-D8DB-86D5-44BA-A18C06DAD8F0}"/>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7" name="Google Shape;8503;p64">
                <a:extLst>
                  <a:ext uri="{FF2B5EF4-FFF2-40B4-BE49-F238E27FC236}">
                    <a16:creationId xmlns:a16="http://schemas.microsoft.com/office/drawing/2014/main" id="{1F43A99B-2701-EA34-2AFD-862D3B2E79A7}"/>
                  </a:ext>
                </a:extLst>
              </p:cNvPr>
              <p:cNvGrpSpPr/>
              <p:nvPr/>
            </p:nvGrpSpPr>
            <p:grpSpPr>
              <a:xfrm>
                <a:off x="4350545" y="3156400"/>
                <a:ext cx="31405" cy="27001"/>
                <a:chOff x="4350545" y="3156400"/>
                <a:chExt cx="31405" cy="27001"/>
              </a:xfrm>
            </p:grpSpPr>
            <p:sp>
              <p:nvSpPr>
                <p:cNvPr id="12827" name="Google Shape;8504;p64">
                  <a:extLst>
                    <a:ext uri="{FF2B5EF4-FFF2-40B4-BE49-F238E27FC236}">
                      <a16:creationId xmlns:a16="http://schemas.microsoft.com/office/drawing/2014/main" id="{747AFA88-6D88-9CD5-9468-53BE72BDDA8A}"/>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8" name="Google Shape;8505;p64">
                  <a:extLst>
                    <a:ext uri="{FF2B5EF4-FFF2-40B4-BE49-F238E27FC236}">
                      <a16:creationId xmlns:a16="http://schemas.microsoft.com/office/drawing/2014/main" id="{63561042-CECE-C4E1-A509-B4D2BE8706D1}"/>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8" name="Google Shape;8506;p64">
                <a:extLst>
                  <a:ext uri="{FF2B5EF4-FFF2-40B4-BE49-F238E27FC236}">
                    <a16:creationId xmlns:a16="http://schemas.microsoft.com/office/drawing/2014/main" id="{E7ED4B4B-57AC-D09D-F1BB-4A0598839A58}"/>
                  </a:ext>
                </a:extLst>
              </p:cNvPr>
              <p:cNvGrpSpPr/>
              <p:nvPr/>
            </p:nvGrpSpPr>
            <p:grpSpPr>
              <a:xfrm>
                <a:off x="4376703" y="3255058"/>
                <a:ext cx="31405" cy="27001"/>
                <a:chOff x="4376703" y="3255058"/>
                <a:chExt cx="31405" cy="27001"/>
              </a:xfrm>
            </p:grpSpPr>
            <p:sp>
              <p:nvSpPr>
                <p:cNvPr id="12825" name="Google Shape;8507;p64">
                  <a:extLst>
                    <a:ext uri="{FF2B5EF4-FFF2-40B4-BE49-F238E27FC236}">
                      <a16:creationId xmlns:a16="http://schemas.microsoft.com/office/drawing/2014/main" id="{A4C2174A-8E7A-B077-9D99-889BF0D35277}"/>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6" name="Google Shape;8508;p64">
                  <a:extLst>
                    <a:ext uri="{FF2B5EF4-FFF2-40B4-BE49-F238E27FC236}">
                      <a16:creationId xmlns:a16="http://schemas.microsoft.com/office/drawing/2014/main" id="{8594CEC1-0A52-9860-1302-A0C37D9BBE65}"/>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19" name="Google Shape;8509;p64">
                <a:extLst>
                  <a:ext uri="{FF2B5EF4-FFF2-40B4-BE49-F238E27FC236}">
                    <a16:creationId xmlns:a16="http://schemas.microsoft.com/office/drawing/2014/main" id="{452C1FA2-DD00-8D30-FA36-36D782280325}"/>
                  </a:ext>
                </a:extLst>
              </p:cNvPr>
              <p:cNvGrpSpPr/>
              <p:nvPr/>
            </p:nvGrpSpPr>
            <p:grpSpPr>
              <a:xfrm>
                <a:off x="4331322" y="3283656"/>
                <a:ext cx="31405" cy="26945"/>
                <a:chOff x="4331322" y="3283656"/>
                <a:chExt cx="31405" cy="26945"/>
              </a:xfrm>
            </p:grpSpPr>
            <p:sp>
              <p:nvSpPr>
                <p:cNvPr id="12823" name="Google Shape;8510;p64">
                  <a:extLst>
                    <a:ext uri="{FF2B5EF4-FFF2-40B4-BE49-F238E27FC236}">
                      <a16:creationId xmlns:a16="http://schemas.microsoft.com/office/drawing/2014/main" id="{8AFB509F-9C53-5287-48C0-928F3629934F}"/>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4" name="Google Shape;8511;p64">
                  <a:extLst>
                    <a:ext uri="{FF2B5EF4-FFF2-40B4-BE49-F238E27FC236}">
                      <a16:creationId xmlns:a16="http://schemas.microsoft.com/office/drawing/2014/main" id="{35C4ED4D-3634-A7BE-BAF1-93C56A8E4D21}"/>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20" name="Google Shape;8512;p64">
                <a:extLst>
                  <a:ext uri="{FF2B5EF4-FFF2-40B4-BE49-F238E27FC236}">
                    <a16:creationId xmlns:a16="http://schemas.microsoft.com/office/drawing/2014/main" id="{737D9CE6-1333-71B7-7677-C78204B2D53A}"/>
                  </a:ext>
                </a:extLst>
              </p:cNvPr>
              <p:cNvGrpSpPr/>
              <p:nvPr/>
            </p:nvGrpSpPr>
            <p:grpSpPr>
              <a:xfrm>
                <a:off x="4380510" y="3065882"/>
                <a:ext cx="31405" cy="26938"/>
                <a:chOff x="4380510" y="3065882"/>
                <a:chExt cx="31405" cy="26938"/>
              </a:xfrm>
            </p:grpSpPr>
            <p:sp>
              <p:nvSpPr>
                <p:cNvPr id="12821" name="Google Shape;8513;p64">
                  <a:extLst>
                    <a:ext uri="{FF2B5EF4-FFF2-40B4-BE49-F238E27FC236}">
                      <a16:creationId xmlns:a16="http://schemas.microsoft.com/office/drawing/2014/main" id="{70B4B1E5-5F08-1CC9-BCCC-4F854030AAB6}"/>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2" name="Google Shape;8514;p64">
                  <a:extLst>
                    <a:ext uri="{FF2B5EF4-FFF2-40B4-BE49-F238E27FC236}">
                      <a16:creationId xmlns:a16="http://schemas.microsoft.com/office/drawing/2014/main" id="{91443A36-90DB-0D51-8B6E-51C26A75497D}"/>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1" name="Google Shape;8515;p64">
              <a:extLst>
                <a:ext uri="{FF2B5EF4-FFF2-40B4-BE49-F238E27FC236}">
                  <a16:creationId xmlns:a16="http://schemas.microsoft.com/office/drawing/2014/main" id="{20C83D09-29CD-715E-5002-C38F3E0ABF29}"/>
                </a:ext>
              </a:extLst>
            </p:cNvPr>
            <p:cNvGrpSpPr/>
            <p:nvPr/>
          </p:nvGrpSpPr>
          <p:grpSpPr>
            <a:xfrm>
              <a:off x="4558998" y="3188237"/>
              <a:ext cx="1280131" cy="1052746"/>
              <a:chOff x="4558998" y="3188237"/>
              <a:chExt cx="1280131" cy="1052746"/>
            </a:xfrm>
          </p:grpSpPr>
          <p:sp>
            <p:nvSpPr>
              <p:cNvPr id="12387" name="Google Shape;8516;p64">
                <a:extLst>
                  <a:ext uri="{FF2B5EF4-FFF2-40B4-BE49-F238E27FC236}">
                    <a16:creationId xmlns:a16="http://schemas.microsoft.com/office/drawing/2014/main" id="{7F0D72B6-3035-8D45-9080-6EEF30786745}"/>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88" name="Google Shape;8517;p64">
                <a:extLst>
                  <a:ext uri="{FF2B5EF4-FFF2-40B4-BE49-F238E27FC236}">
                    <a16:creationId xmlns:a16="http://schemas.microsoft.com/office/drawing/2014/main" id="{BCB834B6-AFF8-9CAF-321D-FFFCC87E77AD}"/>
                  </a:ext>
                </a:extLst>
              </p:cNvPr>
              <p:cNvGrpSpPr/>
              <p:nvPr/>
            </p:nvGrpSpPr>
            <p:grpSpPr>
              <a:xfrm>
                <a:off x="4579164" y="3203653"/>
                <a:ext cx="1244833" cy="1020397"/>
                <a:chOff x="4579164" y="3203653"/>
                <a:chExt cx="1244833" cy="1020397"/>
              </a:xfrm>
            </p:grpSpPr>
            <p:sp>
              <p:nvSpPr>
                <p:cNvPr id="12706" name="Google Shape;8518;p64">
                  <a:extLst>
                    <a:ext uri="{FF2B5EF4-FFF2-40B4-BE49-F238E27FC236}">
                      <a16:creationId xmlns:a16="http://schemas.microsoft.com/office/drawing/2014/main" id="{1628DE04-6C8B-7E78-7422-4D9FDCD2B6D8}"/>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7" name="Google Shape;8519;p64">
                  <a:extLst>
                    <a:ext uri="{FF2B5EF4-FFF2-40B4-BE49-F238E27FC236}">
                      <a16:creationId xmlns:a16="http://schemas.microsoft.com/office/drawing/2014/main" id="{FBCCD4C3-D0FD-B194-86B0-BF1B2771ACDD}"/>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08" name="Google Shape;8520;p64">
                  <a:extLst>
                    <a:ext uri="{FF2B5EF4-FFF2-40B4-BE49-F238E27FC236}">
                      <a16:creationId xmlns:a16="http://schemas.microsoft.com/office/drawing/2014/main" id="{E1505057-EF56-307C-22BE-D8328096ED05}"/>
                    </a:ext>
                  </a:extLst>
                </p:cNvPr>
                <p:cNvGrpSpPr/>
                <p:nvPr/>
              </p:nvGrpSpPr>
              <p:grpSpPr>
                <a:xfrm>
                  <a:off x="4579164" y="3203653"/>
                  <a:ext cx="1244833" cy="1020397"/>
                  <a:chOff x="4579164" y="3203653"/>
                  <a:chExt cx="1244833" cy="1020397"/>
                </a:xfrm>
              </p:grpSpPr>
              <p:sp>
                <p:nvSpPr>
                  <p:cNvPr id="12709" name="Google Shape;8521;p64">
                    <a:extLst>
                      <a:ext uri="{FF2B5EF4-FFF2-40B4-BE49-F238E27FC236}">
                        <a16:creationId xmlns:a16="http://schemas.microsoft.com/office/drawing/2014/main" id="{6CBE1687-2E07-1793-73A8-0CBDB78F316F}"/>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0" name="Google Shape;8522;p64">
                    <a:extLst>
                      <a:ext uri="{FF2B5EF4-FFF2-40B4-BE49-F238E27FC236}">
                        <a16:creationId xmlns:a16="http://schemas.microsoft.com/office/drawing/2014/main" id="{91FE4AC6-B8CF-ABA1-5C7A-D5E246993A59}"/>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11" name="Google Shape;8523;p64">
                    <a:extLst>
                      <a:ext uri="{FF2B5EF4-FFF2-40B4-BE49-F238E27FC236}">
                        <a16:creationId xmlns:a16="http://schemas.microsoft.com/office/drawing/2014/main" id="{0CDFF49B-503C-BE58-A286-C6FAF667C9A9}"/>
                      </a:ext>
                    </a:extLst>
                  </p:cNvPr>
                  <p:cNvGrpSpPr/>
                  <p:nvPr/>
                </p:nvGrpSpPr>
                <p:grpSpPr>
                  <a:xfrm>
                    <a:off x="4579164" y="3203653"/>
                    <a:ext cx="1244833" cy="1020397"/>
                    <a:chOff x="4579164" y="3203653"/>
                    <a:chExt cx="1244833" cy="1020397"/>
                  </a:xfrm>
                </p:grpSpPr>
                <p:sp>
                  <p:nvSpPr>
                    <p:cNvPr id="12712" name="Google Shape;8524;p64">
                      <a:extLst>
                        <a:ext uri="{FF2B5EF4-FFF2-40B4-BE49-F238E27FC236}">
                          <a16:creationId xmlns:a16="http://schemas.microsoft.com/office/drawing/2014/main" id="{45986413-335C-FB23-0311-D4F7C3583AF4}"/>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3" name="Google Shape;8525;p64">
                      <a:extLst>
                        <a:ext uri="{FF2B5EF4-FFF2-40B4-BE49-F238E27FC236}">
                          <a16:creationId xmlns:a16="http://schemas.microsoft.com/office/drawing/2014/main" id="{418FD861-3406-B11B-C0E5-BD41F2F989B0}"/>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4" name="Google Shape;8526;p64">
                      <a:extLst>
                        <a:ext uri="{FF2B5EF4-FFF2-40B4-BE49-F238E27FC236}">
                          <a16:creationId xmlns:a16="http://schemas.microsoft.com/office/drawing/2014/main" id="{6CE2A74D-CFCD-F72B-3945-6A896D4D91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5" name="Google Shape;8527;p64">
                      <a:extLst>
                        <a:ext uri="{FF2B5EF4-FFF2-40B4-BE49-F238E27FC236}">
                          <a16:creationId xmlns:a16="http://schemas.microsoft.com/office/drawing/2014/main" id="{D2DE9137-D957-611D-BF65-811A701688B1}"/>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6" name="Google Shape;8528;p64">
                      <a:extLst>
                        <a:ext uri="{FF2B5EF4-FFF2-40B4-BE49-F238E27FC236}">
                          <a16:creationId xmlns:a16="http://schemas.microsoft.com/office/drawing/2014/main" id="{168777EF-5852-1A25-714D-1AD96362E98D}"/>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7" name="Google Shape;8529;p64">
                      <a:extLst>
                        <a:ext uri="{FF2B5EF4-FFF2-40B4-BE49-F238E27FC236}">
                          <a16:creationId xmlns:a16="http://schemas.microsoft.com/office/drawing/2014/main" id="{35D615DB-D574-00EA-4F7B-9E58212CD944}"/>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8" name="Google Shape;8530;p64">
                      <a:extLst>
                        <a:ext uri="{FF2B5EF4-FFF2-40B4-BE49-F238E27FC236}">
                          <a16:creationId xmlns:a16="http://schemas.microsoft.com/office/drawing/2014/main" id="{897A11BC-ED28-C140-EBD1-BDF423B7A216}"/>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9" name="Google Shape;8531;p64">
                      <a:extLst>
                        <a:ext uri="{FF2B5EF4-FFF2-40B4-BE49-F238E27FC236}">
                          <a16:creationId xmlns:a16="http://schemas.microsoft.com/office/drawing/2014/main" id="{0A82E058-B51A-0FC7-85DF-EB4B577E3856}"/>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20" name="Google Shape;8532;p64">
                      <a:extLst>
                        <a:ext uri="{FF2B5EF4-FFF2-40B4-BE49-F238E27FC236}">
                          <a16:creationId xmlns:a16="http://schemas.microsoft.com/office/drawing/2014/main" id="{BF94379C-BBF0-7FF5-E1E4-4B0019283660}"/>
                        </a:ext>
                      </a:extLst>
                    </p:cNvPr>
                    <p:cNvGrpSpPr/>
                    <p:nvPr/>
                  </p:nvGrpSpPr>
                  <p:grpSpPr>
                    <a:xfrm>
                      <a:off x="4579164" y="3203653"/>
                      <a:ext cx="1244833" cy="1020397"/>
                      <a:chOff x="4579164" y="3203653"/>
                      <a:chExt cx="1244833" cy="1020397"/>
                    </a:xfrm>
                  </p:grpSpPr>
                  <p:sp>
                    <p:nvSpPr>
                      <p:cNvPr id="12721" name="Google Shape;8533;p64">
                        <a:extLst>
                          <a:ext uri="{FF2B5EF4-FFF2-40B4-BE49-F238E27FC236}">
                            <a16:creationId xmlns:a16="http://schemas.microsoft.com/office/drawing/2014/main" id="{66FC21E4-62F2-9E31-D8B9-CBD1859C574A}"/>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2" name="Google Shape;8534;p64">
                        <a:extLst>
                          <a:ext uri="{FF2B5EF4-FFF2-40B4-BE49-F238E27FC236}">
                            <a16:creationId xmlns:a16="http://schemas.microsoft.com/office/drawing/2014/main" id="{FE53AB21-96E9-A87E-EC97-2693D536A1F5}"/>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3" name="Google Shape;8535;p64">
                        <a:extLst>
                          <a:ext uri="{FF2B5EF4-FFF2-40B4-BE49-F238E27FC236}">
                            <a16:creationId xmlns:a16="http://schemas.microsoft.com/office/drawing/2014/main" id="{B3346A5E-3670-1F84-C202-41C8C09BBFDA}"/>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4" name="Google Shape;8536;p64">
                        <a:extLst>
                          <a:ext uri="{FF2B5EF4-FFF2-40B4-BE49-F238E27FC236}">
                            <a16:creationId xmlns:a16="http://schemas.microsoft.com/office/drawing/2014/main" id="{B162524E-D986-4CCD-69B1-B4F0121AD118}"/>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5" name="Google Shape;8537;p64">
                        <a:extLst>
                          <a:ext uri="{FF2B5EF4-FFF2-40B4-BE49-F238E27FC236}">
                            <a16:creationId xmlns:a16="http://schemas.microsoft.com/office/drawing/2014/main" id="{F6932825-0FE1-3711-3652-DB477808A72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6" name="Google Shape;8538;p64">
                        <a:extLst>
                          <a:ext uri="{FF2B5EF4-FFF2-40B4-BE49-F238E27FC236}">
                            <a16:creationId xmlns:a16="http://schemas.microsoft.com/office/drawing/2014/main" id="{E7BEC42F-FFD5-291D-1B4E-7F2ADCFF37F7}"/>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7" name="Google Shape;8539;p64">
                        <a:extLst>
                          <a:ext uri="{FF2B5EF4-FFF2-40B4-BE49-F238E27FC236}">
                            <a16:creationId xmlns:a16="http://schemas.microsoft.com/office/drawing/2014/main" id="{70DAFC9D-6DF9-E8C8-9F1B-E3A42768DB03}"/>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8" name="Google Shape;8540;p64">
                        <a:extLst>
                          <a:ext uri="{FF2B5EF4-FFF2-40B4-BE49-F238E27FC236}">
                            <a16:creationId xmlns:a16="http://schemas.microsoft.com/office/drawing/2014/main" id="{4C35EC90-D116-E37E-F5FD-F73CDA6E067F}"/>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9" name="Google Shape;8541;p64">
                        <a:extLst>
                          <a:ext uri="{FF2B5EF4-FFF2-40B4-BE49-F238E27FC236}">
                            <a16:creationId xmlns:a16="http://schemas.microsoft.com/office/drawing/2014/main" id="{95ADA671-42E0-A526-2141-CBFD7B92B2CF}"/>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0" name="Google Shape;8542;p64">
                        <a:extLst>
                          <a:ext uri="{FF2B5EF4-FFF2-40B4-BE49-F238E27FC236}">
                            <a16:creationId xmlns:a16="http://schemas.microsoft.com/office/drawing/2014/main" id="{780BC229-99E7-B88B-789F-56EE51CDFA6B}"/>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1" name="Google Shape;8543;p64">
                        <a:extLst>
                          <a:ext uri="{FF2B5EF4-FFF2-40B4-BE49-F238E27FC236}">
                            <a16:creationId xmlns:a16="http://schemas.microsoft.com/office/drawing/2014/main" id="{06AE678A-2271-D35F-0DF7-8DE41613DF6B}"/>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2" name="Google Shape;8544;p64">
                        <a:extLst>
                          <a:ext uri="{FF2B5EF4-FFF2-40B4-BE49-F238E27FC236}">
                            <a16:creationId xmlns:a16="http://schemas.microsoft.com/office/drawing/2014/main" id="{CCA708D4-490C-77EC-CDE6-5EDC7F0A320A}"/>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3" name="Google Shape;8545;p64">
                        <a:extLst>
                          <a:ext uri="{FF2B5EF4-FFF2-40B4-BE49-F238E27FC236}">
                            <a16:creationId xmlns:a16="http://schemas.microsoft.com/office/drawing/2014/main" id="{20138431-C26C-1405-544A-D48BE1B9444C}"/>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4" name="Google Shape;8546;p64">
                        <a:extLst>
                          <a:ext uri="{FF2B5EF4-FFF2-40B4-BE49-F238E27FC236}">
                            <a16:creationId xmlns:a16="http://schemas.microsoft.com/office/drawing/2014/main" id="{8759CF81-7592-388B-FE1B-F8FEB357D443}"/>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35" name="Google Shape;8547;p64">
                        <a:extLst>
                          <a:ext uri="{FF2B5EF4-FFF2-40B4-BE49-F238E27FC236}">
                            <a16:creationId xmlns:a16="http://schemas.microsoft.com/office/drawing/2014/main" id="{51B30B47-D65B-FA06-1452-223EDA5571CF}"/>
                          </a:ext>
                        </a:extLst>
                      </p:cNvPr>
                      <p:cNvGrpSpPr/>
                      <p:nvPr/>
                    </p:nvGrpSpPr>
                    <p:grpSpPr>
                      <a:xfrm>
                        <a:off x="4579164" y="3203653"/>
                        <a:ext cx="1244833" cy="1020397"/>
                        <a:chOff x="4579164" y="3203653"/>
                        <a:chExt cx="1244833" cy="1020397"/>
                      </a:xfrm>
                    </p:grpSpPr>
                    <p:sp>
                      <p:nvSpPr>
                        <p:cNvPr id="12736" name="Google Shape;8548;p64">
                          <a:extLst>
                            <a:ext uri="{FF2B5EF4-FFF2-40B4-BE49-F238E27FC236}">
                              <a16:creationId xmlns:a16="http://schemas.microsoft.com/office/drawing/2014/main" id="{A90A79CB-DFB6-183A-6790-E2238C4DDCB8}"/>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7" name="Google Shape;8549;p64">
                          <a:extLst>
                            <a:ext uri="{FF2B5EF4-FFF2-40B4-BE49-F238E27FC236}">
                              <a16:creationId xmlns:a16="http://schemas.microsoft.com/office/drawing/2014/main" id="{E9C940BC-E5A1-32EF-F227-1ECF7069320D}"/>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8" name="Google Shape;8550;p64">
                          <a:extLst>
                            <a:ext uri="{FF2B5EF4-FFF2-40B4-BE49-F238E27FC236}">
                              <a16:creationId xmlns:a16="http://schemas.microsoft.com/office/drawing/2014/main" id="{FA8B3E12-F378-5DFD-45B0-077C03AE14D1}"/>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9" name="Google Shape;8551;p64">
                          <a:extLst>
                            <a:ext uri="{FF2B5EF4-FFF2-40B4-BE49-F238E27FC236}">
                              <a16:creationId xmlns:a16="http://schemas.microsoft.com/office/drawing/2014/main" id="{EC525769-C9CC-F5E4-FF7C-C175CCFA1D0B}"/>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0" name="Google Shape;8552;p64">
                          <a:extLst>
                            <a:ext uri="{FF2B5EF4-FFF2-40B4-BE49-F238E27FC236}">
                              <a16:creationId xmlns:a16="http://schemas.microsoft.com/office/drawing/2014/main" id="{BB2FD6FD-CF4D-6FC5-A516-B3CE04B4E85B}"/>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1" name="Google Shape;8553;p64">
                          <a:extLst>
                            <a:ext uri="{FF2B5EF4-FFF2-40B4-BE49-F238E27FC236}">
                              <a16:creationId xmlns:a16="http://schemas.microsoft.com/office/drawing/2014/main" id="{7F5842DC-4D8C-DE30-DEA5-23C3F8D09DB5}"/>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2" name="Google Shape;8554;p64">
                          <a:extLst>
                            <a:ext uri="{FF2B5EF4-FFF2-40B4-BE49-F238E27FC236}">
                              <a16:creationId xmlns:a16="http://schemas.microsoft.com/office/drawing/2014/main" id="{A3640B45-4679-E685-791B-3FB64CCE4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3" name="Google Shape;8555;p64">
                          <a:extLst>
                            <a:ext uri="{FF2B5EF4-FFF2-40B4-BE49-F238E27FC236}">
                              <a16:creationId xmlns:a16="http://schemas.microsoft.com/office/drawing/2014/main" id="{E7F28EA4-15B3-B9BE-053F-183D234F1359}"/>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4" name="Google Shape;8556;p64">
                          <a:extLst>
                            <a:ext uri="{FF2B5EF4-FFF2-40B4-BE49-F238E27FC236}">
                              <a16:creationId xmlns:a16="http://schemas.microsoft.com/office/drawing/2014/main" id="{D39141E0-D564-160B-BB67-30D09F79DDCA}"/>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5" name="Google Shape;8557;p64">
                          <a:extLst>
                            <a:ext uri="{FF2B5EF4-FFF2-40B4-BE49-F238E27FC236}">
                              <a16:creationId xmlns:a16="http://schemas.microsoft.com/office/drawing/2014/main" id="{64ED1526-B69D-A340-4A74-679FA065B036}"/>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6" name="Google Shape;8558;p64">
                          <a:extLst>
                            <a:ext uri="{FF2B5EF4-FFF2-40B4-BE49-F238E27FC236}">
                              <a16:creationId xmlns:a16="http://schemas.microsoft.com/office/drawing/2014/main" id="{567D08AC-0F50-6EA4-BE2B-438C92691611}"/>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7" name="Google Shape;8559;p64">
                          <a:extLst>
                            <a:ext uri="{FF2B5EF4-FFF2-40B4-BE49-F238E27FC236}">
                              <a16:creationId xmlns:a16="http://schemas.microsoft.com/office/drawing/2014/main" id="{3D2B78BF-59D0-8FD7-1810-2874A733C48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8" name="Google Shape;8560;p64">
                          <a:extLst>
                            <a:ext uri="{FF2B5EF4-FFF2-40B4-BE49-F238E27FC236}">
                              <a16:creationId xmlns:a16="http://schemas.microsoft.com/office/drawing/2014/main" id="{30D40875-A5DE-5918-EC14-84FB86FD6B8D}"/>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9" name="Google Shape;8561;p64">
                          <a:extLst>
                            <a:ext uri="{FF2B5EF4-FFF2-40B4-BE49-F238E27FC236}">
                              <a16:creationId xmlns:a16="http://schemas.microsoft.com/office/drawing/2014/main" id="{BE2C2CA5-4BB9-4F47-CE88-6CCE7E3B62E6}"/>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0" name="Google Shape;8562;p64">
                          <a:extLst>
                            <a:ext uri="{FF2B5EF4-FFF2-40B4-BE49-F238E27FC236}">
                              <a16:creationId xmlns:a16="http://schemas.microsoft.com/office/drawing/2014/main" id="{9C7B248E-3E91-50B8-E6F9-57B262AB487B}"/>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1" name="Google Shape;8563;p64">
                          <a:extLst>
                            <a:ext uri="{FF2B5EF4-FFF2-40B4-BE49-F238E27FC236}">
                              <a16:creationId xmlns:a16="http://schemas.microsoft.com/office/drawing/2014/main" id="{D9CA0114-E4EF-B38B-114D-24BDBD2DFBEF}"/>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2" name="Google Shape;8564;p64">
                          <a:extLst>
                            <a:ext uri="{FF2B5EF4-FFF2-40B4-BE49-F238E27FC236}">
                              <a16:creationId xmlns:a16="http://schemas.microsoft.com/office/drawing/2014/main" id="{5214DCF8-8F40-8019-9CB5-8308727ECD7F}"/>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3" name="Google Shape;8565;p64">
                          <a:extLst>
                            <a:ext uri="{FF2B5EF4-FFF2-40B4-BE49-F238E27FC236}">
                              <a16:creationId xmlns:a16="http://schemas.microsoft.com/office/drawing/2014/main" id="{AACB7221-C05C-3FD2-3CE7-6DBA84A0925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4" name="Google Shape;8566;p64">
                          <a:extLst>
                            <a:ext uri="{FF2B5EF4-FFF2-40B4-BE49-F238E27FC236}">
                              <a16:creationId xmlns:a16="http://schemas.microsoft.com/office/drawing/2014/main" id="{E0C98632-14CE-117D-22AA-64FD8B5D8B85}"/>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5" name="Google Shape;8567;p64">
                          <a:extLst>
                            <a:ext uri="{FF2B5EF4-FFF2-40B4-BE49-F238E27FC236}">
                              <a16:creationId xmlns:a16="http://schemas.microsoft.com/office/drawing/2014/main" id="{2A80C2BC-B141-567B-6217-2023BE4B9050}"/>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6" name="Google Shape;8568;p64">
                          <a:extLst>
                            <a:ext uri="{FF2B5EF4-FFF2-40B4-BE49-F238E27FC236}">
                              <a16:creationId xmlns:a16="http://schemas.microsoft.com/office/drawing/2014/main" id="{0FB9CE17-CEF6-8483-FF23-EC93E2BA2B5F}"/>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7" name="Google Shape;8569;p64">
                          <a:extLst>
                            <a:ext uri="{FF2B5EF4-FFF2-40B4-BE49-F238E27FC236}">
                              <a16:creationId xmlns:a16="http://schemas.microsoft.com/office/drawing/2014/main" id="{18788233-D5C7-2AB1-1AE6-D70263996938}"/>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8" name="Google Shape;8570;p64">
                          <a:extLst>
                            <a:ext uri="{FF2B5EF4-FFF2-40B4-BE49-F238E27FC236}">
                              <a16:creationId xmlns:a16="http://schemas.microsoft.com/office/drawing/2014/main" id="{14D2C1C7-A93E-CA61-5E70-799CA0428EC3}"/>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9" name="Google Shape;8571;p64">
                          <a:extLst>
                            <a:ext uri="{FF2B5EF4-FFF2-40B4-BE49-F238E27FC236}">
                              <a16:creationId xmlns:a16="http://schemas.microsoft.com/office/drawing/2014/main" id="{F705FAE2-D821-F2F7-82C7-8800BD7D55DE}"/>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0" name="Google Shape;8572;p64">
                          <a:extLst>
                            <a:ext uri="{FF2B5EF4-FFF2-40B4-BE49-F238E27FC236}">
                              <a16:creationId xmlns:a16="http://schemas.microsoft.com/office/drawing/2014/main" id="{D4F9DBA8-08B3-885E-1593-B492A6921BB8}"/>
                            </a:ext>
                          </a:extLst>
                        </p:cNvPr>
                        <p:cNvGrpSpPr/>
                        <p:nvPr/>
                      </p:nvGrpSpPr>
                      <p:grpSpPr>
                        <a:xfrm>
                          <a:off x="4579164" y="3203653"/>
                          <a:ext cx="1244833" cy="1020397"/>
                          <a:chOff x="4579164" y="3203653"/>
                          <a:chExt cx="1244833" cy="1020397"/>
                        </a:xfrm>
                      </p:grpSpPr>
                      <p:sp>
                        <p:nvSpPr>
                          <p:cNvPr id="12762" name="Google Shape;8573;p64">
                            <a:extLst>
                              <a:ext uri="{FF2B5EF4-FFF2-40B4-BE49-F238E27FC236}">
                                <a16:creationId xmlns:a16="http://schemas.microsoft.com/office/drawing/2014/main" id="{AD248B5C-7A71-3165-F208-65E1F9C728F6}"/>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63" name="Google Shape;8574;p64">
                            <a:extLst>
                              <a:ext uri="{FF2B5EF4-FFF2-40B4-BE49-F238E27FC236}">
                                <a16:creationId xmlns:a16="http://schemas.microsoft.com/office/drawing/2014/main" id="{A342D85B-0B4D-310D-2375-8034ED7E5209}"/>
                              </a:ext>
                            </a:extLst>
                          </p:cNvPr>
                          <p:cNvGrpSpPr/>
                          <p:nvPr/>
                        </p:nvGrpSpPr>
                        <p:grpSpPr>
                          <a:xfrm>
                            <a:off x="4579164" y="3203653"/>
                            <a:ext cx="1244833" cy="1020397"/>
                            <a:chOff x="4579164" y="3203653"/>
                            <a:chExt cx="1244833" cy="1020397"/>
                          </a:xfrm>
                        </p:grpSpPr>
                        <p:sp>
                          <p:nvSpPr>
                            <p:cNvPr id="12764" name="Google Shape;8575;p64">
                              <a:extLst>
                                <a:ext uri="{FF2B5EF4-FFF2-40B4-BE49-F238E27FC236}">
                                  <a16:creationId xmlns:a16="http://schemas.microsoft.com/office/drawing/2014/main" id="{34BDC5EC-4F69-CF64-6FB1-589D6A41AF78}"/>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5" name="Google Shape;8576;p64">
                              <a:extLst>
                                <a:ext uri="{FF2B5EF4-FFF2-40B4-BE49-F238E27FC236}">
                                  <a16:creationId xmlns:a16="http://schemas.microsoft.com/office/drawing/2014/main" id="{6348CFE8-8968-1A62-6DE2-34AC8FBA9478}"/>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6" name="Google Shape;8577;p64">
                              <a:extLst>
                                <a:ext uri="{FF2B5EF4-FFF2-40B4-BE49-F238E27FC236}">
                                  <a16:creationId xmlns:a16="http://schemas.microsoft.com/office/drawing/2014/main" id="{CDF70F57-5696-629E-50A7-9F0C6EC6E927}"/>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7" name="Google Shape;8578;p64">
                              <a:extLst>
                                <a:ext uri="{FF2B5EF4-FFF2-40B4-BE49-F238E27FC236}">
                                  <a16:creationId xmlns:a16="http://schemas.microsoft.com/office/drawing/2014/main" id="{7359DF07-0FEE-3328-A9CE-72E8D14167B2}"/>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8" name="Google Shape;8579;p64">
                              <a:extLst>
                                <a:ext uri="{FF2B5EF4-FFF2-40B4-BE49-F238E27FC236}">
                                  <a16:creationId xmlns:a16="http://schemas.microsoft.com/office/drawing/2014/main" id="{89DE68F9-8066-D254-58D7-ECC46723D995}"/>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9" name="Google Shape;8580;p64">
                              <a:extLst>
                                <a:ext uri="{FF2B5EF4-FFF2-40B4-BE49-F238E27FC236}">
                                  <a16:creationId xmlns:a16="http://schemas.microsoft.com/office/drawing/2014/main" id="{065BAA71-44A7-9583-C73F-778087EE7509}"/>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0" name="Google Shape;8581;p64">
                              <a:extLst>
                                <a:ext uri="{FF2B5EF4-FFF2-40B4-BE49-F238E27FC236}">
                                  <a16:creationId xmlns:a16="http://schemas.microsoft.com/office/drawing/2014/main" id="{06B49057-4748-6CDD-7004-AC2D08623955}"/>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71" name="Google Shape;8582;p64">
                              <a:extLst>
                                <a:ext uri="{FF2B5EF4-FFF2-40B4-BE49-F238E27FC236}">
                                  <a16:creationId xmlns:a16="http://schemas.microsoft.com/office/drawing/2014/main" id="{D2741738-A58F-A05A-721E-3F27975720F0}"/>
                                </a:ext>
                              </a:extLst>
                            </p:cNvPr>
                            <p:cNvGrpSpPr/>
                            <p:nvPr/>
                          </p:nvGrpSpPr>
                          <p:grpSpPr>
                            <a:xfrm>
                              <a:off x="4579164" y="3203653"/>
                              <a:ext cx="1244833" cy="1020397"/>
                              <a:chOff x="4579164" y="3203653"/>
                              <a:chExt cx="1244833" cy="1020397"/>
                            </a:xfrm>
                          </p:grpSpPr>
                          <p:sp>
                            <p:nvSpPr>
                              <p:cNvPr id="12775" name="Google Shape;8583;p64">
                                <a:extLst>
                                  <a:ext uri="{FF2B5EF4-FFF2-40B4-BE49-F238E27FC236}">
                                    <a16:creationId xmlns:a16="http://schemas.microsoft.com/office/drawing/2014/main" id="{162646FF-221F-FB19-575E-69A6D9A27D64}"/>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6" name="Google Shape;8584;p64">
                                <a:extLst>
                                  <a:ext uri="{FF2B5EF4-FFF2-40B4-BE49-F238E27FC236}">
                                    <a16:creationId xmlns:a16="http://schemas.microsoft.com/office/drawing/2014/main" id="{880B386E-8147-215E-0424-166A8D7BB08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7" name="Google Shape;8585;p64">
                                <a:extLst>
                                  <a:ext uri="{FF2B5EF4-FFF2-40B4-BE49-F238E27FC236}">
                                    <a16:creationId xmlns:a16="http://schemas.microsoft.com/office/drawing/2014/main" id="{CF7B98CB-CCC3-47A7-1DD9-10395271434C}"/>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8" name="Google Shape;8586;p64">
                                <a:extLst>
                                  <a:ext uri="{FF2B5EF4-FFF2-40B4-BE49-F238E27FC236}">
                                    <a16:creationId xmlns:a16="http://schemas.microsoft.com/office/drawing/2014/main" id="{16DCE4CE-CB73-B119-8263-915A324FE48F}"/>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9" name="Google Shape;8587;p64">
                                <a:extLst>
                                  <a:ext uri="{FF2B5EF4-FFF2-40B4-BE49-F238E27FC236}">
                                    <a16:creationId xmlns:a16="http://schemas.microsoft.com/office/drawing/2014/main" id="{13084749-0B56-6B9E-FBD8-1925585B6C31}"/>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0" name="Google Shape;8588;p64">
                                <a:extLst>
                                  <a:ext uri="{FF2B5EF4-FFF2-40B4-BE49-F238E27FC236}">
                                    <a16:creationId xmlns:a16="http://schemas.microsoft.com/office/drawing/2014/main" id="{9F9CA23B-F59A-A4D9-519C-8B893C2674F1}"/>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1" name="Google Shape;8589;p64">
                                <a:extLst>
                                  <a:ext uri="{FF2B5EF4-FFF2-40B4-BE49-F238E27FC236}">
                                    <a16:creationId xmlns:a16="http://schemas.microsoft.com/office/drawing/2014/main" id="{298CAB9A-EB08-AE22-8546-80DA44CF3472}"/>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2" name="Google Shape;8590;p64">
                                <a:extLst>
                                  <a:ext uri="{FF2B5EF4-FFF2-40B4-BE49-F238E27FC236}">
                                    <a16:creationId xmlns:a16="http://schemas.microsoft.com/office/drawing/2014/main" id="{9541742A-18B1-3409-2116-74B243919205}"/>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3" name="Google Shape;8591;p64">
                                <a:extLst>
                                  <a:ext uri="{FF2B5EF4-FFF2-40B4-BE49-F238E27FC236}">
                                    <a16:creationId xmlns:a16="http://schemas.microsoft.com/office/drawing/2014/main" id="{97CF0837-2453-B196-CB0E-73FDEB17E159}"/>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4" name="Google Shape;8592;p64">
                                <a:extLst>
                                  <a:ext uri="{FF2B5EF4-FFF2-40B4-BE49-F238E27FC236}">
                                    <a16:creationId xmlns:a16="http://schemas.microsoft.com/office/drawing/2014/main" id="{37AF54B1-1696-5F3F-36F3-779CE28F8DE5}"/>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5" name="Google Shape;8593;p64">
                                <a:extLst>
                                  <a:ext uri="{FF2B5EF4-FFF2-40B4-BE49-F238E27FC236}">
                                    <a16:creationId xmlns:a16="http://schemas.microsoft.com/office/drawing/2014/main" id="{057AC753-398E-6734-3075-099C3BD3D401}"/>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6" name="Google Shape;8594;p64">
                                <a:extLst>
                                  <a:ext uri="{FF2B5EF4-FFF2-40B4-BE49-F238E27FC236}">
                                    <a16:creationId xmlns:a16="http://schemas.microsoft.com/office/drawing/2014/main" id="{9A371E0F-A851-D9B2-E6E2-2FAF1E3D123C}"/>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7" name="Google Shape;8595;p64">
                                <a:extLst>
                                  <a:ext uri="{FF2B5EF4-FFF2-40B4-BE49-F238E27FC236}">
                                    <a16:creationId xmlns:a16="http://schemas.microsoft.com/office/drawing/2014/main" id="{4D6879B4-6DA7-BDD9-E519-A395732841E1}"/>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88" name="Google Shape;8596;p64">
                                <a:extLst>
                                  <a:ext uri="{FF2B5EF4-FFF2-40B4-BE49-F238E27FC236}">
                                    <a16:creationId xmlns:a16="http://schemas.microsoft.com/office/drawing/2014/main" id="{6F930FB9-C0BC-666C-1F42-953A8A501880}"/>
                                  </a:ext>
                                </a:extLst>
                              </p:cNvPr>
                              <p:cNvGrpSpPr/>
                              <p:nvPr/>
                            </p:nvGrpSpPr>
                            <p:grpSpPr>
                              <a:xfrm>
                                <a:off x="4579164" y="3203653"/>
                                <a:ext cx="1244833" cy="1020397"/>
                                <a:chOff x="4579164" y="3203653"/>
                                <a:chExt cx="1244833" cy="1020397"/>
                              </a:xfrm>
                            </p:grpSpPr>
                            <p:sp>
                              <p:nvSpPr>
                                <p:cNvPr id="12789" name="Google Shape;8597;p64">
                                  <a:extLst>
                                    <a:ext uri="{FF2B5EF4-FFF2-40B4-BE49-F238E27FC236}">
                                      <a16:creationId xmlns:a16="http://schemas.microsoft.com/office/drawing/2014/main" id="{AD5F3C07-27A0-5A0B-FD52-A7C15533619D}"/>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0" name="Google Shape;8598;p64">
                                  <a:extLst>
                                    <a:ext uri="{FF2B5EF4-FFF2-40B4-BE49-F238E27FC236}">
                                      <a16:creationId xmlns:a16="http://schemas.microsoft.com/office/drawing/2014/main" id="{73EF85B5-F691-3BC2-F0BE-BD689EC96085}"/>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1" name="Google Shape;8599;p64">
                                  <a:extLst>
                                    <a:ext uri="{FF2B5EF4-FFF2-40B4-BE49-F238E27FC236}">
                                      <a16:creationId xmlns:a16="http://schemas.microsoft.com/office/drawing/2014/main" id="{D576D559-9096-948E-2D20-AD677BE2066E}"/>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2" name="Google Shape;8600;p64">
                                  <a:extLst>
                                    <a:ext uri="{FF2B5EF4-FFF2-40B4-BE49-F238E27FC236}">
                                      <a16:creationId xmlns:a16="http://schemas.microsoft.com/office/drawing/2014/main" id="{0EAFFD9C-C2E9-11E6-2862-6F33FFB22F1E}"/>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3" name="Google Shape;8601;p64">
                                  <a:extLst>
                                    <a:ext uri="{FF2B5EF4-FFF2-40B4-BE49-F238E27FC236}">
                                      <a16:creationId xmlns:a16="http://schemas.microsoft.com/office/drawing/2014/main" id="{BD634F0E-24AD-95CA-99F9-0FFD13BC35B1}"/>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4" name="Google Shape;8602;p64">
                                  <a:extLst>
                                    <a:ext uri="{FF2B5EF4-FFF2-40B4-BE49-F238E27FC236}">
                                      <a16:creationId xmlns:a16="http://schemas.microsoft.com/office/drawing/2014/main" id="{6EAD4C3F-2046-0F8A-6079-AAF1FB251557}"/>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5" name="Google Shape;8603;p64">
                                  <a:extLst>
                                    <a:ext uri="{FF2B5EF4-FFF2-40B4-BE49-F238E27FC236}">
                                      <a16:creationId xmlns:a16="http://schemas.microsoft.com/office/drawing/2014/main" id="{4FA5966E-67C7-F469-D2B6-C620276C4D37}"/>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96" name="Google Shape;8604;p64">
                                  <a:extLst>
                                    <a:ext uri="{FF2B5EF4-FFF2-40B4-BE49-F238E27FC236}">
                                      <a16:creationId xmlns:a16="http://schemas.microsoft.com/office/drawing/2014/main" id="{208CEAF4-FA31-3532-243F-3205CDDFE14A}"/>
                                    </a:ext>
                                  </a:extLst>
                                </p:cNvPr>
                                <p:cNvGrpSpPr/>
                                <p:nvPr/>
                              </p:nvGrpSpPr>
                              <p:grpSpPr>
                                <a:xfrm>
                                  <a:off x="4579164" y="3203653"/>
                                  <a:ext cx="1244833" cy="1020397"/>
                                  <a:chOff x="4579164" y="3203653"/>
                                  <a:chExt cx="1244833" cy="1020397"/>
                                </a:xfrm>
                              </p:grpSpPr>
                              <p:sp>
                                <p:nvSpPr>
                                  <p:cNvPr id="12797" name="Google Shape;8605;p64">
                                    <a:extLst>
                                      <a:ext uri="{FF2B5EF4-FFF2-40B4-BE49-F238E27FC236}">
                                        <a16:creationId xmlns:a16="http://schemas.microsoft.com/office/drawing/2014/main" id="{EA48025C-6B15-A7BA-B2A6-82AB10D59B2C}"/>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8" name="Google Shape;8606;p64">
                                    <a:extLst>
                                      <a:ext uri="{FF2B5EF4-FFF2-40B4-BE49-F238E27FC236}">
                                        <a16:creationId xmlns:a16="http://schemas.microsoft.com/office/drawing/2014/main" id="{B858FEB2-623B-B068-5808-C460CB57D8EE}"/>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9" name="Google Shape;8607;p64">
                                    <a:extLst>
                                      <a:ext uri="{FF2B5EF4-FFF2-40B4-BE49-F238E27FC236}">
                                        <a16:creationId xmlns:a16="http://schemas.microsoft.com/office/drawing/2014/main" id="{1AB05C6A-D4BB-FBFF-22B8-DBE716D3A80B}"/>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0" name="Google Shape;8608;p64">
                                    <a:extLst>
                                      <a:ext uri="{FF2B5EF4-FFF2-40B4-BE49-F238E27FC236}">
                                        <a16:creationId xmlns:a16="http://schemas.microsoft.com/office/drawing/2014/main" id="{326AB600-73BF-EF42-B257-7B083D8FF6F4}"/>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1" name="Google Shape;8609;p64">
                                    <a:extLst>
                                      <a:ext uri="{FF2B5EF4-FFF2-40B4-BE49-F238E27FC236}">
                                        <a16:creationId xmlns:a16="http://schemas.microsoft.com/office/drawing/2014/main" id="{3D3574F7-85F5-8D85-9A73-8CE56E63D7B6}"/>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802" name="Google Shape;8610;p64">
                                    <a:extLst>
                                      <a:ext uri="{FF2B5EF4-FFF2-40B4-BE49-F238E27FC236}">
                                        <a16:creationId xmlns:a16="http://schemas.microsoft.com/office/drawing/2014/main" id="{75F89F67-40C2-B0DD-DBDE-40FD96331688}"/>
                                      </a:ext>
                                    </a:extLst>
                                  </p:cNvPr>
                                  <p:cNvGrpSpPr/>
                                  <p:nvPr/>
                                </p:nvGrpSpPr>
                                <p:grpSpPr>
                                  <a:xfrm>
                                    <a:off x="4579164" y="3203653"/>
                                    <a:ext cx="1244833" cy="1020397"/>
                                    <a:chOff x="4579164" y="3203653"/>
                                    <a:chExt cx="1244833" cy="1020397"/>
                                  </a:xfrm>
                                </p:grpSpPr>
                                <p:sp>
                                  <p:nvSpPr>
                                    <p:cNvPr id="12803" name="Google Shape;8611;p64">
                                      <a:extLst>
                                        <a:ext uri="{FF2B5EF4-FFF2-40B4-BE49-F238E27FC236}">
                                          <a16:creationId xmlns:a16="http://schemas.microsoft.com/office/drawing/2014/main" id="{54D31926-D6A3-AFC3-1AE7-2921ADC68B5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4" name="Google Shape;8612;p64">
                                      <a:extLst>
                                        <a:ext uri="{FF2B5EF4-FFF2-40B4-BE49-F238E27FC236}">
                                          <a16:creationId xmlns:a16="http://schemas.microsoft.com/office/drawing/2014/main" id="{1DD46DDB-F76F-5574-BF3D-995A733442E9}"/>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5" name="Google Shape;8613;p64">
                                      <a:extLst>
                                        <a:ext uri="{FF2B5EF4-FFF2-40B4-BE49-F238E27FC236}">
                                          <a16:creationId xmlns:a16="http://schemas.microsoft.com/office/drawing/2014/main" id="{A153E4A8-1F2D-084F-5A62-284CC2AC3456}"/>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6" name="Google Shape;8614;p64">
                                      <a:extLst>
                                        <a:ext uri="{FF2B5EF4-FFF2-40B4-BE49-F238E27FC236}">
                                          <a16:creationId xmlns:a16="http://schemas.microsoft.com/office/drawing/2014/main" id="{AEE96185-D790-39E9-7EF5-2F798C0BF7C6}"/>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2772" name="Google Shape;8615;p64">
                              <a:extLst>
                                <a:ext uri="{FF2B5EF4-FFF2-40B4-BE49-F238E27FC236}">
                                  <a16:creationId xmlns:a16="http://schemas.microsoft.com/office/drawing/2014/main" id="{4CE24E03-E6A4-3886-0E8F-DFD49D2EAF72}"/>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3" name="Google Shape;8616;p64">
                              <a:extLst>
                                <a:ext uri="{FF2B5EF4-FFF2-40B4-BE49-F238E27FC236}">
                                  <a16:creationId xmlns:a16="http://schemas.microsoft.com/office/drawing/2014/main" id="{5C09CCC7-2A43-BD32-FE1F-1A51D945C4EB}"/>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4" name="Google Shape;8617;p64">
                              <a:extLst>
                                <a:ext uri="{FF2B5EF4-FFF2-40B4-BE49-F238E27FC236}">
                                  <a16:creationId xmlns:a16="http://schemas.microsoft.com/office/drawing/2014/main" id="{CF887F8B-69FA-6ED7-007A-A6EC6C76CEC0}"/>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2761" name="Google Shape;8618;p64">
                          <a:extLst>
                            <a:ext uri="{FF2B5EF4-FFF2-40B4-BE49-F238E27FC236}">
                              <a16:creationId xmlns:a16="http://schemas.microsoft.com/office/drawing/2014/main" id="{A8AE17D7-82C0-6DAC-AEA9-B3C41841C1BB}"/>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2389" name="Google Shape;8619;p64">
                <a:extLst>
                  <a:ext uri="{FF2B5EF4-FFF2-40B4-BE49-F238E27FC236}">
                    <a16:creationId xmlns:a16="http://schemas.microsoft.com/office/drawing/2014/main" id="{3D986F4D-47DA-B667-21D8-F72C7652C73A}"/>
                  </a:ext>
                </a:extLst>
              </p:cNvPr>
              <p:cNvGrpSpPr/>
              <p:nvPr/>
            </p:nvGrpSpPr>
            <p:grpSpPr>
              <a:xfrm>
                <a:off x="4595437" y="3598775"/>
                <a:ext cx="37776" cy="32451"/>
                <a:chOff x="4595437" y="3598775"/>
                <a:chExt cx="37776" cy="32451"/>
              </a:xfrm>
            </p:grpSpPr>
            <p:sp>
              <p:nvSpPr>
                <p:cNvPr id="12704" name="Google Shape;8620;p64">
                  <a:extLst>
                    <a:ext uri="{FF2B5EF4-FFF2-40B4-BE49-F238E27FC236}">
                      <a16:creationId xmlns:a16="http://schemas.microsoft.com/office/drawing/2014/main" id="{101F471F-A38D-F7BF-116D-22E687A98826}"/>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5" name="Google Shape;8621;p64">
                  <a:extLst>
                    <a:ext uri="{FF2B5EF4-FFF2-40B4-BE49-F238E27FC236}">
                      <a16:creationId xmlns:a16="http://schemas.microsoft.com/office/drawing/2014/main" id="{122FF218-897E-6DF0-2A36-8C10669C957A}"/>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0" name="Google Shape;8622;p64">
                <a:extLst>
                  <a:ext uri="{FF2B5EF4-FFF2-40B4-BE49-F238E27FC236}">
                    <a16:creationId xmlns:a16="http://schemas.microsoft.com/office/drawing/2014/main" id="{E77AF5C0-9A29-E071-ACC2-32FA84F789C3}"/>
                  </a:ext>
                </a:extLst>
              </p:cNvPr>
              <p:cNvGrpSpPr/>
              <p:nvPr/>
            </p:nvGrpSpPr>
            <p:grpSpPr>
              <a:xfrm>
                <a:off x="4641864" y="3524443"/>
                <a:ext cx="37776" cy="32380"/>
                <a:chOff x="4641864" y="3524443"/>
                <a:chExt cx="37776" cy="32380"/>
              </a:xfrm>
            </p:grpSpPr>
            <p:sp>
              <p:nvSpPr>
                <p:cNvPr id="12702" name="Google Shape;8623;p64">
                  <a:extLst>
                    <a:ext uri="{FF2B5EF4-FFF2-40B4-BE49-F238E27FC236}">
                      <a16:creationId xmlns:a16="http://schemas.microsoft.com/office/drawing/2014/main" id="{DB9257A8-6243-E2B5-9D67-2BF15538A7FA}"/>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3" name="Google Shape;8624;p64">
                  <a:extLst>
                    <a:ext uri="{FF2B5EF4-FFF2-40B4-BE49-F238E27FC236}">
                      <a16:creationId xmlns:a16="http://schemas.microsoft.com/office/drawing/2014/main" id="{7474B4AC-0C3E-6D11-F76C-E19F6E21066A}"/>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1" name="Google Shape;8625;p64">
                <a:extLst>
                  <a:ext uri="{FF2B5EF4-FFF2-40B4-BE49-F238E27FC236}">
                    <a16:creationId xmlns:a16="http://schemas.microsoft.com/office/drawing/2014/main" id="{6CDEAF38-2337-479D-AF75-A480B00EF8CC}"/>
                  </a:ext>
                </a:extLst>
              </p:cNvPr>
              <p:cNvGrpSpPr/>
              <p:nvPr/>
            </p:nvGrpSpPr>
            <p:grpSpPr>
              <a:xfrm>
                <a:off x="4648431" y="3893901"/>
                <a:ext cx="37776" cy="32357"/>
                <a:chOff x="4648431" y="3893901"/>
                <a:chExt cx="37776" cy="32357"/>
              </a:xfrm>
            </p:grpSpPr>
            <p:sp>
              <p:nvSpPr>
                <p:cNvPr id="12700" name="Google Shape;8626;p64">
                  <a:extLst>
                    <a:ext uri="{FF2B5EF4-FFF2-40B4-BE49-F238E27FC236}">
                      <a16:creationId xmlns:a16="http://schemas.microsoft.com/office/drawing/2014/main" id="{916AA390-DD52-B1D2-9D70-92499D555ECA}"/>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1" name="Google Shape;8627;p64">
                  <a:extLst>
                    <a:ext uri="{FF2B5EF4-FFF2-40B4-BE49-F238E27FC236}">
                      <a16:creationId xmlns:a16="http://schemas.microsoft.com/office/drawing/2014/main" id="{D8F6BD4D-14F3-B37C-ABBF-D0432313CB3B}"/>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2" name="Google Shape;8628;p64">
                <a:extLst>
                  <a:ext uri="{FF2B5EF4-FFF2-40B4-BE49-F238E27FC236}">
                    <a16:creationId xmlns:a16="http://schemas.microsoft.com/office/drawing/2014/main" id="{7C7C622B-4F59-84C9-57FF-5A653145CFFB}"/>
                  </a:ext>
                </a:extLst>
              </p:cNvPr>
              <p:cNvGrpSpPr/>
              <p:nvPr/>
            </p:nvGrpSpPr>
            <p:grpSpPr>
              <a:xfrm>
                <a:off x="4567752" y="3722908"/>
                <a:ext cx="37870" cy="32380"/>
                <a:chOff x="4567752" y="3722908"/>
                <a:chExt cx="37870" cy="32380"/>
              </a:xfrm>
            </p:grpSpPr>
            <p:sp>
              <p:nvSpPr>
                <p:cNvPr id="12698" name="Google Shape;8629;p64">
                  <a:extLst>
                    <a:ext uri="{FF2B5EF4-FFF2-40B4-BE49-F238E27FC236}">
                      <a16:creationId xmlns:a16="http://schemas.microsoft.com/office/drawing/2014/main" id="{92CC05E4-44F7-B388-C523-5DFD89EFEABB}"/>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9" name="Google Shape;8630;p64">
                  <a:extLst>
                    <a:ext uri="{FF2B5EF4-FFF2-40B4-BE49-F238E27FC236}">
                      <a16:creationId xmlns:a16="http://schemas.microsoft.com/office/drawing/2014/main" id="{A9E2DA48-60BB-5518-6A8F-762745890A42}"/>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3" name="Google Shape;8631;p64">
                <a:extLst>
                  <a:ext uri="{FF2B5EF4-FFF2-40B4-BE49-F238E27FC236}">
                    <a16:creationId xmlns:a16="http://schemas.microsoft.com/office/drawing/2014/main" id="{9DFB037F-389A-0FBB-C186-A92B65CDB427}"/>
                  </a:ext>
                </a:extLst>
              </p:cNvPr>
              <p:cNvGrpSpPr/>
              <p:nvPr/>
            </p:nvGrpSpPr>
            <p:grpSpPr>
              <a:xfrm>
                <a:off x="4617506" y="3652052"/>
                <a:ext cx="37783" cy="32357"/>
                <a:chOff x="4617506" y="3652052"/>
                <a:chExt cx="37783" cy="32357"/>
              </a:xfrm>
            </p:grpSpPr>
            <p:sp>
              <p:nvSpPr>
                <p:cNvPr id="12696" name="Google Shape;8632;p64">
                  <a:extLst>
                    <a:ext uri="{FF2B5EF4-FFF2-40B4-BE49-F238E27FC236}">
                      <a16:creationId xmlns:a16="http://schemas.microsoft.com/office/drawing/2014/main" id="{0F7319F2-8352-AD0F-889B-A1B021DDE6A5}"/>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7" name="Google Shape;8633;p64">
                  <a:extLst>
                    <a:ext uri="{FF2B5EF4-FFF2-40B4-BE49-F238E27FC236}">
                      <a16:creationId xmlns:a16="http://schemas.microsoft.com/office/drawing/2014/main" id="{46834866-698D-9D7B-C343-F191D427564B}"/>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4" name="Google Shape;8634;p64">
                <a:extLst>
                  <a:ext uri="{FF2B5EF4-FFF2-40B4-BE49-F238E27FC236}">
                    <a16:creationId xmlns:a16="http://schemas.microsoft.com/office/drawing/2014/main" id="{3E929D9C-04E9-443C-16AE-D05F3EAFDB22}"/>
                  </a:ext>
                </a:extLst>
              </p:cNvPr>
              <p:cNvGrpSpPr/>
              <p:nvPr/>
            </p:nvGrpSpPr>
            <p:grpSpPr>
              <a:xfrm>
                <a:off x="4739005" y="3554149"/>
                <a:ext cx="37870" cy="32357"/>
                <a:chOff x="4739005" y="3554149"/>
                <a:chExt cx="37870" cy="32357"/>
              </a:xfrm>
            </p:grpSpPr>
            <p:sp>
              <p:nvSpPr>
                <p:cNvPr id="12694" name="Google Shape;8635;p64">
                  <a:extLst>
                    <a:ext uri="{FF2B5EF4-FFF2-40B4-BE49-F238E27FC236}">
                      <a16:creationId xmlns:a16="http://schemas.microsoft.com/office/drawing/2014/main" id="{4241B8FA-195A-8C4B-5CE8-D1FF702ED662}"/>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5" name="Google Shape;8636;p64">
                  <a:extLst>
                    <a:ext uri="{FF2B5EF4-FFF2-40B4-BE49-F238E27FC236}">
                      <a16:creationId xmlns:a16="http://schemas.microsoft.com/office/drawing/2014/main" id="{883F762C-3E1D-6D24-6378-4302F0791AB7}"/>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5" name="Google Shape;8637;p64">
                <a:extLst>
                  <a:ext uri="{FF2B5EF4-FFF2-40B4-BE49-F238E27FC236}">
                    <a16:creationId xmlns:a16="http://schemas.microsoft.com/office/drawing/2014/main" id="{BF14C77D-0D25-1219-19A0-5DA9317776B4}"/>
                  </a:ext>
                </a:extLst>
              </p:cNvPr>
              <p:cNvGrpSpPr/>
              <p:nvPr/>
            </p:nvGrpSpPr>
            <p:grpSpPr>
              <a:xfrm>
                <a:off x="4806557" y="3630258"/>
                <a:ext cx="37776" cy="32364"/>
                <a:chOff x="4806557" y="3630258"/>
                <a:chExt cx="37776" cy="32364"/>
              </a:xfrm>
            </p:grpSpPr>
            <p:sp>
              <p:nvSpPr>
                <p:cNvPr id="12692" name="Google Shape;8638;p64">
                  <a:extLst>
                    <a:ext uri="{FF2B5EF4-FFF2-40B4-BE49-F238E27FC236}">
                      <a16:creationId xmlns:a16="http://schemas.microsoft.com/office/drawing/2014/main" id="{CB326BA2-13B4-C34B-E274-879279633A20}"/>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3" name="Google Shape;8639;p64">
                  <a:extLst>
                    <a:ext uri="{FF2B5EF4-FFF2-40B4-BE49-F238E27FC236}">
                      <a16:creationId xmlns:a16="http://schemas.microsoft.com/office/drawing/2014/main" id="{C3FCE727-AC9F-8FE7-CD36-FEF2E673013E}"/>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6" name="Google Shape;8640;p64">
                <a:extLst>
                  <a:ext uri="{FF2B5EF4-FFF2-40B4-BE49-F238E27FC236}">
                    <a16:creationId xmlns:a16="http://schemas.microsoft.com/office/drawing/2014/main" id="{D3AF738D-DA79-34ED-C878-4F9FA9B1919D}"/>
                  </a:ext>
                </a:extLst>
              </p:cNvPr>
              <p:cNvGrpSpPr/>
              <p:nvPr/>
            </p:nvGrpSpPr>
            <p:grpSpPr>
              <a:xfrm>
                <a:off x="4737007" y="4004357"/>
                <a:ext cx="37870" cy="32357"/>
                <a:chOff x="4737007" y="4004357"/>
                <a:chExt cx="37870" cy="32357"/>
              </a:xfrm>
            </p:grpSpPr>
            <p:sp>
              <p:nvSpPr>
                <p:cNvPr id="12690" name="Google Shape;8641;p64">
                  <a:extLst>
                    <a:ext uri="{FF2B5EF4-FFF2-40B4-BE49-F238E27FC236}">
                      <a16:creationId xmlns:a16="http://schemas.microsoft.com/office/drawing/2014/main" id="{ABCD2A0E-F703-3F64-A491-4145F768258F}"/>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1" name="Google Shape;8642;p64">
                  <a:extLst>
                    <a:ext uri="{FF2B5EF4-FFF2-40B4-BE49-F238E27FC236}">
                      <a16:creationId xmlns:a16="http://schemas.microsoft.com/office/drawing/2014/main" id="{54594348-288D-A06F-4BAB-95A8251399ED}"/>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7" name="Google Shape;8643;p64">
                <a:extLst>
                  <a:ext uri="{FF2B5EF4-FFF2-40B4-BE49-F238E27FC236}">
                    <a16:creationId xmlns:a16="http://schemas.microsoft.com/office/drawing/2014/main" id="{27CAE570-D093-AD3E-698B-1894F9DAF067}"/>
                  </a:ext>
                </a:extLst>
              </p:cNvPr>
              <p:cNvGrpSpPr/>
              <p:nvPr/>
            </p:nvGrpSpPr>
            <p:grpSpPr>
              <a:xfrm>
                <a:off x="4773634" y="4208627"/>
                <a:ext cx="37776" cy="32357"/>
                <a:chOff x="4773634" y="4208627"/>
                <a:chExt cx="37776" cy="32357"/>
              </a:xfrm>
            </p:grpSpPr>
            <p:sp>
              <p:nvSpPr>
                <p:cNvPr id="12688" name="Google Shape;8644;p64">
                  <a:extLst>
                    <a:ext uri="{FF2B5EF4-FFF2-40B4-BE49-F238E27FC236}">
                      <a16:creationId xmlns:a16="http://schemas.microsoft.com/office/drawing/2014/main" id="{53ADAF88-73A6-D7A0-2133-BFF12162E9D1}"/>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9" name="Google Shape;8645;p64">
                  <a:extLst>
                    <a:ext uri="{FF2B5EF4-FFF2-40B4-BE49-F238E27FC236}">
                      <a16:creationId xmlns:a16="http://schemas.microsoft.com/office/drawing/2014/main" id="{C7A8F976-FF7F-1C3E-3EEC-670330C141A0}"/>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8" name="Google Shape;8646;p64">
                <a:extLst>
                  <a:ext uri="{FF2B5EF4-FFF2-40B4-BE49-F238E27FC236}">
                    <a16:creationId xmlns:a16="http://schemas.microsoft.com/office/drawing/2014/main" id="{051203BE-5D53-7289-CBC0-BDD0B7850813}"/>
                  </a:ext>
                </a:extLst>
              </p:cNvPr>
              <p:cNvGrpSpPr/>
              <p:nvPr/>
            </p:nvGrpSpPr>
            <p:grpSpPr>
              <a:xfrm>
                <a:off x="4888282" y="4074764"/>
                <a:ext cx="37776" cy="32451"/>
                <a:chOff x="4888282" y="4074764"/>
                <a:chExt cx="37776" cy="32451"/>
              </a:xfrm>
            </p:grpSpPr>
            <p:sp>
              <p:nvSpPr>
                <p:cNvPr id="12686" name="Google Shape;8647;p64">
                  <a:extLst>
                    <a:ext uri="{FF2B5EF4-FFF2-40B4-BE49-F238E27FC236}">
                      <a16:creationId xmlns:a16="http://schemas.microsoft.com/office/drawing/2014/main" id="{26025441-DFE1-9D28-175B-E8DA57174001}"/>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7" name="Google Shape;8648;p64">
                  <a:extLst>
                    <a:ext uri="{FF2B5EF4-FFF2-40B4-BE49-F238E27FC236}">
                      <a16:creationId xmlns:a16="http://schemas.microsoft.com/office/drawing/2014/main" id="{1AC341EC-9969-734D-8E4E-DF503B24301E}"/>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9" name="Google Shape;8649;p64">
                <a:extLst>
                  <a:ext uri="{FF2B5EF4-FFF2-40B4-BE49-F238E27FC236}">
                    <a16:creationId xmlns:a16="http://schemas.microsoft.com/office/drawing/2014/main" id="{A8FDFD55-5A76-3D37-2594-DAE8E05AA804}"/>
                  </a:ext>
                </a:extLst>
              </p:cNvPr>
              <p:cNvGrpSpPr/>
              <p:nvPr/>
            </p:nvGrpSpPr>
            <p:grpSpPr>
              <a:xfrm>
                <a:off x="4901315" y="3804271"/>
                <a:ext cx="37776" cy="32364"/>
                <a:chOff x="4901315" y="3804271"/>
                <a:chExt cx="37776" cy="32364"/>
              </a:xfrm>
            </p:grpSpPr>
            <p:sp>
              <p:nvSpPr>
                <p:cNvPr id="12684" name="Google Shape;8650;p64">
                  <a:extLst>
                    <a:ext uri="{FF2B5EF4-FFF2-40B4-BE49-F238E27FC236}">
                      <a16:creationId xmlns:a16="http://schemas.microsoft.com/office/drawing/2014/main" id="{5E3EC48D-A841-A39F-0C1F-A2BD32E535A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5" name="Google Shape;8651;p64">
                  <a:extLst>
                    <a:ext uri="{FF2B5EF4-FFF2-40B4-BE49-F238E27FC236}">
                      <a16:creationId xmlns:a16="http://schemas.microsoft.com/office/drawing/2014/main" id="{46825274-F1BA-8D37-DAB8-79DF71D318BC}"/>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0" name="Google Shape;8652;p64">
                <a:extLst>
                  <a:ext uri="{FF2B5EF4-FFF2-40B4-BE49-F238E27FC236}">
                    <a16:creationId xmlns:a16="http://schemas.microsoft.com/office/drawing/2014/main" id="{C433BFBF-D12A-43AE-33EE-541041E67391}"/>
                  </a:ext>
                </a:extLst>
              </p:cNvPr>
              <p:cNvGrpSpPr/>
              <p:nvPr/>
            </p:nvGrpSpPr>
            <p:grpSpPr>
              <a:xfrm>
                <a:off x="4866394" y="3715035"/>
                <a:ext cx="37846" cy="32357"/>
                <a:chOff x="4866394" y="3715035"/>
                <a:chExt cx="37846" cy="32357"/>
              </a:xfrm>
            </p:grpSpPr>
            <p:sp>
              <p:nvSpPr>
                <p:cNvPr id="12682" name="Google Shape;8653;p64">
                  <a:extLst>
                    <a:ext uri="{FF2B5EF4-FFF2-40B4-BE49-F238E27FC236}">
                      <a16:creationId xmlns:a16="http://schemas.microsoft.com/office/drawing/2014/main" id="{202A7AC4-C2C5-E439-59B8-8A3FF7517E01}"/>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3" name="Google Shape;8654;p64">
                  <a:extLst>
                    <a:ext uri="{FF2B5EF4-FFF2-40B4-BE49-F238E27FC236}">
                      <a16:creationId xmlns:a16="http://schemas.microsoft.com/office/drawing/2014/main" id="{9A99AA9D-F388-DF6C-9564-6A5567A39BF1}"/>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1" name="Google Shape;8655;p64">
                <a:extLst>
                  <a:ext uri="{FF2B5EF4-FFF2-40B4-BE49-F238E27FC236}">
                    <a16:creationId xmlns:a16="http://schemas.microsoft.com/office/drawing/2014/main" id="{D84D44EC-B8F8-D065-63CA-4FC10364E1EC}"/>
                  </a:ext>
                </a:extLst>
              </p:cNvPr>
              <p:cNvGrpSpPr/>
              <p:nvPr/>
            </p:nvGrpSpPr>
            <p:grpSpPr>
              <a:xfrm>
                <a:off x="4979233" y="3839798"/>
                <a:ext cx="37878" cy="32420"/>
                <a:chOff x="4979233" y="3839798"/>
                <a:chExt cx="37878" cy="32420"/>
              </a:xfrm>
            </p:grpSpPr>
            <p:sp>
              <p:nvSpPr>
                <p:cNvPr id="12680" name="Google Shape;8656;p64">
                  <a:extLst>
                    <a:ext uri="{FF2B5EF4-FFF2-40B4-BE49-F238E27FC236}">
                      <a16:creationId xmlns:a16="http://schemas.microsoft.com/office/drawing/2014/main" id="{B53D2D84-49B9-BAE3-723B-389BDB343436}"/>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1" name="Google Shape;8657;p64">
                  <a:extLst>
                    <a:ext uri="{FF2B5EF4-FFF2-40B4-BE49-F238E27FC236}">
                      <a16:creationId xmlns:a16="http://schemas.microsoft.com/office/drawing/2014/main" id="{8039DBBE-9E46-5805-71AE-15927EFB2F41}"/>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2" name="Google Shape;8658;p64">
                <a:extLst>
                  <a:ext uri="{FF2B5EF4-FFF2-40B4-BE49-F238E27FC236}">
                    <a16:creationId xmlns:a16="http://schemas.microsoft.com/office/drawing/2014/main" id="{305FB6F4-426C-C0AF-92AF-4E572BCEB91F}"/>
                  </a:ext>
                </a:extLst>
              </p:cNvPr>
              <p:cNvGrpSpPr/>
              <p:nvPr/>
            </p:nvGrpSpPr>
            <p:grpSpPr>
              <a:xfrm>
                <a:off x="4790662" y="3679147"/>
                <a:ext cx="37783" cy="32380"/>
                <a:chOff x="4790662" y="3679147"/>
                <a:chExt cx="37783" cy="32380"/>
              </a:xfrm>
            </p:grpSpPr>
            <p:sp>
              <p:nvSpPr>
                <p:cNvPr id="12678" name="Google Shape;8659;p64">
                  <a:extLst>
                    <a:ext uri="{FF2B5EF4-FFF2-40B4-BE49-F238E27FC236}">
                      <a16:creationId xmlns:a16="http://schemas.microsoft.com/office/drawing/2014/main" id="{0557F5EB-80A7-F85A-3046-FB9B294B4E57}"/>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9" name="Google Shape;8660;p64">
                  <a:extLst>
                    <a:ext uri="{FF2B5EF4-FFF2-40B4-BE49-F238E27FC236}">
                      <a16:creationId xmlns:a16="http://schemas.microsoft.com/office/drawing/2014/main" id="{E30DF08D-B02D-43C0-708E-C0D7C8846EF1}"/>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3" name="Google Shape;8661;p64">
                <a:extLst>
                  <a:ext uri="{FF2B5EF4-FFF2-40B4-BE49-F238E27FC236}">
                    <a16:creationId xmlns:a16="http://schemas.microsoft.com/office/drawing/2014/main" id="{0A05A181-DF37-5C26-A9BD-8695F88BEFDB}"/>
                  </a:ext>
                </a:extLst>
              </p:cNvPr>
              <p:cNvGrpSpPr/>
              <p:nvPr/>
            </p:nvGrpSpPr>
            <p:grpSpPr>
              <a:xfrm>
                <a:off x="4857263" y="3557861"/>
                <a:ext cx="37776" cy="32357"/>
                <a:chOff x="4857263" y="3557861"/>
                <a:chExt cx="37776" cy="32357"/>
              </a:xfrm>
            </p:grpSpPr>
            <p:sp>
              <p:nvSpPr>
                <p:cNvPr id="12676" name="Google Shape;8662;p64">
                  <a:extLst>
                    <a:ext uri="{FF2B5EF4-FFF2-40B4-BE49-F238E27FC236}">
                      <a16:creationId xmlns:a16="http://schemas.microsoft.com/office/drawing/2014/main" id="{AC30713F-E260-F71F-71A0-20AA0AD98904}"/>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7" name="Google Shape;8663;p64">
                  <a:extLst>
                    <a:ext uri="{FF2B5EF4-FFF2-40B4-BE49-F238E27FC236}">
                      <a16:creationId xmlns:a16="http://schemas.microsoft.com/office/drawing/2014/main" id="{B9A5651C-49FE-1CFE-6543-950BDA1ACC95}"/>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4" name="Google Shape;8664;p64">
                <a:extLst>
                  <a:ext uri="{FF2B5EF4-FFF2-40B4-BE49-F238E27FC236}">
                    <a16:creationId xmlns:a16="http://schemas.microsoft.com/office/drawing/2014/main" id="{35C8966A-1742-C64E-6C72-6E807079BC76}"/>
                  </a:ext>
                </a:extLst>
              </p:cNvPr>
              <p:cNvGrpSpPr/>
              <p:nvPr/>
            </p:nvGrpSpPr>
            <p:grpSpPr>
              <a:xfrm>
                <a:off x="4883902" y="3648033"/>
                <a:ext cx="37783" cy="32380"/>
                <a:chOff x="4883902" y="3648033"/>
                <a:chExt cx="37783" cy="32380"/>
              </a:xfrm>
            </p:grpSpPr>
            <p:sp>
              <p:nvSpPr>
                <p:cNvPr id="12674" name="Google Shape;8665;p64">
                  <a:extLst>
                    <a:ext uri="{FF2B5EF4-FFF2-40B4-BE49-F238E27FC236}">
                      <a16:creationId xmlns:a16="http://schemas.microsoft.com/office/drawing/2014/main" id="{1C18648E-59DA-5A6B-1EE8-A63DF230D664}"/>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5" name="Google Shape;8666;p64">
                  <a:extLst>
                    <a:ext uri="{FF2B5EF4-FFF2-40B4-BE49-F238E27FC236}">
                      <a16:creationId xmlns:a16="http://schemas.microsoft.com/office/drawing/2014/main" id="{4D1ED1E7-9002-36F9-4EDC-B10AB9C2F6EB}"/>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5" name="Google Shape;8667;p64">
                <a:extLst>
                  <a:ext uri="{FF2B5EF4-FFF2-40B4-BE49-F238E27FC236}">
                    <a16:creationId xmlns:a16="http://schemas.microsoft.com/office/drawing/2014/main" id="{5E727163-7FF5-B435-7B57-2AC24567B8BA}"/>
                  </a:ext>
                </a:extLst>
              </p:cNvPr>
              <p:cNvGrpSpPr/>
              <p:nvPr/>
            </p:nvGrpSpPr>
            <p:grpSpPr>
              <a:xfrm>
                <a:off x="4907780" y="3347220"/>
                <a:ext cx="37878" cy="32357"/>
                <a:chOff x="4907780" y="3347220"/>
                <a:chExt cx="37878" cy="32357"/>
              </a:xfrm>
            </p:grpSpPr>
            <p:sp>
              <p:nvSpPr>
                <p:cNvPr id="12672" name="Google Shape;8668;p64">
                  <a:extLst>
                    <a:ext uri="{FF2B5EF4-FFF2-40B4-BE49-F238E27FC236}">
                      <a16:creationId xmlns:a16="http://schemas.microsoft.com/office/drawing/2014/main" id="{C3DDF4B5-D974-36EB-D036-7748B04105F9}"/>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3" name="Google Shape;8669;p64">
                  <a:extLst>
                    <a:ext uri="{FF2B5EF4-FFF2-40B4-BE49-F238E27FC236}">
                      <a16:creationId xmlns:a16="http://schemas.microsoft.com/office/drawing/2014/main" id="{B92F271E-1D03-E072-BF39-FA27E8D090D4}"/>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6" name="Google Shape;8670;p64">
                <a:extLst>
                  <a:ext uri="{FF2B5EF4-FFF2-40B4-BE49-F238E27FC236}">
                    <a16:creationId xmlns:a16="http://schemas.microsoft.com/office/drawing/2014/main" id="{8219E2BF-3781-B19C-C503-06A5E90AA20E}"/>
                  </a:ext>
                </a:extLst>
              </p:cNvPr>
              <p:cNvGrpSpPr/>
              <p:nvPr/>
            </p:nvGrpSpPr>
            <p:grpSpPr>
              <a:xfrm>
                <a:off x="5065048" y="3738150"/>
                <a:ext cx="37783" cy="32364"/>
                <a:chOff x="5065048" y="3738150"/>
                <a:chExt cx="37783" cy="32364"/>
              </a:xfrm>
            </p:grpSpPr>
            <p:sp>
              <p:nvSpPr>
                <p:cNvPr id="12670" name="Google Shape;8671;p64">
                  <a:extLst>
                    <a:ext uri="{FF2B5EF4-FFF2-40B4-BE49-F238E27FC236}">
                      <a16:creationId xmlns:a16="http://schemas.microsoft.com/office/drawing/2014/main" id="{74DB95ED-F625-FBD1-2BF7-9354CA5E3E24}"/>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1" name="Google Shape;8672;p64">
                  <a:extLst>
                    <a:ext uri="{FF2B5EF4-FFF2-40B4-BE49-F238E27FC236}">
                      <a16:creationId xmlns:a16="http://schemas.microsoft.com/office/drawing/2014/main" id="{4B70275C-BCAE-EBF8-9FE1-24EFFF62E08A}"/>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7" name="Google Shape;8673;p64">
                <a:extLst>
                  <a:ext uri="{FF2B5EF4-FFF2-40B4-BE49-F238E27FC236}">
                    <a16:creationId xmlns:a16="http://schemas.microsoft.com/office/drawing/2014/main" id="{13A9BDC2-7958-39E1-C91C-561E6A212437}"/>
                  </a:ext>
                </a:extLst>
              </p:cNvPr>
              <p:cNvGrpSpPr/>
              <p:nvPr/>
            </p:nvGrpSpPr>
            <p:grpSpPr>
              <a:xfrm>
                <a:off x="5071616" y="3284615"/>
                <a:ext cx="37783" cy="32357"/>
                <a:chOff x="5071616" y="3284615"/>
                <a:chExt cx="37783" cy="32357"/>
              </a:xfrm>
            </p:grpSpPr>
            <p:sp>
              <p:nvSpPr>
                <p:cNvPr id="12668" name="Google Shape;8674;p64">
                  <a:extLst>
                    <a:ext uri="{FF2B5EF4-FFF2-40B4-BE49-F238E27FC236}">
                      <a16:creationId xmlns:a16="http://schemas.microsoft.com/office/drawing/2014/main" id="{A4881ECF-2419-F17E-A591-1E1CED991AB0}"/>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9" name="Google Shape;8675;p64">
                  <a:extLst>
                    <a:ext uri="{FF2B5EF4-FFF2-40B4-BE49-F238E27FC236}">
                      <a16:creationId xmlns:a16="http://schemas.microsoft.com/office/drawing/2014/main" id="{6F08CFB2-6B98-5631-EE27-8125F2E4F2B4}"/>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8" name="Google Shape;8676;p64">
                <a:extLst>
                  <a:ext uri="{FF2B5EF4-FFF2-40B4-BE49-F238E27FC236}">
                    <a16:creationId xmlns:a16="http://schemas.microsoft.com/office/drawing/2014/main" id="{0F9B69CA-AA03-8633-CA1B-023621F3F4F4}"/>
                  </a:ext>
                </a:extLst>
              </p:cNvPr>
              <p:cNvGrpSpPr/>
              <p:nvPr/>
            </p:nvGrpSpPr>
            <p:grpSpPr>
              <a:xfrm>
                <a:off x="5389291" y="3759921"/>
                <a:ext cx="37783" cy="32380"/>
                <a:chOff x="5389291" y="3759921"/>
                <a:chExt cx="37783" cy="32380"/>
              </a:xfrm>
            </p:grpSpPr>
            <p:sp>
              <p:nvSpPr>
                <p:cNvPr id="12666" name="Google Shape;8677;p64">
                  <a:extLst>
                    <a:ext uri="{FF2B5EF4-FFF2-40B4-BE49-F238E27FC236}">
                      <a16:creationId xmlns:a16="http://schemas.microsoft.com/office/drawing/2014/main" id="{D95B3A07-2BF6-C284-AA2B-5B7C0B9639A3}"/>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7" name="Google Shape;8678;p64">
                  <a:extLst>
                    <a:ext uri="{FF2B5EF4-FFF2-40B4-BE49-F238E27FC236}">
                      <a16:creationId xmlns:a16="http://schemas.microsoft.com/office/drawing/2014/main" id="{2A48EACA-718E-D698-85A5-C7378C679FA8}"/>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9" name="Google Shape;8679;p64">
                <a:extLst>
                  <a:ext uri="{FF2B5EF4-FFF2-40B4-BE49-F238E27FC236}">
                    <a16:creationId xmlns:a16="http://schemas.microsoft.com/office/drawing/2014/main" id="{D18BFF37-1AEA-E777-1FCD-0478DCFBBB50}"/>
                  </a:ext>
                </a:extLst>
              </p:cNvPr>
              <p:cNvGrpSpPr/>
              <p:nvPr/>
            </p:nvGrpSpPr>
            <p:grpSpPr>
              <a:xfrm>
                <a:off x="5431534" y="3632932"/>
                <a:ext cx="37878" cy="32451"/>
                <a:chOff x="5431534" y="3632932"/>
                <a:chExt cx="37878" cy="32451"/>
              </a:xfrm>
            </p:grpSpPr>
            <p:sp>
              <p:nvSpPr>
                <p:cNvPr id="12664" name="Google Shape;8680;p64">
                  <a:extLst>
                    <a:ext uri="{FF2B5EF4-FFF2-40B4-BE49-F238E27FC236}">
                      <a16:creationId xmlns:a16="http://schemas.microsoft.com/office/drawing/2014/main" id="{F523D030-F6FC-3E74-D4FA-78ACE49B7780}"/>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5" name="Google Shape;8681;p64">
                  <a:extLst>
                    <a:ext uri="{FF2B5EF4-FFF2-40B4-BE49-F238E27FC236}">
                      <a16:creationId xmlns:a16="http://schemas.microsoft.com/office/drawing/2014/main" id="{F5D97C0A-2673-8AA8-BC9B-A1A39B36740C}"/>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0" name="Google Shape;8682;p64">
                <a:extLst>
                  <a:ext uri="{FF2B5EF4-FFF2-40B4-BE49-F238E27FC236}">
                    <a16:creationId xmlns:a16="http://schemas.microsoft.com/office/drawing/2014/main" id="{D02F868F-5593-0B9E-427D-52623EA88962}"/>
                  </a:ext>
                </a:extLst>
              </p:cNvPr>
              <p:cNvGrpSpPr/>
              <p:nvPr/>
            </p:nvGrpSpPr>
            <p:grpSpPr>
              <a:xfrm>
                <a:off x="5540755" y="3544829"/>
                <a:ext cx="37783" cy="32357"/>
                <a:chOff x="5540755" y="3544829"/>
                <a:chExt cx="37783" cy="32357"/>
              </a:xfrm>
            </p:grpSpPr>
            <p:sp>
              <p:nvSpPr>
                <p:cNvPr id="12662" name="Google Shape;8683;p64">
                  <a:extLst>
                    <a:ext uri="{FF2B5EF4-FFF2-40B4-BE49-F238E27FC236}">
                      <a16:creationId xmlns:a16="http://schemas.microsoft.com/office/drawing/2014/main" id="{E688755D-2918-0EF6-BA51-70784DB6DE1A}"/>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3" name="Google Shape;8684;p64">
                  <a:extLst>
                    <a:ext uri="{FF2B5EF4-FFF2-40B4-BE49-F238E27FC236}">
                      <a16:creationId xmlns:a16="http://schemas.microsoft.com/office/drawing/2014/main" id="{23C578D6-754E-1278-0755-C97B688429F1}"/>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1" name="Google Shape;8685;p64">
                <a:extLst>
                  <a:ext uri="{FF2B5EF4-FFF2-40B4-BE49-F238E27FC236}">
                    <a16:creationId xmlns:a16="http://schemas.microsoft.com/office/drawing/2014/main" id="{48C90EB7-4651-0627-A4ED-92F7FDECF176}"/>
                  </a:ext>
                </a:extLst>
              </p:cNvPr>
              <p:cNvGrpSpPr/>
              <p:nvPr/>
            </p:nvGrpSpPr>
            <p:grpSpPr>
              <a:xfrm>
                <a:off x="5579293" y="3412107"/>
                <a:ext cx="37776" cy="32357"/>
                <a:chOff x="5579293" y="3412107"/>
                <a:chExt cx="37776" cy="32357"/>
              </a:xfrm>
            </p:grpSpPr>
            <p:sp>
              <p:nvSpPr>
                <p:cNvPr id="12660" name="Google Shape;8686;p64">
                  <a:extLst>
                    <a:ext uri="{FF2B5EF4-FFF2-40B4-BE49-F238E27FC236}">
                      <a16:creationId xmlns:a16="http://schemas.microsoft.com/office/drawing/2014/main" id="{BCF8AEFB-5F7B-28A8-F4D6-34D1D38042C7}"/>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1" name="Google Shape;8687;p64">
                  <a:extLst>
                    <a:ext uri="{FF2B5EF4-FFF2-40B4-BE49-F238E27FC236}">
                      <a16:creationId xmlns:a16="http://schemas.microsoft.com/office/drawing/2014/main" id="{F6257EEE-3264-9A0B-70C4-8728485656FF}"/>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2" name="Google Shape;8688;p64">
                <a:extLst>
                  <a:ext uri="{FF2B5EF4-FFF2-40B4-BE49-F238E27FC236}">
                    <a16:creationId xmlns:a16="http://schemas.microsoft.com/office/drawing/2014/main" id="{C7C46DCA-2AB1-CD15-A27C-6857B0CD349B}"/>
                  </a:ext>
                </a:extLst>
              </p:cNvPr>
              <p:cNvGrpSpPr/>
              <p:nvPr/>
            </p:nvGrpSpPr>
            <p:grpSpPr>
              <a:xfrm>
                <a:off x="5801346" y="3284615"/>
                <a:ext cx="37783" cy="32357"/>
                <a:chOff x="5801346" y="3284615"/>
                <a:chExt cx="37783" cy="32357"/>
              </a:xfrm>
            </p:grpSpPr>
            <p:sp>
              <p:nvSpPr>
                <p:cNvPr id="12658" name="Google Shape;8689;p64">
                  <a:extLst>
                    <a:ext uri="{FF2B5EF4-FFF2-40B4-BE49-F238E27FC236}">
                      <a16:creationId xmlns:a16="http://schemas.microsoft.com/office/drawing/2014/main" id="{DD93D302-33C2-625C-A64E-664638417C3D}"/>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9" name="Google Shape;8690;p64">
                  <a:extLst>
                    <a:ext uri="{FF2B5EF4-FFF2-40B4-BE49-F238E27FC236}">
                      <a16:creationId xmlns:a16="http://schemas.microsoft.com/office/drawing/2014/main" id="{2C102C0C-A36E-0CFE-4017-955AD23611AB}"/>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3" name="Google Shape;8691;p64">
                <a:extLst>
                  <a:ext uri="{FF2B5EF4-FFF2-40B4-BE49-F238E27FC236}">
                    <a16:creationId xmlns:a16="http://schemas.microsoft.com/office/drawing/2014/main" id="{462DDF7A-61F5-470E-77AA-75185E218212}"/>
                  </a:ext>
                </a:extLst>
              </p:cNvPr>
              <p:cNvGrpSpPr/>
              <p:nvPr/>
            </p:nvGrpSpPr>
            <p:grpSpPr>
              <a:xfrm>
                <a:off x="5763578" y="3399067"/>
                <a:ext cx="37776" cy="32364"/>
                <a:chOff x="5763578" y="3399067"/>
                <a:chExt cx="37776" cy="32364"/>
              </a:xfrm>
            </p:grpSpPr>
            <p:sp>
              <p:nvSpPr>
                <p:cNvPr id="12656" name="Google Shape;8692;p64">
                  <a:extLst>
                    <a:ext uri="{FF2B5EF4-FFF2-40B4-BE49-F238E27FC236}">
                      <a16:creationId xmlns:a16="http://schemas.microsoft.com/office/drawing/2014/main" id="{E4762CAC-A8B0-476B-BC72-7AAEC2B2198B}"/>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7" name="Google Shape;8693;p64">
                  <a:extLst>
                    <a:ext uri="{FF2B5EF4-FFF2-40B4-BE49-F238E27FC236}">
                      <a16:creationId xmlns:a16="http://schemas.microsoft.com/office/drawing/2014/main" id="{4311BA1A-662B-AD23-FDD0-BD54C4374522}"/>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4" name="Google Shape;8694;p64">
                <a:extLst>
                  <a:ext uri="{FF2B5EF4-FFF2-40B4-BE49-F238E27FC236}">
                    <a16:creationId xmlns:a16="http://schemas.microsoft.com/office/drawing/2014/main" id="{2F4258A8-BDF6-819B-2DC3-C72CFED9917F}"/>
                  </a:ext>
                </a:extLst>
              </p:cNvPr>
              <p:cNvGrpSpPr/>
              <p:nvPr/>
            </p:nvGrpSpPr>
            <p:grpSpPr>
              <a:xfrm>
                <a:off x="5395858" y="3230952"/>
                <a:ext cx="37776" cy="32364"/>
                <a:chOff x="5395858" y="3230952"/>
                <a:chExt cx="37776" cy="32364"/>
              </a:xfrm>
            </p:grpSpPr>
            <p:sp>
              <p:nvSpPr>
                <p:cNvPr id="12654" name="Google Shape;8695;p64">
                  <a:extLst>
                    <a:ext uri="{FF2B5EF4-FFF2-40B4-BE49-F238E27FC236}">
                      <a16:creationId xmlns:a16="http://schemas.microsoft.com/office/drawing/2014/main" id="{6B1A2367-E872-6C04-7147-8F4476363DDD}"/>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5" name="Google Shape;8696;p64">
                  <a:extLst>
                    <a:ext uri="{FF2B5EF4-FFF2-40B4-BE49-F238E27FC236}">
                      <a16:creationId xmlns:a16="http://schemas.microsoft.com/office/drawing/2014/main" id="{9E32EF74-A4B0-6F9C-58AF-163AD1E647B9}"/>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5" name="Google Shape;8697;p64">
                <a:extLst>
                  <a:ext uri="{FF2B5EF4-FFF2-40B4-BE49-F238E27FC236}">
                    <a16:creationId xmlns:a16="http://schemas.microsoft.com/office/drawing/2014/main" id="{AA28EF1A-ED8C-88A1-27EC-61F2AEB2DD51}"/>
                  </a:ext>
                </a:extLst>
              </p:cNvPr>
              <p:cNvGrpSpPr/>
              <p:nvPr/>
            </p:nvGrpSpPr>
            <p:grpSpPr>
              <a:xfrm>
                <a:off x="5264088" y="3188237"/>
                <a:ext cx="37776" cy="32357"/>
                <a:chOff x="5264088" y="3188237"/>
                <a:chExt cx="37776" cy="32357"/>
              </a:xfrm>
            </p:grpSpPr>
            <p:sp>
              <p:nvSpPr>
                <p:cNvPr id="12652" name="Google Shape;8698;p64">
                  <a:extLst>
                    <a:ext uri="{FF2B5EF4-FFF2-40B4-BE49-F238E27FC236}">
                      <a16:creationId xmlns:a16="http://schemas.microsoft.com/office/drawing/2014/main" id="{7166D251-975E-9F10-06FB-790F8A17F58D}"/>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3" name="Google Shape;8699;p64">
                  <a:extLst>
                    <a:ext uri="{FF2B5EF4-FFF2-40B4-BE49-F238E27FC236}">
                      <a16:creationId xmlns:a16="http://schemas.microsoft.com/office/drawing/2014/main" id="{126D7BC2-E567-9D19-B4DE-5D7342B1EA20}"/>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6" name="Google Shape;8700;p64">
                <a:extLst>
                  <a:ext uri="{FF2B5EF4-FFF2-40B4-BE49-F238E27FC236}">
                    <a16:creationId xmlns:a16="http://schemas.microsoft.com/office/drawing/2014/main" id="{2D8D2E8D-2FBE-6E3C-D171-7C1EBC666A19}"/>
                  </a:ext>
                </a:extLst>
              </p:cNvPr>
              <p:cNvGrpSpPr/>
              <p:nvPr/>
            </p:nvGrpSpPr>
            <p:grpSpPr>
              <a:xfrm>
                <a:off x="5585758" y="3237425"/>
                <a:ext cx="37878" cy="32357"/>
                <a:chOff x="5585758" y="3237425"/>
                <a:chExt cx="37878" cy="32357"/>
              </a:xfrm>
            </p:grpSpPr>
            <p:sp>
              <p:nvSpPr>
                <p:cNvPr id="12650" name="Google Shape;8701;p64">
                  <a:extLst>
                    <a:ext uri="{FF2B5EF4-FFF2-40B4-BE49-F238E27FC236}">
                      <a16:creationId xmlns:a16="http://schemas.microsoft.com/office/drawing/2014/main" id="{E83406BA-BF5E-790C-272C-DA75B67A2D8F}"/>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1" name="Google Shape;8702;p64">
                  <a:extLst>
                    <a:ext uri="{FF2B5EF4-FFF2-40B4-BE49-F238E27FC236}">
                      <a16:creationId xmlns:a16="http://schemas.microsoft.com/office/drawing/2014/main" id="{D3F80EA4-67D0-50A4-01E6-7D2520F68004}"/>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7" name="Google Shape;8703;p64">
                <a:extLst>
                  <a:ext uri="{FF2B5EF4-FFF2-40B4-BE49-F238E27FC236}">
                    <a16:creationId xmlns:a16="http://schemas.microsoft.com/office/drawing/2014/main" id="{85AFFA6D-3531-0F8E-5B07-31DC507D2E6D}"/>
                  </a:ext>
                </a:extLst>
              </p:cNvPr>
              <p:cNvGrpSpPr/>
              <p:nvPr/>
            </p:nvGrpSpPr>
            <p:grpSpPr>
              <a:xfrm>
                <a:off x="4874196" y="3291088"/>
                <a:ext cx="37878" cy="32451"/>
                <a:chOff x="4874196" y="3291088"/>
                <a:chExt cx="37878" cy="32451"/>
              </a:xfrm>
            </p:grpSpPr>
            <p:sp>
              <p:nvSpPr>
                <p:cNvPr id="12648" name="Google Shape;8704;p64">
                  <a:extLst>
                    <a:ext uri="{FF2B5EF4-FFF2-40B4-BE49-F238E27FC236}">
                      <a16:creationId xmlns:a16="http://schemas.microsoft.com/office/drawing/2014/main" id="{17334521-BFC4-877F-C3A1-6688572E61D4}"/>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9" name="Google Shape;8705;p64">
                  <a:extLst>
                    <a:ext uri="{FF2B5EF4-FFF2-40B4-BE49-F238E27FC236}">
                      <a16:creationId xmlns:a16="http://schemas.microsoft.com/office/drawing/2014/main" id="{6D1C7475-DA88-FAE0-B7EE-8D3A31744A46}"/>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8" name="Google Shape;8706;p64">
                <a:extLst>
                  <a:ext uri="{FF2B5EF4-FFF2-40B4-BE49-F238E27FC236}">
                    <a16:creationId xmlns:a16="http://schemas.microsoft.com/office/drawing/2014/main" id="{02F79C15-B778-1504-54B6-98C3DB8C02B5}"/>
                  </a:ext>
                </a:extLst>
              </p:cNvPr>
              <p:cNvGrpSpPr/>
              <p:nvPr/>
            </p:nvGrpSpPr>
            <p:grpSpPr>
              <a:xfrm>
                <a:off x="5197770" y="3785466"/>
                <a:ext cx="37783" cy="32427"/>
                <a:chOff x="5197770" y="3785466"/>
                <a:chExt cx="37783" cy="32427"/>
              </a:xfrm>
            </p:grpSpPr>
            <p:sp>
              <p:nvSpPr>
                <p:cNvPr id="12646" name="Google Shape;8707;p64">
                  <a:extLst>
                    <a:ext uri="{FF2B5EF4-FFF2-40B4-BE49-F238E27FC236}">
                      <a16:creationId xmlns:a16="http://schemas.microsoft.com/office/drawing/2014/main" id="{04BD331C-F1D1-786D-900C-DF09F1B28498}"/>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7" name="Google Shape;8708;p64">
                  <a:extLst>
                    <a:ext uri="{FF2B5EF4-FFF2-40B4-BE49-F238E27FC236}">
                      <a16:creationId xmlns:a16="http://schemas.microsoft.com/office/drawing/2014/main" id="{E09E5C28-FC86-631A-1CDD-A17FC36C224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19" name="Google Shape;8709;p64">
                <a:extLst>
                  <a:ext uri="{FF2B5EF4-FFF2-40B4-BE49-F238E27FC236}">
                    <a16:creationId xmlns:a16="http://schemas.microsoft.com/office/drawing/2014/main" id="{12E162AD-1B63-BD8F-BD81-DD382AB2233C}"/>
                  </a:ext>
                </a:extLst>
              </p:cNvPr>
              <p:cNvGrpSpPr/>
              <p:nvPr/>
            </p:nvGrpSpPr>
            <p:grpSpPr>
              <a:xfrm>
                <a:off x="5177699" y="3492117"/>
                <a:ext cx="37776" cy="32357"/>
                <a:chOff x="5177699" y="3492117"/>
                <a:chExt cx="37776" cy="32357"/>
              </a:xfrm>
            </p:grpSpPr>
            <p:sp>
              <p:nvSpPr>
                <p:cNvPr id="12644" name="Google Shape;8710;p64">
                  <a:extLst>
                    <a:ext uri="{FF2B5EF4-FFF2-40B4-BE49-F238E27FC236}">
                      <a16:creationId xmlns:a16="http://schemas.microsoft.com/office/drawing/2014/main" id="{FD6BC79E-6628-E8FA-D3D3-8FD3F7F853AA}"/>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5" name="Google Shape;8711;p64">
                  <a:extLst>
                    <a:ext uri="{FF2B5EF4-FFF2-40B4-BE49-F238E27FC236}">
                      <a16:creationId xmlns:a16="http://schemas.microsoft.com/office/drawing/2014/main" id="{0430E0B0-A838-3036-B9A6-DC81496E045D}"/>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0" name="Google Shape;8712;p64">
                <a:extLst>
                  <a:ext uri="{FF2B5EF4-FFF2-40B4-BE49-F238E27FC236}">
                    <a16:creationId xmlns:a16="http://schemas.microsoft.com/office/drawing/2014/main" id="{028B4B53-7772-2106-5156-E7DB21148B84}"/>
                  </a:ext>
                </a:extLst>
              </p:cNvPr>
              <p:cNvGrpSpPr/>
              <p:nvPr/>
            </p:nvGrpSpPr>
            <p:grpSpPr>
              <a:xfrm>
                <a:off x="5349431" y="3622346"/>
                <a:ext cx="37870" cy="32380"/>
                <a:chOff x="5349431" y="3622346"/>
                <a:chExt cx="37870" cy="32380"/>
              </a:xfrm>
            </p:grpSpPr>
            <p:sp>
              <p:nvSpPr>
                <p:cNvPr id="12642" name="Google Shape;8713;p64">
                  <a:extLst>
                    <a:ext uri="{FF2B5EF4-FFF2-40B4-BE49-F238E27FC236}">
                      <a16:creationId xmlns:a16="http://schemas.microsoft.com/office/drawing/2014/main" id="{B02D799A-8F5D-8F66-B11B-D93AE5824B85}"/>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3" name="Google Shape;8714;p64">
                  <a:extLst>
                    <a:ext uri="{FF2B5EF4-FFF2-40B4-BE49-F238E27FC236}">
                      <a16:creationId xmlns:a16="http://schemas.microsoft.com/office/drawing/2014/main" id="{F0C18D01-D008-C3E7-2FA4-97A4FD6150D6}"/>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1" name="Google Shape;8715;p64">
                <a:extLst>
                  <a:ext uri="{FF2B5EF4-FFF2-40B4-BE49-F238E27FC236}">
                    <a16:creationId xmlns:a16="http://schemas.microsoft.com/office/drawing/2014/main" id="{4DB50502-2209-612E-BC45-32BA7200F993}"/>
                  </a:ext>
                </a:extLst>
              </p:cNvPr>
              <p:cNvGrpSpPr/>
              <p:nvPr/>
            </p:nvGrpSpPr>
            <p:grpSpPr>
              <a:xfrm>
                <a:off x="5068855" y="3563980"/>
                <a:ext cx="53954" cy="46223"/>
                <a:chOff x="5068855" y="3563980"/>
                <a:chExt cx="53954" cy="46223"/>
              </a:xfrm>
            </p:grpSpPr>
            <p:sp>
              <p:nvSpPr>
                <p:cNvPr id="12640" name="Google Shape;8716;p64">
                  <a:extLst>
                    <a:ext uri="{FF2B5EF4-FFF2-40B4-BE49-F238E27FC236}">
                      <a16:creationId xmlns:a16="http://schemas.microsoft.com/office/drawing/2014/main" id="{03FFA1DE-869D-D2CF-3972-A2739A6A85AC}"/>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1" name="Google Shape;8717;p64">
                  <a:extLst>
                    <a:ext uri="{FF2B5EF4-FFF2-40B4-BE49-F238E27FC236}">
                      <a16:creationId xmlns:a16="http://schemas.microsoft.com/office/drawing/2014/main" id="{F96E9AB6-86BD-8B62-D308-BFF60C4B4781}"/>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2" name="Google Shape;8718;p64">
                <a:extLst>
                  <a:ext uri="{FF2B5EF4-FFF2-40B4-BE49-F238E27FC236}">
                    <a16:creationId xmlns:a16="http://schemas.microsoft.com/office/drawing/2014/main" id="{F76044EF-B878-E99C-A89C-A749FB9C25AB}"/>
                  </a:ext>
                </a:extLst>
              </p:cNvPr>
              <p:cNvGrpSpPr/>
              <p:nvPr/>
            </p:nvGrpSpPr>
            <p:grpSpPr>
              <a:xfrm>
                <a:off x="5037654" y="3392507"/>
                <a:ext cx="37870" cy="32451"/>
                <a:chOff x="5037654" y="3392507"/>
                <a:chExt cx="37870" cy="32451"/>
              </a:xfrm>
            </p:grpSpPr>
            <p:sp>
              <p:nvSpPr>
                <p:cNvPr id="12638" name="Google Shape;8719;p64">
                  <a:extLst>
                    <a:ext uri="{FF2B5EF4-FFF2-40B4-BE49-F238E27FC236}">
                      <a16:creationId xmlns:a16="http://schemas.microsoft.com/office/drawing/2014/main" id="{47F635B6-8A75-4727-60AF-DE4E2EF73159}"/>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9" name="Google Shape;8720;p64">
                  <a:extLst>
                    <a:ext uri="{FF2B5EF4-FFF2-40B4-BE49-F238E27FC236}">
                      <a16:creationId xmlns:a16="http://schemas.microsoft.com/office/drawing/2014/main" id="{3A051C38-C5CF-818E-DD03-F28B3C730C55}"/>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3" name="Google Shape;8721;p64">
                <a:extLst>
                  <a:ext uri="{FF2B5EF4-FFF2-40B4-BE49-F238E27FC236}">
                    <a16:creationId xmlns:a16="http://schemas.microsoft.com/office/drawing/2014/main" id="{31E7E048-8580-8316-DF02-83ECB5F90B8A}"/>
                  </a:ext>
                </a:extLst>
              </p:cNvPr>
              <p:cNvGrpSpPr/>
              <p:nvPr/>
            </p:nvGrpSpPr>
            <p:grpSpPr>
              <a:xfrm>
                <a:off x="5456560" y="3368629"/>
                <a:ext cx="37870" cy="32451"/>
                <a:chOff x="5456560" y="3368629"/>
                <a:chExt cx="37870" cy="32451"/>
              </a:xfrm>
            </p:grpSpPr>
            <p:sp>
              <p:nvSpPr>
                <p:cNvPr id="12636" name="Google Shape;8722;p64">
                  <a:extLst>
                    <a:ext uri="{FF2B5EF4-FFF2-40B4-BE49-F238E27FC236}">
                      <a16:creationId xmlns:a16="http://schemas.microsoft.com/office/drawing/2014/main" id="{8A39F80D-E75D-509C-6308-7096D648FFDA}"/>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7" name="Google Shape;8723;p64">
                  <a:extLst>
                    <a:ext uri="{FF2B5EF4-FFF2-40B4-BE49-F238E27FC236}">
                      <a16:creationId xmlns:a16="http://schemas.microsoft.com/office/drawing/2014/main" id="{5472620B-3CEA-4A85-47B7-37E3A63CEFFA}"/>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4" name="Google Shape;8724;p64">
                <a:extLst>
                  <a:ext uri="{FF2B5EF4-FFF2-40B4-BE49-F238E27FC236}">
                    <a16:creationId xmlns:a16="http://schemas.microsoft.com/office/drawing/2014/main" id="{3D564597-E5E2-30B8-1720-4AA2A790BC9C}"/>
                  </a:ext>
                </a:extLst>
              </p:cNvPr>
              <p:cNvGrpSpPr/>
              <p:nvPr/>
            </p:nvGrpSpPr>
            <p:grpSpPr>
              <a:xfrm>
                <a:off x="4755749" y="3501516"/>
                <a:ext cx="46246" cy="39608"/>
                <a:chOff x="4755749" y="3501516"/>
                <a:chExt cx="46246" cy="39608"/>
              </a:xfrm>
            </p:grpSpPr>
            <p:sp>
              <p:nvSpPr>
                <p:cNvPr id="12634" name="Google Shape;8725;p64">
                  <a:extLst>
                    <a:ext uri="{FF2B5EF4-FFF2-40B4-BE49-F238E27FC236}">
                      <a16:creationId xmlns:a16="http://schemas.microsoft.com/office/drawing/2014/main" id="{542C1F55-AFCF-84A6-3AFE-C6F805FBC810}"/>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5" name="Google Shape;8726;p64">
                  <a:extLst>
                    <a:ext uri="{FF2B5EF4-FFF2-40B4-BE49-F238E27FC236}">
                      <a16:creationId xmlns:a16="http://schemas.microsoft.com/office/drawing/2014/main" id="{C7AE602E-AE69-3E23-473F-650F3BFF179F}"/>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5" name="Google Shape;8727;p64">
                <a:extLst>
                  <a:ext uri="{FF2B5EF4-FFF2-40B4-BE49-F238E27FC236}">
                    <a16:creationId xmlns:a16="http://schemas.microsoft.com/office/drawing/2014/main" id="{0ECEC4B6-4EE2-2F58-FAED-8785C1B336B1}"/>
                  </a:ext>
                </a:extLst>
              </p:cNvPr>
              <p:cNvGrpSpPr/>
              <p:nvPr/>
            </p:nvGrpSpPr>
            <p:grpSpPr>
              <a:xfrm>
                <a:off x="4681346" y="3485582"/>
                <a:ext cx="37783" cy="32427"/>
                <a:chOff x="4681346" y="3485582"/>
                <a:chExt cx="37783" cy="32427"/>
              </a:xfrm>
            </p:grpSpPr>
            <p:sp>
              <p:nvSpPr>
                <p:cNvPr id="12632" name="Google Shape;8728;p64">
                  <a:extLst>
                    <a:ext uri="{FF2B5EF4-FFF2-40B4-BE49-F238E27FC236}">
                      <a16:creationId xmlns:a16="http://schemas.microsoft.com/office/drawing/2014/main" id="{A504DCA2-CAC5-1929-8609-0A880AE398B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3" name="Google Shape;8729;p64">
                  <a:extLst>
                    <a:ext uri="{FF2B5EF4-FFF2-40B4-BE49-F238E27FC236}">
                      <a16:creationId xmlns:a16="http://schemas.microsoft.com/office/drawing/2014/main" id="{B5168495-521B-81AB-8406-EEE57CC87F03}"/>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6" name="Google Shape;8730;p64">
                <a:extLst>
                  <a:ext uri="{FF2B5EF4-FFF2-40B4-BE49-F238E27FC236}">
                    <a16:creationId xmlns:a16="http://schemas.microsoft.com/office/drawing/2014/main" id="{41043B93-BF91-3253-8052-28F6F660F7A3}"/>
                  </a:ext>
                </a:extLst>
              </p:cNvPr>
              <p:cNvGrpSpPr/>
              <p:nvPr/>
            </p:nvGrpSpPr>
            <p:grpSpPr>
              <a:xfrm>
                <a:off x="4767067" y="3291088"/>
                <a:ext cx="37878" cy="32451"/>
                <a:chOff x="4767067" y="3291088"/>
                <a:chExt cx="37878" cy="32451"/>
              </a:xfrm>
            </p:grpSpPr>
            <p:sp>
              <p:nvSpPr>
                <p:cNvPr id="12630" name="Google Shape;8731;p64">
                  <a:extLst>
                    <a:ext uri="{FF2B5EF4-FFF2-40B4-BE49-F238E27FC236}">
                      <a16:creationId xmlns:a16="http://schemas.microsoft.com/office/drawing/2014/main" id="{36E279DB-9ACA-D731-B084-9048FC8608DC}"/>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1" name="Google Shape;8732;p64">
                  <a:extLst>
                    <a:ext uri="{FF2B5EF4-FFF2-40B4-BE49-F238E27FC236}">
                      <a16:creationId xmlns:a16="http://schemas.microsoft.com/office/drawing/2014/main" id="{3518363D-4207-9914-5DB0-5F99B5DE7BF0}"/>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7" name="Google Shape;8733;p64">
                <a:extLst>
                  <a:ext uri="{FF2B5EF4-FFF2-40B4-BE49-F238E27FC236}">
                    <a16:creationId xmlns:a16="http://schemas.microsoft.com/office/drawing/2014/main" id="{525B1E68-0192-AAB9-930F-445C988366A3}"/>
                  </a:ext>
                </a:extLst>
              </p:cNvPr>
              <p:cNvGrpSpPr/>
              <p:nvPr/>
            </p:nvGrpSpPr>
            <p:grpSpPr>
              <a:xfrm>
                <a:off x="4687819" y="3405539"/>
                <a:ext cx="37776" cy="32451"/>
                <a:chOff x="4687819" y="3405539"/>
                <a:chExt cx="37776" cy="32451"/>
              </a:xfrm>
            </p:grpSpPr>
            <p:sp>
              <p:nvSpPr>
                <p:cNvPr id="12628" name="Google Shape;8734;p64">
                  <a:extLst>
                    <a:ext uri="{FF2B5EF4-FFF2-40B4-BE49-F238E27FC236}">
                      <a16:creationId xmlns:a16="http://schemas.microsoft.com/office/drawing/2014/main" id="{0F48259B-1AFA-5777-89CC-C9F3529F6919}"/>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9" name="Google Shape;8735;p64">
                  <a:extLst>
                    <a:ext uri="{FF2B5EF4-FFF2-40B4-BE49-F238E27FC236}">
                      <a16:creationId xmlns:a16="http://schemas.microsoft.com/office/drawing/2014/main" id="{5F77B205-2FB0-590A-1DC6-3BFF839908E3}"/>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8" name="Google Shape;8736;p64">
                <a:extLst>
                  <a:ext uri="{FF2B5EF4-FFF2-40B4-BE49-F238E27FC236}">
                    <a16:creationId xmlns:a16="http://schemas.microsoft.com/office/drawing/2014/main" id="{66F20FDF-0453-62A3-31AB-976BDD187FF9}"/>
                  </a:ext>
                </a:extLst>
              </p:cNvPr>
              <p:cNvGrpSpPr/>
              <p:nvPr/>
            </p:nvGrpSpPr>
            <p:grpSpPr>
              <a:xfrm>
                <a:off x="4923101" y="3444809"/>
                <a:ext cx="52813" cy="45318"/>
                <a:chOff x="4923101" y="3444809"/>
                <a:chExt cx="52813" cy="45318"/>
              </a:xfrm>
            </p:grpSpPr>
            <p:sp>
              <p:nvSpPr>
                <p:cNvPr id="12626" name="Google Shape;8737;p64">
                  <a:extLst>
                    <a:ext uri="{FF2B5EF4-FFF2-40B4-BE49-F238E27FC236}">
                      <a16:creationId xmlns:a16="http://schemas.microsoft.com/office/drawing/2014/main" id="{4A0D0CFC-B01F-B293-B65E-786BA81BDC26}"/>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7" name="Google Shape;8738;p64">
                  <a:extLst>
                    <a:ext uri="{FF2B5EF4-FFF2-40B4-BE49-F238E27FC236}">
                      <a16:creationId xmlns:a16="http://schemas.microsoft.com/office/drawing/2014/main" id="{5333B263-6B29-E328-924A-424C3C6375C8}"/>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9" name="Google Shape;8739;p64">
                <a:extLst>
                  <a:ext uri="{FF2B5EF4-FFF2-40B4-BE49-F238E27FC236}">
                    <a16:creationId xmlns:a16="http://schemas.microsoft.com/office/drawing/2014/main" id="{34AF3ACB-9693-8BCB-F92C-CDC7E4E8CFFD}"/>
                  </a:ext>
                </a:extLst>
              </p:cNvPr>
              <p:cNvGrpSpPr/>
              <p:nvPr/>
            </p:nvGrpSpPr>
            <p:grpSpPr>
              <a:xfrm>
                <a:off x="4846040" y="3654750"/>
                <a:ext cx="31405" cy="26993"/>
                <a:chOff x="4846040" y="3654750"/>
                <a:chExt cx="31405" cy="26993"/>
              </a:xfrm>
            </p:grpSpPr>
            <p:sp>
              <p:nvSpPr>
                <p:cNvPr id="12624" name="Google Shape;8740;p64">
                  <a:extLst>
                    <a:ext uri="{FF2B5EF4-FFF2-40B4-BE49-F238E27FC236}">
                      <a16:creationId xmlns:a16="http://schemas.microsoft.com/office/drawing/2014/main" id="{A180E5CD-AE79-3AAB-B48C-2C16A3E944A6}"/>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5" name="Google Shape;8741;p64">
                  <a:extLst>
                    <a:ext uri="{FF2B5EF4-FFF2-40B4-BE49-F238E27FC236}">
                      <a16:creationId xmlns:a16="http://schemas.microsoft.com/office/drawing/2014/main" id="{F2A11825-B8C6-3521-B3F8-6417A117068E}"/>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0" name="Google Shape;8742;p64">
                <a:extLst>
                  <a:ext uri="{FF2B5EF4-FFF2-40B4-BE49-F238E27FC236}">
                    <a16:creationId xmlns:a16="http://schemas.microsoft.com/office/drawing/2014/main" id="{4BD7C79E-2F64-94D9-7ECC-512C2C049AD1}"/>
                  </a:ext>
                </a:extLst>
              </p:cNvPr>
              <p:cNvGrpSpPr/>
              <p:nvPr/>
            </p:nvGrpSpPr>
            <p:grpSpPr>
              <a:xfrm>
                <a:off x="4925673" y="3691700"/>
                <a:ext cx="40253" cy="34472"/>
                <a:chOff x="4925673" y="3691700"/>
                <a:chExt cx="40253" cy="34472"/>
              </a:xfrm>
            </p:grpSpPr>
            <p:sp>
              <p:nvSpPr>
                <p:cNvPr id="12622" name="Google Shape;8743;p64">
                  <a:extLst>
                    <a:ext uri="{FF2B5EF4-FFF2-40B4-BE49-F238E27FC236}">
                      <a16:creationId xmlns:a16="http://schemas.microsoft.com/office/drawing/2014/main" id="{63B2044A-DF08-AF0A-2B00-998AF725C426}"/>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3" name="Google Shape;8744;p64">
                  <a:extLst>
                    <a:ext uri="{FF2B5EF4-FFF2-40B4-BE49-F238E27FC236}">
                      <a16:creationId xmlns:a16="http://schemas.microsoft.com/office/drawing/2014/main" id="{902B3A94-C8B1-727C-256F-89E52D25880E}"/>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1" name="Google Shape;8745;p64">
                <a:extLst>
                  <a:ext uri="{FF2B5EF4-FFF2-40B4-BE49-F238E27FC236}">
                    <a16:creationId xmlns:a16="http://schemas.microsoft.com/office/drawing/2014/main" id="{98DB0B5E-38AF-ADD4-6E53-A8D1BF9CD23B}"/>
                  </a:ext>
                </a:extLst>
              </p:cNvPr>
              <p:cNvGrpSpPr/>
              <p:nvPr/>
            </p:nvGrpSpPr>
            <p:grpSpPr>
              <a:xfrm>
                <a:off x="4894653" y="3740848"/>
                <a:ext cx="31405" cy="26906"/>
                <a:chOff x="4894653" y="3740848"/>
                <a:chExt cx="31405" cy="26906"/>
              </a:xfrm>
            </p:grpSpPr>
            <p:sp>
              <p:nvSpPr>
                <p:cNvPr id="12620" name="Google Shape;8746;p64">
                  <a:extLst>
                    <a:ext uri="{FF2B5EF4-FFF2-40B4-BE49-F238E27FC236}">
                      <a16:creationId xmlns:a16="http://schemas.microsoft.com/office/drawing/2014/main" id="{7D1BC876-6EA3-29DD-6193-43A401C5B9EB}"/>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1" name="Google Shape;8747;p64">
                  <a:extLst>
                    <a:ext uri="{FF2B5EF4-FFF2-40B4-BE49-F238E27FC236}">
                      <a16:creationId xmlns:a16="http://schemas.microsoft.com/office/drawing/2014/main" id="{C8D5F2FA-0F7B-6694-259F-DE42B0824AB6}"/>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2" name="Google Shape;8748;p64">
                <a:extLst>
                  <a:ext uri="{FF2B5EF4-FFF2-40B4-BE49-F238E27FC236}">
                    <a16:creationId xmlns:a16="http://schemas.microsoft.com/office/drawing/2014/main" id="{0472B2B6-FE10-89DE-B266-ABF2AFB6C183}"/>
                  </a:ext>
                </a:extLst>
              </p:cNvPr>
              <p:cNvGrpSpPr/>
              <p:nvPr/>
            </p:nvGrpSpPr>
            <p:grpSpPr>
              <a:xfrm>
                <a:off x="4962300" y="3696348"/>
                <a:ext cx="38255" cy="32773"/>
                <a:chOff x="4962300" y="3696348"/>
                <a:chExt cx="38255" cy="32773"/>
              </a:xfrm>
            </p:grpSpPr>
            <p:sp>
              <p:nvSpPr>
                <p:cNvPr id="12618" name="Google Shape;8749;p64">
                  <a:extLst>
                    <a:ext uri="{FF2B5EF4-FFF2-40B4-BE49-F238E27FC236}">
                      <a16:creationId xmlns:a16="http://schemas.microsoft.com/office/drawing/2014/main" id="{52E8FC54-F1AA-F535-EC25-94CAE9787951}"/>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9" name="Google Shape;8750;p64">
                  <a:extLst>
                    <a:ext uri="{FF2B5EF4-FFF2-40B4-BE49-F238E27FC236}">
                      <a16:creationId xmlns:a16="http://schemas.microsoft.com/office/drawing/2014/main" id="{3738F2C1-8218-5807-B44A-F3DE2C39F48D}"/>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3" name="Google Shape;8751;p64">
                <a:extLst>
                  <a:ext uri="{FF2B5EF4-FFF2-40B4-BE49-F238E27FC236}">
                    <a16:creationId xmlns:a16="http://schemas.microsoft.com/office/drawing/2014/main" id="{48B936BF-D0E8-FAB9-86BC-E4025D144D49}"/>
                  </a:ext>
                </a:extLst>
              </p:cNvPr>
              <p:cNvGrpSpPr/>
              <p:nvPr/>
            </p:nvGrpSpPr>
            <p:grpSpPr>
              <a:xfrm>
                <a:off x="4980185" y="3743349"/>
                <a:ext cx="31499" cy="26969"/>
                <a:chOff x="4980185" y="3743349"/>
                <a:chExt cx="31499" cy="26969"/>
              </a:xfrm>
            </p:grpSpPr>
            <p:sp>
              <p:nvSpPr>
                <p:cNvPr id="12616" name="Google Shape;8752;p64">
                  <a:extLst>
                    <a:ext uri="{FF2B5EF4-FFF2-40B4-BE49-F238E27FC236}">
                      <a16:creationId xmlns:a16="http://schemas.microsoft.com/office/drawing/2014/main" id="{56186B42-5DD9-DE7F-E4D4-0BA5DF042952}"/>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7" name="Google Shape;8753;p64">
                  <a:extLst>
                    <a:ext uri="{FF2B5EF4-FFF2-40B4-BE49-F238E27FC236}">
                      <a16:creationId xmlns:a16="http://schemas.microsoft.com/office/drawing/2014/main" id="{039F9978-5FF6-D630-D8D9-87AC16F16D4E}"/>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4" name="Google Shape;8754;p64">
                <a:extLst>
                  <a:ext uri="{FF2B5EF4-FFF2-40B4-BE49-F238E27FC236}">
                    <a16:creationId xmlns:a16="http://schemas.microsoft.com/office/drawing/2014/main" id="{7E06BA8B-D919-58B4-DE7C-3CD418932817}"/>
                  </a:ext>
                </a:extLst>
              </p:cNvPr>
              <p:cNvGrpSpPr/>
              <p:nvPr/>
            </p:nvGrpSpPr>
            <p:grpSpPr>
              <a:xfrm>
                <a:off x="5013768" y="3734312"/>
                <a:ext cx="31499" cy="26969"/>
                <a:chOff x="5013768" y="3734312"/>
                <a:chExt cx="31499" cy="26969"/>
              </a:xfrm>
            </p:grpSpPr>
            <p:sp>
              <p:nvSpPr>
                <p:cNvPr id="12614" name="Google Shape;8755;p64">
                  <a:extLst>
                    <a:ext uri="{FF2B5EF4-FFF2-40B4-BE49-F238E27FC236}">
                      <a16:creationId xmlns:a16="http://schemas.microsoft.com/office/drawing/2014/main" id="{EC6130C7-F852-F35F-9A8A-727C3BE332CE}"/>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5" name="Google Shape;8756;p64">
                  <a:extLst>
                    <a:ext uri="{FF2B5EF4-FFF2-40B4-BE49-F238E27FC236}">
                      <a16:creationId xmlns:a16="http://schemas.microsoft.com/office/drawing/2014/main" id="{B825E7AD-360E-F14D-3287-4ECA04B8FD27}"/>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5" name="Google Shape;8757;p64">
                <a:extLst>
                  <a:ext uri="{FF2B5EF4-FFF2-40B4-BE49-F238E27FC236}">
                    <a16:creationId xmlns:a16="http://schemas.microsoft.com/office/drawing/2014/main" id="{1ECE898E-9A79-190C-D8C9-70CC438747E1}"/>
                  </a:ext>
                </a:extLst>
              </p:cNvPr>
              <p:cNvGrpSpPr/>
              <p:nvPr/>
            </p:nvGrpSpPr>
            <p:grpSpPr>
              <a:xfrm>
                <a:off x="5036703" y="3764545"/>
                <a:ext cx="31499" cy="26898"/>
                <a:chOff x="5036703" y="3764545"/>
                <a:chExt cx="31499" cy="26898"/>
              </a:xfrm>
            </p:grpSpPr>
            <p:sp>
              <p:nvSpPr>
                <p:cNvPr id="12612" name="Google Shape;8758;p64">
                  <a:extLst>
                    <a:ext uri="{FF2B5EF4-FFF2-40B4-BE49-F238E27FC236}">
                      <a16:creationId xmlns:a16="http://schemas.microsoft.com/office/drawing/2014/main" id="{4F2E236E-D177-EABF-8B36-14159E2308CB}"/>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3" name="Google Shape;8759;p64">
                  <a:extLst>
                    <a:ext uri="{FF2B5EF4-FFF2-40B4-BE49-F238E27FC236}">
                      <a16:creationId xmlns:a16="http://schemas.microsoft.com/office/drawing/2014/main" id="{ACF4FD4D-29BE-84E4-F818-21FCCC2A1E0C}"/>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6" name="Google Shape;8760;p64">
                <a:extLst>
                  <a:ext uri="{FF2B5EF4-FFF2-40B4-BE49-F238E27FC236}">
                    <a16:creationId xmlns:a16="http://schemas.microsoft.com/office/drawing/2014/main" id="{953235B9-CBFA-9AF1-5866-FE4AC9B90F4F}"/>
                  </a:ext>
                </a:extLst>
              </p:cNvPr>
              <p:cNvGrpSpPr/>
              <p:nvPr/>
            </p:nvGrpSpPr>
            <p:grpSpPr>
              <a:xfrm>
                <a:off x="4953546" y="3768352"/>
                <a:ext cx="31405" cy="26898"/>
                <a:chOff x="4953546" y="3768352"/>
                <a:chExt cx="31405" cy="26898"/>
              </a:xfrm>
            </p:grpSpPr>
            <p:sp>
              <p:nvSpPr>
                <p:cNvPr id="12610" name="Google Shape;8761;p64">
                  <a:extLst>
                    <a:ext uri="{FF2B5EF4-FFF2-40B4-BE49-F238E27FC236}">
                      <a16:creationId xmlns:a16="http://schemas.microsoft.com/office/drawing/2014/main" id="{14C5A553-021C-5D48-191E-F348316B4585}"/>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1" name="Google Shape;8762;p64">
                  <a:extLst>
                    <a:ext uri="{FF2B5EF4-FFF2-40B4-BE49-F238E27FC236}">
                      <a16:creationId xmlns:a16="http://schemas.microsoft.com/office/drawing/2014/main" id="{36AD9198-E956-C562-7544-40D7F1F4DD2D}"/>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7" name="Google Shape;8763;p64">
                <a:extLst>
                  <a:ext uri="{FF2B5EF4-FFF2-40B4-BE49-F238E27FC236}">
                    <a16:creationId xmlns:a16="http://schemas.microsoft.com/office/drawing/2014/main" id="{48B5D403-08E2-E494-A27D-2FFD528EF617}"/>
                  </a:ext>
                </a:extLst>
              </p:cNvPr>
              <p:cNvGrpSpPr/>
              <p:nvPr/>
            </p:nvGrpSpPr>
            <p:grpSpPr>
              <a:xfrm>
                <a:off x="4964770" y="3814016"/>
                <a:ext cx="31499" cy="26993"/>
                <a:chOff x="4964770" y="3814016"/>
                <a:chExt cx="31499" cy="26993"/>
              </a:xfrm>
            </p:grpSpPr>
            <p:sp>
              <p:nvSpPr>
                <p:cNvPr id="12608" name="Google Shape;8764;p64">
                  <a:extLst>
                    <a:ext uri="{FF2B5EF4-FFF2-40B4-BE49-F238E27FC236}">
                      <a16:creationId xmlns:a16="http://schemas.microsoft.com/office/drawing/2014/main" id="{3D1A11A1-95E7-30EF-ACA6-D9FCBFBB7250}"/>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9" name="Google Shape;8765;p64">
                  <a:extLst>
                    <a:ext uri="{FF2B5EF4-FFF2-40B4-BE49-F238E27FC236}">
                      <a16:creationId xmlns:a16="http://schemas.microsoft.com/office/drawing/2014/main" id="{DAB9B74F-1A81-F316-2628-57DA215715CC}"/>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8" name="Google Shape;8766;p64">
                <a:extLst>
                  <a:ext uri="{FF2B5EF4-FFF2-40B4-BE49-F238E27FC236}">
                    <a16:creationId xmlns:a16="http://schemas.microsoft.com/office/drawing/2014/main" id="{82DEA97E-0E8B-EE27-E905-F2302E28994C}"/>
                  </a:ext>
                </a:extLst>
              </p:cNvPr>
              <p:cNvGrpSpPr/>
              <p:nvPr/>
            </p:nvGrpSpPr>
            <p:grpSpPr>
              <a:xfrm>
                <a:off x="4923290" y="3800504"/>
                <a:ext cx="31468" cy="26898"/>
                <a:chOff x="4923290" y="3800504"/>
                <a:chExt cx="31468" cy="26898"/>
              </a:xfrm>
            </p:grpSpPr>
            <p:sp>
              <p:nvSpPr>
                <p:cNvPr id="12606" name="Google Shape;8767;p64">
                  <a:extLst>
                    <a:ext uri="{FF2B5EF4-FFF2-40B4-BE49-F238E27FC236}">
                      <a16:creationId xmlns:a16="http://schemas.microsoft.com/office/drawing/2014/main" id="{BB93A0A4-41C1-BAE7-3E8E-C54FA854319E}"/>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7" name="Google Shape;8768;p64">
                  <a:extLst>
                    <a:ext uri="{FF2B5EF4-FFF2-40B4-BE49-F238E27FC236}">
                      <a16:creationId xmlns:a16="http://schemas.microsoft.com/office/drawing/2014/main" id="{197F7E61-CA2D-29B9-C8DA-9B7433B4FAB0}"/>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39" name="Google Shape;8769;p64">
                <a:extLst>
                  <a:ext uri="{FF2B5EF4-FFF2-40B4-BE49-F238E27FC236}">
                    <a16:creationId xmlns:a16="http://schemas.microsoft.com/office/drawing/2014/main" id="{D12227D6-44AA-047E-E5D1-CBD9CD7768D9}"/>
                  </a:ext>
                </a:extLst>
              </p:cNvPr>
              <p:cNvGrpSpPr/>
              <p:nvPr/>
            </p:nvGrpSpPr>
            <p:grpSpPr>
              <a:xfrm>
                <a:off x="5108534" y="3650943"/>
                <a:ext cx="31405" cy="26993"/>
                <a:chOff x="5108534" y="3650943"/>
                <a:chExt cx="31405" cy="26993"/>
              </a:xfrm>
            </p:grpSpPr>
            <p:sp>
              <p:nvSpPr>
                <p:cNvPr id="12604" name="Google Shape;8770;p64">
                  <a:extLst>
                    <a:ext uri="{FF2B5EF4-FFF2-40B4-BE49-F238E27FC236}">
                      <a16:creationId xmlns:a16="http://schemas.microsoft.com/office/drawing/2014/main" id="{262E4D0F-C4AF-10EF-DC83-8BCFE91CAB8A}"/>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5" name="Google Shape;8771;p64">
                  <a:extLst>
                    <a:ext uri="{FF2B5EF4-FFF2-40B4-BE49-F238E27FC236}">
                      <a16:creationId xmlns:a16="http://schemas.microsoft.com/office/drawing/2014/main" id="{A9036D94-C18D-6DC4-2E35-AAB0548A9F5D}"/>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0" name="Google Shape;8772;p64">
                <a:extLst>
                  <a:ext uri="{FF2B5EF4-FFF2-40B4-BE49-F238E27FC236}">
                    <a16:creationId xmlns:a16="http://schemas.microsoft.com/office/drawing/2014/main" id="{78DADAD8-E473-A2B2-CFD3-E03CA9DAD487}"/>
                  </a:ext>
                </a:extLst>
              </p:cNvPr>
              <p:cNvGrpSpPr/>
              <p:nvPr/>
            </p:nvGrpSpPr>
            <p:grpSpPr>
              <a:xfrm>
                <a:off x="5119380" y="3760739"/>
                <a:ext cx="31499" cy="26993"/>
                <a:chOff x="5119380" y="3760739"/>
                <a:chExt cx="31499" cy="26993"/>
              </a:xfrm>
            </p:grpSpPr>
            <p:sp>
              <p:nvSpPr>
                <p:cNvPr id="12602" name="Google Shape;8773;p64">
                  <a:extLst>
                    <a:ext uri="{FF2B5EF4-FFF2-40B4-BE49-F238E27FC236}">
                      <a16:creationId xmlns:a16="http://schemas.microsoft.com/office/drawing/2014/main" id="{56F46716-ED94-5D16-D7D8-03546C95B614}"/>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3" name="Google Shape;8774;p64">
                  <a:extLst>
                    <a:ext uri="{FF2B5EF4-FFF2-40B4-BE49-F238E27FC236}">
                      <a16:creationId xmlns:a16="http://schemas.microsoft.com/office/drawing/2014/main" id="{60586502-F0D5-2823-06F7-259630495FA2}"/>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1" name="Google Shape;8775;p64">
                <a:extLst>
                  <a:ext uri="{FF2B5EF4-FFF2-40B4-BE49-F238E27FC236}">
                    <a16:creationId xmlns:a16="http://schemas.microsoft.com/office/drawing/2014/main" id="{DD7DC4CD-0780-EB01-20E2-5F3B7F8D54BF}"/>
                  </a:ext>
                </a:extLst>
              </p:cNvPr>
              <p:cNvGrpSpPr/>
              <p:nvPr/>
            </p:nvGrpSpPr>
            <p:grpSpPr>
              <a:xfrm>
                <a:off x="5119380" y="3788235"/>
                <a:ext cx="31499" cy="26993"/>
                <a:chOff x="5119380" y="3788235"/>
                <a:chExt cx="31499" cy="26993"/>
              </a:xfrm>
            </p:grpSpPr>
            <p:sp>
              <p:nvSpPr>
                <p:cNvPr id="12600" name="Google Shape;8776;p64">
                  <a:extLst>
                    <a:ext uri="{FF2B5EF4-FFF2-40B4-BE49-F238E27FC236}">
                      <a16:creationId xmlns:a16="http://schemas.microsoft.com/office/drawing/2014/main" id="{9B5670BA-2C37-C208-0C54-FBCBC838164D}"/>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1" name="Google Shape;8777;p64">
                  <a:extLst>
                    <a:ext uri="{FF2B5EF4-FFF2-40B4-BE49-F238E27FC236}">
                      <a16:creationId xmlns:a16="http://schemas.microsoft.com/office/drawing/2014/main" id="{768F0AAE-539F-0BA0-61B5-E01E983B96E2}"/>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2" name="Google Shape;8778;p64">
                <a:extLst>
                  <a:ext uri="{FF2B5EF4-FFF2-40B4-BE49-F238E27FC236}">
                    <a16:creationId xmlns:a16="http://schemas.microsoft.com/office/drawing/2014/main" id="{7DA8C502-7BAF-10D1-92F3-B8C7ED10A462}"/>
                  </a:ext>
                </a:extLst>
              </p:cNvPr>
              <p:cNvGrpSpPr/>
              <p:nvPr/>
            </p:nvGrpSpPr>
            <p:grpSpPr>
              <a:xfrm>
                <a:off x="5158005" y="3875284"/>
                <a:ext cx="31405" cy="27001"/>
                <a:chOff x="5158005" y="3875284"/>
                <a:chExt cx="31405" cy="27001"/>
              </a:xfrm>
            </p:grpSpPr>
            <p:sp>
              <p:nvSpPr>
                <p:cNvPr id="12598" name="Google Shape;8779;p64">
                  <a:extLst>
                    <a:ext uri="{FF2B5EF4-FFF2-40B4-BE49-F238E27FC236}">
                      <a16:creationId xmlns:a16="http://schemas.microsoft.com/office/drawing/2014/main" id="{013B14F5-B2A2-4C2B-A434-D46FB32F94D8}"/>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9" name="Google Shape;8780;p64">
                  <a:extLst>
                    <a:ext uri="{FF2B5EF4-FFF2-40B4-BE49-F238E27FC236}">
                      <a16:creationId xmlns:a16="http://schemas.microsoft.com/office/drawing/2014/main" id="{CF0C1ABD-8BD7-7D8A-214E-2CDF393F0DF7}"/>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3" name="Google Shape;8781;p64">
                <a:extLst>
                  <a:ext uri="{FF2B5EF4-FFF2-40B4-BE49-F238E27FC236}">
                    <a16:creationId xmlns:a16="http://schemas.microsoft.com/office/drawing/2014/main" id="{2857067B-614C-22F7-F0CA-D927E014C67E}"/>
                  </a:ext>
                </a:extLst>
              </p:cNvPr>
              <p:cNvGrpSpPr/>
              <p:nvPr/>
            </p:nvGrpSpPr>
            <p:grpSpPr>
              <a:xfrm>
                <a:off x="5233163" y="3764545"/>
                <a:ext cx="31499" cy="26898"/>
                <a:chOff x="5233163" y="3764545"/>
                <a:chExt cx="31499" cy="26898"/>
              </a:xfrm>
            </p:grpSpPr>
            <p:sp>
              <p:nvSpPr>
                <p:cNvPr id="12596" name="Google Shape;8782;p64">
                  <a:extLst>
                    <a:ext uri="{FF2B5EF4-FFF2-40B4-BE49-F238E27FC236}">
                      <a16:creationId xmlns:a16="http://schemas.microsoft.com/office/drawing/2014/main" id="{A20BAC34-8B9B-48CC-D26D-5595D64DFBD7}"/>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7" name="Google Shape;8783;p64">
                  <a:extLst>
                    <a:ext uri="{FF2B5EF4-FFF2-40B4-BE49-F238E27FC236}">
                      <a16:creationId xmlns:a16="http://schemas.microsoft.com/office/drawing/2014/main" id="{37E8A03B-FE39-D2B8-81D1-6E93ABF596A8}"/>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4" name="Google Shape;8784;p64">
                <a:extLst>
                  <a:ext uri="{FF2B5EF4-FFF2-40B4-BE49-F238E27FC236}">
                    <a16:creationId xmlns:a16="http://schemas.microsoft.com/office/drawing/2014/main" id="{CD828A8A-9D86-604D-E7EE-2D5165A18482}"/>
                  </a:ext>
                </a:extLst>
              </p:cNvPr>
              <p:cNvGrpSpPr/>
              <p:nvPr/>
            </p:nvGrpSpPr>
            <p:grpSpPr>
              <a:xfrm>
                <a:off x="5276168" y="3805545"/>
                <a:ext cx="31499" cy="26906"/>
                <a:chOff x="5276168" y="3805545"/>
                <a:chExt cx="31499" cy="26906"/>
              </a:xfrm>
            </p:grpSpPr>
            <p:sp>
              <p:nvSpPr>
                <p:cNvPr id="12594" name="Google Shape;8785;p64">
                  <a:extLst>
                    <a:ext uri="{FF2B5EF4-FFF2-40B4-BE49-F238E27FC236}">
                      <a16:creationId xmlns:a16="http://schemas.microsoft.com/office/drawing/2014/main" id="{19F736BC-D98F-DFFA-4495-513A86EFD15F}"/>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5" name="Google Shape;8786;p64">
                  <a:extLst>
                    <a:ext uri="{FF2B5EF4-FFF2-40B4-BE49-F238E27FC236}">
                      <a16:creationId xmlns:a16="http://schemas.microsoft.com/office/drawing/2014/main" id="{6C91DAE8-7DDE-C8E7-BA31-7547A33EEEC1}"/>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5" name="Google Shape;8787;p64">
                <a:extLst>
                  <a:ext uri="{FF2B5EF4-FFF2-40B4-BE49-F238E27FC236}">
                    <a16:creationId xmlns:a16="http://schemas.microsoft.com/office/drawing/2014/main" id="{EE5A860E-9F3C-CDF5-FEAA-04FBED1AE9F5}"/>
                  </a:ext>
                </a:extLst>
              </p:cNvPr>
              <p:cNvGrpSpPr/>
              <p:nvPr/>
            </p:nvGrpSpPr>
            <p:grpSpPr>
              <a:xfrm>
                <a:off x="5294053" y="3851933"/>
                <a:ext cx="31405" cy="26945"/>
                <a:chOff x="5294053" y="3851933"/>
                <a:chExt cx="31405" cy="26945"/>
              </a:xfrm>
            </p:grpSpPr>
            <p:sp>
              <p:nvSpPr>
                <p:cNvPr id="12592" name="Google Shape;8788;p64">
                  <a:extLst>
                    <a:ext uri="{FF2B5EF4-FFF2-40B4-BE49-F238E27FC236}">
                      <a16:creationId xmlns:a16="http://schemas.microsoft.com/office/drawing/2014/main" id="{3060A9D6-3FBF-D68C-DD89-78D93DE15516}"/>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3" name="Google Shape;8789;p64">
                  <a:extLst>
                    <a:ext uri="{FF2B5EF4-FFF2-40B4-BE49-F238E27FC236}">
                      <a16:creationId xmlns:a16="http://schemas.microsoft.com/office/drawing/2014/main" id="{38F313C2-3FBB-5D8A-3EB2-9F650AF0D806}"/>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6" name="Google Shape;8790;p64">
                <a:extLst>
                  <a:ext uri="{FF2B5EF4-FFF2-40B4-BE49-F238E27FC236}">
                    <a16:creationId xmlns:a16="http://schemas.microsoft.com/office/drawing/2014/main" id="{D6C4156A-B7B1-3A22-A8B2-137F66037948}"/>
                  </a:ext>
                </a:extLst>
              </p:cNvPr>
              <p:cNvGrpSpPr/>
              <p:nvPr/>
            </p:nvGrpSpPr>
            <p:grpSpPr>
              <a:xfrm>
                <a:off x="5341723" y="3851902"/>
                <a:ext cx="31405" cy="26977"/>
                <a:chOff x="5341723" y="3851902"/>
                <a:chExt cx="31405" cy="26977"/>
              </a:xfrm>
            </p:grpSpPr>
            <p:sp>
              <p:nvSpPr>
                <p:cNvPr id="12590" name="Google Shape;8791;p64">
                  <a:extLst>
                    <a:ext uri="{FF2B5EF4-FFF2-40B4-BE49-F238E27FC236}">
                      <a16:creationId xmlns:a16="http://schemas.microsoft.com/office/drawing/2014/main" id="{4F1CFEA4-A28F-2BBA-DFE4-7687E4D01BDB}"/>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1" name="Google Shape;8792;p64">
                  <a:extLst>
                    <a:ext uri="{FF2B5EF4-FFF2-40B4-BE49-F238E27FC236}">
                      <a16:creationId xmlns:a16="http://schemas.microsoft.com/office/drawing/2014/main" id="{76E0E1B6-3E67-CFC1-E635-4E8F06DFF679}"/>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7" name="Google Shape;8793;p64">
                <a:extLst>
                  <a:ext uri="{FF2B5EF4-FFF2-40B4-BE49-F238E27FC236}">
                    <a16:creationId xmlns:a16="http://schemas.microsoft.com/office/drawing/2014/main" id="{E7EF3B7E-CA4A-405D-F5C9-1EAD69CFF140}"/>
                  </a:ext>
                </a:extLst>
              </p:cNvPr>
              <p:cNvGrpSpPr/>
              <p:nvPr/>
            </p:nvGrpSpPr>
            <p:grpSpPr>
              <a:xfrm>
                <a:off x="5054871" y="3507855"/>
                <a:ext cx="31405" cy="26993"/>
                <a:chOff x="5054871" y="3507855"/>
                <a:chExt cx="31405" cy="26993"/>
              </a:xfrm>
            </p:grpSpPr>
            <p:sp>
              <p:nvSpPr>
                <p:cNvPr id="12588" name="Google Shape;8794;p64">
                  <a:extLst>
                    <a:ext uri="{FF2B5EF4-FFF2-40B4-BE49-F238E27FC236}">
                      <a16:creationId xmlns:a16="http://schemas.microsoft.com/office/drawing/2014/main" id="{917DF84E-E81E-E425-5D82-67C4E4CB6BE1}"/>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9" name="Google Shape;8795;p64">
                  <a:extLst>
                    <a:ext uri="{FF2B5EF4-FFF2-40B4-BE49-F238E27FC236}">
                      <a16:creationId xmlns:a16="http://schemas.microsoft.com/office/drawing/2014/main" id="{A987A390-26B2-8754-2EB3-1224CEDE74E4}"/>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8" name="Google Shape;8796;p64">
                <a:extLst>
                  <a:ext uri="{FF2B5EF4-FFF2-40B4-BE49-F238E27FC236}">
                    <a16:creationId xmlns:a16="http://schemas.microsoft.com/office/drawing/2014/main" id="{505ECB38-2E7D-10AE-F93B-A9157514934D}"/>
                  </a:ext>
                </a:extLst>
              </p:cNvPr>
              <p:cNvGrpSpPr/>
              <p:nvPr/>
            </p:nvGrpSpPr>
            <p:grpSpPr>
              <a:xfrm>
                <a:off x="4876579" y="3675325"/>
                <a:ext cx="31405" cy="26969"/>
                <a:chOff x="4876579" y="3675325"/>
                <a:chExt cx="31405" cy="26969"/>
              </a:xfrm>
            </p:grpSpPr>
            <p:sp>
              <p:nvSpPr>
                <p:cNvPr id="12586" name="Google Shape;8797;p64">
                  <a:extLst>
                    <a:ext uri="{FF2B5EF4-FFF2-40B4-BE49-F238E27FC236}">
                      <a16:creationId xmlns:a16="http://schemas.microsoft.com/office/drawing/2014/main" id="{19822D68-9C5D-D01D-5B0E-167F3DFE0272}"/>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7" name="Google Shape;8798;p64">
                  <a:extLst>
                    <a:ext uri="{FF2B5EF4-FFF2-40B4-BE49-F238E27FC236}">
                      <a16:creationId xmlns:a16="http://schemas.microsoft.com/office/drawing/2014/main" id="{68E62AB4-8D70-1799-EF15-4236009B728B}"/>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9" name="Google Shape;8799;p64">
                <a:extLst>
                  <a:ext uri="{FF2B5EF4-FFF2-40B4-BE49-F238E27FC236}">
                    <a16:creationId xmlns:a16="http://schemas.microsoft.com/office/drawing/2014/main" id="{8EADC73E-D547-1BBF-2668-006D79BD0C32}"/>
                  </a:ext>
                </a:extLst>
              </p:cNvPr>
              <p:cNvGrpSpPr/>
              <p:nvPr/>
            </p:nvGrpSpPr>
            <p:grpSpPr>
              <a:xfrm>
                <a:off x="4842233" y="3688333"/>
                <a:ext cx="31405" cy="26993"/>
                <a:chOff x="4842233" y="3688333"/>
                <a:chExt cx="31405" cy="26993"/>
              </a:xfrm>
            </p:grpSpPr>
            <p:sp>
              <p:nvSpPr>
                <p:cNvPr id="12584" name="Google Shape;8800;p64">
                  <a:extLst>
                    <a:ext uri="{FF2B5EF4-FFF2-40B4-BE49-F238E27FC236}">
                      <a16:creationId xmlns:a16="http://schemas.microsoft.com/office/drawing/2014/main" id="{FD28492A-C03E-92F3-9A94-20D28006BC05}"/>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5" name="Google Shape;8801;p64">
                  <a:extLst>
                    <a:ext uri="{FF2B5EF4-FFF2-40B4-BE49-F238E27FC236}">
                      <a16:creationId xmlns:a16="http://schemas.microsoft.com/office/drawing/2014/main" id="{40CCCCC6-37AB-BFE3-66BD-9E789AFC6D24}"/>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0" name="Google Shape;8802;p64">
                <a:extLst>
                  <a:ext uri="{FF2B5EF4-FFF2-40B4-BE49-F238E27FC236}">
                    <a16:creationId xmlns:a16="http://schemas.microsoft.com/office/drawing/2014/main" id="{5FF7FDBA-BB45-2AF7-7D08-FAEC6359B7C0}"/>
                  </a:ext>
                </a:extLst>
              </p:cNvPr>
              <p:cNvGrpSpPr/>
              <p:nvPr/>
            </p:nvGrpSpPr>
            <p:grpSpPr>
              <a:xfrm>
                <a:off x="5187876" y="3608032"/>
                <a:ext cx="31405" cy="27001"/>
                <a:chOff x="5187876" y="3608032"/>
                <a:chExt cx="31405" cy="27001"/>
              </a:xfrm>
            </p:grpSpPr>
            <p:sp>
              <p:nvSpPr>
                <p:cNvPr id="12582" name="Google Shape;8803;p64">
                  <a:extLst>
                    <a:ext uri="{FF2B5EF4-FFF2-40B4-BE49-F238E27FC236}">
                      <a16:creationId xmlns:a16="http://schemas.microsoft.com/office/drawing/2014/main" id="{FA1B210C-16FA-29F0-2E03-016687AFB4C8}"/>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3" name="Google Shape;8804;p64">
                  <a:extLst>
                    <a:ext uri="{FF2B5EF4-FFF2-40B4-BE49-F238E27FC236}">
                      <a16:creationId xmlns:a16="http://schemas.microsoft.com/office/drawing/2014/main" id="{FF58B2E3-C5BF-3573-9238-A62E802C56A7}"/>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1" name="Google Shape;8805;p64">
                <a:extLst>
                  <a:ext uri="{FF2B5EF4-FFF2-40B4-BE49-F238E27FC236}">
                    <a16:creationId xmlns:a16="http://schemas.microsoft.com/office/drawing/2014/main" id="{03E84155-DE73-8DC0-E9AA-C40372257496}"/>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2" name="Google Shape;8806;p64">
                <a:extLst>
                  <a:ext uri="{FF2B5EF4-FFF2-40B4-BE49-F238E27FC236}">
                    <a16:creationId xmlns:a16="http://schemas.microsoft.com/office/drawing/2014/main" id="{8F0BE46E-DE83-63C3-3A7C-D0DD1D65486D}"/>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3" name="Google Shape;8807;p64">
                <a:extLst>
                  <a:ext uri="{FF2B5EF4-FFF2-40B4-BE49-F238E27FC236}">
                    <a16:creationId xmlns:a16="http://schemas.microsoft.com/office/drawing/2014/main" id="{462ABF84-2AA0-50B4-DB4D-7EAB6C518598}"/>
                  </a:ext>
                </a:extLst>
              </p:cNvPr>
              <p:cNvGrpSpPr/>
              <p:nvPr/>
            </p:nvGrpSpPr>
            <p:grpSpPr>
              <a:xfrm>
                <a:off x="5269224" y="3304167"/>
                <a:ext cx="40253" cy="34402"/>
                <a:chOff x="5269224" y="3304167"/>
                <a:chExt cx="40253" cy="34402"/>
              </a:xfrm>
            </p:grpSpPr>
            <p:sp>
              <p:nvSpPr>
                <p:cNvPr id="12580" name="Google Shape;8808;p64">
                  <a:extLst>
                    <a:ext uri="{FF2B5EF4-FFF2-40B4-BE49-F238E27FC236}">
                      <a16:creationId xmlns:a16="http://schemas.microsoft.com/office/drawing/2014/main" id="{C0C29471-CF71-64CA-3D95-AB363C7F1A77}"/>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1" name="Google Shape;8809;p64">
                  <a:extLst>
                    <a:ext uri="{FF2B5EF4-FFF2-40B4-BE49-F238E27FC236}">
                      <a16:creationId xmlns:a16="http://schemas.microsoft.com/office/drawing/2014/main" id="{6525C19C-0044-6AB2-FF20-8D2938CA6240}"/>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4" name="Google Shape;8810;p64">
                <a:extLst>
                  <a:ext uri="{FF2B5EF4-FFF2-40B4-BE49-F238E27FC236}">
                    <a16:creationId xmlns:a16="http://schemas.microsoft.com/office/drawing/2014/main" id="{57198C57-F1F2-1849-53DB-6DCA696047EA}"/>
                  </a:ext>
                </a:extLst>
              </p:cNvPr>
              <p:cNvGrpSpPr/>
              <p:nvPr/>
            </p:nvGrpSpPr>
            <p:grpSpPr>
              <a:xfrm>
                <a:off x="5327354" y="3476615"/>
                <a:ext cx="49864" cy="42723"/>
                <a:chOff x="5327354" y="3476615"/>
                <a:chExt cx="49864" cy="42723"/>
              </a:xfrm>
            </p:grpSpPr>
            <p:sp>
              <p:nvSpPr>
                <p:cNvPr id="12578" name="Google Shape;8811;p64">
                  <a:extLst>
                    <a:ext uri="{FF2B5EF4-FFF2-40B4-BE49-F238E27FC236}">
                      <a16:creationId xmlns:a16="http://schemas.microsoft.com/office/drawing/2014/main" id="{CF749610-4066-E1AB-B7B5-2E7AA4E2B45B}"/>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9" name="Google Shape;8812;p64">
                  <a:extLst>
                    <a:ext uri="{FF2B5EF4-FFF2-40B4-BE49-F238E27FC236}">
                      <a16:creationId xmlns:a16="http://schemas.microsoft.com/office/drawing/2014/main" id="{99E59443-0839-84C8-71CC-66E9B64DBE9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55" name="Google Shape;8813;p64">
                <a:extLst>
                  <a:ext uri="{FF2B5EF4-FFF2-40B4-BE49-F238E27FC236}">
                    <a16:creationId xmlns:a16="http://schemas.microsoft.com/office/drawing/2014/main" id="{540B3A2E-3C86-1280-F9A5-2647464805FD}"/>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6" name="Google Shape;8814;p64">
                <a:extLst>
                  <a:ext uri="{FF2B5EF4-FFF2-40B4-BE49-F238E27FC236}">
                    <a16:creationId xmlns:a16="http://schemas.microsoft.com/office/drawing/2014/main" id="{5C23064D-63AF-04BC-BE5B-883C2F77EE85}"/>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57" name="Google Shape;8815;p64">
                <a:extLst>
                  <a:ext uri="{FF2B5EF4-FFF2-40B4-BE49-F238E27FC236}">
                    <a16:creationId xmlns:a16="http://schemas.microsoft.com/office/drawing/2014/main" id="{56EC5FFA-A85B-BB21-4524-C925BAF81C32}"/>
                  </a:ext>
                </a:extLst>
              </p:cNvPr>
              <p:cNvGrpSpPr/>
              <p:nvPr/>
            </p:nvGrpSpPr>
            <p:grpSpPr>
              <a:xfrm>
                <a:off x="5341723" y="3775957"/>
                <a:ext cx="31405" cy="26898"/>
                <a:chOff x="5341723" y="3775957"/>
                <a:chExt cx="31405" cy="26898"/>
              </a:xfrm>
            </p:grpSpPr>
            <p:sp>
              <p:nvSpPr>
                <p:cNvPr id="12576" name="Google Shape;8816;p64">
                  <a:extLst>
                    <a:ext uri="{FF2B5EF4-FFF2-40B4-BE49-F238E27FC236}">
                      <a16:creationId xmlns:a16="http://schemas.microsoft.com/office/drawing/2014/main" id="{8265D3E6-B538-EB1B-3908-4832455D79B0}"/>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7" name="Google Shape;8817;p64">
                  <a:extLst>
                    <a:ext uri="{FF2B5EF4-FFF2-40B4-BE49-F238E27FC236}">
                      <a16:creationId xmlns:a16="http://schemas.microsoft.com/office/drawing/2014/main" id="{00FD455E-5622-6CC9-7CA3-9E4F6253440B}"/>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8" name="Google Shape;8818;p64">
                <a:extLst>
                  <a:ext uri="{FF2B5EF4-FFF2-40B4-BE49-F238E27FC236}">
                    <a16:creationId xmlns:a16="http://schemas.microsoft.com/office/drawing/2014/main" id="{164BE40A-C65C-8AA6-95E7-59BA8FD1E681}"/>
                  </a:ext>
                </a:extLst>
              </p:cNvPr>
              <p:cNvGrpSpPr/>
              <p:nvPr/>
            </p:nvGrpSpPr>
            <p:grpSpPr>
              <a:xfrm>
                <a:off x="5439053" y="3699274"/>
                <a:ext cx="31405" cy="26898"/>
                <a:chOff x="5439053" y="3699274"/>
                <a:chExt cx="31405" cy="26898"/>
              </a:xfrm>
            </p:grpSpPr>
            <p:sp>
              <p:nvSpPr>
                <p:cNvPr id="12574" name="Google Shape;8819;p64">
                  <a:extLst>
                    <a:ext uri="{FF2B5EF4-FFF2-40B4-BE49-F238E27FC236}">
                      <a16:creationId xmlns:a16="http://schemas.microsoft.com/office/drawing/2014/main" id="{456B4300-348B-76A5-94F1-F75DE9D3156F}"/>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5" name="Google Shape;8820;p64">
                  <a:extLst>
                    <a:ext uri="{FF2B5EF4-FFF2-40B4-BE49-F238E27FC236}">
                      <a16:creationId xmlns:a16="http://schemas.microsoft.com/office/drawing/2014/main" id="{7E5AE855-92F1-D9E8-C7AE-401D53123B71}"/>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9" name="Google Shape;8821;p64">
                <a:extLst>
                  <a:ext uri="{FF2B5EF4-FFF2-40B4-BE49-F238E27FC236}">
                    <a16:creationId xmlns:a16="http://schemas.microsoft.com/office/drawing/2014/main" id="{5A9DE3A5-C4FD-FC19-4B57-E9086B2B40F0}"/>
                  </a:ext>
                </a:extLst>
              </p:cNvPr>
              <p:cNvGrpSpPr/>
              <p:nvPr/>
            </p:nvGrpSpPr>
            <p:grpSpPr>
              <a:xfrm>
                <a:off x="5412414" y="3622307"/>
                <a:ext cx="31499" cy="26993"/>
                <a:chOff x="5412414" y="3622307"/>
                <a:chExt cx="31499" cy="26993"/>
              </a:xfrm>
            </p:grpSpPr>
            <p:sp>
              <p:nvSpPr>
                <p:cNvPr id="12572" name="Google Shape;8822;p64">
                  <a:extLst>
                    <a:ext uri="{FF2B5EF4-FFF2-40B4-BE49-F238E27FC236}">
                      <a16:creationId xmlns:a16="http://schemas.microsoft.com/office/drawing/2014/main" id="{39DB8BD3-55BF-407C-A15D-A265C9080E3A}"/>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3" name="Google Shape;8823;p64">
                  <a:extLst>
                    <a:ext uri="{FF2B5EF4-FFF2-40B4-BE49-F238E27FC236}">
                      <a16:creationId xmlns:a16="http://schemas.microsoft.com/office/drawing/2014/main" id="{1E088D98-9559-0E02-3CAD-4E4F24315DEC}"/>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0" name="Google Shape;8824;p64">
                <a:extLst>
                  <a:ext uri="{FF2B5EF4-FFF2-40B4-BE49-F238E27FC236}">
                    <a16:creationId xmlns:a16="http://schemas.microsoft.com/office/drawing/2014/main" id="{D6BC324A-3E58-7DB2-4E08-0CA5B6214FF2}"/>
                  </a:ext>
                </a:extLst>
              </p:cNvPr>
              <p:cNvGrpSpPr/>
              <p:nvPr/>
            </p:nvGrpSpPr>
            <p:grpSpPr>
              <a:xfrm>
                <a:off x="5476254" y="3473949"/>
                <a:ext cx="26835" cy="26930"/>
                <a:chOff x="5476254" y="3473949"/>
                <a:chExt cx="26835" cy="26930"/>
              </a:xfrm>
            </p:grpSpPr>
            <p:sp>
              <p:nvSpPr>
                <p:cNvPr id="12570" name="Google Shape;8825;p64">
                  <a:extLst>
                    <a:ext uri="{FF2B5EF4-FFF2-40B4-BE49-F238E27FC236}">
                      <a16:creationId xmlns:a16="http://schemas.microsoft.com/office/drawing/2014/main" id="{F19B5742-56DB-A7EB-EB1F-1C066A470C33}"/>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1" name="Google Shape;8826;p64">
                  <a:extLst>
                    <a:ext uri="{FF2B5EF4-FFF2-40B4-BE49-F238E27FC236}">
                      <a16:creationId xmlns:a16="http://schemas.microsoft.com/office/drawing/2014/main" id="{E2BE8707-E6AB-B581-4FBF-68DB036FD9CC}"/>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1" name="Google Shape;8827;p64">
                <a:extLst>
                  <a:ext uri="{FF2B5EF4-FFF2-40B4-BE49-F238E27FC236}">
                    <a16:creationId xmlns:a16="http://schemas.microsoft.com/office/drawing/2014/main" id="{541CA145-A56A-2CD2-C3FA-201235A49DC2}"/>
                  </a:ext>
                </a:extLst>
              </p:cNvPr>
              <p:cNvGrpSpPr/>
              <p:nvPr/>
            </p:nvGrpSpPr>
            <p:grpSpPr>
              <a:xfrm>
                <a:off x="5564547" y="3481594"/>
                <a:ext cx="31397" cy="26898"/>
                <a:chOff x="5564547" y="3481594"/>
                <a:chExt cx="31397" cy="26898"/>
              </a:xfrm>
            </p:grpSpPr>
            <p:sp>
              <p:nvSpPr>
                <p:cNvPr id="12568" name="Google Shape;8828;p64">
                  <a:extLst>
                    <a:ext uri="{FF2B5EF4-FFF2-40B4-BE49-F238E27FC236}">
                      <a16:creationId xmlns:a16="http://schemas.microsoft.com/office/drawing/2014/main" id="{FF904E74-A713-8FC8-7410-6FD4DC49B8AF}"/>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9" name="Google Shape;8829;p64">
                  <a:extLst>
                    <a:ext uri="{FF2B5EF4-FFF2-40B4-BE49-F238E27FC236}">
                      <a16:creationId xmlns:a16="http://schemas.microsoft.com/office/drawing/2014/main" id="{42DD6075-56BB-B358-C144-1633743F7255}"/>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2" name="Google Shape;8830;p64">
                <a:extLst>
                  <a:ext uri="{FF2B5EF4-FFF2-40B4-BE49-F238E27FC236}">
                    <a16:creationId xmlns:a16="http://schemas.microsoft.com/office/drawing/2014/main" id="{75CF56BF-E473-19FF-3476-5F2BA36B5206}"/>
                  </a:ext>
                </a:extLst>
              </p:cNvPr>
              <p:cNvGrpSpPr/>
              <p:nvPr/>
            </p:nvGrpSpPr>
            <p:grpSpPr>
              <a:xfrm>
                <a:off x="5534101" y="3470174"/>
                <a:ext cx="31397" cy="26906"/>
                <a:chOff x="5534101" y="3470174"/>
                <a:chExt cx="31397" cy="26906"/>
              </a:xfrm>
            </p:grpSpPr>
            <p:sp>
              <p:nvSpPr>
                <p:cNvPr id="12566" name="Google Shape;8831;p64">
                  <a:extLst>
                    <a:ext uri="{FF2B5EF4-FFF2-40B4-BE49-F238E27FC236}">
                      <a16:creationId xmlns:a16="http://schemas.microsoft.com/office/drawing/2014/main" id="{91DF46EB-C7EB-4EA3-660B-8BF0D47330BB}"/>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7" name="Google Shape;8832;p64">
                  <a:extLst>
                    <a:ext uri="{FF2B5EF4-FFF2-40B4-BE49-F238E27FC236}">
                      <a16:creationId xmlns:a16="http://schemas.microsoft.com/office/drawing/2014/main" id="{C28854D2-ACF9-2C2B-9F5A-AE8A51AB669A}"/>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3" name="Google Shape;8833;p64">
                <a:extLst>
                  <a:ext uri="{FF2B5EF4-FFF2-40B4-BE49-F238E27FC236}">
                    <a16:creationId xmlns:a16="http://schemas.microsoft.com/office/drawing/2014/main" id="{2829EA79-A708-4744-0DA9-EBB6C9B884AB}"/>
                  </a:ext>
                </a:extLst>
              </p:cNvPr>
              <p:cNvGrpSpPr/>
              <p:nvPr/>
            </p:nvGrpSpPr>
            <p:grpSpPr>
              <a:xfrm>
                <a:off x="5610879" y="3314486"/>
                <a:ext cx="31499" cy="26938"/>
                <a:chOff x="5610879" y="3314486"/>
                <a:chExt cx="31499" cy="26938"/>
              </a:xfrm>
            </p:grpSpPr>
            <p:sp>
              <p:nvSpPr>
                <p:cNvPr id="12564" name="Google Shape;8834;p64">
                  <a:extLst>
                    <a:ext uri="{FF2B5EF4-FFF2-40B4-BE49-F238E27FC236}">
                      <a16:creationId xmlns:a16="http://schemas.microsoft.com/office/drawing/2014/main" id="{05797F22-77DF-ECEF-5693-783392FC0EE1}"/>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5" name="Google Shape;8835;p64">
                  <a:extLst>
                    <a:ext uri="{FF2B5EF4-FFF2-40B4-BE49-F238E27FC236}">
                      <a16:creationId xmlns:a16="http://schemas.microsoft.com/office/drawing/2014/main" id="{1F3FB7B0-910C-CB70-95DE-371AFF574B6A}"/>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4" name="Google Shape;8836;p64">
                <a:extLst>
                  <a:ext uri="{FF2B5EF4-FFF2-40B4-BE49-F238E27FC236}">
                    <a16:creationId xmlns:a16="http://schemas.microsoft.com/office/drawing/2014/main" id="{54700878-8C0E-C876-27B4-757B62E89035}"/>
                  </a:ext>
                </a:extLst>
              </p:cNvPr>
              <p:cNvGrpSpPr/>
              <p:nvPr/>
            </p:nvGrpSpPr>
            <p:grpSpPr>
              <a:xfrm>
                <a:off x="4834525" y="3501382"/>
                <a:ext cx="31499" cy="26898"/>
                <a:chOff x="4834525" y="3501382"/>
                <a:chExt cx="31499" cy="26898"/>
              </a:xfrm>
            </p:grpSpPr>
            <p:sp>
              <p:nvSpPr>
                <p:cNvPr id="12562" name="Google Shape;8837;p64">
                  <a:extLst>
                    <a:ext uri="{FF2B5EF4-FFF2-40B4-BE49-F238E27FC236}">
                      <a16:creationId xmlns:a16="http://schemas.microsoft.com/office/drawing/2014/main" id="{BE5D76A9-BB52-08EC-58AB-5784F4637067}"/>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3" name="Google Shape;8838;p64">
                  <a:extLst>
                    <a:ext uri="{FF2B5EF4-FFF2-40B4-BE49-F238E27FC236}">
                      <a16:creationId xmlns:a16="http://schemas.microsoft.com/office/drawing/2014/main" id="{571985B0-2128-3A06-929F-9C8118110155}"/>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5" name="Google Shape;8839;p64">
                <a:extLst>
                  <a:ext uri="{FF2B5EF4-FFF2-40B4-BE49-F238E27FC236}">
                    <a16:creationId xmlns:a16="http://schemas.microsoft.com/office/drawing/2014/main" id="{63E4B512-852A-2442-FB33-630C857BBD09}"/>
                  </a:ext>
                </a:extLst>
              </p:cNvPr>
              <p:cNvGrpSpPr/>
              <p:nvPr/>
            </p:nvGrpSpPr>
            <p:grpSpPr>
              <a:xfrm>
                <a:off x="4898460" y="3580158"/>
                <a:ext cx="31405" cy="26898"/>
                <a:chOff x="4898460" y="3580158"/>
                <a:chExt cx="31405" cy="26898"/>
              </a:xfrm>
            </p:grpSpPr>
            <p:sp>
              <p:nvSpPr>
                <p:cNvPr id="12560" name="Google Shape;8840;p64">
                  <a:extLst>
                    <a:ext uri="{FF2B5EF4-FFF2-40B4-BE49-F238E27FC236}">
                      <a16:creationId xmlns:a16="http://schemas.microsoft.com/office/drawing/2014/main" id="{96174B0E-B71B-A42D-454F-026E181F3C21}"/>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1" name="Google Shape;8841;p64">
                  <a:extLst>
                    <a:ext uri="{FF2B5EF4-FFF2-40B4-BE49-F238E27FC236}">
                      <a16:creationId xmlns:a16="http://schemas.microsoft.com/office/drawing/2014/main" id="{2BAE89DE-AAD2-49EA-C917-B2B551602CCE}"/>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6" name="Google Shape;8842;p64">
                <a:extLst>
                  <a:ext uri="{FF2B5EF4-FFF2-40B4-BE49-F238E27FC236}">
                    <a16:creationId xmlns:a16="http://schemas.microsoft.com/office/drawing/2014/main" id="{992DEF63-4568-D572-16B0-40E420F57255}"/>
                  </a:ext>
                </a:extLst>
              </p:cNvPr>
              <p:cNvGrpSpPr/>
              <p:nvPr/>
            </p:nvGrpSpPr>
            <p:grpSpPr>
              <a:xfrm>
                <a:off x="4882667" y="3608032"/>
                <a:ext cx="31499" cy="27001"/>
                <a:chOff x="4882667" y="3608032"/>
                <a:chExt cx="31499" cy="27001"/>
              </a:xfrm>
            </p:grpSpPr>
            <p:sp>
              <p:nvSpPr>
                <p:cNvPr id="12558" name="Google Shape;8843;p64">
                  <a:extLst>
                    <a:ext uri="{FF2B5EF4-FFF2-40B4-BE49-F238E27FC236}">
                      <a16:creationId xmlns:a16="http://schemas.microsoft.com/office/drawing/2014/main" id="{22234E6E-F6F3-C9C1-4677-7F13156858EC}"/>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9" name="Google Shape;8844;p64">
                  <a:extLst>
                    <a:ext uri="{FF2B5EF4-FFF2-40B4-BE49-F238E27FC236}">
                      <a16:creationId xmlns:a16="http://schemas.microsoft.com/office/drawing/2014/main" id="{795AE84C-673B-5554-084D-11EA7DF619CA}"/>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7" name="Google Shape;8845;p64">
                <a:extLst>
                  <a:ext uri="{FF2B5EF4-FFF2-40B4-BE49-F238E27FC236}">
                    <a16:creationId xmlns:a16="http://schemas.microsoft.com/office/drawing/2014/main" id="{7478BDB7-02A2-A8A5-BEF0-26079A408F43}"/>
                  </a:ext>
                </a:extLst>
              </p:cNvPr>
              <p:cNvGrpSpPr/>
              <p:nvPr/>
            </p:nvGrpSpPr>
            <p:grpSpPr>
              <a:xfrm>
                <a:off x="4843373" y="3631407"/>
                <a:ext cx="16273" cy="16186"/>
                <a:chOff x="4843373" y="3631407"/>
                <a:chExt cx="16273" cy="16186"/>
              </a:xfrm>
            </p:grpSpPr>
            <p:sp>
              <p:nvSpPr>
                <p:cNvPr id="12556" name="Google Shape;8846;p64">
                  <a:extLst>
                    <a:ext uri="{FF2B5EF4-FFF2-40B4-BE49-F238E27FC236}">
                      <a16:creationId xmlns:a16="http://schemas.microsoft.com/office/drawing/2014/main" id="{9FC5E471-66FB-3F88-D8F7-5EF114E6B440}"/>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7" name="Google Shape;8847;p64">
                  <a:extLst>
                    <a:ext uri="{FF2B5EF4-FFF2-40B4-BE49-F238E27FC236}">
                      <a16:creationId xmlns:a16="http://schemas.microsoft.com/office/drawing/2014/main" id="{99D27272-4FD9-3753-5267-8A34812D6058}"/>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8" name="Google Shape;8848;p64">
                <a:extLst>
                  <a:ext uri="{FF2B5EF4-FFF2-40B4-BE49-F238E27FC236}">
                    <a16:creationId xmlns:a16="http://schemas.microsoft.com/office/drawing/2014/main" id="{1C20F15F-A621-0F17-4772-722A66B1162A}"/>
                  </a:ext>
                </a:extLst>
              </p:cNvPr>
              <p:cNvGrpSpPr/>
              <p:nvPr/>
            </p:nvGrpSpPr>
            <p:grpSpPr>
              <a:xfrm>
                <a:off x="4727773" y="3591578"/>
                <a:ext cx="31499" cy="26898"/>
                <a:chOff x="4727773" y="3591578"/>
                <a:chExt cx="31499" cy="26898"/>
              </a:xfrm>
            </p:grpSpPr>
            <p:sp>
              <p:nvSpPr>
                <p:cNvPr id="12554" name="Google Shape;8849;p64">
                  <a:extLst>
                    <a:ext uri="{FF2B5EF4-FFF2-40B4-BE49-F238E27FC236}">
                      <a16:creationId xmlns:a16="http://schemas.microsoft.com/office/drawing/2014/main" id="{0EC423F0-15DF-82F2-4971-06968CD34C00}"/>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5" name="Google Shape;8850;p64">
                  <a:extLst>
                    <a:ext uri="{FF2B5EF4-FFF2-40B4-BE49-F238E27FC236}">
                      <a16:creationId xmlns:a16="http://schemas.microsoft.com/office/drawing/2014/main" id="{49AD9DA9-2F18-8253-DE91-FAAF00FEA37F}"/>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69" name="Google Shape;8851;p64">
                <a:extLst>
                  <a:ext uri="{FF2B5EF4-FFF2-40B4-BE49-F238E27FC236}">
                    <a16:creationId xmlns:a16="http://schemas.microsoft.com/office/drawing/2014/main" id="{55D3DDC8-FC7D-C334-BB58-966361B0EAF4}"/>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0" name="Google Shape;8852;p64">
                <a:extLst>
                  <a:ext uri="{FF2B5EF4-FFF2-40B4-BE49-F238E27FC236}">
                    <a16:creationId xmlns:a16="http://schemas.microsoft.com/office/drawing/2014/main" id="{CCE71E32-6C89-E974-209E-011C2FDE644A}"/>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71" name="Google Shape;8853;p64">
                <a:extLst>
                  <a:ext uri="{FF2B5EF4-FFF2-40B4-BE49-F238E27FC236}">
                    <a16:creationId xmlns:a16="http://schemas.microsoft.com/office/drawing/2014/main" id="{6862ED24-56F5-2B2A-C6F2-91C7FF70DC17}"/>
                  </a:ext>
                </a:extLst>
              </p:cNvPr>
              <p:cNvGrpSpPr/>
              <p:nvPr/>
            </p:nvGrpSpPr>
            <p:grpSpPr>
              <a:xfrm>
                <a:off x="4609421" y="3577398"/>
                <a:ext cx="31499" cy="27001"/>
                <a:chOff x="4609421" y="3577398"/>
                <a:chExt cx="31499" cy="27001"/>
              </a:xfrm>
            </p:grpSpPr>
            <p:sp>
              <p:nvSpPr>
                <p:cNvPr id="12552" name="Google Shape;8854;p64">
                  <a:extLst>
                    <a:ext uri="{FF2B5EF4-FFF2-40B4-BE49-F238E27FC236}">
                      <a16:creationId xmlns:a16="http://schemas.microsoft.com/office/drawing/2014/main" id="{D16961B5-AD66-2F69-A7F8-BF870263C4F0}"/>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3" name="Google Shape;8855;p64">
                  <a:extLst>
                    <a:ext uri="{FF2B5EF4-FFF2-40B4-BE49-F238E27FC236}">
                      <a16:creationId xmlns:a16="http://schemas.microsoft.com/office/drawing/2014/main" id="{13F8FD84-0B9D-BC47-42F8-666BCDAF1DD7}"/>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2" name="Google Shape;8856;p64">
                <a:extLst>
                  <a:ext uri="{FF2B5EF4-FFF2-40B4-BE49-F238E27FC236}">
                    <a16:creationId xmlns:a16="http://schemas.microsoft.com/office/drawing/2014/main" id="{B27E4B27-D47E-941A-10F8-B45E922B14A1}"/>
                  </a:ext>
                </a:extLst>
              </p:cNvPr>
              <p:cNvGrpSpPr/>
              <p:nvPr/>
            </p:nvGrpSpPr>
            <p:grpSpPr>
              <a:xfrm>
                <a:off x="4649289" y="3577398"/>
                <a:ext cx="31499" cy="27001"/>
                <a:chOff x="4649289" y="3577398"/>
                <a:chExt cx="31499" cy="27001"/>
              </a:xfrm>
            </p:grpSpPr>
            <p:sp>
              <p:nvSpPr>
                <p:cNvPr id="12550" name="Google Shape;8857;p64">
                  <a:extLst>
                    <a:ext uri="{FF2B5EF4-FFF2-40B4-BE49-F238E27FC236}">
                      <a16:creationId xmlns:a16="http://schemas.microsoft.com/office/drawing/2014/main" id="{A9FB5A78-88F1-312E-782E-B6526BEB1AD4}"/>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1" name="Google Shape;8858;p64">
                  <a:extLst>
                    <a:ext uri="{FF2B5EF4-FFF2-40B4-BE49-F238E27FC236}">
                      <a16:creationId xmlns:a16="http://schemas.microsoft.com/office/drawing/2014/main" id="{31591BB7-122A-9615-5E5F-1E71DA443C1B}"/>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3" name="Google Shape;8859;p64">
                <a:extLst>
                  <a:ext uri="{FF2B5EF4-FFF2-40B4-BE49-F238E27FC236}">
                    <a16:creationId xmlns:a16="http://schemas.microsoft.com/office/drawing/2014/main" id="{12251DAF-A3A7-E320-A728-5C453C40BDA2}"/>
                  </a:ext>
                </a:extLst>
              </p:cNvPr>
              <p:cNvGrpSpPr/>
              <p:nvPr/>
            </p:nvGrpSpPr>
            <p:grpSpPr>
              <a:xfrm>
                <a:off x="4605614" y="3639523"/>
                <a:ext cx="31499" cy="26906"/>
                <a:chOff x="4605614" y="3639523"/>
                <a:chExt cx="31499" cy="26906"/>
              </a:xfrm>
            </p:grpSpPr>
            <p:sp>
              <p:nvSpPr>
                <p:cNvPr id="12548" name="Google Shape;8860;p64">
                  <a:extLst>
                    <a:ext uri="{FF2B5EF4-FFF2-40B4-BE49-F238E27FC236}">
                      <a16:creationId xmlns:a16="http://schemas.microsoft.com/office/drawing/2014/main" id="{0A513AAE-EB48-AADA-7254-ED141CCDE823}"/>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9" name="Google Shape;8861;p64">
                  <a:extLst>
                    <a:ext uri="{FF2B5EF4-FFF2-40B4-BE49-F238E27FC236}">
                      <a16:creationId xmlns:a16="http://schemas.microsoft.com/office/drawing/2014/main" id="{AD3A1CF2-75E0-735B-A792-4EF925C859A2}"/>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4" name="Google Shape;8862;p64">
                <a:extLst>
                  <a:ext uri="{FF2B5EF4-FFF2-40B4-BE49-F238E27FC236}">
                    <a16:creationId xmlns:a16="http://schemas.microsoft.com/office/drawing/2014/main" id="{C90084B8-7D53-1E5B-C875-9F343566A2D0}"/>
                  </a:ext>
                </a:extLst>
              </p:cNvPr>
              <p:cNvGrpSpPr/>
              <p:nvPr/>
            </p:nvGrpSpPr>
            <p:grpSpPr>
              <a:xfrm>
                <a:off x="4785149" y="3618846"/>
                <a:ext cx="26930" cy="26843"/>
                <a:chOff x="4785149" y="3618846"/>
                <a:chExt cx="26930" cy="26843"/>
              </a:xfrm>
            </p:grpSpPr>
            <p:sp>
              <p:nvSpPr>
                <p:cNvPr id="12546" name="Google Shape;8863;p64">
                  <a:extLst>
                    <a:ext uri="{FF2B5EF4-FFF2-40B4-BE49-F238E27FC236}">
                      <a16:creationId xmlns:a16="http://schemas.microsoft.com/office/drawing/2014/main" id="{AFF5E7C0-4731-55E3-9E34-DC9B3F85E326}"/>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7" name="Google Shape;8864;p64">
                  <a:extLst>
                    <a:ext uri="{FF2B5EF4-FFF2-40B4-BE49-F238E27FC236}">
                      <a16:creationId xmlns:a16="http://schemas.microsoft.com/office/drawing/2014/main" id="{5AEEA104-1881-8EA6-A56A-96730591414D}"/>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5" name="Google Shape;8865;p64">
                <a:extLst>
                  <a:ext uri="{FF2B5EF4-FFF2-40B4-BE49-F238E27FC236}">
                    <a16:creationId xmlns:a16="http://schemas.microsoft.com/office/drawing/2014/main" id="{CDB118EC-5779-AA2F-6FA1-02448B678B62}"/>
                  </a:ext>
                </a:extLst>
              </p:cNvPr>
              <p:cNvGrpSpPr/>
              <p:nvPr/>
            </p:nvGrpSpPr>
            <p:grpSpPr>
              <a:xfrm>
                <a:off x="4810167" y="3601567"/>
                <a:ext cx="31405" cy="26898"/>
                <a:chOff x="4810167" y="3601567"/>
                <a:chExt cx="31405" cy="26898"/>
              </a:xfrm>
            </p:grpSpPr>
            <p:sp>
              <p:nvSpPr>
                <p:cNvPr id="12544" name="Google Shape;8866;p64">
                  <a:extLst>
                    <a:ext uri="{FF2B5EF4-FFF2-40B4-BE49-F238E27FC236}">
                      <a16:creationId xmlns:a16="http://schemas.microsoft.com/office/drawing/2014/main" id="{C7EE810F-F72C-12B0-1E63-7F74A0F0BFED}"/>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5" name="Google Shape;8867;p64">
                  <a:extLst>
                    <a:ext uri="{FF2B5EF4-FFF2-40B4-BE49-F238E27FC236}">
                      <a16:creationId xmlns:a16="http://schemas.microsoft.com/office/drawing/2014/main" id="{343B82DD-AA26-CD7F-AB64-0B157DEAF813}"/>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6" name="Google Shape;8868;p64">
                <a:extLst>
                  <a:ext uri="{FF2B5EF4-FFF2-40B4-BE49-F238E27FC236}">
                    <a16:creationId xmlns:a16="http://schemas.microsoft.com/office/drawing/2014/main" id="{DA7153E0-6B35-1F71-E72E-F502C9C4FD91}"/>
                  </a:ext>
                </a:extLst>
              </p:cNvPr>
              <p:cNvGrpSpPr/>
              <p:nvPr/>
            </p:nvGrpSpPr>
            <p:grpSpPr>
              <a:xfrm>
                <a:off x="4831002" y="3373230"/>
                <a:ext cx="31405" cy="26898"/>
                <a:chOff x="4831002" y="3373230"/>
                <a:chExt cx="31405" cy="26898"/>
              </a:xfrm>
            </p:grpSpPr>
            <p:sp>
              <p:nvSpPr>
                <p:cNvPr id="12542" name="Google Shape;8869;p64">
                  <a:extLst>
                    <a:ext uri="{FF2B5EF4-FFF2-40B4-BE49-F238E27FC236}">
                      <a16:creationId xmlns:a16="http://schemas.microsoft.com/office/drawing/2014/main" id="{B65754EB-D814-5324-CA8F-54CC8FE69C6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3" name="Google Shape;8870;p64">
                  <a:extLst>
                    <a:ext uri="{FF2B5EF4-FFF2-40B4-BE49-F238E27FC236}">
                      <a16:creationId xmlns:a16="http://schemas.microsoft.com/office/drawing/2014/main" id="{9A0EE37B-3C43-9AF7-7C2A-735488222B0D}"/>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7" name="Google Shape;8871;p64">
                <a:extLst>
                  <a:ext uri="{FF2B5EF4-FFF2-40B4-BE49-F238E27FC236}">
                    <a16:creationId xmlns:a16="http://schemas.microsoft.com/office/drawing/2014/main" id="{76FE1745-000B-E426-F959-328FDEADE4A7}"/>
                  </a:ext>
                </a:extLst>
              </p:cNvPr>
              <p:cNvGrpSpPr/>
              <p:nvPr/>
            </p:nvGrpSpPr>
            <p:grpSpPr>
              <a:xfrm>
                <a:off x="4719311" y="3355054"/>
                <a:ext cx="31499" cy="27001"/>
                <a:chOff x="4719311" y="3355054"/>
                <a:chExt cx="31499" cy="27001"/>
              </a:xfrm>
            </p:grpSpPr>
            <p:sp>
              <p:nvSpPr>
                <p:cNvPr id="12540" name="Google Shape;8872;p64">
                  <a:extLst>
                    <a:ext uri="{FF2B5EF4-FFF2-40B4-BE49-F238E27FC236}">
                      <a16:creationId xmlns:a16="http://schemas.microsoft.com/office/drawing/2014/main" id="{5423B913-9FD4-126C-6513-A51DE29E6EAD}"/>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1" name="Google Shape;8873;p64">
                  <a:extLst>
                    <a:ext uri="{FF2B5EF4-FFF2-40B4-BE49-F238E27FC236}">
                      <a16:creationId xmlns:a16="http://schemas.microsoft.com/office/drawing/2014/main" id="{2E45FED5-3ADA-4F47-1267-990329992AB9}"/>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8" name="Google Shape;8874;p64">
                <a:extLst>
                  <a:ext uri="{FF2B5EF4-FFF2-40B4-BE49-F238E27FC236}">
                    <a16:creationId xmlns:a16="http://schemas.microsoft.com/office/drawing/2014/main" id="{4B6587EB-8596-9F4E-6345-4889AB53DB58}"/>
                  </a:ext>
                </a:extLst>
              </p:cNvPr>
              <p:cNvGrpSpPr/>
              <p:nvPr/>
            </p:nvGrpSpPr>
            <p:grpSpPr>
              <a:xfrm>
                <a:off x="4798755" y="3450260"/>
                <a:ext cx="26930" cy="26930"/>
                <a:chOff x="4798755" y="3450260"/>
                <a:chExt cx="26930" cy="26930"/>
              </a:xfrm>
            </p:grpSpPr>
            <p:sp>
              <p:nvSpPr>
                <p:cNvPr id="12538" name="Google Shape;8875;p64">
                  <a:extLst>
                    <a:ext uri="{FF2B5EF4-FFF2-40B4-BE49-F238E27FC236}">
                      <a16:creationId xmlns:a16="http://schemas.microsoft.com/office/drawing/2014/main" id="{A68343ED-DA02-9D5A-65CD-2E0ED7D670D1}"/>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9" name="Google Shape;8876;p64">
                  <a:extLst>
                    <a:ext uri="{FF2B5EF4-FFF2-40B4-BE49-F238E27FC236}">
                      <a16:creationId xmlns:a16="http://schemas.microsoft.com/office/drawing/2014/main" id="{14AAC3C1-E006-3ECF-B7B9-87EBBC955743}"/>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9" name="Google Shape;8877;p64">
                <a:extLst>
                  <a:ext uri="{FF2B5EF4-FFF2-40B4-BE49-F238E27FC236}">
                    <a16:creationId xmlns:a16="http://schemas.microsoft.com/office/drawing/2014/main" id="{DE55AC7A-F3E0-37FE-8B81-0979F0910CD3}"/>
                  </a:ext>
                </a:extLst>
              </p:cNvPr>
              <p:cNvGrpSpPr/>
              <p:nvPr/>
            </p:nvGrpSpPr>
            <p:grpSpPr>
              <a:xfrm>
                <a:off x="4645576" y="3467555"/>
                <a:ext cx="31405" cy="26953"/>
                <a:chOff x="4645576" y="3467555"/>
                <a:chExt cx="31405" cy="26953"/>
              </a:xfrm>
            </p:grpSpPr>
            <p:sp>
              <p:nvSpPr>
                <p:cNvPr id="12536" name="Google Shape;8878;p64">
                  <a:extLst>
                    <a:ext uri="{FF2B5EF4-FFF2-40B4-BE49-F238E27FC236}">
                      <a16:creationId xmlns:a16="http://schemas.microsoft.com/office/drawing/2014/main" id="{0604AC88-78F6-2417-D66E-542249257548}"/>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7" name="Google Shape;8879;p64">
                  <a:extLst>
                    <a:ext uri="{FF2B5EF4-FFF2-40B4-BE49-F238E27FC236}">
                      <a16:creationId xmlns:a16="http://schemas.microsoft.com/office/drawing/2014/main" id="{08A32475-A681-F24B-2559-B9964241778E}"/>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0" name="Google Shape;8880;p64">
                <a:extLst>
                  <a:ext uri="{FF2B5EF4-FFF2-40B4-BE49-F238E27FC236}">
                    <a16:creationId xmlns:a16="http://schemas.microsoft.com/office/drawing/2014/main" id="{F34301DE-5F9D-32F9-5287-B4AAE74796DC}"/>
                  </a:ext>
                </a:extLst>
              </p:cNvPr>
              <p:cNvGrpSpPr/>
              <p:nvPr/>
            </p:nvGrpSpPr>
            <p:grpSpPr>
              <a:xfrm>
                <a:off x="4687631" y="3583965"/>
                <a:ext cx="31499" cy="26898"/>
                <a:chOff x="4687631" y="3583965"/>
                <a:chExt cx="31499" cy="26898"/>
              </a:xfrm>
            </p:grpSpPr>
            <p:sp>
              <p:nvSpPr>
                <p:cNvPr id="12534" name="Google Shape;8881;p64">
                  <a:extLst>
                    <a:ext uri="{FF2B5EF4-FFF2-40B4-BE49-F238E27FC236}">
                      <a16:creationId xmlns:a16="http://schemas.microsoft.com/office/drawing/2014/main" id="{D53DD60A-28F6-422C-19D9-F36B60021DB4}"/>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5" name="Google Shape;8882;p64">
                  <a:extLst>
                    <a:ext uri="{FF2B5EF4-FFF2-40B4-BE49-F238E27FC236}">
                      <a16:creationId xmlns:a16="http://schemas.microsoft.com/office/drawing/2014/main" id="{CE31A10F-788F-9FA1-D24E-55B4392C211E}"/>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1" name="Google Shape;8883;p64">
                <a:extLst>
                  <a:ext uri="{FF2B5EF4-FFF2-40B4-BE49-F238E27FC236}">
                    <a16:creationId xmlns:a16="http://schemas.microsoft.com/office/drawing/2014/main" id="{2DA393C7-C1B4-38A0-1A9A-35A5B2923024}"/>
                  </a:ext>
                </a:extLst>
              </p:cNvPr>
              <p:cNvGrpSpPr/>
              <p:nvPr/>
            </p:nvGrpSpPr>
            <p:grpSpPr>
              <a:xfrm>
                <a:off x="4719311" y="3471314"/>
                <a:ext cx="31499" cy="27001"/>
                <a:chOff x="4719311" y="3471314"/>
                <a:chExt cx="31499" cy="27001"/>
              </a:xfrm>
            </p:grpSpPr>
            <p:sp>
              <p:nvSpPr>
                <p:cNvPr id="12532" name="Google Shape;8884;p64">
                  <a:extLst>
                    <a:ext uri="{FF2B5EF4-FFF2-40B4-BE49-F238E27FC236}">
                      <a16:creationId xmlns:a16="http://schemas.microsoft.com/office/drawing/2014/main" id="{D613EB91-7704-640E-6DA3-25F0FEE3C941}"/>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3" name="Google Shape;8885;p64">
                  <a:extLst>
                    <a:ext uri="{FF2B5EF4-FFF2-40B4-BE49-F238E27FC236}">
                      <a16:creationId xmlns:a16="http://schemas.microsoft.com/office/drawing/2014/main" id="{DBDC1CED-EA38-932C-8907-4F1874988B56}"/>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2" name="Google Shape;8886;p64">
                <a:extLst>
                  <a:ext uri="{FF2B5EF4-FFF2-40B4-BE49-F238E27FC236}">
                    <a16:creationId xmlns:a16="http://schemas.microsoft.com/office/drawing/2014/main" id="{27FC56F6-646B-6237-D655-EFF9FCCC9440}"/>
                  </a:ext>
                </a:extLst>
              </p:cNvPr>
              <p:cNvGrpSpPr/>
              <p:nvPr/>
            </p:nvGrpSpPr>
            <p:grpSpPr>
              <a:xfrm>
                <a:off x="4719311" y="3434404"/>
                <a:ext cx="31499" cy="26898"/>
                <a:chOff x="4719311" y="3434404"/>
                <a:chExt cx="31499" cy="26898"/>
              </a:xfrm>
            </p:grpSpPr>
            <p:sp>
              <p:nvSpPr>
                <p:cNvPr id="12530" name="Google Shape;8887;p64">
                  <a:extLst>
                    <a:ext uri="{FF2B5EF4-FFF2-40B4-BE49-F238E27FC236}">
                      <a16:creationId xmlns:a16="http://schemas.microsoft.com/office/drawing/2014/main" id="{D0D8C3CF-2A68-B6F7-3C90-E705DAE8DF5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1" name="Google Shape;8888;p64">
                  <a:extLst>
                    <a:ext uri="{FF2B5EF4-FFF2-40B4-BE49-F238E27FC236}">
                      <a16:creationId xmlns:a16="http://schemas.microsoft.com/office/drawing/2014/main" id="{D41DB0CD-06F1-4B06-6EB6-2AB4C15673F8}"/>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3" name="Google Shape;8889;p64">
                <a:extLst>
                  <a:ext uri="{FF2B5EF4-FFF2-40B4-BE49-F238E27FC236}">
                    <a16:creationId xmlns:a16="http://schemas.microsoft.com/office/drawing/2014/main" id="{A230FE66-8AC9-85EE-504F-B98D5853172C}"/>
                  </a:ext>
                </a:extLst>
              </p:cNvPr>
              <p:cNvGrpSpPr/>
              <p:nvPr/>
            </p:nvGrpSpPr>
            <p:grpSpPr>
              <a:xfrm>
                <a:off x="4768876" y="3401772"/>
                <a:ext cx="31499" cy="26898"/>
                <a:chOff x="4768876" y="3401772"/>
                <a:chExt cx="31499" cy="26898"/>
              </a:xfrm>
            </p:grpSpPr>
            <p:sp>
              <p:nvSpPr>
                <p:cNvPr id="12528" name="Google Shape;8890;p64">
                  <a:extLst>
                    <a:ext uri="{FF2B5EF4-FFF2-40B4-BE49-F238E27FC236}">
                      <a16:creationId xmlns:a16="http://schemas.microsoft.com/office/drawing/2014/main" id="{EA402BEE-44C1-B9BB-47DE-EFD0993C1DEC}"/>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9" name="Google Shape;8891;p64">
                  <a:extLst>
                    <a:ext uri="{FF2B5EF4-FFF2-40B4-BE49-F238E27FC236}">
                      <a16:creationId xmlns:a16="http://schemas.microsoft.com/office/drawing/2014/main" id="{5ED2FFC6-7EEE-6F82-C3E8-747C56ACFDA9}"/>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4" name="Google Shape;8892;p64">
                <a:extLst>
                  <a:ext uri="{FF2B5EF4-FFF2-40B4-BE49-F238E27FC236}">
                    <a16:creationId xmlns:a16="http://schemas.microsoft.com/office/drawing/2014/main" id="{69B05725-2960-C4E1-89AB-7B815E217F18}"/>
                  </a:ext>
                </a:extLst>
              </p:cNvPr>
              <p:cNvGrpSpPr/>
              <p:nvPr/>
            </p:nvGrpSpPr>
            <p:grpSpPr>
              <a:xfrm>
                <a:off x="4762214" y="3471377"/>
                <a:ext cx="26938" cy="26938"/>
                <a:chOff x="4762214" y="3471377"/>
                <a:chExt cx="26938" cy="26938"/>
              </a:xfrm>
            </p:grpSpPr>
            <p:sp>
              <p:nvSpPr>
                <p:cNvPr id="12526" name="Google Shape;8893;p64">
                  <a:extLst>
                    <a:ext uri="{FF2B5EF4-FFF2-40B4-BE49-F238E27FC236}">
                      <a16:creationId xmlns:a16="http://schemas.microsoft.com/office/drawing/2014/main" id="{4499D8BC-AA27-7E52-FEA9-8487E7FF0DD1}"/>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7" name="Google Shape;8894;p64">
                  <a:extLst>
                    <a:ext uri="{FF2B5EF4-FFF2-40B4-BE49-F238E27FC236}">
                      <a16:creationId xmlns:a16="http://schemas.microsoft.com/office/drawing/2014/main" id="{ADA747C8-8FDE-DE11-020D-7B942307BE76}"/>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5" name="Google Shape;8895;p64">
                <a:extLst>
                  <a:ext uri="{FF2B5EF4-FFF2-40B4-BE49-F238E27FC236}">
                    <a16:creationId xmlns:a16="http://schemas.microsoft.com/office/drawing/2014/main" id="{270F7B12-2851-F7B1-4041-B70B6228DCC6}"/>
                  </a:ext>
                </a:extLst>
              </p:cNvPr>
              <p:cNvGrpSpPr/>
              <p:nvPr/>
            </p:nvGrpSpPr>
            <p:grpSpPr>
              <a:xfrm>
                <a:off x="4790473" y="3344782"/>
                <a:ext cx="31405" cy="26898"/>
                <a:chOff x="4790473" y="3344782"/>
                <a:chExt cx="31405" cy="26898"/>
              </a:xfrm>
            </p:grpSpPr>
            <p:sp>
              <p:nvSpPr>
                <p:cNvPr id="12524" name="Google Shape;8896;p64">
                  <a:extLst>
                    <a:ext uri="{FF2B5EF4-FFF2-40B4-BE49-F238E27FC236}">
                      <a16:creationId xmlns:a16="http://schemas.microsoft.com/office/drawing/2014/main" id="{ED150971-75B7-E22E-16C2-6E1C5BABD9ED}"/>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5" name="Google Shape;8897;p64">
                  <a:extLst>
                    <a:ext uri="{FF2B5EF4-FFF2-40B4-BE49-F238E27FC236}">
                      <a16:creationId xmlns:a16="http://schemas.microsoft.com/office/drawing/2014/main" id="{B1A8758A-088F-195B-CB94-828407E25E72}"/>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6" name="Google Shape;8898;p64">
                <a:extLst>
                  <a:ext uri="{FF2B5EF4-FFF2-40B4-BE49-F238E27FC236}">
                    <a16:creationId xmlns:a16="http://schemas.microsoft.com/office/drawing/2014/main" id="{0CF4DDFE-15FC-978B-10BC-637AA204BE51}"/>
                  </a:ext>
                </a:extLst>
              </p:cNvPr>
              <p:cNvGrpSpPr/>
              <p:nvPr/>
            </p:nvGrpSpPr>
            <p:grpSpPr>
              <a:xfrm>
                <a:off x="4823774" y="3950733"/>
                <a:ext cx="37398" cy="32034"/>
                <a:chOff x="4823774" y="3950733"/>
                <a:chExt cx="37398" cy="32034"/>
              </a:xfrm>
            </p:grpSpPr>
            <p:sp>
              <p:nvSpPr>
                <p:cNvPr id="12522" name="Google Shape;8899;p64">
                  <a:extLst>
                    <a:ext uri="{FF2B5EF4-FFF2-40B4-BE49-F238E27FC236}">
                      <a16:creationId xmlns:a16="http://schemas.microsoft.com/office/drawing/2014/main" id="{3BE8AA54-ACA7-59CF-67B3-D037BCA0C9AD}"/>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3" name="Google Shape;8900;p64">
                  <a:extLst>
                    <a:ext uri="{FF2B5EF4-FFF2-40B4-BE49-F238E27FC236}">
                      <a16:creationId xmlns:a16="http://schemas.microsoft.com/office/drawing/2014/main" id="{F2F289ED-612E-F9F9-05A3-C4239D855DAE}"/>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7" name="Google Shape;8901;p64">
                <a:extLst>
                  <a:ext uri="{FF2B5EF4-FFF2-40B4-BE49-F238E27FC236}">
                    <a16:creationId xmlns:a16="http://schemas.microsoft.com/office/drawing/2014/main" id="{3395F479-6AAE-D0CC-4997-F9A5BE4A039A}"/>
                  </a:ext>
                </a:extLst>
              </p:cNvPr>
              <p:cNvGrpSpPr/>
              <p:nvPr/>
            </p:nvGrpSpPr>
            <p:grpSpPr>
              <a:xfrm>
                <a:off x="4823396" y="4110566"/>
                <a:ext cx="31405" cy="26906"/>
                <a:chOff x="4823396" y="4110566"/>
                <a:chExt cx="31405" cy="26906"/>
              </a:xfrm>
            </p:grpSpPr>
            <p:sp>
              <p:nvSpPr>
                <p:cNvPr id="12520" name="Google Shape;8902;p64">
                  <a:extLst>
                    <a:ext uri="{FF2B5EF4-FFF2-40B4-BE49-F238E27FC236}">
                      <a16:creationId xmlns:a16="http://schemas.microsoft.com/office/drawing/2014/main" id="{4B3AA1D2-5786-725B-945F-18E3A5B77359}"/>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1" name="Google Shape;8903;p64">
                  <a:extLst>
                    <a:ext uri="{FF2B5EF4-FFF2-40B4-BE49-F238E27FC236}">
                      <a16:creationId xmlns:a16="http://schemas.microsoft.com/office/drawing/2014/main" id="{317B973B-A4ED-4211-8937-02EF648D9459}"/>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8" name="Google Shape;8904;p64">
                <a:extLst>
                  <a:ext uri="{FF2B5EF4-FFF2-40B4-BE49-F238E27FC236}">
                    <a16:creationId xmlns:a16="http://schemas.microsoft.com/office/drawing/2014/main" id="{3670EEB8-FD03-B703-73C4-D4916C0E8B4E}"/>
                  </a:ext>
                </a:extLst>
              </p:cNvPr>
              <p:cNvGrpSpPr/>
              <p:nvPr/>
            </p:nvGrpSpPr>
            <p:grpSpPr>
              <a:xfrm>
                <a:off x="4838332" y="3821150"/>
                <a:ext cx="31499" cy="26898"/>
                <a:chOff x="4838332" y="3821150"/>
                <a:chExt cx="31499" cy="26898"/>
              </a:xfrm>
            </p:grpSpPr>
            <p:sp>
              <p:nvSpPr>
                <p:cNvPr id="12518" name="Google Shape;8905;p64">
                  <a:extLst>
                    <a:ext uri="{FF2B5EF4-FFF2-40B4-BE49-F238E27FC236}">
                      <a16:creationId xmlns:a16="http://schemas.microsoft.com/office/drawing/2014/main" id="{3C3F615C-0050-7721-72EF-E665BBCBAE23}"/>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9" name="Google Shape;8906;p64">
                  <a:extLst>
                    <a:ext uri="{FF2B5EF4-FFF2-40B4-BE49-F238E27FC236}">
                      <a16:creationId xmlns:a16="http://schemas.microsoft.com/office/drawing/2014/main" id="{2378F0F8-B6C2-C30A-4839-C4914524CE3E}"/>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9" name="Google Shape;8907;p64">
                <a:extLst>
                  <a:ext uri="{FF2B5EF4-FFF2-40B4-BE49-F238E27FC236}">
                    <a16:creationId xmlns:a16="http://schemas.microsoft.com/office/drawing/2014/main" id="{268F8CDE-3B44-D3F0-17DE-DC318A5B736B}"/>
                  </a:ext>
                </a:extLst>
              </p:cNvPr>
              <p:cNvGrpSpPr/>
              <p:nvPr/>
            </p:nvGrpSpPr>
            <p:grpSpPr>
              <a:xfrm>
                <a:off x="4661275" y="3815007"/>
                <a:ext cx="36824" cy="31523"/>
                <a:chOff x="4661275" y="3815007"/>
                <a:chExt cx="36824" cy="31523"/>
              </a:xfrm>
            </p:grpSpPr>
            <p:sp>
              <p:nvSpPr>
                <p:cNvPr id="12516" name="Google Shape;8908;p64">
                  <a:extLst>
                    <a:ext uri="{FF2B5EF4-FFF2-40B4-BE49-F238E27FC236}">
                      <a16:creationId xmlns:a16="http://schemas.microsoft.com/office/drawing/2014/main" id="{89803C75-0E2E-6F40-A975-7FB3D2BD31B0}"/>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7" name="Google Shape;8909;p64">
                  <a:extLst>
                    <a:ext uri="{FF2B5EF4-FFF2-40B4-BE49-F238E27FC236}">
                      <a16:creationId xmlns:a16="http://schemas.microsoft.com/office/drawing/2014/main" id="{C056E6C8-49CF-805A-5D0D-FA7962D875E8}"/>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0" name="Google Shape;8910;p64">
                <a:extLst>
                  <a:ext uri="{FF2B5EF4-FFF2-40B4-BE49-F238E27FC236}">
                    <a16:creationId xmlns:a16="http://schemas.microsoft.com/office/drawing/2014/main" id="{D6022964-D9AD-E880-7FA6-5BE90288F70A}"/>
                  </a:ext>
                </a:extLst>
              </p:cNvPr>
              <p:cNvGrpSpPr/>
              <p:nvPr/>
            </p:nvGrpSpPr>
            <p:grpSpPr>
              <a:xfrm>
                <a:off x="4558998" y="3851037"/>
                <a:ext cx="33591" cy="28699"/>
                <a:chOff x="4558998" y="3851037"/>
                <a:chExt cx="33591" cy="28699"/>
              </a:xfrm>
            </p:grpSpPr>
            <p:sp>
              <p:nvSpPr>
                <p:cNvPr id="12514" name="Google Shape;8911;p64">
                  <a:extLst>
                    <a:ext uri="{FF2B5EF4-FFF2-40B4-BE49-F238E27FC236}">
                      <a16:creationId xmlns:a16="http://schemas.microsoft.com/office/drawing/2014/main" id="{24CC3356-0590-24DD-AC3C-34EE182AE493}"/>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5" name="Google Shape;8912;p64">
                  <a:extLst>
                    <a:ext uri="{FF2B5EF4-FFF2-40B4-BE49-F238E27FC236}">
                      <a16:creationId xmlns:a16="http://schemas.microsoft.com/office/drawing/2014/main" id="{4A38EC00-736A-2F21-782E-0E086341419E}"/>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1" name="Google Shape;8913;p64">
                <a:extLst>
                  <a:ext uri="{FF2B5EF4-FFF2-40B4-BE49-F238E27FC236}">
                    <a16:creationId xmlns:a16="http://schemas.microsoft.com/office/drawing/2014/main" id="{4246D9FA-6953-2A0A-2B78-73F3C0EB1D37}"/>
                  </a:ext>
                </a:extLst>
              </p:cNvPr>
              <p:cNvGrpSpPr/>
              <p:nvPr/>
            </p:nvGrpSpPr>
            <p:grpSpPr>
              <a:xfrm>
                <a:off x="4696762" y="3638587"/>
                <a:ext cx="33591" cy="28794"/>
                <a:chOff x="4696762" y="3638587"/>
                <a:chExt cx="33591" cy="28794"/>
              </a:xfrm>
            </p:grpSpPr>
            <p:sp>
              <p:nvSpPr>
                <p:cNvPr id="12512" name="Google Shape;8914;p64">
                  <a:extLst>
                    <a:ext uri="{FF2B5EF4-FFF2-40B4-BE49-F238E27FC236}">
                      <a16:creationId xmlns:a16="http://schemas.microsoft.com/office/drawing/2014/main" id="{27F78337-8CC5-C5E1-12D6-7851E4B98131}"/>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3" name="Google Shape;8915;p64">
                  <a:extLst>
                    <a:ext uri="{FF2B5EF4-FFF2-40B4-BE49-F238E27FC236}">
                      <a16:creationId xmlns:a16="http://schemas.microsoft.com/office/drawing/2014/main" id="{1FE704C4-3283-1622-B423-0884565F8AFE}"/>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2" name="Google Shape;8916;p64">
                <a:extLst>
                  <a:ext uri="{FF2B5EF4-FFF2-40B4-BE49-F238E27FC236}">
                    <a16:creationId xmlns:a16="http://schemas.microsoft.com/office/drawing/2014/main" id="{C79012C8-FCE6-C497-CA42-1491908698E3}"/>
                  </a:ext>
                </a:extLst>
              </p:cNvPr>
              <p:cNvGrpSpPr/>
              <p:nvPr/>
            </p:nvGrpSpPr>
            <p:grpSpPr>
              <a:xfrm>
                <a:off x="4929479" y="3939140"/>
                <a:ext cx="33497" cy="28692"/>
                <a:chOff x="4929479" y="3939140"/>
                <a:chExt cx="33497" cy="28692"/>
              </a:xfrm>
            </p:grpSpPr>
            <p:sp>
              <p:nvSpPr>
                <p:cNvPr id="12510" name="Google Shape;8917;p64">
                  <a:extLst>
                    <a:ext uri="{FF2B5EF4-FFF2-40B4-BE49-F238E27FC236}">
                      <a16:creationId xmlns:a16="http://schemas.microsoft.com/office/drawing/2014/main" id="{5FDB36C0-13C8-CE13-86DA-7D9FAB4830E7}"/>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1" name="Google Shape;8918;p64">
                  <a:extLst>
                    <a:ext uri="{FF2B5EF4-FFF2-40B4-BE49-F238E27FC236}">
                      <a16:creationId xmlns:a16="http://schemas.microsoft.com/office/drawing/2014/main" id="{2CD7B6EF-CCAD-0C13-8C32-94E52FFA17C9}"/>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3" name="Google Shape;8919;p64">
                <a:extLst>
                  <a:ext uri="{FF2B5EF4-FFF2-40B4-BE49-F238E27FC236}">
                    <a16:creationId xmlns:a16="http://schemas.microsoft.com/office/drawing/2014/main" id="{D48906FC-B493-3056-85AE-8C42D9C74943}"/>
                  </a:ext>
                </a:extLst>
              </p:cNvPr>
              <p:cNvGrpSpPr/>
              <p:nvPr/>
            </p:nvGrpSpPr>
            <p:grpSpPr>
              <a:xfrm>
                <a:off x="4907119" y="3986039"/>
                <a:ext cx="33497" cy="28699"/>
                <a:chOff x="4907119" y="3986039"/>
                <a:chExt cx="33497" cy="28699"/>
              </a:xfrm>
            </p:grpSpPr>
            <p:sp>
              <p:nvSpPr>
                <p:cNvPr id="12508" name="Google Shape;8920;p64">
                  <a:extLst>
                    <a:ext uri="{FF2B5EF4-FFF2-40B4-BE49-F238E27FC236}">
                      <a16:creationId xmlns:a16="http://schemas.microsoft.com/office/drawing/2014/main" id="{EEDA0952-1F14-4696-4A0E-81FA7544BF5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9" name="Google Shape;8921;p64">
                  <a:extLst>
                    <a:ext uri="{FF2B5EF4-FFF2-40B4-BE49-F238E27FC236}">
                      <a16:creationId xmlns:a16="http://schemas.microsoft.com/office/drawing/2014/main" id="{69DD1382-40C8-DFD4-BA26-CBA0BF3B290E}"/>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4" name="Google Shape;8922;p64">
                <a:extLst>
                  <a:ext uri="{FF2B5EF4-FFF2-40B4-BE49-F238E27FC236}">
                    <a16:creationId xmlns:a16="http://schemas.microsoft.com/office/drawing/2014/main" id="{70D918A0-D6CF-6B01-8537-6497CF1E96ED}"/>
                  </a:ext>
                </a:extLst>
              </p:cNvPr>
              <p:cNvGrpSpPr/>
              <p:nvPr/>
            </p:nvGrpSpPr>
            <p:grpSpPr>
              <a:xfrm>
                <a:off x="4911783" y="4048102"/>
                <a:ext cx="33591" cy="28762"/>
                <a:chOff x="4911783" y="4048102"/>
                <a:chExt cx="33591" cy="28762"/>
              </a:xfrm>
            </p:grpSpPr>
            <p:sp>
              <p:nvSpPr>
                <p:cNvPr id="12506" name="Google Shape;8923;p64">
                  <a:extLst>
                    <a:ext uri="{FF2B5EF4-FFF2-40B4-BE49-F238E27FC236}">
                      <a16:creationId xmlns:a16="http://schemas.microsoft.com/office/drawing/2014/main" id="{7FDCFB6F-89BF-C239-143C-9802ACD0D8C9}"/>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7" name="Google Shape;8924;p64">
                  <a:extLst>
                    <a:ext uri="{FF2B5EF4-FFF2-40B4-BE49-F238E27FC236}">
                      <a16:creationId xmlns:a16="http://schemas.microsoft.com/office/drawing/2014/main" id="{A4D7D017-2065-8A48-B28D-AD898732AF81}"/>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95" name="Google Shape;8925;p64">
                <a:extLst>
                  <a:ext uri="{FF2B5EF4-FFF2-40B4-BE49-F238E27FC236}">
                    <a16:creationId xmlns:a16="http://schemas.microsoft.com/office/drawing/2014/main" id="{04BA6966-411A-1A28-57A0-439BB76119BA}"/>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6" name="Google Shape;8926;p64">
                <a:extLst>
                  <a:ext uri="{FF2B5EF4-FFF2-40B4-BE49-F238E27FC236}">
                    <a16:creationId xmlns:a16="http://schemas.microsoft.com/office/drawing/2014/main" id="{3B283232-F93B-A284-22F2-BBBB18817099}"/>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497" name="Google Shape;8927;p64">
                <a:extLst>
                  <a:ext uri="{FF2B5EF4-FFF2-40B4-BE49-F238E27FC236}">
                    <a16:creationId xmlns:a16="http://schemas.microsoft.com/office/drawing/2014/main" id="{E081ECC9-D0A4-B783-117E-219A3C43CD7D}"/>
                  </a:ext>
                </a:extLst>
              </p:cNvPr>
              <p:cNvGrpSpPr/>
              <p:nvPr/>
            </p:nvGrpSpPr>
            <p:grpSpPr>
              <a:xfrm>
                <a:off x="4762623" y="3837847"/>
                <a:ext cx="42416" cy="36273"/>
                <a:chOff x="4762623" y="3837847"/>
                <a:chExt cx="42416" cy="36273"/>
              </a:xfrm>
            </p:grpSpPr>
            <p:sp>
              <p:nvSpPr>
                <p:cNvPr id="12504" name="Google Shape;8928;p64">
                  <a:extLst>
                    <a:ext uri="{FF2B5EF4-FFF2-40B4-BE49-F238E27FC236}">
                      <a16:creationId xmlns:a16="http://schemas.microsoft.com/office/drawing/2014/main" id="{18816D9B-0A81-E693-C068-175782890CB2}"/>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5" name="Google Shape;8929;p64">
                  <a:extLst>
                    <a:ext uri="{FF2B5EF4-FFF2-40B4-BE49-F238E27FC236}">
                      <a16:creationId xmlns:a16="http://schemas.microsoft.com/office/drawing/2014/main" id="{FD2F6CDD-EC31-E9DF-F490-D950FD252EB3}"/>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8" name="Google Shape;8930;p64">
                <a:extLst>
                  <a:ext uri="{FF2B5EF4-FFF2-40B4-BE49-F238E27FC236}">
                    <a16:creationId xmlns:a16="http://schemas.microsoft.com/office/drawing/2014/main" id="{EF6873A6-189F-546D-F14E-403BEFE6A219}"/>
                  </a:ext>
                </a:extLst>
              </p:cNvPr>
              <p:cNvGrpSpPr/>
              <p:nvPr/>
            </p:nvGrpSpPr>
            <p:grpSpPr>
              <a:xfrm>
                <a:off x="4746044" y="4104966"/>
                <a:ext cx="33497" cy="28699"/>
                <a:chOff x="4746044" y="4104966"/>
                <a:chExt cx="33497" cy="28699"/>
              </a:xfrm>
            </p:grpSpPr>
            <p:sp>
              <p:nvSpPr>
                <p:cNvPr id="12502" name="Google Shape;8931;p64">
                  <a:extLst>
                    <a:ext uri="{FF2B5EF4-FFF2-40B4-BE49-F238E27FC236}">
                      <a16:creationId xmlns:a16="http://schemas.microsoft.com/office/drawing/2014/main" id="{0D3884C2-5C73-EBFC-0E1A-255D508934D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3" name="Google Shape;8932;p64">
                  <a:extLst>
                    <a:ext uri="{FF2B5EF4-FFF2-40B4-BE49-F238E27FC236}">
                      <a16:creationId xmlns:a16="http://schemas.microsoft.com/office/drawing/2014/main" id="{D3D56D91-09AC-D116-0A8B-C1885401FA1E}"/>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99" name="Google Shape;8933;p64">
                <a:extLst>
                  <a:ext uri="{FF2B5EF4-FFF2-40B4-BE49-F238E27FC236}">
                    <a16:creationId xmlns:a16="http://schemas.microsoft.com/office/drawing/2014/main" id="{8385B4B6-BF71-878A-1913-DBC6ED3C28EC}"/>
                  </a:ext>
                </a:extLst>
              </p:cNvPr>
              <p:cNvGrpSpPr/>
              <p:nvPr/>
            </p:nvGrpSpPr>
            <p:grpSpPr>
              <a:xfrm>
                <a:off x="4859646" y="4162554"/>
                <a:ext cx="33591" cy="28762"/>
                <a:chOff x="4859646" y="4162554"/>
                <a:chExt cx="33591" cy="28762"/>
              </a:xfrm>
            </p:grpSpPr>
            <p:sp>
              <p:nvSpPr>
                <p:cNvPr id="12500" name="Google Shape;8934;p64">
                  <a:extLst>
                    <a:ext uri="{FF2B5EF4-FFF2-40B4-BE49-F238E27FC236}">
                      <a16:creationId xmlns:a16="http://schemas.microsoft.com/office/drawing/2014/main" id="{A085CDDF-33C3-100D-33EC-F861505AA2BD}"/>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1" name="Google Shape;8935;p64">
                  <a:extLst>
                    <a:ext uri="{FF2B5EF4-FFF2-40B4-BE49-F238E27FC236}">
                      <a16:creationId xmlns:a16="http://schemas.microsoft.com/office/drawing/2014/main" id="{A782EFF7-57B8-EA41-A688-D72C124ACFA4}"/>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192" name="Google Shape;8936;p64">
              <a:extLst>
                <a:ext uri="{FF2B5EF4-FFF2-40B4-BE49-F238E27FC236}">
                  <a16:creationId xmlns:a16="http://schemas.microsoft.com/office/drawing/2014/main" id="{16C1FDEA-FF01-89BC-AC5A-9A7CBAE58AC8}"/>
                </a:ext>
              </a:extLst>
            </p:cNvPr>
            <p:cNvGrpSpPr/>
            <p:nvPr/>
          </p:nvGrpSpPr>
          <p:grpSpPr>
            <a:xfrm>
              <a:off x="3597785" y="3274438"/>
              <a:ext cx="855610" cy="1122100"/>
              <a:chOff x="3597785" y="3274438"/>
              <a:chExt cx="855610" cy="1122100"/>
            </a:xfrm>
          </p:grpSpPr>
          <p:grpSp>
            <p:nvGrpSpPr>
              <p:cNvPr id="12193" name="Google Shape;8937;p64">
                <a:extLst>
                  <a:ext uri="{FF2B5EF4-FFF2-40B4-BE49-F238E27FC236}">
                    <a16:creationId xmlns:a16="http://schemas.microsoft.com/office/drawing/2014/main" id="{6524B7F7-37CB-DA59-8BF8-D32B512B9224}"/>
                  </a:ext>
                </a:extLst>
              </p:cNvPr>
              <p:cNvGrpSpPr/>
              <p:nvPr/>
            </p:nvGrpSpPr>
            <p:grpSpPr>
              <a:xfrm>
                <a:off x="3617857" y="3284717"/>
                <a:ext cx="826785" cy="1099165"/>
                <a:chOff x="3617857" y="3284717"/>
                <a:chExt cx="826785" cy="1099165"/>
              </a:xfrm>
            </p:grpSpPr>
            <p:sp>
              <p:nvSpPr>
                <p:cNvPr id="12331" name="Google Shape;8938;p64">
                  <a:extLst>
                    <a:ext uri="{FF2B5EF4-FFF2-40B4-BE49-F238E27FC236}">
                      <a16:creationId xmlns:a16="http://schemas.microsoft.com/office/drawing/2014/main" id="{8196D00D-E668-9B25-6662-0BBD70966A40}"/>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2" name="Google Shape;8939;p64">
                  <a:extLst>
                    <a:ext uri="{FF2B5EF4-FFF2-40B4-BE49-F238E27FC236}">
                      <a16:creationId xmlns:a16="http://schemas.microsoft.com/office/drawing/2014/main" id="{8FA62377-9AF6-4216-21AC-A1ED5C157C21}"/>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3" name="Google Shape;8940;p64">
                  <a:extLst>
                    <a:ext uri="{FF2B5EF4-FFF2-40B4-BE49-F238E27FC236}">
                      <a16:creationId xmlns:a16="http://schemas.microsoft.com/office/drawing/2014/main" id="{60768C88-107F-069D-C591-25FC1EE92E1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4" name="Google Shape;8941;p64">
                  <a:extLst>
                    <a:ext uri="{FF2B5EF4-FFF2-40B4-BE49-F238E27FC236}">
                      <a16:creationId xmlns:a16="http://schemas.microsoft.com/office/drawing/2014/main" id="{9CB4CA0D-A4CD-27AC-CC58-B92AA3E9D1B4}"/>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5" name="Google Shape;8942;p64">
                  <a:extLst>
                    <a:ext uri="{FF2B5EF4-FFF2-40B4-BE49-F238E27FC236}">
                      <a16:creationId xmlns:a16="http://schemas.microsoft.com/office/drawing/2014/main" id="{28676086-DE6F-8B77-1CB1-EB5C9A98C648}"/>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6" name="Google Shape;8943;p64">
                  <a:extLst>
                    <a:ext uri="{FF2B5EF4-FFF2-40B4-BE49-F238E27FC236}">
                      <a16:creationId xmlns:a16="http://schemas.microsoft.com/office/drawing/2014/main" id="{322087A7-C69A-D41B-8388-00F859994AE6}"/>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7" name="Google Shape;8944;p64">
                  <a:extLst>
                    <a:ext uri="{FF2B5EF4-FFF2-40B4-BE49-F238E27FC236}">
                      <a16:creationId xmlns:a16="http://schemas.microsoft.com/office/drawing/2014/main" id="{CE098563-8917-E236-650D-0B94DD704424}"/>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8" name="Google Shape;8945;p64">
                  <a:extLst>
                    <a:ext uri="{FF2B5EF4-FFF2-40B4-BE49-F238E27FC236}">
                      <a16:creationId xmlns:a16="http://schemas.microsoft.com/office/drawing/2014/main" id="{1ED25604-13B6-00B7-5666-E74BC783F2C7}"/>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9" name="Google Shape;8946;p64">
                  <a:extLst>
                    <a:ext uri="{FF2B5EF4-FFF2-40B4-BE49-F238E27FC236}">
                      <a16:creationId xmlns:a16="http://schemas.microsoft.com/office/drawing/2014/main" id="{B2F2CE7A-746F-06C3-9711-C5E6D7A80F1F}"/>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0" name="Google Shape;8947;p64">
                  <a:extLst>
                    <a:ext uri="{FF2B5EF4-FFF2-40B4-BE49-F238E27FC236}">
                      <a16:creationId xmlns:a16="http://schemas.microsoft.com/office/drawing/2014/main" id="{2BFFB1AD-8E90-C0D1-114B-800962A19573}"/>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1" name="Google Shape;8948;p64">
                  <a:extLst>
                    <a:ext uri="{FF2B5EF4-FFF2-40B4-BE49-F238E27FC236}">
                      <a16:creationId xmlns:a16="http://schemas.microsoft.com/office/drawing/2014/main" id="{9880FEFC-EDF2-9ECE-F4A3-1E9CE3DDAC84}"/>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2" name="Google Shape;8949;p64">
                  <a:extLst>
                    <a:ext uri="{FF2B5EF4-FFF2-40B4-BE49-F238E27FC236}">
                      <a16:creationId xmlns:a16="http://schemas.microsoft.com/office/drawing/2014/main" id="{59EA92DC-3A59-889D-E60E-13659AAF9765}"/>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3" name="Google Shape;8950;p64">
                  <a:extLst>
                    <a:ext uri="{FF2B5EF4-FFF2-40B4-BE49-F238E27FC236}">
                      <a16:creationId xmlns:a16="http://schemas.microsoft.com/office/drawing/2014/main" id="{07CDBAD9-A23A-3121-CCEE-87D37591BFC7}"/>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4" name="Google Shape;8951;p64">
                  <a:extLst>
                    <a:ext uri="{FF2B5EF4-FFF2-40B4-BE49-F238E27FC236}">
                      <a16:creationId xmlns:a16="http://schemas.microsoft.com/office/drawing/2014/main" id="{C8D8E084-FAA7-B196-13A1-B99196820FDC}"/>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5" name="Google Shape;8952;p64">
                  <a:extLst>
                    <a:ext uri="{FF2B5EF4-FFF2-40B4-BE49-F238E27FC236}">
                      <a16:creationId xmlns:a16="http://schemas.microsoft.com/office/drawing/2014/main" id="{CE83119D-EA8B-1A17-7179-7CA8873C12F6}"/>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6" name="Google Shape;8953;p64">
                  <a:extLst>
                    <a:ext uri="{FF2B5EF4-FFF2-40B4-BE49-F238E27FC236}">
                      <a16:creationId xmlns:a16="http://schemas.microsoft.com/office/drawing/2014/main" id="{9E29A830-B141-AA62-956A-33BCB75122E3}"/>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7" name="Google Shape;8954;p64">
                  <a:extLst>
                    <a:ext uri="{FF2B5EF4-FFF2-40B4-BE49-F238E27FC236}">
                      <a16:creationId xmlns:a16="http://schemas.microsoft.com/office/drawing/2014/main" id="{ABBEFC7D-EE97-DA0D-0CC6-68D77B91CB28}"/>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8" name="Google Shape;8955;p64">
                  <a:extLst>
                    <a:ext uri="{FF2B5EF4-FFF2-40B4-BE49-F238E27FC236}">
                      <a16:creationId xmlns:a16="http://schemas.microsoft.com/office/drawing/2014/main" id="{8A1F05C6-3750-4EF0-EDD5-3C62475035FF}"/>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9" name="Google Shape;8956;p64">
                  <a:extLst>
                    <a:ext uri="{FF2B5EF4-FFF2-40B4-BE49-F238E27FC236}">
                      <a16:creationId xmlns:a16="http://schemas.microsoft.com/office/drawing/2014/main" id="{8B33FC86-664A-EFA0-C5E5-A9D4D9B70DA0}"/>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0" name="Google Shape;8957;p64">
                  <a:extLst>
                    <a:ext uri="{FF2B5EF4-FFF2-40B4-BE49-F238E27FC236}">
                      <a16:creationId xmlns:a16="http://schemas.microsoft.com/office/drawing/2014/main" id="{C8FBFC86-D231-EC09-AF5A-497F47DCFC35}"/>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1" name="Google Shape;8958;p64">
                  <a:extLst>
                    <a:ext uri="{FF2B5EF4-FFF2-40B4-BE49-F238E27FC236}">
                      <a16:creationId xmlns:a16="http://schemas.microsoft.com/office/drawing/2014/main" id="{D2C24AFD-0116-A848-4DEF-9E325F4E1BF7}"/>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2" name="Google Shape;8959;p64">
                  <a:extLst>
                    <a:ext uri="{FF2B5EF4-FFF2-40B4-BE49-F238E27FC236}">
                      <a16:creationId xmlns:a16="http://schemas.microsoft.com/office/drawing/2014/main" id="{8AFE0A26-E762-C564-BD40-D611479823C2}"/>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3" name="Google Shape;8960;p64">
                  <a:extLst>
                    <a:ext uri="{FF2B5EF4-FFF2-40B4-BE49-F238E27FC236}">
                      <a16:creationId xmlns:a16="http://schemas.microsoft.com/office/drawing/2014/main" id="{DB35E70B-C208-7827-9AA1-13F697FFAD72}"/>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4" name="Google Shape;8961;p64">
                  <a:extLst>
                    <a:ext uri="{FF2B5EF4-FFF2-40B4-BE49-F238E27FC236}">
                      <a16:creationId xmlns:a16="http://schemas.microsoft.com/office/drawing/2014/main" id="{5A37F108-35FA-6517-9608-F8728360DB66}"/>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5" name="Google Shape;8962;p64">
                  <a:extLst>
                    <a:ext uri="{FF2B5EF4-FFF2-40B4-BE49-F238E27FC236}">
                      <a16:creationId xmlns:a16="http://schemas.microsoft.com/office/drawing/2014/main" id="{F7F9AAE3-1D88-4230-E67C-202BD1B7F0B6}"/>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6" name="Google Shape;8963;p64">
                  <a:extLst>
                    <a:ext uri="{FF2B5EF4-FFF2-40B4-BE49-F238E27FC236}">
                      <a16:creationId xmlns:a16="http://schemas.microsoft.com/office/drawing/2014/main" id="{6D98497D-FB22-B08A-3939-7D01883D8850}"/>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7" name="Google Shape;8964;p64">
                  <a:extLst>
                    <a:ext uri="{FF2B5EF4-FFF2-40B4-BE49-F238E27FC236}">
                      <a16:creationId xmlns:a16="http://schemas.microsoft.com/office/drawing/2014/main" id="{58DDED23-5864-D295-A368-79DCABB677CD}"/>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8" name="Google Shape;8965;p64">
                  <a:extLst>
                    <a:ext uri="{FF2B5EF4-FFF2-40B4-BE49-F238E27FC236}">
                      <a16:creationId xmlns:a16="http://schemas.microsoft.com/office/drawing/2014/main" id="{4AD01CCA-7388-A01B-7142-FE0ED68E1166}"/>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9" name="Google Shape;8966;p64">
                  <a:extLst>
                    <a:ext uri="{FF2B5EF4-FFF2-40B4-BE49-F238E27FC236}">
                      <a16:creationId xmlns:a16="http://schemas.microsoft.com/office/drawing/2014/main" id="{E596857D-6B7A-21FB-9337-87B2D11AC636}"/>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0" name="Google Shape;8967;p64">
                  <a:extLst>
                    <a:ext uri="{FF2B5EF4-FFF2-40B4-BE49-F238E27FC236}">
                      <a16:creationId xmlns:a16="http://schemas.microsoft.com/office/drawing/2014/main" id="{F3410316-0232-B75B-C75E-E8A466433373}"/>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1" name="Google Shape;8968;p64">
                  <a:extLst>
                    <a:ext uri="{FF2B5EF4-FFF2-40B4-BE49-F238E27FC236}">
                      <a16:creationId xmlns:a16="http://schemas.microsoft.com/office/drawing/2014/main" id="{1EE11958-2423-347C-32AD-51B337C4328D}"/>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2" name="Google Shape;8969;p64">
                  <a:extLst>
                    <a:ext uri="{FF2B5EF4-FFF2-40B4-BE49-F238E27FC236}">
                      <a16:creationId xmlns:a16="http://schemas.microsoft.com/office/drawing/2014/main" id="{1B7D6A42-E2D1-3C7F-847F-7C64529D8D8C}"/>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3" name="Google Shape;8970;p64">
                  <a:extLst>
                    <a:ext uri="{FF2B5EF4-FFF2-40B4-BE49-F238E27FC236}">
                      <a16:creationId xmlns:a16="http://schemas.microsoft.com/office/drawing/2014/main" id="{F2A94921-5F43-1AD8-8F68-FBDB285D7EF2}"/>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4" name="Google Shape;8971;p64">
                  <a:extLst>
                    <a:ext uri="{FF2B5EF4-FFF2-40B4-BE49-F238E27FC236}">
                      <a16:creationId xmlns:a16="http://schemas.microsoft.com/office/drawing/2014/main" id="{B17DB2CB-97D3-D0F8-C3B8-582F3D08ECD2}"/>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5" name="Google Shape;8972;p64">
                  <a:extLst>
                    <a:ext uri="{FF2B5EF4-FFF2-40B4-BE49-F238E27FC236}">
                      <a16:creationId xmlns:a16="http://schemas.microsoft.com/office/drawing/2014/main" id="{DDAF02CF-0BCC-F351-0EE4-5BB91AA6B1C4}"/>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6" name="Google Shape;8973;p64">
                  <a:extLst>
                    <a:ext uri="{FF2B5EF4-FFF2-40B4-BE49-F238E27FC236}">
                      <a16:creationId xmlns:a16="http://schemas.microsoft.com/office/drawing/2014/main" id="{019D65D8-21E4-C3CD-9723-D96C44F28A6E}"/>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7" name="Google Shape;8974;p64">
                  <a:extLst>
                    <a:ext uri="{FF2B5EF4-FFF2-40B4-BE49-F238E27FC236}">
                      <a16:creationId xmlns:a16="http://schemas.microsoft.com/office/drawing/2014/main" id="{18170AEB-FF56-916F-7EA6-43C0B9E0DD58}"/>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8" name="Google Shape;8975;p64">
                  <a:extLst>
                    <a:ext uri="{FF2B5EF4-FFF2-40B4-BE49-F238E27FC236}">
                      <a16:creationId xmlns:a16="http://schemas.microsoft.com/office/drawing/2014/main" id="{8EA8A654-1F98-D3F2-D575-BE74401D9523}"/>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9" name="Google Shape;8976;p64">
                  <a:extLst>
                    <a:ext uri="{FF2B5EF4-FFF2-40B4-BE49-F238E27FC236}">
                      <a16:creationId xmlns:a16="http://schemas.microsoft.com/office/drawing/2014/main" id="{D1EF92A8-524E-B1AE-597A-56539BF81261}"/>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0" name="Google Shape;8977;p64">
                  <a:extLst>
                    <a:ext uri="{FF2B5EF4-FFF2-40B4-BE49-F238E27FC236}">
                      <a16:creationId xmlns:a16="http://schemas.microsoft.com/office/drawing/2014/main" id="{222D6741-D8F8-D645-D956-B1AAF1A88A88}"/>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1" name="Google Shape;8978;p64">
                  <a:extLst>
                    <a:ext uri="{FF2B5EF4-FFF2-40B4-BE49-F238E27FC236}">
                      <a16:creationId xmlns:a16="http://schemas.microsoft.com/office/drawing/2014/main" id="{3119C5E5-E57C-4651-2C1F-71542A57B900}"/>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2" name="Google Shape;8979;p64">
                  <a:extLst>
                    <a:ext uri="{FF2B5EF4-FFF2-40B4-BE49-F238E27FC236}">
                      <a16:creationId xmlns:a16="http://schemas.microsoft.com/office/drawing/2014/main" id="{56072DAF-CFC6-E1BF-8FF6-3346C014F0E6}"/>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3" name="Google Shape;8980;p64">
                  <a:extLst>
                    <a:ext uri="{FF2B5EF4-FFF2-40B4-BE49-F238E27FC236}">
                      <a16:creationId xmlns:a16="http://schemas.microsoft.com/office/drawing/2014/main" id="{337ADB63-8178-09BF-C650-CDE8E94FBABE}"/>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4" name="Google Shape;8981;p64">
                  <a:extLst>
                    <a:ext uri="{FF2B5EF4-FFF2-40B4-BE49-F238E27FC236}">
                      <a16:creationId xmlns:a16="http://schemas.microsoft.com/office/drawing/2014/main" id="{24B27807-286F-697A-C3DC-0297904FC4D6}"/>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5" name="Google Shape;8982;p64">
                  <a:extLst>
                    <a:ext uri="{FF2B5EF4-FFF2-40B4-BE49-F238E27FC236}">
                      <a16:creationId xmlns:a16="http://schemas.microsoft.com/office/drawing/2014/main" id="{7D328099-5D29-BBA9-0F48-15DE50E294CE}"/>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6" name="Google Shape;8983;p64">
                  <a:extLst>
                    <a:ext uri="{FF2B5EF4-FFF2-40B4-BE49-F238E27FC236}">
                      <a16:creationId xmlns:a16="http://schemas.microsoft.com/office/drawing/2014/main" id="{16A25DA5-691A-2771-A6B2-38E5106C98C1}"/>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7" name="Google Shape;8984;p64">
                  <a:extLst>
                    <a:ext uri="{FF2B5EF4-FFF2-40B4-BE49-F238E27FC236}">
                      <a16:creationId xmlns:a16="http://schemas.microsoft.com/office/drawing/2014/main" id="{19BFC9E5-C505-4875-39D0-9E559AAF4B9B}"/>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8" name="Google Shape;8985;p64">
                  <a:extLst>
                    <a:ext uri="{FF2B5EF4-FFF2-40B4-BE49-F238E27FC236}">
                      <a16:creationId xmlns:a16="http://schemas.microsoft.com/office/drawing/2014/main" id="{6EF518FA-40F8-7F9F-71E3-D0C48B01BA62}"/>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9" name="Google Shape;8986;p64">
                  <a:extLst>
                    <a:ext uri="{FF2B5EF4-FFF2-40B4-BE49-F238E27FC236}">
                      <a16:creationId xmlns:a16="http://schemas.microsoft.com/office/drawing/2014/main" id="{6A84261D-978C-B6D9-3B75-A0228CD77EB4}"/>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0" name="Google Shape;8987;p64">
                  <a:extLst>
                    <a:ext uri="{FF2B5EF4-FFF2-40B4-BE49-F238E27FC236}">
                      <a16:creationId xmlns:a16="http://schemas.microsoft.com/office/drawing/2014/main" id="{36153AF8-49D1-6782-A492-9F44666F374E}"/>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1" name="Google Shape;8988;p64">
                  <a:extLst>
                    <a:ext uri="{FF2B5EF4-FFF2-40B4-BE49-F238E27FC236}">
                      <a16:creationId xmlns:a16="http://schemas.microsoft.com/office/drawing/2014/main" id="{29F3A30A-64A6-47DB-3E67-02250166B864}"/>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2" name="Google Shape;8989;p64">
                  <a:extLst>
                    <a:ext uri="{FF2B5EF4-FFF2-40B4-BE49-F238E27FC236}">
                      <a16:creationId xmlns:a16="http://schemas.microsoft.com/office/drawing/2014/main" id="{1CF1C91D-9F81-38E3-DE64-93317DCC5B9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3" name="Google Shape;8990;p64">
                  <a:extLst>
                    <a:ext uri="{FF2B5EF4-FFF2-40B4-BE49-F238E27FC236}">
                      <a16:creationId xmlns:a16="http://schemas.microsoft.com/office/drawing/2014/main" id="{DF1CF8BD-9C89-9981-34E1-4240F3F047B5}"/>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4" name="Google Shape;8991;p64">
                  <a:extLst>
                    <a:ext uri="{FF2B5EF4-FFF2-40B4-BE49-F238E27FC236}">
                      <a16:creationId xmlns:a16="http://schemas.microsoft.com/office/drawing/2014/main" id="{49254382-1E62-B5B4-6E7A-3A353E031F8B}"/>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5" name="Google Shape;8992;p64">
                  <a:extLst>
                    <a:ext uri="{FF2B5EF4-FFF2-40B4-BE49-F238E27FC236}">
                      <a16:creationId xmlns:a16="http://schemas.microsoft.com/office/drawing/2014/main" id="{648767DE-3178-EA7D-4295-2B382D81F10C}"/>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6" name="Google Shape;8993;p64">
                  <a:extLst>
                    <a:ext uri="{FF2B5EF4-FFF2-40B4-BE49-F238E27FC236}">
                      <a16:creationId xmlns:a16="http://schemas.microsoft.com/office/drawing/2014/main" id="{07453E21-DEE0-947B-CF15-E6CDF6403E7A}"/>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4" name="Google Shape;8994;p64">
                <a:extLst>
                  <a:ext uri="{FF2B5EF4-FFF2-40B4-BE49-F238E27FC236}">
                    <a16:creationId xmlns:a16="http://schemas.microsoft.com/office/drawing/2014/main" id="{4E2686EA-7481-B5FF-0858-2348390AA57B}"/>
                  </a:ext>
                </a:extLst>
              </p:cNvPr>
              <p:cNvGrpSpPr/>
              <p:nvPr/>
            </p:nvGrpSpPr>
            <p:grpSpPr>
              <a:xfrm>
                <a:off x="4180904" y="4251758"/>
                <a:ext cx="37783" cy="32420"/>
                <a:chOff x="4180904" y="4251758"/>
                <a:chExt cx="37783" cy="32420"/>
              </a:xfrm>
            </p:grpSpPr>
            <p:sp>
              <p:nvSpPr>
                <p:cNvPr id="12329" name="Google Shape;8995;p64">
                  <a:extLst>
                    <a:ext uri="{FF2B5EF4-FFF2-40B4-BE49-F238E27FC236}">
                      <a16:creationId xmlns:a16="http://schemas.microsoft.com/office/drawing/2014/main" id="{11DCC15B-52C3-3A77-8654-F453F6AD355D}"/>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0" name="Google Shape;8996;p64">
                  <a:extLst>
                    <a:ext uri="{FF2B5EF4-FFF2-40B4-BE49-F238E27FC236}">
                      <a16:creationId xmlns:a16="http://schemas.microsoft.com/office/drawing/2014/main" id="{25AAB13E-323D-88AE-33FC-4DA09E404F3A}"/>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5" name="Google Shape;8997;p64">
                <a:extLst>
                  <a:ext uri="{FF2B5EF4-FFF2-40B4-BE49-F238E27FC236}">
                    <a16:creationId xmlns:a16="http://schemas.microsoft.com/office/drawing/2014/main" id="{4C89BCD8-D377-71C8-6C26-35B3F8FC583F}"/>
                  </a:ext>
                </a:extLst>
              </p:cNvPr>
              <p:cNvGrpSpPr/>
              <p:nvPr/>
            </p:nvGrpSpPr>
            <p:grpSpPr>
              <a:xfrm>
                <a:off x="4201644" y="4081324"/>
                <a:ext cx="37783" cy="32364"/>
                <a:chOff x="4201644" y="4081324"/>
                <a:chExt cx="37783" cy="32364"/>
              </a:xfrm>
            </p:grpSpPr>
            <p:sp>
              <p:nvSpPr>
                <p:cNvPr id="12327" name="Google Shape;8998;p64">
                  <a:extLst>
                    <a:ext uri="{FF2B5EF4-FFF2-40B4-BE49-F238E27FC236}">
                      <a16:creationId xmlns:a16="http://schemas.microsoft.com/office/drawing/2014/main" id="{DFB4B950-5FB0-7912-1EA8-BF3134878DB2}"/>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8" name="Google Shape;8999;p64">
                  <a:extLst>
                    <a:ext uri="{FF2B5EF4-FFF2-40B4-BE49-F238E27FC236}">
                      <a16:creationId xmlns:a16="http://schemas.microsoft.com/office/drawing/2014/main" id="{3DEF299A-76E2-0FF9-D4B5-27DEA42219F9}"/>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6" name="Google Shape;9000;p64">
                <a:extLst>
                  <a:ext uri="{FF2B5EF4-FFF2-40B4-BE49-F238E27FC236}">
                    <a16:creationId xmlns:a16="http://schemas.microsoft.com/office/drawing/2014/main" id="{C7CE0203-608B-B6D1-B733-E1D7CC8CBFF8}"/>
                  </a:ext>
                </a:extLst>
              </p:cNvPr>
              <p:cNvGrpSpPr/>
              <p:nvPr/>
            </p:nvGrpSpPr>
            <p:grpSpPr>
              <a:xfrm>
                <a:off x="4284416" y="3887428"/>
                <a:ext cx="37783" cy="32451"/>
                <a:chOff x="4284416" y="3887428"/>
                <a:chExt cx="37783" cy="32451"/>
              </a:xfrm>
            </p:grpSpPr>
            <p:sp>
              <p:nvSpPr>
                <p:cNvPr id="12325" name="Google Shape;9001;p64">
                  <a:extLst>
                    <a:ext uri="{FF2B5EF4-FFF2-40B4-BE49-F238E27FC236}">
                      <a16:creationId xmlns:a16="http://schemas.microsoft.com/office/drawing/2014/main" id="{D2FE6ACC-BCD8-272B-CE43-A767CF1AE9E1}"/>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6" name="Google Shape;9002;p64">
                  <a:extLst>
                    <a:ext uri="{FF2B5EF4-FFF2-40B4-BE49-F238E27FC236}">
                      <a16:creationId xmlns:a16="http://schemas.microsoft.com/office/drawing/2014/main" id="{8825BA55-EADA-16A2-AB03-BD4444D2204F}"/>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7" name="Google Shape;9003;p64">
                <a:extLst>
                  <a:ext uri="{FF2B5EF4-FFF2-40B4-BE49-F238E27FC236}">
                    <a16:creationId xmlns:a16="http://schemas.microsoft.com/office/drawing/2014/main" id="{EBC27F75-0771-369E-F3F7-232776D48497}"/>
                  </a:ext>
                </a:extLst>
              </p:cNvPr>
              <p:cNvGrpSpPr/>
              <p:nvPr/>
            </p:nvGrpSpPr>
            <p:grpSpPr>
              <a:xfrm>
                <a:off x="4223721" y="3860404"/>
                <a:ext cx="37870" cy="32364"/>
                <a:chOff x="4223721" y="3860404"/>
                <a:chExt cx="37870" cy="32364"/>
              </a:xfrm>
            </p:grpSpPr>
            <p:sp>
              <p:nvSpPr>
                <p:cNvPr id="12323" name="Google Shape;9004;p64">
                  <a:extLst>
                    <a:ext uri="{FF2B5EF4-FFF2-40B4-BE49-F238E27FC236}">
                      <a16:creationId xmlns:a16="http://schemas.microsoft.com/office/drawing/2014/main" id="{C176CA6C-1858-319F-4C9A-0BED7B41A609}"/>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4" name="Google Shape;9005;p64">
                  <a:extLst>
                    <a:ext uri="{FF2B5EF4-FFF2-40B4-BE49-F238E27FC236}">
                      <a16:creationId xmlns:a16="http://schemas.microsoft.com/office/drawing/2014/main" id="{C63D8AB8-15CE-AB81-8EB1-AEC7AFF3B3B5}"/>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8" name="Google Shape;9006;p64">
                <a:extLst>
                  <a:ext uri="{FF2B5EF4-FFF2-40B4-BE49-F238E27FC236}">
                    <a16:creationId xmlns:a16="http://schemas.microsoft.com/office/drawing/2014/main" id="{D3609BD5-95EA-C844-D27B-6030B6872E3A}"/>
                  </a:ext>
                </a:extLst>
              </p:cNvPr>
              <p:cNvGrpSpPr/>
              <p:nvPr/>
            </p:nvGrpSpPr>
            <p:grpSpPr>
              <a:xfrm>
                <a:off x="4104889" y="3699242"/>
                <a:ext cx="37776" cy="32357"/>
                <a:chOff x="4104889" y="3699242"/>
                <a:chExt cx="37776" cy="32357"/>
              </a:xfrm>
            </p:grpSpPr>
            <p:sp>
              <p:nvSpPr>
                <p:cNvPr id="12321" name="Google Shape;9007;p64">
                  <a:extLst>
                    <a:ext uri="{FF2B5EF4-FFF2-40B4-BE49-F238E27FC236}">
                      <a16:creationId xmlns:a16="http://schemas.microsoft.com/office/drawing/2014/main" id="{AAE5FF47-AB1C-64BC-B804-DAC04249B6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2" name="Google Shape;9008;p64">
                  <a:extLst>
                    <a:ext uri="{FF2B5EF4-FFF2-40B4-BE49-F238E27FC236}">
                      <a16:creationId xmlns:a16="http://schemas.microsoft.com/office/drawing/2014/main" id="{2A9CF766-79B3-2B49-27A1-D656BC511CE7}"/>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9" name="Google Shape;9009;p64">
                <a:extLst>
                  <a:ext uri="{FF2B5EF4-FFF2-40B4-BE49-F238E27FC236}">
                    <a16:creationId xmlns:a16="http://schemas.microsoft.com/office/drawing/2014/main" id="{B5A2ED0B-74A1-1130-7ACB-B83269A0B118}"/>
                  </a:ext>
                </a:extLst>
              </p:cNvPr>
              <p:cNvGrpSpPr/>
              <p:nvPr/>
            </p:nvGrpSpPr>
            <p:grpSpPr>
              <a:xfrm>
                <a:off x="4143608" y="3475121"/>
                <a:ext cx="37878" cy="32420"/>
                <a:chOff x="4143608" y="3475121"/>
                <a:chExt cx="37878" cy="32420"/>
              </a:xfrm>
            </p:grpSpPr>
            <p:sp>
              <p:nvSpPr>
                <p:cNvPr id="12319" name="Google Shape;9010;p64">
                  <a:extLst>
                    <a:ext uri="{FF2B5EF4-FFF2-40B4-BE49-F238E27FC236}">
                      <a16:creationId xmlns:a16="http://schemas.microsoft.com/office/drawing/2014/main" id="{E9F74F2A-BE2C-3639-574B-50DA7D528ADB}"/>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0" name="Google Shape;9011;p64">
                  <a:extLst>
                    <a:ext uri="{FF2B5EF4-FFF2-40B4-BE49-F238E27FC236}">
                      <a16:creationId xmlns:a16="http://schemas.microsoft.com/office/drawing/2014/main" id="{8D437DDB-06F6-705D-FACC-3F5E8BE9EE4C}"/>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0" name="Google Shape;9012;p64">
                <a:extLst>
                  <a:ext uri="{FF2B5EF4-FFF2-40B4-BE49-F238E27FC236}">
                    <a16:creationId xmlns:a16="http://schemas.microsoft.com/office/drawing/2014/main" id="{1CE4FE49-C333-32E1-F9BE-A2E185FFABEB}"/>
                  </a:ext>
                </a:extLst>
              </p:cNvPr>
              <p:cNvGrpSpPr/>
              <p:nvPr/>
            </p:nvGrpSpPr>
            <p:grpSpPr>
              <a:xfrm>
                <a:off x="4217248" y="3570893"/>
                <a:ext cx="37776" cy="32364"/>
                <a:chOff x="4217248" y="3570893"/>
                <a:chExt cx="37776" cy="32364"/>
              </a:xfrm>
            </p:grpSpPr>
            <p:sp>
              <p:nvSpPr>
                <p:cNvPr id="12317" name="Google Shape;9013;p64">
                  <a:extLst>
                    <a:ext uri="{FF2B5EF4-FFF2-40B4-BE49-F238E27FC236}">
                      <a16:creationId xmlns:a16="http://schemas.microsoft.com/office/drawing/2014/main" id="{62694028-3F43-B097-4C02-BFDFFA9B3412}"/>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8" name="Google Shape;9014;p64">
                  <a:extLst>
                    <a:ext uri="{FF2B5EF4-FFF2-40B4-BE49-F238E27FC236}">
                      <a16:creationId xmlns:a16="http://schemas.microsoft.com/office/drawing/2014/main" id="{7CCECFF1-B35C-E9EA-D906-9B31B76C5FF6}"/>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1" name="Google Shape;9015;p64">
                <a:extLst>
                  <a:ext uri="{FF2B5EF4-FFF2-40B4-BE49-F238E27FC236}">
                    <a16:creationId xmlns:a16="http://schemas.microsoft.com/office/drawing/2014/main" id="{4851AA44-2D65-13BF-AF8D-FEFB0F30E921}"/>
                  </a:ext>
                </a:extLst>
              </p:cNvPr>
              <p:cNvGrpSpPr/>
              <p:nvPr/>
            </p:nvGrpSpPr>
            <p:grpSpPr>
              <a:xfrm>
                <a:off x="4255307" y="3431612"/>
                <a:ext cx="37776" cy="32451"/>
                <a:chOff x="4255307" y="3431612"/>
                <a:chExt cx="37776" cy="32451"/>
              </a:xfrm>
            </p:grpSpPr>
            <p:sp>
              <p:nvSpPr>
                <p:cNvPr id="12315" name="Google Shape;9016;p64">
                  <a:extLst>
                    <a:ext uri="{FF2B5EF4-FFF2-40B4-BE49-F238E27FC236}">
                      <a16:creationId xmlns:a16="http://schemas.microsoft.com/office/drawing/2014/main" id="{76A5938D-F814-F1C1-35EF-C0C399AA77A5}"/>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6" name="Google Shape;9017;p64">
                  <a:extLst>
                    <a:ext uri="{FF2B5EF4-FFF2-40B4-BE49-F238E27FC236}">
                      <a16:creationId xmlns:a16="http://schemas.microsoft.com/office/drawing/2014/main" id="{0DFCC987-0ACF-D5E3-73CD-8E943D5AC148}"/>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2" name="Google Shape;9018;p64">
                <a:extLst>
                  <a:ext uri="{FF2B5EF4-FFF2-40B4-BE49-F238E27FC236}">
                    <a16:creationId xmlns:a16="http://schemas.microsoft.com/office/drawing/2014/main" id="{E6D4C4AF-5EE4-A37B-B2FC-6C081EF77BA0}"/>
                  </a:ext>
                </a:extLst>
              </p:cNvPr>
              <p:cNvGrpSpPr/>
              <p:nvPr/>
            </p:nvGrpSpPr>
            <p:grpSpPr>
              <a:xfrm>
                <a:off x="3853052" y="3577398"/>
                <a:ext cx="37776" cy="32420"/>
                <a:chOff x="3853052" y="3577398"/>
                <a:chExt cx="37776" cy="32420"/>
              </a:xfrm>
            </p:grpSpPr>
            <p:sp>
              <p:nvSpPr>
                <p:cNvPr id="12313" name="Google Shape;9019;p64">
                  <a:extLst>
                    <a:ext uri="{FF2B5EF4-FFF2-40B4-BE49-F238E27FC236}">
                      <a16:creationId xmlns:a16="http://schemas.microsoft.com/office/drawing/2014/main" id="{0377BD40-FF96-95F1-A5BD-FEF5F27896A0}"/>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4" name="Google Shape;9020;p64">
                  <a:extLst>
                    <a:ext uri="{FF2B5EF4-FFF2-40B4-BE49-F238E27FC236}">
                      <a16:creationId xmlns:a16="http://schemas.microsoft.com/office/drawing/2014/main" id="{F1DDE8DA-1FDA-21B0-34FF-87D103197772}"/>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3" name="Google Shape;9021;p64">
                <a:extLst>
                  <a:ext uri="{FF2B5EF4-FFF2-40B4-BE49-F238E27FC236}">
                    <a16:creationId xmlns:a16="http://schemas.microsoft.com/office/drawing/2014/main" id="{9B73FDA6-B6B1-5626-2A6D-5E79052BA633}"/>
                  </a:ext>
                </a:extLst>
              </p:cNvPr>
              <p:cNvGrpSpPr/>
              <p:nvPr/>
            </p:nvGrpSpPr>
            <p:grpSpPr>
              <a:xfrm>
                <a:off x="4039908" y="3412107"/>
                <a:ext cx="37776" cy="32357"/>
                <a:chOff x="4039908" y="3412107"/>
                <a:chExt cx="37776" cy="32357"/>
              </a:xfrm>
            </p:grpSpPr>
            <p:sp>
              <p:nvSpPr>
                <p:cNvPr id="12311" name="Google Shape;9022;p64">
                  <a:extLst>
                    <a:ext uri="{FF2B5EF4-FFF2-40B4-BE49-F238E27FC236}">
                      <a16:creationId xmlns:a16="http://schemas.microsoft.com/office/drawing/2014/main" id="{0FB16D08-9D52-4E24-1E9B-B4B888169F01}"/>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2" name="Google Shape;9023;p64">
                  <a:extLst>
                    <a:ext uri="{FF2B5EF4-FFF2-40B4-BE49-F238E27FC236}">
                      <a16:creationId xmlns:a16="http://schemas.microsoft.com/office/drawing/2014/main" id="{2E77596E-012C-D8BA-B0C0-74160954827E}"/>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4" name="Google Shape;9024;p64">
                <a:extLst>
                  <a:ext uri="{FF2B5EF4-FFF2-40B4-BE49-F238E27FC236}">
                    <a16:creationId xmlns:a16="http://schemas.microsoft.com/office/drawing/2014/main" id="{39D41D4E-2F7F-5161-2B4F-AC8FB5F8096A}"/>
                  </a:ext>
                </a:extLst>
              </p:cNvPr>
              <p:cNvGrpSpPr/>
              <p:nvPr/>
            </p:nvGrpSpPr>
            <p:grpSpPr>
              <a:xfrm>
                <a:off x="4017360" y="3342061"/>
                <a:ext cx="37870" cy="32380"/>
                <a:chOff x="4017360" y="3342061"/>
                <a:chExt cx="37870" cy="32380"/>
              </a:xfrm>
            </p:grpSpPr>
            <p:sp>
              <p:nvSpPr>
                <p:cNvPr id="12309" name="Google Shape;9025;p64">
                  <a:extLst>
                    <a:ext uri="{FF2B5EF4-FFF2-40B4-BE49-F238E27FC236}">
                      <a16:creationId xmlns:a16="http://schemas.microsoft.com/office/drawing/2014/main" id="{DC5BCE63-D742-AD20-E90E-4B57A002B2D3}"/>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0" name="Google Shape;9026;p64">
                  <a:extLst>
                    <a:ext uri="{FF2B5EF4-FFF2-40B4-BE49-F238E27FC236}">
                      <a16:creationId xmlns:a16="http://schemas.microsoft.com/office/drawing/2014/main" id="{6B622FC1-6E24-5E69-9291-26154C49856E}"/>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205" name="Google Shape;9027;p64">
                <a:extLst>
                  <a:ext uri="{FF2B5EF4-FFF2-40B4-BE49-F238E27FC236}">
                    <a16:creationId xmlns:a16="http://schemas.microsoft.com/office/drawing/2014/main" id="{4F49C0F3-9F17-68EF-1C69-390ABFBCD4B2}"/>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6" name="Google Shape;9028;p64">
                <a:extLst>
                  <a:ext uri="{FF2B5EF4-FFF2-40B4-BE49-F238E27FC236}">
                    <a16:creationId xmlns:a16="http://schemas.microsoft.com/office/drawing/2014/main" id="{9E101351-3780-47AB-FC24-F6904BA205B2}"/>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07" name="Google Shape;9029;p64">
                <a:extLst>
                  <a:ext uri="{FF2B5EF4-FFF2-40B4-BE49-F238E27FC236}">
                    <a16:creationId xmlns:a16="http://schemas.microsoft.com/office/drawing/2014/main" id="{7F3CDC13-9939-66CA-B450-C65CE187C948}"/>
                  </a:ext>
                </a:extLst>
              </p:cNvPr>
              <p:cNvGrpSpPr/>
              <p:nvPr/>
            </p:nvGrpSpPr>
            <p:grpSpPr>
              <a:xfrm>
                <a:off x="3750870" y="3418650"/>
                <a:ext cx="37776" cy="32380"/>
                <a:chOff x="3750870" y="3418650"/>
                <a:chExt cx="37776" cy="32380"/>
              </a:xfrm>
            </p:grpSpPr>
            <p:sp>
              <p:nvSpPr>
                <p:cNvPr id="12307" name="Google Shape;9030;p64">
                  <a:extLst>
                    <a:ext uri="{FF2B5EF4-FFF2-40B4-BE49-F238E27FC236}">
                      <a16:creationId xmlns:a16="http://schemas.microsoft.com/office/drawing/2014/main" id="{1DA32C90-8002-E2B4-2C5F-225C276DD597}"/>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8" name="Google Shape;9031;p64">
                  <a:extLst>
                    <a:ext uri="{FF2B5EF4-FFF2-40B4-BE49-F238E27FC236}">
                      <a16:creationId xmlns:a16="http://schemas.microsoft.com/office/drawing/2014/main" id="{460B44B4-EBE1-93D1-3E40-935883B0A375}"/>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8" name="Google Shape;9032;p64">
                <a:extLst>
                  <a:ext uri="{FF2B5EF4-FFF2-40B4-BE49-F238E27FC236}">
                    <a16:creationId xmlns:a16="http://schemas.microsoft.com/office/drawing/2014/main" id="{44326BB0-C6B0-06ED-38A4-E79B81877E96}"/>
                  </a:ext>
                </a:extLst>
              </p:cNvPr>
              <p:cNvGrpSpPr/>
              <p:nvPr/>
            </p:nvGrpSpPr>
            <p:grpSpPr>
              <a:xfrm>
                <a:off x="3632509" y="3274438"/>
                <a:ext cx="37783" cy="32357"/>
                <a:chOff x="3632509" y="3274438"/>
                <a:chExt cx="37783" cy="32357"/>
              </a:xfrm>
            </p:grpSpPr>
            <p:sp>
              <p:nvSpPr>
                <p:cNvPr id="12305" name="Google Shape;9033;p64">
                  <a:extLst>
                    <a:ext uri="{FF2B5EF4-FFF2-40B4-BE49-F238E27FC236}">
                      <a16:creationId xmlns:a16="http://schemas.microsoft.com/office/drawing/2014/main" id="{FCA4C3BA-69C3-43DA-049A-ED52269943C7}"/>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6" name="Google Shape;9034;p64">
                  <a:extLst>
                    <a:ext uri="{FF2B5EF4-FFF2-40B4-BE49-F238E27FC236}">
                      <a16:creationId xmlns:a16="http://schemas.microsoft.com/office/drawing/2014/main" id="{AEEE4C0F-AD23-5C94-DB0C-48A60F14887D}"/>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9" name="Google Shape;9035;p64">
                <a:extLst>
                  <a:ext uri="{FF2B5EF4-FFF2-40B4-BE49-F238E27FC236}">
                    <a16:creationId xmlns:a16="http://schemas.microsoft.com/office/drawing/2014/main" id="{76AD7BA4-C367-07F7-4887-D11648EF0C63}"/>
                  </a:ext>
                </a:extLst>
              </p:cNvPr>
              <p:cNvGrpSpPr/>
              <p:nvPr/>
            </p:nvGrpSpPr>
            <p:grpSpPr>
              <a:xfrm>
                <a:off x="3906424" y="3297561"/>
                <a:ext cx="37776" cy="32451"/>
                <a:chOff x="3906424" y="3297561"/>
                <a:chExt cx="37776" cy="32451"/>
              </a:xfrm>
            </p:grpSpPr>
            <p:sp>
              <p:nvSpPr>
                <p:cNvPr id="12303" name="Google Shape;9036;p64">
                  <a:extLst>
                    <a:ext uri="{FF2B5EF4-FFF2-40B4-BE49-F238E27FC236}">
                      <a16:creationId xmlns:a16="http://schemas.microsoft.com/office/drawing/2014/main" id="{D326E457-7FDD-E534-0033-B910527FB73B}"/>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4" name="Google Shape;9037;p64">
                  <a:extLst>
                    <a:ext uri="{FF2B5EF4-FFF2-40B4-BE49-F238E27FC236}">
                      <a16:creationId xmlns:a16="http://schemas.microsoft.com/office/drawing/2014/main" id="{F629E549-DD36-8D23-F1E0-9122ADE6125E}"/>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0" name="Google Shape;9038;p64">
                <a:extLst>
                  <a:ext uri="{FF2B5EF4-FFF2-40B4-BE49-F238E27FC236}">
                    <a16:creationId xmlns:a16="http://schemas.microsoft.com/office/drawing/2014/main" id="{7109AA1D-E2F4-0C52-5613-045C14C6A239}"/>
                  </a:ext>
                </a:extLst>
              </p:cNvPr>
              <p:cNvGrpSpPr/>
              <p:nvPr/>
            </p:nvGrpSpPr>
            <p:grpSpPr>
              <a:xfrm>
                <a:off x="3866084" y="3412107"/>
                <a:ext cx="37776" cy="32357"/>
                <a:chOff x="3866084" y="3412107"/>
                <a:chExt cx="37776" cy="32357"/>
              </a:xfrm>
            </p:grpSpPr>
            <p:sp>
              <p:nvSpPr>
                <p:cNvPr id="12301" name="Google Shape;9039;p64">
                  <a:extLst>
                    <a:ext uri="{FF2B5EF4-FFF2-40B4-BE49-F238E27FC236}">
                      <a16:creationId xmlns:a16="http://schemas.microsoft.com/office/drawing/2014/main" id="{60F0A334-D06D-B9E1-4DE0-CE90169B102E}"/>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2" name="Google Shape;9040;p64">
                  <a:extLst>
                    <a:ext uri="{FF2B5EF4-FFF2-40B4-BE49-F238E27FC236}">
                      <a16:creationId xmlns:a16="http://schemas.microsoft.com/office/drawing/2014/main" id="{32A72A8F-69D5-B031-EF19-B8CCD8F94415}"/>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1" name="Google Shape;9041;p64">
                <a:extLst>
                  <a:ext uri="{FF2B5EF4-FFF2-40B4-BE49-F238E27FC236}">
                    <a16:creationId xmlns:a16="http://schemas.microsoft.com/office/drawing/2014/main" id="{9FDD1E29-9BE9-844F-A97A-5BAE68A2BA0D}"/>
                  </a:ext>
                </a:extLst>
              </p:cNvPr>
              <p:cNvGrpSpPr/>
              <p:nvPr/>
            </p:nvGrpSpPr>
            <p:grpSpPr>
              <a:xfrm>
                <a:off x="4023919" y="3766409"/>
                <a:ext cx="37783" cy="32357"/>
                <a:chOff x="4023919" y="3766409"/>
                <a:chExt cx="37783" cy="32357"/>
              </a:xfrm>
            </p:grpSpPr>
            <p:sp>
              <p:nvSpPr>
                <p:cNvPr id="12299" name="Google Shape;9042;p64">
                  <a:extLst>
                    <a:ext uri="{FF2B5EF4-FFF2-40B4-BE49-F238E27FC236}">
                      <a16:creationId xmlns:a16="http://schemas.microsoft.com/office/drawing/2014/main" id="{BC08DD3B-97E8-DC79-BF8D-EB1E9D4F1FBC}"/>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0" name="Google Shape;9043;p64">
                  <a:extLst>
                    <a:ext uri="{FF2B5EF4-FFF2-40B4-BE49-F238E27FC236}">
                      <a16:creationId xmlns:a16="http://schemas.microsoft.com/office/drawing/2014/main" id="{EFDAEF1F-0AEB-C149-2880-5DF23D7BE553}"/>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2" name="Google Shape;9044;p64">
                <a:extLst>
                  <a:ext uri="{FF2B5EF4-FFF2-40B4-BE49-F238E27FC236}">
                    <a16:creationId xmlns:a16="http://schemas.microsoft.com/office/drawing/2014/main" id="{791EF353-0046-0481-A27F-F1410AD77FD1}"/>
                  </a:ext>
                </a:extLst>
              </p:cNvPr>
              <p:cNvGrpSpPr/>
              <p:nvPr/>
            </p:nvGrpSpPr>
            <p:grpSpPr>
              <a:xfrm>
                <a:off x="3973882" y="3779449"/>
                <a:ext cx="37776" cy="32357"/>
                <a:chOff x="3973882" y="3779449"/>
                <a:chExt cx="37776" cy="32357"/>
              </a:xfrm>
            </p:grpSpPr>
            <p:sp>
              <p:nvSpPr>
                <p:cNvPr id="12297" name="Google Shape;9045;p64">
                  <a:extLst>
                    <a:ext uri="{FF2B5EF4-FFF2-40B4-BE49-F238E27FC236}">
                      <a16:creationId xmlns:a16="http://schemas.microsoft.com/office/drawing/2014/main" id="{8582534B-4B6A-63C1-BE41-33B888D1F585}"/>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8" name="Google Shape;9046;p64">
                  <a:extLst>
                    <a:ext uri="{FF2B5EF4-FFF2-40B4-BE49-F238E27FC236}">
                      <a16:creationId xmlns:a16="http://schemas.microsoft.com/office/drawing/2014/main" id="{DF4404F1-BFCE-EE93-D71A-8E233E815DB5}"/>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3" name="Google Shape;9047;p64">
                <a:extLst>
                  <a:ext uri="{FF2B5EF4-FFF2-40B4-BE49-F238E27FC236}">
                    <a16:creationId xmlns:a16="http://schemas.microsoft.com/office/drawing/2014/main" id="{570B6D51-71B0-7F68-F96D-E75D9D6FBE28}"/>
                  </a:ext>
                </a:extLst>
              </p:cNvPr>
              <p:cNvGrpSpPr/>
              <p:nvPr/>
            </p:nvGrpSpPr>
            <p:grpSpPr>
              <a:xfrm>
                <a:off x="4073398" y="3838028"/>
                <a:ext cx="37776" cy="32380"/>
                <a:chOff x="4073398" y="3838028"/>
                <a:chExt cx="37776" cy="32380"/>
              </a:xfrm>
            </p:grpSpPr>
            <p:sp>
              <p:nvSpPr>
                <p:cNvPr id="12295" name="Google Shape;9048;p64">
                  <a:extLst>
                    <a:ext uri="{FF2B5EF4-FFF2-40B4-BE49-F238E27FC236}">
                      <a16:creationId xmlns:a16="http://schemas.microsoft.com/office/drawing/2014/main" id="{9C98D957-350C-7C68-3452-A6D2679452E9}"/>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6" name="Google Shape;9049;p64">
                  <a:extLst>
                    <a:ext uri="{FF2B5EF4-FFF2-40B4-BE49-F238E27FC236}">
                      <a16:creationId xmlns:a16="http://schemas.microsoft.com/office/drawing/2014/main" id="{0B2456DE-7A9C-1228-E689-E90BF85A4D7B}"/>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4" name="Google Shape;9050;p64">
                <a:extLst>
                  <a:ext uri="{FF2B5EF4-FFF2-40B4-BE49-F238E27FC236}">
                    <a16:creationId xmlns:a16="http://schemas.microsoft.com/office/drawing/2014/main" id="{0899F1A6-33D0-D5A6-A0AB-87C13B1BFE57}"/>
                  </a:ext>
                </a:extLst>
              </p:cNvPr>
              <p:cNvGrpSpPr/>
              <p:nvPr/>
            </p:nvGrpSpPr>
            <p:grpSpPr>
              <a:xfrm>
                <a:off x="4342672" y="4144496"/>
                <a:ext cx="37752" cy="32364"/>
                <a:chOff x="4342672" y="4144496"/>
                <a:chExt cx="37752" cy="32364"/>
              </a:xfrm>
            </p:grpSpPr>
            <p:sp>
              <p:nvSpPr>
                <p:cNvPr id="12293" name="Google Shape;9051;p64">
                  <a:extLst>
                    <a:ext uri="{FF2B5EF4-FFF2-40B4-BE49-F238E27FC236}">
                      <a16:creationId xmlns:a16="http://schemas.microsoft.com/office/drawing/2014/main" id="{B4B2299C-365B-452B-600F-9D06BE5DCB5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4" name="Google Shape;9052;p64">
                  <a:extLst>
                    <a:ext uri="{FF2B5EF4-FFF2-40B4-BE49-F238E27FC236}">
                      <a16:creationId xmlns:a16="http://schemas.microsoft.com/office/drawing/2014/main" id="{4A6F4A4E-7106-2E1C-C566-928F35A7F103}"/>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5" name="Google Shape;9053;p64">
                <a:extLst>
                  <a:ext uri="{FF2B5EF4-FFF2-40B4-BE49-F238E27FC236}">
                    <a16:creationId xmlns:a16="http://schemas.microsoft.com/office/drawing/2014/main" id="{B62B3332-50A4-5F1B-2B86-7A7EF3992C13}"/>
                  </a:ext>
                </a:extLst>
              </p:cNvPr>
              <p:cNvGrpSpPr/>
              <p:nvPr/>
            </p:nvGrpSpPr>
            <p:grpSpPr>
              <a:xfrm>
                <a:off x="4406386" y="4056872"/>
                <a:ext cx="37783" cy="32364"/>
                <a:chOff x="4406386" y="4056872"/>
                <a:chExt cx="37783" cy="32364"/>
              </a:xfrm>
            </p:grpSpPr>
            <p:sp>
              <p:nvSpPr>
                <p:cNvPr id="12291" name="Google Shape;9054;p64">
                  <a:extLst>
                    <a:ext uri="{FF2B5EF4-FFF2-40B4-BE49-F238E27FC236}">
                      <a16:creationId xmlns:a16="http://schemas.microsoft.com/office/drawing/2014/main" id="{F00157B4-1683-53F6-74E6-20095C52FBF2}"/>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2" name="Google Shape;9055;p64">
                  <a:extLst>
                    <a:ext uri="{FF2B5EF4-FFF2-40B4-BE49-F238E27FC236}">
                      <a16:creationId xmlns:a16="http://schemas.microsoft.com/office/drawing/2014/main" id="{39707D0F-0055-E572-9708-71B92DE764D7}"/>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6" name="Google Shape;9056;p64">
                <a:extLst>
                  <a:ext uri="{FF2B5EF4-FFF2-40B4-BE49-F238E27FC236}">
                    <a16:creationId xmlns:a16="http://schemas.microsoft.com/office/drawing/2014/main" id="{7B0BD415-3976-6986-6FFA-6071D2067E2C}"/>
                  </a:ext>
                </a:extLst>
              </p:cNvPr>
              <p:cNvGrpSpPr/>
              <p:nvPr/>
            </p:nvGrpSpPr>
            <p:grpSpPr>
              <a:xfrm>
                <a:off x="4284416" y="4245254"/>
                <a:ext cx="37783" cy="32357"/>
                <a:chOff x="4284416" y="4245254"/>
                <a:chExt cx="37783" cy="32357"/>
              </a:xfrm>
            </p:grpSpPr>
            <p:sp>
              <p:nvSpPr>
                <p:cNvPr id="12289" name="Google Shape;9057;p64">
                  <a:extLst>
                    <a:ext uri="{FF2B5EF4-FFF2-40B4-BE49-F238E27FC236}">
                      <a16:creationId xmlns:a16="http://schemas.microsoft.com/office/drawing/2014/main" id="{59D14E3C-C79C-56DC-369A-BAD8F6348E49}"/>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0" name="Google Shape;9058;p64">
                  <a:extLst>
                    <a:ext uri="{FF2B5EF4-FFF2-40B4-BE49-F238E27FC236}">
                      <a16:creationId xmlns:a16="http://schemas.microsoft.com/office/drawing/2014/main" id="{653FEB64-58B4-6314-23D7-5E2CEEBC0A6B}"/>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7" name="Google Shape;9059;p64">
                <a:extLst>
                  <a:ext uri="{FF2B5EF4-FFF2-40B4-BE49-F238E27FC236}">
                    <a16:creationId xmlns:a16="http://schemas.microsoft.com/office/drawing/2014/main" id="{5859AD82-D94C-ED99-57EF-AE7CBF5F6D4E}"/>
                  </a:ext>
                </a:extLst>
              </p:cNvPr>
              <p:cNvGrpSpPr/>
              <p:nvPr/>
            </p:nvGrpSpPr>
            <p:grpSpPr>
              <a:xfrm>
                <a:off x="4219057" y="4331258"/>
                <a:ext cx="37776" cy="32364"/>
                <a:chOff x="4219057" y="4331258"/>
                <a:chExt cx="37776" cy="32364"/>
              </a:xfrm>
            </p:grpSpPr>
            <p:sp>
              <p:nvSpPr>
                <p:cNvPr id="12287" name="Google Shape;9060;p64">
                  <a:extLst>
                    <a:ext uri="{FF2B5EF4-FFF2-40B4-BE49-F238E27FC236}">
                      <a16:creationId xmlns:a16="http://schemas.microsoft.com/office/drawing/2014/main" id="{082284F7-045B-3F7D-B9BA-BC1FD27B1987}"/>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8" name="Google Shape;9061;p64">
                  <a:extLst>
                    <a:ext uri="{FF2B5EF4-FFF2-40B4-BE49-F238E27FC236}">
                      <a16:creationId xmlns:a16="http://schemas.microsoft.com/office/drawing/2014/main" id="{BE5DEE69-7343-B7D7-F213-E6C17A339CAF}"/>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8" name="Google Shape;9062;p64">
                <a:extLst>
                  <a:ext uri="{FF2B5EF4-FFF2-40B4-BE49-F238E27FC236}">
                    <a16:creationId xmlns:a16="http://schemas.microsoft.com/office/drawing/2014/main" id="{A4479170-5437-E7F4-D1A5-AE8D364E32F3}"/>
                  </a:ext>
                </a:extLst>
              </p:cNvPr>
              <p:cNvGrpSpPr/>
              <p:nvPr/>
            </p:nvGrpSpPr>
            <p:grpSpPr>
              <a:xfrm>
                <a:off x="4204122" y="4141688"/>
                <a:ext cx="33497" cy="28699"/>
                <a:chOff x="4204122" y="4141688"/>
                <a:chExt cx="33497" cy="28699"/>
              </a:xfrm>
            </p:grpSpPr>
            <p:sp>
              <p:nvSpPr>
                <p:cNvPr id="12285" name="Google Shape;9063;p64">
                  <a:extLst>
                    <a:ext uri="{FF2B5EF4-FFF2-40B4-BE49-F238E27FC236}">
                      <a16:creationId xmlns:a16="http://schemas.microsoft.com/office/drawing/2014/main" id="{6286A01A-50F7-A38F-5EA8-7814653E0C40}"/>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6" name="Google Shape;9064;p64">
                  <a:extLst>
                    <a:ext uri="{FF2B5EF4-FFF2-40B4-BE49-F238E27FC236}">
                      <a16:creationId xmlns:a16="http://schemas.microsoft.com/office/drawing/2014/main" id="{4E58EE11-A1D9-1D27-53A1-13681ABF2A8D}"/>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19" name="Google Shape;9065;p64">
                <a:extLst>
                  <a:ext uri="{FF2B5EF4-FFF2-40B4-BE49-F238E27FC236}">
                    <a16:creationId xmlns:a16="http://schemas.microsoft.com/office/drawing/2014/main" id="{0EBA58AC-E238-18E7-E189-2A85314615C4}"/>
                  </a:ext>
                </a:extLst>
              </p:cNvPr>
              <p:cNvGrpSpPr/>
              <p:nvPr/>
            </p:nvGrpSpPr>
            <p:grpSpPr>
              <a:xfrm>
                <a:off x="4301546" y="4003869"/>
                <a:ext cx="38916" cy="33324"/>
                <a:chOff x="4301546" y="4003869"/>
                <a:chExt cx="38916" cy="33324"/>
              </a:xfrm>
            </p:grpSpPr>
            <p:sp>
              <p:nvSpPr>
                <p:cNvPr id="12283" name="Google Shape;9066;p64">
                  <a:extLst>
                    <a:ext uri="{FF2B5EF4-FFF2-40B4-BE49-F238E27FC236}">
                      <a16:creationId xmlns:a16="http://schemas.microsoft.com/office/drawing/2014/main" id="{9034AA3E-C4D7-8C87-D3B0-B38B8226DB17}"/>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4" name="Google Shape;9067;p64">
                  <a:extLst>
                    <a:ext uri="{FF2B5EF4-FFF2-40B4-BE49-F238E27FC236}">
                      <a16:creationId xmlns:a16="http://schemas.microsoft.com/office/drawing/2014/main" id="{508DE80E-E4AF-9CAB-A502-1788C67E9842}"/>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0" name="Google Shape;9068;p64">
                <a:extLst>
                  <a:ext uri="{FF2B5EF4-FFF2-40B4-BE49-F238E27FC236}">
                    <a16:creationId xmlns:a16="http://schemas.microsoft.com/office/drawing/2014/main" id="{498AE421-E2A5-88BB-B5C1-446917E507A1}"/>
                  </a:ext>
                </a:extLst>
              </p:cNvPr>
              <p:cNvGrpSpPr/>
              <p:nvPr/>
            </p:nvGrpSpPr>
            <p:grpSpPr>
              <a:xfrm>
                <a:off x="4210681" y="3924669"/>
                <a:ext cx="36549" cy="31366"/>
                <a:chOff x="4210681" y="3924669"/>
                <a:chExt cx="36549" cy="31366"/>
              </a:xfrm>
            </p:grpSpPr>
            <p:sp>
              <p:nvSpPr>
                <p:cNvPr id="12281" name="Google Shape;9069;p64">
                  <a:extLst>
                    <a:ext uri="{FF2B5EF4-FFF2-40B4-BE49-F238E27FC236}">
                      <a16:creationId xmlns:a16="http://schemas.microsoft.com/office/drawing/2014/main" id="{A163D52C-139D-1426-4415-306B706B8158}"/>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2" name="Google Shape;9070;p64">
                  <a:extLst>
                    <a:ext uri="{FF2B5EF4-FFF2-40B4-BE49-F238E27FC236}">
                      <a16:creationId xmlns:a16="http://schemas.microsoft.com/office/drawing/2014/main" id="{A2452C59-796F-05B7-F96F-53F3DC33FE7D}"/>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1" name="Google Shape;9071;p64">
                <a:extLst>
                  <a:ext uri="{FF2B5EF4-FFF2-40B4-BE49-F238E27FC236}">
                    <a16:creationId xmlns:a16="http://schemas.microsoft.com/office/drawing/2014/main" id="{9DEA304D-500C-00B2-74E6-4E84BE56A2EE}"/>
                  </a:ext>
                </a:extLst>
              </p:cNvPr>
              <p:cNvGrpSpPr/>
              <p:nvPr/>
            </p:nvGrpSpPr>
            <p:grpSpPr>
              <a:xfrm>
                <a:off x="3987771" y="3628874"/>
                <a:ext cx="31499" cy="26993"/>
                <a:chOff x="3987771" y="3628874"/>
                <a:chExt cx="31499" cy="26993"/>
              </a:xfrm>
            </p:grpSpPr>
            <p:sp>
              <p:nvSpPr>
                <p:cNvPr id="12279" name="Google Shape;9072;p64">
                  <a:extLst>
                    <a:ext uri="{FF2B5EF4-FFF2-40B4-BE49-F238E27FC236}">
                      <a16:creationId xmlns:a16="http://schemas.microsoft.com/office/drawing/2014/main" id="{6443B1C5-0EDF-B229-26DB-B830EC950C6A}"/>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0" name="Google Shape;9073;p64">
                  <a:extLst>
                    <a:ext uri="{FF2B5EF4-FFF2-40B4-BE49-F238E27FC236}">
                      <a16:creationId xmlns:a16="http://schemas.microsoft.com/office/drawing/2014/main" id="{E68F02DF-A6E6-0A4E-B829-AC30DD9D5540}"/>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2" name="Google Shape;9074;p64">
                <a:extLst>
                  <a:ext uri="{FF2B5EF4-FFF2-40B4-BE49-F238E27FC236}">
                    <a16:creationId xmlns:a16="http://schemas.microsoft.com/office/drawing/2014/main" id="{62D174C1-6FA9-EAD4-E516-F579E0B7AE8A}"/>
                  </a:ext>
                </a:extLst>
              </p:cNvPr>
              <p:cNvGrpSpPr/>
              <p:nvPr/>
            </p:nvGrpSpPr>
            <p:grpSpPr>
              <a:xfrm>
                <a:off x="4087382" y="3775674"/>
                <a:ext cx="31405" cy="26898"/>
                <a:chOff x="4087382" y="3775674"/>
                <a:chExt cx="31405" cy="26898"/>
              </a:xfrm>
            </p:grpSpPr>
            <p:sp>
              <p:nvSpPr>
                <p:cNvPr id="12277" name="Google Shape;9075;p64">
                  <a:extLst>
                    <a:ext uri="{FF2B5EF4-FFF2-40B4-BE49-F238E27FC236}">
                      <a16:creationId xmlns:a16="http://schemas.microsoft.com/office/drawing/2014/main" id="{68E339A0-CC6E-2C02-36CC-36711EC75C03}"/>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8" name="Google Shape;9076;p64">
                  <a:extLst>
                    <a:ext uri="{FF2B5EF4-FFF2-40B4-BE49-F238E27FC236}">
                      <a16:creationId xmlns:a16="http://schemas.microsoft.com/office/drawing/2014/main" id="{C37DE9EE-7A1C-7E17-9521-A4259AFEC743}"/>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3" name="Google Shape;9077;p64">
                <a:extLst>
                  <a:ext uri="{FF2B5EF4-FFF2-40B4-BE49-F238E27FC236}">
                    <a16:creationId xmlns:a16="http://schemas.microsoft.com/office/drawing/2014/main" id="{423982C0-5A31-2EE6-5F3A-9B219349AEA1}"/>
                  </a:ext>
                </a:extLst>
              </p:cNvPr>
              <p:cNvGrpSpPr/>
              <p:nvPr/>
            </p:nvGrpSpPr>
            <p:grpSpPr>
              <a:xfrm>
                <a:off x="4118873" y="3856637"/>
                <a:ext cx="31405" cy="26906"/>
                <a:chOff x="4118873" y="3856637"/>
                <a:chExt cx="31405" cy="26906"/>
              </a:xfrm>
            </p:grpSpPr>
            <p:sp>
              <p:nvSpPr>
                <p:cNvPr id="12275" name="Google Shape;9078;p64">
                  <a:extLst>
                    <a:ext uri="{FF2B5EF4-FFF2-40B4-BE49-F238E27FC236}">
                      <a16:creationId xmlns:a16="http://schemas.microsoft.com/office/drawing/2014/main" id="{60C33D7E-9BB2-B208-B1AF-B88AA58A09DE}"/>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6" name="Google Shape;9079;p64">
                  <a:extLst>
                    <a:ext uri="{FF2B5EF4-FFF2-40B4-BE49-F238E27FC236}">
                      <a16:creationId xmlns:a16="http://schemas.microsoft.com/office/drawing/2014/main" id="{147BBE84-3C68-7A3D-66B5-069436D63E9E}"/>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4" name="Google Shape;9080;p64">
                <a:extLst>
                  <a:ext uri="{FF2B5EF4-FFF2-40B4-BE49-F238E27FC236}">
                    <a16:creationId xmlns:a16="http://schemas.microsoft.com/office/drawing/2014/main" id="{10CDCA9A-671B-84CB-798C-BE6C09DE42FB}"/>
                  </a:ext>
                </a:extLst>
              </p:cNvPr>
              <p:cNvGrpSpPr/>
              <p:nvPr/>
            </p:nvGrpSpPr>
            <p:grpSpPr>
              <a:xfrm>
                <a:off x="4168541" y="3639523"/>
                <a:ext cx="31499" cy="26906"/>
                <a:chOff x="4168541" y="3639523"/>
                <a:chExt cx="31499" cy="26906"/>
              </a:xfrm>
            </p:grpSpPr>
            <p:sp>
              <p:nvSpPr>
                <p:cNvPr id="12273" name="Google Shape;9081;p64">
                  <a:extLst>
                    <a:ext uri="{FF2B5EF4-FFF2-40B4-BE49-F238E27FC236}">
                      <a16:creationId xmlns:a16="http://schemas.microsoft.com/office/drawing/2014/main" id="{A1215955-6AB9-3092-0D84-4E7B17EAE949}"/>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4" name="Google Shape;9082;p64">
                  <a:extLst>
                    <a:ext uri="{FF2B5EF4-FFF2-40B4-BE49-F238E27FC236}">
                      <a16:creationId xmlns:a16="http://schemas.microsoft.com/office/drawing/2014/main" id="{264419B3-6D34-20F1-EDDF-B64A7011B686}"/>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5" name="Google Shape;9083;p64">
                <a:extLst>
                  <a:ext uri="{FF2B5EF4-FFF2-40B4-BE49-F238E27FC236}">
                    <a16:creationId xmlns:a16="http://schemas.microsoft.com/office/drawing/2014/main" id="{BF0E99C4-F921-D162-4995-2985027AEA6A}"/>
                  </a:ext>
                </a:extLst>
              </p:cNvPr>
              <p:cNvGrpSpPr/>
              <p:nvPr/>
            </p:nvGrpSpPr>
            <p:grpSpPr>
              <a:xfrm>
                <a:off x="3965789" y="3393545"/>
                <a:ext cx="31405" cy="26945"/>
                <a:chOff x="3965789" y="3393545"/>
                <a:chExt cx="31405" cy="26945"/>
              </a:xfrm>
            </p:grpSpPr>
            <p:sp>
              <p:nvSpPr>
                <p:cNvPr id="12271" name="Google Shape;9084;p64">
                  <a:extLst>
                    <a:ext uri="{FF2B5EF4-FFF2-40B4-BE49-F238E27FC236}">
                      <a16:creationId xmlns:a16="http://schemas.microsoft.com/office/drawing/2014/main" id="{D77418A0-B7CD-8DA5-5050-9D34B306DA39}"/>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2" name="Google Shape;9085;p64">
                  <a:extLst>
                    <a:ext uri="{FF2B5EF4-FFF2-40B4-BE49-F238E27FC236}">
                      <a16:creationId xmlns:a16="http://schemas.microsoft.com/office/drawing/2014/main" id="{971B9891-F637-1BE8-D49B-A435762C1C5F}"/>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6" name="Google Shape;9086;p64">
                <a:extLst>
                  <a:ext uri="{FF2B5EF4-FFF2-40B4-BE49-F238E27FC236}">
                    <a16:creationId xmlns:a16="http://schemas.microsoft.com/office/drawing/2014/main" id="{89EA736E-984B-5F49-7238-C685212CEC65}"/>
                  </a:ext>
                </a:extLst>
              </p:cNvPr>
              <p:cNvGrpSpPr/>
              <p:nvPr/>
            </p:nvGrpSpPr>
            <p:grpSpPr>
              <a:xfrm>
                <a:off x="3925166" y="3491008"/>
                <a:ext cx="31405" cy="27001"/>
                <a:chOff x="3925166" y="3491008"/>
                <a:chExt cx="31405" cy="27001"/>
              </a:xfrm>
            </p:grpSpPr>
            <p:sp>
              <p:nvSpPr>
                <p:cNvPr id="12269" name="Google Shape;9087;p64">
                  <a:extLst>
                    <a:ext uri="{FF2B5EF4-FFF2-40B4-BE49-F238E27FC236}">
                      <a16:creationId xmlns:a16="http://schemas.microsoft.com/office/drawing/2014/main" id="{E2F3EF6C-B126-9B16-50A0-C20610E22A86}"/>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0" name="Google Shape;9088;p64">
                  <a:extLst>
                    <a:ext uri="{FF2B5EF4-FFF2-40B4-BE49-F238E27FC236}">
                      <a16:creationId xmlns:a16="http://schemas.microsoft.com/office/drawing/2014/main" id="{3F7D5BCD-0D97-4793-3051-A3E531EEAE87}"/>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7" name="Google Shape;9089;p64">
                <a:extLst>
                  <a:ext uri="{FF2B5EF4-FFF2-40B4-BE49-F238E27FC236}">
                    <a16:creationId xmlns:a16="http://schemas.microsoft.com/office/drawing/2014/main" id="{65274F8C-492F-4A9E-9642-DB4AFDCC7EDC}"/>
                  </a:ext>
                </a:extLst>
              </p:cNvPr>
              <p:cNvGrpSpPr/>
              <p:nvPr/>
            </p:nvGrpSpPr>
            <p:grpSpPr>
              <a:xfrm>
                <a:off x="3682845" y="3340976"/>
                <a:ext cx="31397" cy="26898"/>
                <a:chOff x="3682845" y="3340976"/>
                <a:chExt cx="31397" cy="26898"/>
              </a:xfrm>
            </p:grpSpPr>
            <p:sp>
              <p:nvSpPr>
                <p:cNvPr id="12267" name="Google Shape;9090;p64">
                  <a:extLst>
                    <a:ext uri="{FF2B5EF4-FFF2-40B4-BE49-F238E27FC236}">
                      <a16:creationId xmlns:a16="http://schemas.microsoft.com/office/drawing/2014/main" id="{B911C02A-C784-479F-F2AE-8FBE71654307}"/>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8" name="Google Shape;9091;p64">
                  <a:extLst>
                    <a:ext uri="{FF2B5EF4-FFF2-40B4-BE49-F238E27FC236}">
                      <a16:creationId xmlns:a16="http://schemas.microsoft.com/office/drawing/2014/main" id="{589C06EC-9D70-CDEB-8EED-45784D6DFF11}"/>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8" name="Google Shape;9092;p64">
                <a:extLst>
                  <a:ext uri="{FF2B5EF4-FFF2-40B4-BE49-F238E27FC236}">
                    <a16:creationId xmlns:a16="http://schemas.microsoft.com/office/drawing/2014/main" id="{E15D4E6B-B3C9-737C-9239-65A98C99B047}"/>
                  </a:ext>
                </a:extLst>
              </p:cNvPr>
              <p:cNvGrpSpPr/>
              <p:nvPr/>
            </p:nvGrpSpPr>
            <p:grpSpPr>
              <a:xfrm>
                <a:off x="3795393" y="3353725"/>
                <a:ext cx="31499" cy="26993"/>
                <a:chOff x="3795393" y="3353725"/>
                <a:chExt cx="31499" cy="26993"/>
              </a:xfrm>
            </p:grpSpPr>
            <p:sp>
              <p:nvSpPr>
                <p:cNvPr id="12265" name="Google Shape;9093;p64">
                  <a:extLst>
                    <a:ext uri="{FF2B5EF4-FFF2-40B4-BE49-F238E27FC236}">
                      <a16:creationId xmlns:a16="http://schemas.microsoft.com/office/drawing/2014/main" id="{FCD2B92D-003D-41BE-4ABE-B542FED172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6" name="Google Shape;9094;p64">
                  <a:extLst>
                    <a:ext uri="{FF2B5EF4-FFF2-40B4-BE49-F238E27FC236}">
                      <a16:creationId xmlns:a16="http://schemas.microsoft.com/office/drawing/2014/main" id="{9A0C5278-636A-8945-5903-E4692DCE83F0}"/>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9" name="Google Shape;9095;p64">
                <a:extLst>
                  <a:ext uri="{FF2B5EF4-FFF2-40B4-BE49-F238E27FC236}">
                    <a16:creationId xmlns:a16="http://schemas.microsoft.com/office/drawing/2014/main" id="{72D6D423-CA06-6A62-AAE4-23E04C37CE63}"/>
                  </a:ext>
                </a:extLst>
              </p:cNvPr>
              <p:cNvGrpSpPr/>
              <p:nvPr/>
            </p:nvGrpSpPr>
            <p:grpSpPr>
              <a:xfrm>
                <a:off x="4176909" y="4363221"/>
                <a:ext cx="38924" cy="33316"/>
                <a:chOff x="4176909" y="4363221"/>
                <a:chExt cx="38924" cy="33316"/>
              </a:xfrm>
            </p:grpSpPr>
            <p:sp>
              <p:nvSpPr>
                <p:cNvPr id="12263" name="Google Shape;9096;p64">
                  <a:extLst>
                    <a:ext uri="{FF2B5EF4-FFF2-40B4-BE49-F238E27FC236}">
                      <a16:creationId xmlns:a16="http://schemas.microsoft.com/office/drawing/2014/main" id="{21F6E7E4-943B-21FF-DB1B-2073254C984A}"/>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4" name="Google Shape;9097;p64">
                  <a:extLst>
                    <a:ext uri="{FF2B5EF4-FFF2-40B4-BE49-F238E27FC236}">
                      <a16:creationId xmlns:a16="http://schemas.microsoft.com/office/drawing/2014/main" id="{0D24B9BD-39CD-EF76-D315-EFE9080402F6}"/>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0" name="Google Shape;9098;p64">
                <a:extLst>
                  <a:ext uri="{FF2B5EF4-FFF2-40B4-BE49-F238E27FC236}">
                    <a16:creationId xmlns:a16="http://schemas.microsoft.com/office/drawing/2014/main" id="{8009115D-E21C-7B1E-1F14-A8FB460B1E89}"/>
                  </a:ext>
                </a:extLst>
              </p:cNvPr>
              <p:cNvGrpSpPr/>
              <p:nvPr/>
            </p:nvGrpSpPr>
            <p:grpSpPr>
              <a:xfrm>
                <a:off x="4226191" y="4007660"/>
                <a:ext cx="33560" cy="28770"/>
                <a:chOff x="4226191" y="4007660"/>
                <a:chExt cx="33560" cy="28770"/>
              </a:xfrm>
            </p:grpSpPr>
            <p:sp>
              <p:nvSpPr>
                <p:cNvPr id="12261" name="Google Shape;9099;p64">
                  <a:extLst>
                    <a:ext uri="{FF2B5EF4-FFF2-40B4-BE49-F238E27FC236}">
                      <a16:creationId xmlns:a16="http://schemas.microsoft.com/office/drawing/2014/main" id="{7821CFED-1070-52F9-E07F-08CE811E304A}"/>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2" name="Google Shape;9100;p64">
                  <a:extLst>
                    <a:ext uri="{FF2B5EF4-FFF2-40B4-BE49-F238E27FC236}">
                      <a16:creationId xmlns:a16="http://schemas.microsoft.com/office/drawing/2014/main" id="{43850D21-6A21-F46D-2724-82514E9D3AFF}"/>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1" name="Google Shape;9101;p64">
                <a:extLst>
                  <a:ext uri="{FF2B5EF4-FFF2-40B4-BE49-F238E27FC236}">
                    <a16:creationId xmlns:a16="http://schemas.microsoft.com/office/drawing/2014/main" id="{D0637971-5890-2941-94E6-0CA51EA6317D}"/>
                  </a:ext>
                </a:extLst>
              </p:cNvPr>
              <p:cNvGrpSpPr/>
              <p:nvPr/>
            </p:nvGrpSpPr>
            <p:grpSpPr>
              <a:xfrm>
                <a:off x="3597785" y="3377045"/>
                <a:ext cx="33591" cy="28699"/>
                <a:chOff x="3597785" y="3377045"/>
                <a:chExt cx="33591" cy="28699"/>
              </a:xfrm>
            </p:grpSpPr>
            <p:sp>
              <p:nvSpPr>
                <p:cNvPr id="12259" name="Google Shape;9102;p64">
                  <a:extLst>
                    <a:ext uri="{FF2B5EF4-FFF2-40B4-BE49-F238E27FC236}">
                      <a16:creationId xmlns:a16="http://schemas.microsoft.com/office/drawing/2014/main" id="{C4D39645-60C7-0B61-4875-49159EF6228E}"/>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0" name="Google Shape;9103;p64">
                  <a:extLst>
                    <a:ext uri="{FF2B5EF4-FFF2-40B4-BE49-F238E27FC236}">
                      <a16:creationId xmlns:a16="http://schemas.microsoft.com/office/drawing/2014/main" id="{DBE1A066-32DB-2DC6-60A0-8240396F7874}"/>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2" name="Google Shape;9104;p64">
                <a:extLst>
                  <a:ext uri="{FF2B5EF4-FFF2-40B4-BE49-F238E27FC236}">
                    <a16:creationId xmlns:a16="http://schemas.microsoft.com/office/drawing/2014/main" id="{7C7A2A0A-9A93-29A1-E14C-DE68F60FD4F2}"/>
                  </a:ext>
                </a:extLst>
              </p:cNvPr>
              <p:cNvGrpSpPr/>
              <p:nvPr/>
            </p:nvGrpSpPr>
            <p:grpSpPr>
              <a:xfrm>
                <a:off x="3887870" y="3669796"/>
                <a:ext cx="33591" cy="28692"/>
                <a:chOff x="3887870" y="3669796"/>
                <a:chExt cx="33591" cy="28692"/>
              </a:xfrm>
            </p:grpSpPr>
            <p:sp>
              <p:nvSpPr>
                <p:cNvPr id="12257" name="Google Shape;9105;p64">
                  <a:extLst>
                    <a:ext uri="{FF2B5EF4-FFF2-40B4-BE49-F238E27FC236}">
                      <a16:creationId xmlns:a16="http://schemas.microsoft.com/office/drawing/2014/main" id="{FD2857BE-DEAA-506E-C016-CE104B64DC6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8" name="Google Shape;9106;p64">
                  <a:extLst>
                    <a:ext uri="{FF2B5EF4-FFF2-40B4-BE49-F238E27FC236}">
                      <a16:creationId xmlns:a16="http://schemas.microsoft.com/office/drawing/2014/main" id="{F10F5A54-0BDB-9FFE-95F6-AE856D09BD74}"/>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3" name="Google Shape;9107;p64">
                <a:extLst>
                  <a:ext uri="{FF2B5EF4-FFF2-40B4-BE49-F238E27FC236}">
                    <a16:creationId xmlns:a16="http://schemas.microsoft.com/office/drawing/2014/main" id="{43BEF1E6-A4A8-D184-10DC-314819F0309A}"/>
                  </a:ext>
                </a:extLst>
              </p:cNvPr>
              <p:cNvGrpSpPr/>
              <p:nvPr/>
            </p:nvGrpSpPr>
            <p:grpSpPr>
              <a:xfrm>
                <a:off x="3818320" y="3481625"/>
                <a:ext cx="33497" cy="28770"/>
                <a:chOff x="3818320" y="3481625"/>
                <a:chExt cx="33497" cy="28770"/>
              </a:xfrm>
            </p:grpSpPr>
            <p:sp>
              <p:nvSpPr>
                <p:cNvPr id="12255" name="Google Shape;9108;p64">
                  <a:extLst>
                    <a:ext uri="{FF2B5EF4-FFF2-40B4-BE49-F238E27FC236}">
                      <a16:creationId xmlns:a16="http://schemas.microsoft.com/office/drawing/2014/main" id="{9E895A90-5292-FB6F-10AD-B0222A85A538}"/>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6" name="Google Shape;9109;p64">
                  <a:extLst>
                    <a:ext uri="{FF2B5EF4-FFF2-40B4-BE49-F238E27FC236}">
                      <a16:creationId xmlns:a16="http://schemas.microsoft.com/office/drawing/2014/main" id="{ED6574B6-DE83-86FA-24F0-FCA518BF48A7}"/>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4" name="Google Shape;9110;p64">
                <a:extLst>
                  <a:ext uri="{FF2B5EF4-FFF2-40B4-BE49-F238E27FC236}">
                    <a16:creationId xmlns:a16="http://schemas.microsoft.com/office/drawing/2014/main" id="{D207B8DB-A8A5-08C4-0310-56E552FDA859}"/>
                  </a:ext>
                </a:extLst>
              </p:cNvPr>
              <p:cNvGrpSpPr/>
              <p:nvPr/>
            </p:nvGrpSpPr>
            <p:grpSpPr>
              <a:xfrm>
                <a:off x="4278139" y="4120948"/>
                <a:ext cx="37492" cy="32129"/>
                <a:chOff x="4278139" y="4120948"/>
                <a:chExt cx="37492" cy="32129"/>
              </a:xfrm>
            </p:grpSpPr>
            <p:sp>
              <p:nvSpPr>
                <p:cNvPr id="12253" name="Google Shape;9111;p64">
                  <a:extLst>
                    <a:ext uri="{FF2B5EF4-FFF2-40B4-BE49-F238E27FC236}">
                      <a16:creationId xmlns:a16="http://schemas.microsoft.com/office/drawing/2014/main" id="{C85D0668-4CE3-2EF9-AB47-CE5187072349}"/>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4" name="Google Shape;9112;p64">
                  <a:extLst>
                    <a:ext uri="{FF2B5EF4-FFF2-40B4-BE49-F238E27FC236}">
                      <a16:creationId xmlns:a16="http://schemas.microsoft.com/office/drawing/2014/main" id="{597DC710-FE6D-9070-C81F-15B31B9E4A63}"/>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5" name="Google Shape;9113;p64">
                <a:extLst>
                  <a:ext uri="{FF2B5EF4-FFF2-40B4-BE49-F238E27FC236}">
                    <a16:creationId xmlns:a16="http://schemas.microsoft.com/office/drawing/2014/main" id="{CF4C2272-D4A7-48E9-5EA4-3737213BE5CA}"/>
                  </a:ext>
                </a:extLst>
              </p:cNvPr>
              <p:cNvGrpSpPr/>
              <p:nvPr/>
            </p:nvGrpSpPr>
            <p:grpSpPr>
              <a:xfrm>
                <a:off x="4419898" y="3977388"/>
                <a:ext cx="33497" cy="28692"/>
                <a:chOff x="4419898" y="3977388"/>
                <a:chExt cx="33497" cy="28692"/>
              </a:xfrm>
            </p:grpSpPr>
            <p:sp>
              <p:nvSpPr>
                <p:cNvPr id="12251" name="Google Shape;9114;p64">
                  <a:extLst>
                    <a:ext uri="{FF2B5EF4-FFF2-40B4-BE49-F238E27FC236}">
                      <a16:creationId xmlns:a16="http://schemas.microsoft.com/office/drawing/2014/main" id="{AE6955F7-71C5-7C7D-84C1-EA23AFC4DA12}"/>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2" name="Google Shape;9115;p64">
                  <a:extLst>
                    <a:ext uri="{FF2B5EF4-FFF2-40B4-BE49-F238E27FC236}">
                      <a16:creationId xmlns:a16="http://schemas.microsoft.com/office/drawing/2014/main" id="{C19F9DA1-2DBD-924F-14AB-FF04858FA945}"/>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6" name="Google Shape;9116;p64">
                <a:extLst>
                  <a:ext uri="{FF2B5EF4-FFF2-40B4-BE49-F238E27FC236}">
                    <a16:creationId xmlns:a16="http://schemas.microsoft.com/office/drawing/2014/main" id="{1DB5DBA8-4876-02F0-3FE4-B0F7198A7756}"/>
                  </a:ext>
                </a:extLst>
              </p:cNvPr>
              <p:cNvGrpSpPr/>
              <p:nvPr/>
            </p:nvGrpSpPr>
            <p:grpSpPr>
              <a:xfrm>
                <a:off x="4158930" y="4034684"/>
                <a:ext cx="33497" cy="28762"/>
                <a:chOff x="4158930" y="4034684"/>
                <a:chExt cx="33497" cy="28762"/>
              </a:xfrm>
            </p:grpSpPr>
            <p:sp>
              <p:nvSpPr>
                <p:cNvPr id="12249" name="Google Shape;9117;p64">
                  <a:extLst>
                    <a:ext uri="{FF2B5EF4-FFF2-40B4-BE49-F238E27FC236}">
                      <a16:creationId xmlns:a16="http://schemas.microsoft.com/office/drawing/2014/main" id="{CA209D23-592C-1C9E-F05B-5981F785F815}"/>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0" name="Google Shape;9118;p64">
                  <a:extLst>
                    <a:ext uri="{FF2B5EF4-FFF2-40B4-BE49-F238E27FC236}">
                      <a16:creationId xmlns:a16="http://schemas.microsoft.com/office/drawing/2014/main" id="{78543CFC-9AEC-6380-2B03-A66BD1A1CE5A}"/>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7" name="Google Shape;9119;p64">
                <a:extLst>
                  <a:ext uri="{FF2B5EF4-FFF2-40B4-BE49-F238E27FC236}">
                    <a16:creationId xmlns:a16="http://schemas.microsoft.com/office/drawing/2014/main" id="{7CD30EA8-E41D-2BDC-9C74-DE980FEDDC3D}"/>
                  </a:ext>
                </a:extLst>
              </p:cNvPr>
              <p:cNvGrpSpPr/>
              <p:nvPr/>
            </p:nvGrpSpPr>
            <p:grpSpPr>
              <a:xfrm>
                <a:off x="4134949" y="3957049"/>
                <a:ext cx="33497" cy="28770"/>
                <a:chOff x="4134949" y="3957049"/>
                <a:chExt cx="33497" cy="28770"/>
              </a:xfrm>
            </p:grpSpPr>
            <p:sp>
              <p:nvSpPr>
                <p:cNvPr id="12247" name="Google Shape;9120;p64">
                  <a:extLst>
                    <a:ext uri="{FF2B5EF4-FFF2-40B4-BE49-F238E27FC236}">
                      <a16:creationId xmlns:a16="http://schemas.microsoft.com/office/drawing/2014/main" id="{62476632-6217-9EA9-43D7-4BCE1BE63D36}"/>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8" name="Google Shape;9121;p64">
                  <a:extLst>
                    <a:ext uri="{FF2B5EF4-FFF2-40B4-BE49-F238E27FC236}">
                      <a16:creationId xmlns:a16="http://schemas.microsoft.com/office/drawing/2014/main" id="{B26D64F5-FAFF-4111-ED45-EFD80FA961EE}"/>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8" name="Google Shape;9122;p64">
                <a:extLst>
                  <a:ext uri="{FF2B5EF4-FFF2-40B4-BE49-F238E27FC236}">
                    <a16:creationId xmlns:a16="http://schemas.microsoft.com/office/drawing/2014/main" id="{50399A7A-246A-A77A-00B5-B646699C72A6}"/>
                  </a:ext>
                </a:extLst>
              </p:cNvPr>
              <p:cNvGrpSpPr/>
              <p:nvPr/>
            </p:nvGrpSpPr>
            <p:grpSpPr>
              <a:xfrm>
                <a:off x="4193653" y="4184403"/>
                <a:ext cx="43580" cy="37264"/>
                <a:chOff x="4193653" y="4184403"/>
                <a:chExt cx="43580" cy="37264"/>
              </a:xfrm>
            </p:grpSpPr>
            <p:sp>
              <p:nvSpPr>
                <p:cNvPr id="12245" name="Google Shape;9123;p64">
                  <a:extLst>
                    <a:ext uri="{FF2B5EF4-FFF2-40B4-BE49-F238E27FC236}">
                      <a16:creationId xmlns:a16="http://schemas.microsoft.com/office/drawing/2014/main" id="{C1D0BD95-8091-4382-84C2-27E154902980}"/>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6" name="Google Shape;9124;p64">
                  <a:extLst>
                    <a:ext uri="{FF2B5EF4-FFF2-40B4-BE49-F238E27FC236}">
                      <a16:creationId xmlns:a16="http://schemas.microsoft.com/office/drawing/2014/main" id="{0BF17F7A-C4DB-9F58-1053-00B50B831E12}"/>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9" name="Google Shape;9125;p64">
                <a:extLst>
                  <a:ext uri="{FF2B5EF4-FFF2-40B4-BE49-F238E27FC236}">
                    <a16:creationId xmlns:a16="http://schemas.microsoft.com/office/drawing/2014/main" id="{ECF989A3-E281-76B1-1D7C-22E7EEBAE0EF}"/>
                  </a:ext>
                </a:extLst>
              </p:cNvPr>
              <p:cNvGrpSpPr/>
              <p:nvPr/>
            </p:nvGrpSpPr>
            <p:grpSpPr>
              <a:xfrm>
                <a:off x="4343600" y="3943844"/>
                <a:ext cx="43580" cy="37312"/>
                <a:chOff x="4343600" y="3943844"/>
                <a:chExt cx="43580" cy="37312"/>
              </a:xfrm>
            </p:grpSpPr>
            <p:sp>
              <p:nvSpPr>
                <p:cNvPr id="12243" name="Google Shape;9126;p64">
                  <a:extLst>
                    <a:ext uri="{FF2B5EF4-FFF2-40B4-BE49-F238E27FC236}">
                      <a16:creationId xmlns:a16="http://schemas.microsoft.com/office/drawing/2014/main" id="{6680A652-22EF-9933-5E53-885390792E23}"/>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4" name="Google Shape;9127;p64">
                  <a:extLst>
                    <a:ext uri="{FF2B5EF4-FFF2-40B4-BE49-F238E27FC236}">
                      <a16:creationId xmlns:a16="http://schemas.microsoft.com/office/drawing/2014/main" id="{D2F1CC49-1B25-F7C2-3A93-570C567AE82A}"/>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40" name="Google Shape;9128;p64">
                <a:extLst>
                  <a:ext uri="{FF2B5EF4-FFF2-40B4-BE49-F238E27FC236}">
                    <a16:creationId xmlns:a16="http://schemas.microsoft.com/office/drawing/2014/main" id="{BAB95A27-8C95-0E1A-3A8C-F714698A0C62}"/>
                  </a:ext>
                </a:extLst>
              </p:cNvPr>
              <p:cNvGrpSpPr/>
              <p:nvPr/>
            </p:nvGrpSpPr>
            <p:grpSpPr>
              <a:xfrm>
                <a:off x="4172339" y="3381693"/>
                <a:ext cx="31499" cy="27001"/>
                <a:chOff x="4172339" y="3381693"/>
                <a:chExt cx="31499" cy="27001"/>
              </a:xfrm>
            </p:grpSpPr>
            <p:sp>
              <p:nvSpPr>
                <p:cNvPr id="12241" name="Google Shape;9129;p64">
                  <a:extLst>
                    <a:ext uri="{FF2B5EF4-FFF2-40B4-BE49-F238E27FC236}">
                      <a16:creationId xmlns:a16="http://schemas.microsoft.com/office/drawing/2014/main" id="{51B32C5E-F64B-8A50-5A4A-F0AAC6330AF7}"/>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2" name="Google Shape;9130;p64">
                  <a:extLst>
                    <a:ext uri="{FF2B5EF4-FFF2-40B4-BE49-F238E27FC236}">
                      <a16:creationId xmlns:a16="http://schemas.microsoft.com/office/drawing/2014/main" id="{49CD6317-FBBC-F102-866F-5EFB902AEA10}"/>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78807166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9135;p65">
            <a:extLst>
              <a:ext uri="{FF2B5EF4-FFF2-40B4-BE49-F238E27FC236}">
                <a16:creationId xmlns:a16="http://schemas.microsoft.com/office/drawing/2014/main" id="{05A443C9-296C-4933-E7CE-BC7F407D3504}"/>
              </a:ext>
            </a:extLst>
          </p:cNvPr>
          <p:cNvGrpSpPr/>
          <p:nvPr/>
        </p:nvGrpSpPr>
        <p:grpSpPr>
          <a:xfrm>
            <a:off x="994095" y="1558221"/>
            <a:ext cx="3323824" cy="1839835"/>
            <a:chOff x="2654821" y="2311071"/>
            <a:chExt cx="2279715" cy="1262120"/>
          </a:xfrm>
        </p:grpSpPr>
        <p:grpSp>
          <p:nvGrpSpPr>
            <p:cNvPr id="3" name="Google Shape;9136;p65">
              <a:extLst>
                <a:ext uri="{FF2B5EF4-FFF2-40B4-BE49-F238E27FC236}">
                  <a16:creationId xmlns:a16="http://schemas.microsoft.com/office/drawing/2014/main" id="{C15348D4-DE8C-6E4A-7C05-E51710B35A3B}"/>
                </a:ext>
              </a:extLst>
            </p:cNvPr>
            <p:cNvGrpSpPr/>
            <p:nvPr/>
          </p:nvGrpSpPr>
          <p:grpSpPr>
            <a:xfrm>
              <a:off x="4034269" y="2840745"/>
              <a:ext cx="40212" cy="36437"/>
              <a:chOff x="4293400" y="2574725"/>
              <a:chExt cx="84425" cy="80100"/>
            </a:xfrm>
          </p:grpSpPr>
          <p:sp>
            <p:nvSpPr>
              <p:cNvPr id="258" name="Google Shape;9137;p65">
                <a:extLst>
                  <a:ext uri="{FF2B5EF4-FFF2-40B4-BE49-F238E27FC236}">
                    <a16:creationId xmlns:a16="http://schemas.microsoft.com/office/drawing/2014/main" id="{B7204F88-E848-269C-B120-BAA4B5D304C8}"/>
                  </a:ext>
                </a:extLst>
              </p:cNvPr>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9" name="Google Shape;9138;p65">
                <a:extLst>
                  <a:ext uri="{FF2B5EF4-FFF2-40B4-BE49-F238E27FC236}">
                    <a16:creationId xmlns:a16="http://schemas.microsoft.com/office/drawing/2014/main" id="{EBEC9A03-C938-A4D6-7586-995D1E2E0E08}"/>
                  </a:ext>
                </a:extLst>
              </p:cNvPr>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 name="Google Shape;9139;p65">
              <a:extLst>
                <a:ext uri="{FF2B5EF4-FFF2-40B4-BE49-F238E27FC236}">
                  <a16:creationId xmlns:a16="http://schemas.microsoft.com/office/drawing/2014/main" id="{22C9B334-1A65-8E14-DF30-42BD8C59A81F}"/>
                </a:ext>
              </a:extLst>
            </p:cNvPr>
            <p:cNvGrpSpPr/>
            <p:nvPr/>
          </p:nvGrpSpPr>
          <p:grpSpPr>
            <a:xfrm>
              <a:off x="3894606" y="2334874"/>
              <a:ext cx="913198" cy="518984"/>
              <a:chOff x="4000175" y="1462675"/>
              <a:chExt cx="1917275" cy="1140875"/>
            </a:xfrm>
          </p:grpSpPr>
          <p:sp>
            <p:nvSpPr>
              <p:cNvPr id="250" name="Google Shape;9140;p65">
                <a:extLst>
                  <a:ext uri="{FF2B5EF4-FFF2-40B4-BE49-F238E27FC236}">
                    <a16:creationId xmlns:a16="http://schemas.microsoft.com/office/drawing/2014/main" id="{C710AB95-CA3D-A2D1-7D7A-5D5DD8BB7575}"/>
                  </a:ext>
                </a:extLst>
              </p:cNvPr>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1" name="Google Shape;9141;p65">
                <a:extLst>
                  <a:ext uri="{FF2B5EF4-FFF2-40B4-BE49-F238E27FC236}">
                    <a16:creationId xmlns:a16="http://schemas.microsoft.com/office/drawing/2014/main" id="{10017C1D-68C1-CC5B-4A32-6860DEA19E9F}"/>
                  </a:ext>
                </a:extLst>
              </p:cNvPr>
              <p:cNvGrpSpPr/>
              <p:nvPr/>
            </p:nvGrpSpPr>
            <p:grpSpPr>
              <a:xfrm>
                <a:off x="4000175" y="1462675"/>
                <a:ext cx="1917275" cy="1140875"/>
                <a:chOff x="4000175" y="1462675"/>
                <a:chExt cx="1917275" cy="1140875"/>
              </a:xfrm>
            </p:grpSpPr>
            <p:sp>
              <p:nvSpPr>
                <p:cNvPr id="252" name="Google Shape;9142;p65">
                  <a:extLst>
                    <a:ext uri="{FF2B5EF4-FFF2-40B4-BE49-F238E27FC236}">
                      <a16:creationId xmlns:a16="http://schemas.microsoft.com/office/drawing/2014/main" id="{EF3ED1AA-94D0-E343-5A14-A9009AA8FCB0}"/>
                    </a:ext>
                  </a:extLst>
                </p:cNvPr>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3" name="Google Shape;9143;p65">
                  <a:extLst>
                    <a:ext uri="{FF2B5EF4-FFF2-40B4-BE49-F238E27FC236}">
                      <a16:creationId xmlns:a16="http://schemas.microsoft.com/office/drawing/2014/main" id="{9FA9A387-5C30-8BDE-6168-17540DAAF899}"/>
                    </a:ext>
                  </a:extLst>
                </p:cNvPr>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 name="Google Shape;9144;p65">
                  <a:extLst>
                    <a:ext uri="{FF2B5EF4-FFF2-40B4-BE49-F238E27FC236}">
                      <a16:creationId xmlns:a16="http://schemas.microsoft.com/office/drawing/2014/main" id="{B7E1D5AE-68F9-E323-59DE-63600BA887CC}"/>
                    </a:ext>
                  </a:extLst>
                </p:cNvPr>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 name="Google Shape;9145;p65">
                  <a:extLst>
                    <a:ext uri="{FF2B5EF4-FFF2-40B4-BE49-F238E27FC236}">
                      <a16:creationId xmlns:a16="http://schemas.microsoft.com/office/drawing/2014/main" id="{90B7395D-B712-3C1B-FD49-257CC851AF67}"/>
                    </a:ext>
                  </a:extLst>
                </p:cNvPr>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 name="Google Shape;9146;p65">
                  <a:extLst>
                    <a:ext uri="{FF2B5EF4-FFF2-40B4-BE49-F238E27FC236}">
                      <a16:creationId xmlns:a16="http://schemas.microsoft.com/office/drawing/2014/main" id="{CC78A1CE-E2E3-92BC-A6F0-64381FA06EAB}"/>
                    </a:ext>
                  </a:extLst>
                </p:cNvPr>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257" name="Google Shape;9147;p65">
                  <a:extLst>
                    <a:ext uri="{FF2B5EF4-FFF2-40B4-BE49-F238E27FC236}">
                      <a16:creationId xmlns:a16="http://schemas.microsoft.com/office/drawing/2014/main" id="{D204D32E-1FD7-CCBA-7A6C-F2BDE92CFE38}"/>
                    </a:ext>
                  </a:extLst>
                </p:cNvPr>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5" name="Google Shape;9148;p65">
              <a:extLst>
                <a:ext uri="{FF2B5EF4-FFF2-40B4-BE49-F238E27FC236}">
                  <a16:creationId xmlns:a16="http://schemas.microsoft.com/office/drawing/2014/main" id="{0AAE95AC-8373-FA57-E664-6F3933734A7F}"/>
                </a:ext>
              </a:extLst>
            </p:cNvPr>
            <p:cNvGrpSpPr/>
            <p:nvPr/>
          </p:nvGrpSpPr>
          <p:grpSpPr>
            <a:xfrm>
              <a:off x="3875768" y="2846704"/>
              <a:ext cx="44796" cy="47366"/>
              <a:chOff x="3960625" y="2587825"/>
              <a:chExt cx="94050" cy="104125"/>
            </a:xfrm>
          </p:grpSpPr>
          <p:sp>
            <p:nvSpPr>
              <p:cNvPr id="248" name="Google Shape;9149;p65">
                <a:extLst>
                  <a:ext uri="{FF2B5EF4-FFF2-40B4-BE49-F238E27FC236}">
                    <a16:creationId xmlns:a16="http://schemas.microsoft.com/office/drawing/2014/main" id="{139BF4D7-28C3-3A14-199E-D9F40AD2BEDD}"/>
                  </a:ext>
                </a:extLst>
              </p:cNvPr>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9" name="Google Shape;9150;p65">
                <a:extLst>
                  <a:ext uri="{FF2B5EF4-FFF2-40B4-BE49-F238E27FC236}">
                    <a16:creationId xmlns:a16="http://schemas.microsoft.com/office/drawing/2014/main" id="{760460B5-E7B9-1F1A-2262-6882640257AB}"/>
                  </a:ext>
                </a:extLst>
              </p:cNvPr>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6" name="Google Shape;9151;p65">
              <a:extLst>
                <a:ext uri="{FF2B5EF4-FFF2-40B4-BE49-F238E27FC236}">
                  <a16:creationId xmlns:a16="http://schemas.microsoft.com/office/drawing/2014/main" id="{E9A55860-E3FC-A544-F9DE-CFD0654518A9}"/>
                </a:ext>
              </a:extLst>
            </p:cNvPr>
            <p:cNvGrpSpPr/>
            <p:nvPr/>
          </p:nvGrpSpPr>
          <p:grpSpPr>
            <a:xfrm>
              <a:off x="3782759" y="2807162"/>
              <a:ext cx="82686" cy="85487"/>
              <a:chOff x="3765350" y="2500900"/>
              <a:chExt cx="173600" cy="187925"/>
            </a:xfrm>
          </p:grpSpPr>
          <p:sp>
            <p:nvSpPr>
              <p:cNvPr id="242" name="Google Shape;9152;p65">
                <a:extLst>
                  <a:ext uri="{FF2B5EF4-FFF2-40B4-BE49-F238E27FC236}">
                    <a16:creationId xmlns:a16="http://schemas.microsoft.com/office/drawing/2014/main" id="{FEC1638C-770E-9619-DC1E-A47E26539470}"/>
                  </a:ext>
                </a:extLst>
              </p:cNvPr>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3" name="Google Shape;9153;p65">
                <a:extLst>
                  <a:ext uri="{FF2B5EF4-FFF2-40B4-BE49-F238E27FC236}">
                    <a16:creationId xmlns:a16="http://schemas.microsoft.com/office/drawing/2014/main" id="{A96A902A-6E16-A4B3-46C6-5B2C138B44A9}"/>
                  </a:ext>
                </a:extLst>
              </p:cNvPr>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 name="Google Shape;9154;p65">
                <a:extLst>
                  <a:ext uri="{FF2B5EF4-FFF2-40B4-BE49-F238E27FC236}">
                    <a16:creationId xmlns:a16="http://schemas.microsoft.com/office/drawing/2014/main" id="{1D774F09-4B0B-34E7-BAA3-BE1F46AEA0B2}"/>
                  </a:ext>
                </a:extLst>
              </p:cNvPr>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 name="Google Shape;9155;p65">
                <a:extLst>
                  <a:ext uri="{FF2B5EF4-FFF2-40B4-BE49-F238E27FC236}">
                    <a16:creationId xmlns:a16="http://schemas.microsoft.com/office/drawing/2014/main" id="{CDC9A91D-61F8-FF47-5464-1DB520F872A5}"/>
                  </a:ext>
                </a:extLst>
              </p:cNvPr>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 name="Google Shape;9156;p65">
                <a:extLst>
                  <a:ext uri="{FF2B5EF4-FFF2-40B4-BE49-F238E27FC236}">
                    <a16:creationId xmlns:a16="http://schemas.microsoft.com/office/drawing/2014/main" id="{4CE793EC-27EF-AEF4-810D-96FF603747CC}"/>
                  </a:ext>
                </a:extLst>
              </p:cNvPr>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 name="Google Shape;9157;p65">
                <a:extLst>
                  <a:ext uri="{FF2B5EF4-FFF2-40B4-BE49-F238E27FC236}">
                    <a16:creationId xmlns:a16="http://schemas.microsoft.com/office/drawing/2014/main" id="{D31AAA64-DC4A-5861-5DEA-5FAE57364AC5}"/>
                  </a:ext>
                </a:extLst>
              </p:cNvPr>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7" name="Google Shape;9158;p65">
              <a:extLst>
                <a:ext uri="{FF2B5EF4-FFF2-40B4-BE49-F238E27FC236}">
                  <a16:creationId xmlns:a16="http://schemas.microsoft.com/office/drawing/2014/main" id="{13185911-E9EC-BA18-3B0B-71F681EE3A57}"/>
                </a:ext>
              </a:extLst>
            </p:cNvPr>
            <p:cNvGrpSpPr/>
            <p:nvPr/>
          </p:nvGrpSpPr>
          <p:grpSpPr>
            <a:xfrm>
              <a:off x="3775674" y="2798496"/>
              <a:ext cx="40545" cy="23564"/>
              <a:chOff x="3750475" y="2481850"/>
              <a:chExt cx="85125" cy="51800"/>
            </a:xfrm>
          </p:grpSpPr>
          <p:sp>
            <p:nvSpPr>
              <p:cNvPr id="240" name="Google Shape;9159;p65">
                <a:extLst>
                  <a:ext uri="{FF2B5EF4-FFF2-40B4-BE49-F238E27FC236}">
                    <a16:creationId xmlns:a16="http://schemas.microsoft.com/office/drawing/2014/main" id="{3FA06CA5-E885-8692-AED7-CCDFF616936A}"/>
                  </a:ext>
                </a:extLst>
              </p:cNvPr>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 name="Google Shape;9160;p65">
                <a:extLst>
                  <a:ext uri="{FF2B5EF4-FFF2-40B4-BE49-F238E27FC236}">
                    <a16:creationId xmlns:a16="http://schemas.microsoft.com/office/drawing/2014/main" id="{4A51B6A5-0BAA-D9F3-EF56-C45F82C0383F}"/>
                  </a:ext>
                </a:extLst>
              </p:cNvPr>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8" name="Google Shape;9161;p65">
              <a:extLst>
                <a:ext uri="{FF2B5EF4-FFF2-40B4-BE49-F238E27FC236}">
                  <a16:creationId xmlns:a16="http://schemas.microsoft.com/office/drawing/2014/main" id="{F4B9F085-C617-A96C-8856-60475E927503}"/>
                </a:ext>
              </a:extLst>
            </p:cNvPr>
            <p:cNvGrpSpPr/>
            <p:nvPr/>
          </p:nvGrpSpPr>
          <p:grpSpPr>
            <a:xfrm>
              <a:off x="3716946" y="2776024"/>
              <a:ext cx="81971" cy="76912"/>
              <a:chOff x="3627175" y="2432450"/>
              <a:chExt cx="172100" cy="169075"/>
            </a:xfrm>
          </p:grpSpPr>
          <p:sp>
            <p:nvSpPr>
              <p:cNvPr id="237" name="Google Shape;9162;p65">
                <a:extLst>
                  <a:ext uri="{FF2B5EF4-FFF2-40B4-BE49-F238E27FC236}">
                    <a16:creationId xmlns:a16="http://schemas.microsoft.com/office/drawing/2014/main" id="{721A480E-EC09-42A1-8C5B-BEBC81CD9BD6}"/>
                  </a:ext>
                </a:extLst>
              </p:cNvPr>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 name="Google Shape;9163;p65">
                <a:extLst>
                  <a:ext uri="{FF2B5EF4-FFF2-40B4-BE49-F238E27FC236}">
                    <a16:creationId xmlns:a16="http://schemas.microsoft.com/office/drawing/2014/main" id="{70AB6F58-9F21-4238-02CF-6895FBCE1179}"/>
                  </a:ext>
                </a:extLst>
              </p:cNvPr>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9" name="Google Shape;9164;p65">
                <a:extLst>
                  <a:ext uri="{FF2B5EF4-FFF2-40B4-BE49-F238E27FC236}">
                    <a16:creationId xmlns:a16="http://schemas.microsoft.com/office/drawing/2014/main" id="{86CC7946-A8D5-6510-3F14-942E25A26623}"/>
                  </a:ext>
                </a:extLst>
              </p:cNvPr>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 name="Google Shape;9165;p65">
              <a:extLst>
                <a:ext uri="{FF2B5EF4-FFF2-40B4-BE49-F238E27FC236}">
                  <a16:creationId xmlns:a16="http://schemas.microsoft.com/office/drawing/2014/main" id="{7C3B7D0B-E05A-EF05-66F3-10DB8A36BA22}"/>
                </a:ext>
              </a:extLst>
            </p:cNvPr>
            <p:cNvGrpSpPr/>
            <p:nvPr/>
          </p:nvGrpSpPr>
          <p:grpSpPr>
            <a:xfrm>
              <a:off x="3685682" y="2845624"/>
              <a:ext cx="29311" cy="45055"/>
              <a:chOff x="3561536" y="2585450"/>
              <a:chExt cx="61539" cy="99045"/>
            </a:xfrm>
          </p:grpSpPr>
          <p:sp>
            <p:nvSpPr>
              <p:cNvPr id="235" name="Google Shape;9166;p65">
                <a:extLst>
                  <a:ext uri="{FF2B5EF4-FFF2-40B4-BE49-F238E27FC236}">
                    <a16:creationId xmlns:a16="http://schemas.microsoft.com/office/drawing/2014/main" id="{4DC03A19-3B1F-0B12-83CA-7C4529F3928B}"/>
                  </a:ext>
                </a:extLst>
              </p:cNvPr>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 name="Google Shape;9167;p65">
                <a:extLst>
                  <a:ext uri="{FF2B5EF4-FFF2-40B4-BE49-F238E27FC236}">
                    <a16:creationId xmlns:a16="http://schemas.microsoft.com/office/drawing/2014/main" id="{DF2BADB0-A6D8-890C-4A53-EA25F00271E5}"/>
                  </a:ext>
                </a:extLst>
              </p:cNvPr>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0" name="Google Shape;9168;p65">
              <a:extLst>
                <a:ext uri="{FF2B5EF4-FFF2-40B4-BE49-F238E27FC236}">
                  <a16:creationId xmlns:a16="http://schemas.microsoft.com/office/drawing/2014/main" id="{7733C50C-81AD-E298-6A81-7BED577C5012}"/>
                </a:ext>
              </a:extLst>
            </p:cNvPr>
            <p:cNvGrpSpPr/>
            <p:nvPr/>
          </p:nvGrpSpPr>
          <p:grpSpPr>
            <a:xfrm>
              <a:off x="3849905" y="2572252"/>
              <a:ext cx="74339" cy="119559"/>
              <a:chOff x="3906325" y="1984500"/>
              <a:chExt cx="156075" cy="262825"/>
            </a:xfrm>
          </p:grpSpPr>
          <p:sp>
            <p:nvSpPr>
              <p:cNvPr id="233" name="Google Shape;9169;p65">
                <a:extLst>
                  <a:ext uri="{FF2B5EF4-FFF2-40B4-BE49-F238E27FC236}">
                    <a16:creationId xmlns:a16="http://schemas.microsoft.com/office/drawing/2014/main" id="{675C416F-89E5-5BA6-47B7-2873FA233EDB}"/>
                  </a:ext>
                </a:extLst>
              </p:cNvPr>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4" name="Google Shape;9170;p65">
                <a:extLst>
                  <a:ext uri="{FF2B5EF4-FFF2-40B4-BE49-F238E27FC236}">
                    <a16:creationId xmlns:a16="http://schemas.microsoft.com/office/drawing/2014/main" id="{6C1BC1EA-F12F-E65E-EECE-19FFADBCB595}"/>
                  </a:ext>
                </a:extLst>
              </p:cNvPr>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 name="Google Shape;9171;p65">
              <a:extLst>
                <a:ext uri="{FF2B5EF4-FFF2-40B4-BE49-F238E27FC236}">
                  <a16:creationId xmlns:a16="http://schemas.microsoft.com/office/drawing/2014/main" id="{A62F8866-268E-DDE7-8000-BFD9742410C9}"/>
                </a:ext>
              </a:extLst>
            </p:cNvPr>
            <p:cNvGrpSpPr/>
            <p:nvPr/>
          </p:nvGrpSpPr>
          <p:grpSpPr>
            <a:xfrm>
              <a:off x="2654821" y="2414345"/>
              <a:ext cx="667570" cy="558731"/>
              <a:chOff x="1397225" y="1637375"/>
              <a:chExt cx="1401575" cy="1228250"/>
            </a:xfrm>
          </p:grpSpPr>
          <p:sp>
            <p:nvSpPr>
              <p:cNvPr id="229" name="Google Shape;9172;p65">
                <a:extLst>
                  <a:ext uri="{FF2B5EF4-FFF2-40B4-BE49-F238E27FC236}">
                    <a16:creationId xmlns:a16="http://schemas.microsoft.com/office/drawing/2014/main" id="{2A721B03-DB1E-F363-D23A-A8D5127E1D65}"/>
                  </a:ext>
                </a:extLst>
              </p:cNvPr>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0" name="Google Shape;9173;p65">
                <a:extLst>
                  <a:ext uri="{FF2B5EF4-FFF2-40B4-BE49-F238E27FC236}">
                    <a16:creationId xmlns:a16="http://schemas.microsoft.com/office/drawing/2014/main" id="{23ABB31F-D916-7314-0183-144F9F2BF8C6}"/>
                  </a:ext>
                </a:extLst>
              </p:cNvPr>
              <p:cNvGrpSpPr/>
              <p:nvPr/>
            </p:nvGrpSpPr>
            <p:grpSpPr>
              <a:xfrm>
                <a:off x="1397225" y="1637375"/>
                <a:ext cx="1398775" cy="1228250"/>
                <a:chOff x="1397225" y="1637375"/>
                <a:chExt cx="1398775" cy="1228250"/>
              </a:xfrm>
            </p:grpSpPr>
            <p:sp>
              <p:nvSpPr>
                <p:cNvPr id="231" name="Google Shape;9174;p65">
                  <a:extLst>
                    <a:ext uri="{FF2B5EF4-FFF2-40B4-BE49-F238E27FC236}">
                      <a16:creationId xmlns:a16="http://schemas.microsoft.com/office/drawing/2014/main" id="{4E4EA3AC-91A9-F54B-11BF-4D77C9ACA55F}"/>
                    </a:ext>
                  </a:extLst>
                </p:cNvPr>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 name="Google Shape;9175;p65">
                  <a:extLst>
                    <a:ext uri="{FF2B5EF4-FFF2-40B4-BE49-F238E27FC236}">
                      <a16:creationId xmlns:a16="http://schemas.microsoft.com/office/drawing/2014/main" id="{D12CEEAA-EA31-D31C-C54C-560F12667FE3}"/>
                    </a:ext>
                  </a:extLst>
                </p:cNvPr>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 name="Google Shape;9176;p65">
              <a:extLst>
                <a:ext uri="{FF2B5EF4-FFF2-40B4-BE49-F238E27FC236}">
                  <a16:creationId xmlns:a16="http://schemas.microsoft.com/office/drawing/2014/main" id="{5FCC21FE-E741-DAE0-6988-6D5EC07BEF4E}"/>
                </a:ext>
              </a:extLst>
            </p:cNvPr>
            <p:cNvGrpSpPr/>
            <p:nvPr/>
          </p:nvGrpSpPr>
          <p:grpSpPr>
            <a:xfrm>
              <a:off x="3230417" y="3103734"/>
              <a:ext cx="282982" cy="280332"/>
              <a:chOff x="2605700" y="3152850"/>
              <a:chExt cx="594125" cy="616250"/>
            </a:xfrm>
          </p:grpSpPr>
          <p:sp>
            <p:nvSpPr>
              <p:cNvPr id="227" name="Google Shape;9177;p65">
                <a:extLst>
                  <a:ext uri="{FF2B5EF4-FFF2-40B4-BE49-F238E27FC236}">
                    <a16:creationId xmlns:a16="http://schemas.microsoft.com/office/drawing/2014/main" id="{5A73C81A-DCFB-980A-19C3-A1399585485B}"/>
                  </a:ext>
                </a:extLst>
              </p:cNvPr>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8" name="Google Shape;9178;p65">
                <a:extLst>
                  <a:ext uri="{FF2B5EF4-FFF2-40B4-BE49-F238E27FC236}">
                    <a16:creationId xmlns:a16="http://schemas.microsoft.com/office/drawing/2014/main" id="{9E9E0372-092F-A275-3AA3-AE156B720BEE}"/>
                  </a:ext>
                </a:extLst>
              </p:cNvPr>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13" name="Google Shape;9179;p65">
              <a:extLst>
                <a:ext uri="{FF2B5EF4-FFF2-40B4-BE49-F238E27FC236}">
                  <a16:creationId xmlns:a16="http://schemas.microsoft.com/office/drawing/2014/main" id="{EFDC48EB-45FC-6048-BDF9-DCD3CD326E97}"/>
                </a:ext>
              </a:extLst>
            </p:cNvPr>
            <p:cNvGrpSpPr/>
            <p:nvPr/>
          </p:nvGrpSpPr>
          <p:grpSpPr>
            <a:xfrm>
              <a:off x="3265985" y="3226989"/>
              <a:ext cx="87151" cy="346202"/>
              <a:chOff x="2680375" y="3423800"/>
              <a:chExt cx="182975" cy="761050"/>
            </a:xfrm>
          </p:grpSpPr>
          <p:sp>
            <p:nvSpPr>
              <p:cNvPr id="225" name="Google Shape;9180;p65">
                <a:extLst>
                  <a:ext uri="{FF2B5EF4-FFF2-40B4-BE49-F238E27FC236}">
                    <a16:creationId xmlns:a16="http://schemas.microsoft.com/office/drawing/2014/main" id="{5E067CFA-0AED-7DE3-84C0-779374A7E177}"/>
                  </a:ext>
                </a:extLst>
              </p:cNvPr>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6" name="Google Shape;9181;p65">
                <a:extLst>
                  <a:ext uri="{FF2B5EF4-FFF2-40B4-BE49-F238E27FC236}">
                    <a16:creationId xmlns:a16="http://schemas.microsoft.com/office/drawing/2014/main" id="{98AC1241-6CBF-6810-3B6D-A6FE27ADD662}"/>
                  </a:ext>
                </a:extLst>
              </p:cNvPr>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 name="Google Shape;9182;p65">
              <a:extLst>
                <a:ext uri="{FF2B5EF4-FFF2-40B4-BE49-F238E27FC236}">
                  <a16:creationId xmlns:a16="http://schemas.microsoft.com/office/drawing/2014/main" id="{74032A7C-6626-8DCA-4849-77AC76E3B723}"/>
                </a:ext>
              </a:extLst>
            </p:cNvPr>
            <p:cNvGrpSpPr/>
            <p:nvPr/>
          </p:nvGrpSpPr>
          <p:grpSpPr>
            <a:xfrm>
              <a:off x="3855466" y="3289811"/>
              <a:ext cx="112514" cy="94210"/>
              <a:chOff x="3918000" y="3561900"/>
              <a:chExt cx="236225" cy="207100"/>
            </a:xfrm>
          </p:grpSpPr>
          <p:sp>
            <p:nvSpPr>
              <p:cNvPr id="223" name="Google Shape;9183;p65">
                <a:extLst>
                  <a:ext uri="{FF2B5EF4-FFF2-40B4-BE49-F238E27FC236}">
                    <a16:creationId xmlns:a16="http://schemas.microsoft.com/office/drawing/2014/main" id="{4997AC7B-83E6-8E6E-1717-0C5B56682F11}"/>
                  </a:ext>
                </a:extLst>
              </p:cNvPr>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4" name="Google Shape;9184;p65">
                <a:extLst>
                  <a:ext uri="{FF2B5EF4-FFF2-40B4-BE49-F238E27FC236}">
                    <a16:creationId xmlns:a16="http://schemas.microsoft.com/office/drawing/2014/main" id="{E425F9CE-D8E3-C58B-1952-B9579BB394DE}"/>
                  </a:ext>
                </a:extLst>
              </p:cNvPr>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5" name="Google Shape;9185;p65">
              <a:extLst>
                <a:ext uri="{FF2B5EF4-FFF2-40B4-BE49-F238E27FC236}">
                  <a16:creationId xmlns:a16="http://schemas.microsoft.com/office/drawing/2014/main" id="{7AE62C43-762B-8BEA-48F2-E17A3B6105B2}"/>
                </a:ext>
              </a:extLst>
            </p:cNvPr>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 name="Google Shape;9186;p65">
              <a:extLst>
                <a:ext uri="{FF2B5EF4-FFF2-40B4-BE49-F238E27FC236}">
                  <a16:creationId xmlns:a16="http://schemas.microsoft.com/office/drawing/2014/main" id="{900A631F-93EF-C70C-411B-5F071C3ADE5E}"/>
                </a:ext>
              </a:extLst>
            </p:cNvPr>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 name="Google Shape;9187;p65">
              <a:extLst>
                <a:ext uri="{FF2B5EF4-FFF2-40B4-BE49-F238E27FC236}">
                  <a16:creationId xmlns:a16="http://schemas.microsoft.com/office/drawing/2014/main" id="{B5B92914-6F3B-610F-BB65-D626903F58CE}"/>
                </a:ext>
              </a:extLst>
            </p:cNvPr>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18" name="Google Shape;9188;p65">
              <a:extLst>
                <a:ext uri="{FF2B5EF4-FFF2-40B4-BE49-F238E27FC236}">
                  <a16:creationId xmlns:a16="http://schemas.microsoft.com/office/drawing/2014/main" id="{5F1A8B3C-CCB1-1664-2F11-E24596E51A4C}"/>
                </a:ext>
              </a:extLst>
            </p:cNvPr>
            <p:cNvGrpSpPr/>
            <p:nvPr/>
          </p:nvGrpSpPr>
          <p:grpSpPr>
            <a:xfrm>
              <a:off x="2905224" y="2311071"/>
              <a:ext cx="596721" cy="528992"/>
              <a:chOff x="1922950" y="1410350"/>
              <a:chExt cx="1252825" cy="1162875"/>
            </a:xfrm>
          </p:grpSpPr>
          <p:sp>
            <p:nvSpPr>
              <p:cNvPr id="207" name="Google Shape;9189;p65">
                <a:extLst>
                  <a:ext uri="{FF2B5EF4-FFF2-40B4-BE49-F238E27FC236}">
                    <a16:creationId xmlns:a16="http://schemas.microsoft.com/office/drawing/2014/main" id="{66E4461D-84F8-3DAE-910B-71A550AD2EF4}"/>
                  </a:ext>
                </a:extLst>
              </p:cNvPr>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 name="Google Shape;9190;p65">
                <a:extLst>
                  <a:ext uri="{FF2B5EF4-FFF2-40B4-BE49-F238E27FC236}">
                    <a16:creationId xmlns:a16="http://schemas.microsoft.com/office/drawing/2014/main" id="{E76612DC-22E3-19FF-2FAE-D5A29ADB21E1}"/>
                  </a:ext>
                </a:extLst>
              </p:cNvPr>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 name="Google Shape;9191;p65">
                <a:extLst>
                  <a:ext uri="{FF2B5EF4-FFF2-40B4-BE49-F238E27FC236}">
                    <a16:creationId xmlns:a16="http://schemas.microsoft.com/office/drawing/2014/main" id="{6D8B3A9C-5E1D-74B6-2C27-531E3390FEDD}"/>
                  </a:ext>
                </a:extLst>
              </p:cNvPr>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 name="Google Shape;9192;p65">
                <a:extLst>
                  <a:ext uri="{FF2B5EF4-FFF2-40B4-BE49-F238E27FC236}">
                    <a16:creationId xmlns:a16="http://schemas.microsoft.com/office/drawing/2014/main" id="{6DA94870-6E1C-42ED-65B7-7B089985CDB2}"/>
                  </a:ext>
                </a:extLst>
              </p:cNvPr>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 name="Google Shape;9193;p65">
                <a:extLst>
                  <a:ext uri="{FF2B5EF4-FFF2-40B4-BE49-F238E27FC236}">
                    <a16:creationId xmlns:a16="http://schemas.microsoft.com/office/drawing/2014/main" id="{CD45113B-C521-00B8-BCD5-96C150F5B249}"/>
                  </a:ext>
                </a:extLst>
              </p:cNvPr>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 name="Google Shape;9194;p65">
                <a:extLst>
                  <a:ext uri="{FF2B5EF4-FFF2-40B4-BE49-F238E27FC236}">
                    <a16:creationId xmlns:a16="http://schemas.microsoft.com/office/drawing/2014/main" id="{BD7C0A51-3263-54DA-E7C2-4AA4CC3BC524}"/>
                  </a:ext>
                </a:extLst>
              </p:cNvPr>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 name="Google Shape;9195;p65">
                <a:extLst>
                  <a:ext uri="{FF2B5EF4-FFF2-40B4-BE49-F238E27FC236}">
                    <a16:creationId xmlns:a16="http://schemas.microsoft.com/office/drawing/2014/main" id="{D0162F72-D9EC-7F36-F522-CE9101CA2B67}"/>
                  </a:ext>
                </a:extLst>
              </p:cNvPr>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 name="Google Shape;9196;p65">
                <a:extLst>
                  <a:ext uri="{FF2B5EF4-FFF2-40B4-BE49-F238E27FC236}">
                    <a16:creationId xmlns:a16="http://schemas.microsoft.com/office/drawing/2014/main" id="{74FAB83C-431E-E2BB-B7AA-BEB7A81F62FC}"/>
                  </a:ext>
                </a:extLst>
              </p:cNvPr>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 name="Google Shape;9197;p65">
                <a:extLst>
                  <a:ext uri="{FF2B5EF4-FFF2-40B4-BE49-F238E27FC236}">
                    <a16:creationId xmlns:a16="http://schemas.microsoft.com/office/drawing/2014/main" id="{A8F4BE2B-D943-B342-AE72-BDAC666CF417}"/>
                  </a:ext>
                </a:extLst>
              </p:cNvPr>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 name="Google Shape;9198;p65">
                <a:extLst>
                  <a:ext uri="{FF2B5EF4-FFF2-40B4-BE49-F238E27FC236}">
                    <a16:creationId xmlns:a16="http://schemas.microsoft.com/office/drawing/2014/main" id="{A834FB96-3292-66AB-0CC1-FD6A69869B45}"/>
                  </a:ext>
                </a:extLst>
              </p:cNvPr>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 name="Google Shape;9199;p65">
                <a:extLst>
                  <a:ext uri="{FF2B5EF4-FFF2-40B4-BE49-F238E27FC236}">
                    <a16:creationId xmlns:a16="http://schemas.microsoft.com/office/drawing/2014/main" id="{2F18718D-0C2E-5843-B72F-7C6950034DEF}"/>
                  </a:ext>
                </a:extLst>
              </p:cNvPr>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8" name="Google Shape;9200;p65">
                <a:extLst>
                  <a:ext uri="{FF2B5EF4-FFF2-40B4-BE49-F238E27FC236}">
                    <a16:creationId xmlns:a16="http://schemas.microsoft.com/office/drawing/2014/main" id="{CEF76D25-B16D-FBE4-1B19-A096EB52A7B0}"/>
                  </a:ext>
                </a:extLst>
              </p:cNvPr>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9" name="Google Shape;9201;p65">
                <a:extLst>
                  <a:ext uri="{FF2B5EF4-FFF2-40B4-BE49-F238E27FC236}">
                    <a16:creationId xmlns:a16="http://schemas.microsoft.com/office/drawing/2014/main" id="{1F01A998-DA32-634C-D555-C013A6BB8617}"/>
                  </a:ext>
                </a:extLst>
              </p:cNvPr>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0" name="Google Shape;9202;p65">
                <a:extLst>
                  <a:ext uri="{FF2B5EF4-FFF2-40B4-BE49-F238E27FC236}">
                    <a16:creationId xmlns:a16="http://schemas.microsoft.com/office/drawing/2014/main" id="{CBEB1D4F-59DB-C189-0295-5FAF6F0D9A43}"/>
                  </a:ext>
                </a:extLst>
              </p:cNvPr>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1" name="Google Shape;9203;p65">
                <a:extLst>
                  <a:ext uri="{FF2B5EF4-FFF2-40B4-BE49-F238E27FC236}">
                    <a16:creationId xmlns:a16="http://schemas.microsoft.com/office/drawing/2014/main" id="{F653EBEB-32E2-6936-D5BB-86DA5162848D}"/>
                  </a:ext>
                </a:extLst>
              </p:cNvPr>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2" name="Google Shape;9204;p65">
                <a:extLst>
                  <a:ext uri="{FF2B5EF4-FFF2-40B4-BE49-F238E27FC236}">
                    <a16:creationId xmlns:a16="http://schemas.microsoft.com/office/drawing/2014/main" id="{1E0F97BF-84F9-D793-7765-D94640260BD3}"/>
                  </a:ext>
                </a:extLst>
              </p:cNvPr>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19" name="Google Shape;9205;p65">
              <a:extLst>
                <a:ext uri="{FF2B5EF4-FFF2-40B4-BE49-F238E27FC236}">
                  <a16:creationId xmlns:a16="http://schemas.microsoft.com/office/drawing/2014/main" id="{7DF9E457-9236-0662-EC9A-C8F7641006A6}"/>
                </a:ext>
              </a:extLst>
            </p:cNvPr>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 name="Google Shape;9206;p65">
              <a:extLst>
                <a:ext uri="{FF2B5EF4-FFF2-40B4-BE49-F238E27FC236}">
                  <a16:creationId xmlns:a16="http://schemas.microsoft.com/office/drawing/2014/main" id="{92CC4C51-7C82-8DCD-2BBA-F84672922346}"/>
                </a:ext>
              </a:extLst>
            </p:cNvPr>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 name="Google Shape;9207;p65">
              <a:extLst>
                <a:ext uri="{FF2B5EF4-FFF2-40B4-BE49-F238E27FC236}">
                  <a16:creationId xmlns:a16="http://schemas.microsoft.com/office/drawing/2014/main" id="{78F8A51A-9C37-0EB0-1DEA-A4E633F0FE5E}"/>
                </a:ext>
              </a:extLst>
            </p:cNvPr>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 name="Google Shape;9208;p65">
              <a:extLst>
                <a:ext uri="{FF2B5EF4-FFF2-40B4-BE49-F238E27FC236}">
                  <a16:creationId xmlns:a16="http://schemas.microsoft.com/office/drawing/2014/main" id="{58A1C6F0-8F72-430A-5FE6-C511AE0CF00C}"/>
                </a:ext>
              </a:extLst>
            </p:cNvPr>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 name="Google Shape;9209;p65">
              <a:extLst>
                <a:ext uri="{FF2B5EF4-FFF2-40B4-BE49-F238E27FC236}">
                  <a16:creationId xmlns:a16="http://schemas.microsoft.com/office/drawing/2014/main" id="{DD452540-BCB0-95F2-A0F7-D2E4DC3952AF}"/>
                </a:ext>
              </a:extLst>
            </p:cNvPr>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 name="Google Shape;9210;p65">
              <a:extLst>
                <a:ext uri="{FF2B5EF4-FFF2-40B4-BE49-F238E27FC236}">
                  <a16:creationId xmlns:a16="http://schemas.microsoft.com/office/drawing/2014/main" id="{4CE4225D-FBD6-7BC5-0A7E-2EBA5D4FB0F5}"/>
                </a:ext>
              </a:extLst>
            </p:cNvPr>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 name="Google Shape;9211;p65">
              <a:extLst>
                <a:ext uri="{FF2B5EF4-FFF2-40B4-BE49-F238E27FC236}">
                  <a16:creationId xmlns:a16="http://schemas.microsoft.com/office/drawing/2014/main" id="{D43363C2-D335-A009-D2E0-FC0F8B2AC7DB}"/>
                </a:ext>
              </a:extLst>
            </p:cNvPr>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 name="Google Shape;9212;p65">
              <a:extLst>
                <a:ext uri="{FF2B5EF4-FFF2-40B4-BE49-F238E27FC236}">
                  <a16:creationId xmlns:a16="http://schemas.microsoft.com/office/drawing/2014/main" id="{3DE425C4-7814-A592-68E8-8E385D0AEF91}"/>
                </a:ext>
              </a:extLst>
            </p:cNvPr>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 name="Google Shape;9213;p65">
              <a:extLst>
                <a:ext uri="{FF2B5EF4-FFF2-40B4-BE49-F238E27FC236}">
                  <a16:creationId xmlns:a16="http://schemas.microsoft.com/office/drawing/2014/main" id="{0C1E2649-DA22-958D-5F6F-87BBA3400551}"/>
                </a:ext>
              </a:extLst>
            </p:cNvPr>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 name="Google Shape;9214;p65">
              <a:extLst>
                <a:ext uri="{FF2B5EF4-FFF2-40B4-BE49-F238E27FC236}">
                  <a16:creationId xmlns:a16="http://schemas.microsoft.com/office/drawing/2014/main" id="{C439CD1E-05D5-570D-5120-00DA011B9CCF}"/>
                </a:ext>
              </a:extLst>
            </p:cNvPr>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 name="Google Shape;9215;p65">
              <a:extLst>
                <a:ext uri="{FF2B5EF4-FFF2-40B4-BE49-F238E27FC236}">
                  <a16:creationId xmlns:a16="http://schemas.microsoft.com/office/drawing/2014/main" id="{FCE03BC7-F20F-589B-F3C5-A6EE07831E46}"/>
                </a:ext>
              </a:extLst>
            </p:cNvPr>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 name="Google Shape;9216;p65">
              <a:extLst>
                <a:ext uri="{FF2B5EF4-FFF2-40B4-BE49-F238E27FC236}">
                  <a16:creationId xmlns:a16="http://schemas.microsoft.com/office/drawing/2014/main" id="{3B0AC10E-8D91-22AA-2DD8-44C997AF4C9F}"/>
                </a:ext>
              </a:extLst>
            </p:cNvPr>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 name="Google Shape;9217;p65">
              <a:extLst>
                <a:ext uri="{FF2B5EF4-FFF2-40B4-BE49-F238E27FC236}">
                  <a16:creationId xmlns:a16="http://schemas.microsoft.com/office/drawing/2014/main" id="{02550BBA-8BBB-C473-A39C-7DB80AE7A05E}"/>
                </a:ext>
              </a:extLst>
            </p:cNvPr>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 name="Google Shape;9218;p65">
              <a:extLst>
                <a:ext uri="{FF2B5EF4-FFF2-40B4-BE49-F238E27FC236}">
                  <a16:creationId xmlns:a16="http://schemas.microsoft.com/office/drawing/2014/main" id="{2D1E2565-4D08-E7BC-DAD0-3B9132B6EBC8}"/>
                </a:ext>
              </a:extLst>
            </p:cNvPr>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 name="Google Shape;9219;p65">
              <a:extLst>
                <a:ext uri="{FF2B5EF4-FFF2-40B4-BE49-F238E27FC236}">
                  <a16:creationId xmlns:a16="http://schemas.microsoft.com/office/drawing/2014/main" id="{E702F49E-3CF1-CFC9-B9FC-0C335644CEB7}"/>
                </a:ext>
              </a:extLst>
            </p:cNvPr>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 name="Google Shape;9220;p65">
              <a:extLst>
                <a:ext uri="{FF2B5EF4-FFF2-40B4-BE49-F238E27FC236}">
                  <a16:creationId xmlns:a16="http://schemas.microsoft.com/office/drawing/2014/main" id="{9C4D2702-8C18-276F-A388-CD54A51A3ED1}"/>
                </a:ext>
              </a:extLst>
            </p:cNvPr>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 name="Google Shape;9221;p65">
              <a:extLst>
                <a:ext uri="{FF2B5EF4-FFF2-40B4-BE49-F238E27FC236}">
                  <a16:creationId xmlns:a16="http://schemas.microsoft.com/office/drawing/2014/main" id="{441FF929-68D8-8430-1961-CCB9B1E23BEA}"/>
                </a:ext>
              </a:extLst>
            </p:cNvPr>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 name="Google Shape;9222;p65">
              <a:extLst>
                <a:ext uri="{FF2B5EF4-FFF2-40B4-BE49-F238E27FC236}">
                  <a16:creationId xmlns:a16="http://schemas.microsoft.com/office/drawing/2014/main" id="{1A799AF4-B587-6BF4-8F67-7AC88131755A}"/>
                </a:ext>
              </a:extLst>
            </p:cNvPr>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 name="Google Shape;9223;p65">
              <a:extLst>
                <a:ext uri="{FF2B5EF4-FFF2-40B4-BE49-F238E27FC236}">
                  <a16:creationId xmlns:a16="http://schemas.microsoft.com/office/drawing/2014/main" id="{432574F7-801A-D382-BB07-5BFE4E66E5FB}"/>
                </a:ext>
              </a:extLst>
            </p:cNvPr>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 name="Google Shape;9224;p65">
              <a:extLst>
                <a:ext uri="{FF2B5EF4-FFF2-40B4-BE49-F238E27FC236}">
                  <a16:creationId xmlns:a16="http://schemas.microsoft.com/office/drawing/2014/main" id="{A0FED0C6-C9C6-18F3-56C4-4EEE847B8CB4}"/>
                </a:ext>
              </a:extLst>
            </p:cNvPr>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39" name="Google Shape;9225;p65">
              <a:extLst>
                <a:ext uri="{FF2B5EF4-FFF2-40B4-BE49-F238E27FC236}">
                  <a16:creationId xmlns:a16="http://schemas.microsoft.com/office/drawing/2014/main" id="{84A09506-5C6C-A2AA-E989-5152CB974B03}"/>
                </a:ext>
              </a:extLst>
            </p:cNvPr>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40" name="Google Shape;9226;p65">
              <a:extLst>
                <a:ext uri="{FF2B5EF4-FFF2-40B4-BE49-F238E27FC236}">
                  <a16:creationId xmlns:a16="http://schemas.microsoft.com/office/drawing/2014/main" id="{6655F401-C5C3-70A7-B803-67093B8EDFE4}"/>
                </a:ext>
              </a:extLst>
            </p:cNvPr>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1" name="Google Shape;9227;p65">
              <a:extLst>
                <a:ext uri="{FF2B5EF4-FFF2-40B4-BE49-F238E27FC236}">
                  <a16:creationId xmlns:a16="http://schemas.microsoft.com/office/drawing/2014/main" id="{91BC976A-73E9-3865-4AF9-4CC48A0B7A63}"/>
                </a:ext>
              </a:extLst>
            </p:cNvPr>
            <p:cNvGrpSpPr/>
            <p:nvPr/>
          </p:nvGrpSpPr>
          <p:grpSpPr>
            <a:xfrm>
              <a:off x="3280929" y="3294542"/>
              <a:ext cx="109894" cy="272224"/>
              <a:chOff x="2711750" y="3572300"/>
              <a:chExt cx="230725" cy="598425"/>
            </a:xfrm>
          </p:grpSpPr>
          <p:sp>
            <p:nvSpPr>
              <p:cNvPr id="205" name="Google Shape;9228;p65">
                <a:extLst>
                  <a:ext uri="{FF2B5EF4-FFF2-40B4-BE49-F238E27FC236}">
                    <a16:creationId xmlns:a16="http://schemas.microsoft.com/office/drawing/2014/main" id="{34D87D76-140B-011E-9AEB-480E2767DBCD}"/>
                  </a:ext>
                </a:extLst>
              </p:cNvPr>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 name="Google Shape;9229;p65">
                <a:extLst>
                  <a:ext uri="{FF2B5EF4-FFF2-40B4-BE49-F238E27FC236}">
                    <a16:creationId xmlns:a16="http://schemas.microsoft.com/office/drawing/2014/main" id="{E00F7B89-8D7A-DAC3-F5C5-9E3BBAA0F488}"/>
                  </a:ext>
                </a:extLst>
              </p:cNvPr>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 name="Google Shape;9230;p65">
              <a:extLst>
                <a:ext uri="{FF2B5EF4-FFF2-40B4-BE49-F238E27FC236}">
                  <a16:creationId xmlns:a16="http://schemas.microsoft.com/office/drawing/2014/main" id="{8F4233E8-371E-550B-5F4B-27DED1E024FC}"/>
                </a:ext>
              </a:extLst>
            </p:cNvPr>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3" name="Google Shape;9231;p65">
              <a:extLst>
                <a:ext uri="{FF2B5EF4-FFF2-40B4-BE49-F238E27FC236}">
                  <a16:creationId xmlns:a16="http://schemas.microsoft.com/office/drawing/2014/main" id="{1AA95697-22B4-9308-29F8-BCA143E3FD9A}"/>
                </a:ext>
              </a:extLst>
            </p:cNvPr>
            <p:cNvGrpSpPr/>
            <p:nvPr/>
          </p:nvGrpSpPr>
          <p:grpSpPr>
            <a:xfrm>
              <a:off x="3790439" y="2408636"/>
              <a:ext cx="73017" cy="75684"/>
              <a:chOff x="3781475" y="1624825"/>
              <a:chExt cx="153300" cy="166375"/>
            </a:xfrm>
          </p:grpSpPr>
          <p:sp>
            <p:nvSpPr>
              <p:cNvPr id="201" name="Google Shape;9232;p65">
                <a:extLst>
                  <a:ext uri="{FF2B5EF4-FFF2-40B4-BE49-F238E27FC236}">
                    <a16:creationId xmlns:a16="http://schemas.microsoft.com/office/drawing/2014/main" id="{3B895063-6170-E797-2EBB-49EE6B827402}"/>
                  </a:ext>
                </a:extLst>
              </p:cNvPr>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2" name="Google Shape;9233;p65">
                <a:extLst>
                  <a:ext uri="{FF2B5EF4-FFF2-40B4-BE49-F238E27FC236}">
                    <a16:creationId xmlns:a16="http://schemas.microsoft.com/office/drawing/2014/main" id="{2938F005-07A5-C2DE-134C-94A024E6FD25}"/>
                  </a:ext>
                </a:extLst>
              </p:cNvPr>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 name="Google Shape;9234;p65">
                <a:extLst>
                  <a:ext uri="{FF2B5EF4-FFF2-40B4-BE49-F238E27FC236}">
                    <a16:creationId xmlns:a16="http://schemas.microsoft.com/office/drawing/2014/main" id="{D06DE5B2-F345-69C5-3DDC-19FEFF421EA7}"/>
                  </a:ext>
                </a:extLst>
              </p:cNvPr>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 name="Google Shape;9235;p65">
                <a:extLst>
                  <a:ext uri="{FF2B5EF4-FFF2-40B4-BE49-F238E27FC236}">
                    <a16:creationId xmlns:a16="http://schemas.microsoft.com/office/drawing/2014/main" id="{5076DF90-1A10-AFDA-3ED9-538EB64CE467}"/>
                  </a:ext>
                </a:extLst>
              </p:cNvPr>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4" name="Google Shape;9236;p65">
              <a:extLst>
                <a:ext uri="{FF2B5EF4-FFF2-40B4-BE49-F238E27FC236}">
                  <a16:creationId xmlns:a16="http://schemas.microsoft.com/office/drawing/2014/main" id="{37B8A985-860E-55C6-CDBA-7C83E3E2BC6B}"/>
                </a:ext>
              </a:extLst>
            </p:cNvPr>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 name="Google Shape;9237;p65">
              <a:extLst>
                <a:ext uri="{FF2B5EF4-FFF2-40B4-BE49-F238E27FC236}">
                  <a16:creationId xmlns:a16="http://schemas.microsoft.com/office/drawing/2014/main" id="{81A7E98A-FFA0-3B32-DBA6-6375E0A276AE}"/>
                </a:ext>
              </a:extLst>
            </p:cNvPr>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 name="Google Shape;9238;p65">
              <a:extLst>
                <a:ext uri="{FF2B5EF4-FFF2-40B4-BE49-F238E27FC236}">
                  <a16:creationId xmlns:a16="http://schemas.microsoft.com/office/drawing/2014/main" id="{4224E712-793C-6195-2915-1E6BD5559B56}"/>
                </a:ext>
              </a:extLst>
            </p:cNvPr>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 name="Google Shape;9239;p65">
              <a:extLst>
                <a:ext uri="{FF2B5EF4-FFF2-40B4-BE49-F238E27FC236}">
                  <a16:creationId xmlns:a16="http://schemas.microsoft.com/office/drawing/2014/main" id="{D52D66CF-AE8C-DA03-ED8E-E7E7E26CC73F}"/>
                </a:ext>
              </a:extLst>
            </p:cNvPr>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 name="Google Shape;9240;p65">
              <a:extLst>
                <a:ext uri="{FF2B5EF4-FFF2-40B4-BE49-F238E27FC236}">
                  <a16:creationId xmlns:a16="http://schemas.microsoft.com/office/drawing/2014/main" id="{E058F1B8-4043-DDB6-C5F9-E5FF1A743791}"/>
                </a:ext>
              </a:extLst>
            </p:cNvPr>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 name="Google Shape;9241;p65">
              <a:extLst>
                <a:ext uri="{FF2B5EF4-FFF2-40B4-BE49-F238E27FC236}">
                  <a16:creationId xmlns:a16="http://schemas.microsoft.com/office/drawing/2014/main" id="{F1375132-99DF-3A50-FDA4-00930AFF0F11}"/>
                </a:ext>
              </a:extLst>
            </p:cNvPr>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 name="Google Shape;9242;p65">
              <a:extLst>
                <a:ext uri="{FF2B5EF4-FFF2-40B4-BE49-F238E27FC236}">
                  <a16:creationId xmlns:a16="http://schemas.microsoft.com/office/drawing/2014/main" id="{EEBF8462-76FC-A4C9-751E-E38CC19388E9}"/>
                </a:ext>
              </a:extLst>
            </p:cNvPr>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51" name="Google Shape;9243;p65">
              <a:extLst>
                <a:ext uri="{FF2B5EF4-FFF2-40B4-BE49-F238E27FC236}">
                  <a16:creationId xmlns:a16="http://schemas.microsoft.com/office/drawing/2014/main" id="{DEE2A00F-B28C-57EC-A1BC-58CF1786FE1B}"/>
                </a:ext>
              </a:extLst>
            </p:cNvPr>
            <p:cNvGrpSpPr/>
            <p:nvPr/>
          </p:nvGrpSpPr>
          <p:grpSpPr>
            <a:xfrm>
              <a:off x="4403342" y="3107749"/>
              <a:ext cx="316680" cy="101374"/>
              <a:chOff x="5068275" y="3161675"/>
              <a:chExt cx="664875" cy="222850"/>
            </a:xfrm>
          </p:grpSpPr>
          <p:sp>
            <p:nvSpPr>
              <p:cNvPr id="197" name="Google Shape;9244;p65">
                <a:extLst>
                  <a:ext uri="{FF2B5EF4-FFF2-40B4-BE49-F238E27FC236}">
                    <a16:creationId xmlns:a16="http://schemas.microsoft.com/office/drawing/2014/main" id="{064F7823-F7D5-1DC5-FA69-A954D2E7E298}"/>
                  </a:ext>
                </a:extLst>
              </p:cNvPr>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8" name="Google Shape;9245;p65">
                <a:extLst>
                  <a:ext uri="{FF2B5EF4-FFF2-40B4-BE49-F238E27FC236}">
                    <a16:creationId xmlns:a16="http://schemas.microsoft.com/office/drawing/2014/main" id="{7E8406C9-5A46-2C7F-E06F-414652DC49C4}"/>
                  </a:ext>
                </a:extLst>
              </p:cNvPr>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 name="Google Shape;9246;p65">
                <a:extLst>
                  <a:ext uri="{FF2B5EF4-FFF2-40B4-BE49-F238E27FC236}">
                    <a16:creationId xmlns:a16="http://schemas.microsoft.com/office/drawing/2014/main" id="{E29345B8-1905-6E69-3E65-4D0D9ADA1CB9}"/>
                  </a:ext>
                </a:extLst>
              </p:cNvPr>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0" name="Google Shape;9247;p65">
                <a:extLst>
                  <a:ext uri="{FF2B5EF4-FFF2-40B4-BE49-F238E27FC236}">
                    <a16:creationId xmlns:a16="http://schemas.microsoft.com/office/drawing/2014/main" id="{BBCA69E5-F767-55BC-F0E9-F82E5FEA0952}"/>
                  </a:ext>
                </a:extLst>
              </p:cNvPr>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52" name="Google Shape;9248;p65">
              <a:extLst>
                <a:ext uri="{FF2B5EF4-FFF2-40B4-BE49-F238E27FC236}">
                  <a16:creationId xmlns:a16="http://schemas.microsoft.com/office/drawing/2014/main" id="{3EF1C8AB-C700-A1B2-D64A-36008F097D22}"/>
                </a:ext>
              </a:extLst>
            </p:cNvPr>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 name="Google Shape;9249;p65">
              <a:extLst>
                <a:ext uri="{FF2B5EF4-FFF2-40B4-BE49-F238E27FC236}">
                  <a16:creationId xmlns:a16="http://schemas.microsoft.com/office/drawing/2014/main" id="{A0FAD379-B62E-377C-4007-F8D3E7F2E120}"/>
                </a:ext>
              </a:extLst>
            </p:cNvPr>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 name="Google Shape;9250;p65">
              <a:extLst>
                <a:ext uri="{FF2B5EF4-FFF2-40B4-BE49-F238E27FC236}">
                  <a16:creationId xmlns:a16="http://schemas.microsoft.com/office/drawing/2014/main" id="{70DB68FD-DBAF-6DAF-4776-30599A544873}"/>
                </a:ext>
              </a:extLst>
            </p:cNvPr>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 name="Google Shape;9251;p65">
              <a:extLst>
                <a:ext uri="{FF2B5EF4-FFF2-40B4-BE49-F238E27FC236}">
                  <a16:creationId xmlns:a16="http://schemas.microsoft.com/office/drawing/2014/main" id="{F5D7E06E-5738-C505-CEF5-7972BA264332}"/>
                </a:ext>
              </a:extLst>
            </p:cNvPr>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 name="Google Shape;9252;p65">
              <a:extLst>
                <a:ext uri="{FF2B5EF4-FFF2-40B4-BE49-F238E27FC236}">
                  <a16:creationId xmlns:a16="http://schemas.microsoft.com/office/drawing/2014/main" id="{0C19CFCA-08BE-F19C-A2AE-4F791C118783}"/>
                </a:ext>
              </a:extLst>
            </p:cNvPr>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 name="Google Shape;9253;p65">
              <a:extLst>
                <a:ext uri="{FF2B5EF4-FFF2-40B4-BE49-F238E27FC236}">
                  <a16:creationId xmlns:a16="http://schemas.microsoft.com/office/drawing/2014/main" id="{31708497-2336-FA30-F77F-197E15D77173}"/>
                </a:ext>
              </a:extLst>
            </p:cNvPr>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 name="Google Shape;9254;p65">
              <a:extLst>
                <a:ext uri="{FF2B5EF4-FFF2-40B4-BE49-F238E27FC236}">
                  <a16:creationId xmlns:a16="http://schemas.microsoft.com/office/drawing/2014/main" id="{530AB627-C63F-F005-A081-7E113F8DB9D9}"/>
                </a:ext>
              </a:extLst>
            </p:cNvPr>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 name="Google Shape;9255;p65">
              <a:extLst>
                <a:ext uri="{FF2B5EF4-FFF2-40B4-BE49-F238E27FC236}">
                  <a16:creationId xmlns:a16="http://schemas.microsoft.com/office/drawing/2014/main" id="{52C46680-59EA-1124-756F-F7A00DB6D9D7}"/>
                </a:ext>
              </a:extLst>
            </p:cNvPr>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 name="Google Shape;9256;p65">
              <a:extLst>
                <a:ext uri="{FF2B5EF4-FFF2-40B4-BE49-F238E27FC236}">
                  <a16:creationId xmlns:a16="http://schemas.microsoft.com/office/drawing/2014/main" id="{8E450477-858E-DC9D-D051-68570B40EB6F}"/>
                </a:ext>
              </a:extLst>
            </p:cNvPr>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 name="Google Shape;9257;p65">
              <a:extLst>
                <a:ext uri="{FF2B5EF4-FFF2-40B4-BE49-F238E27FC236}">
                  <a16:creationId xmlns:a16="http://schemas.microsoft.com/office/drawing/2014/main" id="{DF3AB6DF-80BE-73CE-C3DA-5E5A6D04C4E9}"/>
                </a:ext>
              </a:extLst>
            </p:cNvPr>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 name="Google Shape;9258;p65">
              <a:extLst>
                <a:ext uri="{FF2B5EF4-FFF2-40B4-BE49-F238E27FC236}">
                  <a16:creationId xmlns:a16="http://schemas.microsoft.com/office/drawing/2014/main" id="{CA16A680-1960-839C-F883-E04EC6FBF24F}"/>
                </a:ext>
              </a:extLst>
            </p:cNvPr>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 name="Google Shape;9259;p65">
              <a:extLst>
                <a:ext uri="{FF2B5EF4-FFF2-40B4-BE49-F238E27FC236}">
                  <a16:creationId xmlns:a16="http://schemas.microsoft.com/office/drawing/2014/main" id="{7F1F1368-F8A3-9BD6-4809-15981590960E}"/>
                </a:ext>
              </a:extLst>
            </p:cNvPr>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 name="Google Shape;9260;p65">
              <a:extLst>
                <a:ext uri="{FF2B5EF4-FFF2-40B4-BE49-F238E27FC236}">
                  <a16:creationId xmlns:a16="http://schemas.microsoft.com/office/drawing/2014/main" id="{4F304FD7-C952-D654-838B-6F01B0F8D177}"/>
                </a:ext>
              </a:extLst>
            </p:cNvPr>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 name="Google Shape;9261;p65">
              <a:extLst>
                <a:ext uri="{FF2B5EF4-FFF2-40B4-BE49-F238E27FC236}">
                  <a16:creationId xmlns:a16="http://schemas.microsoft.com/office/drawing/2014/main" id="{D91D2171-CDFD-B294-A80C-84B39C71E574}"/>
                </a:ext>
              </a:extLst>
            </p:cNvPr>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 name="Google Shape;9262;p65">
              <a:extLst>
                <a:ext uri="{FF2B5EF4-FFF2-40B4-BE49-F238E27FC236}">
                  <a16:creationId xmlns:a16="http://schemas.microsoft.com/office/drawing/2014/main" id="{B0559CCA-B673-6881-C0C3-69CDAF189FF9}"/>
                </a:ext>
              </a:extLst>
            </p:cNvPr>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 name="Google Shape;9263;p65">
              <a:extLst>
                <a:ext uri="{FF2B5EF4-FFF2-40B4-BE49-F238E27FC236}">
                  <a16:creationId xmlns:a16="http://schemas.microsoft.com/office/drawing/2014/main" id="{266E1D4B-685E-4B4C-3FA9-13B589C643E2}"/>
                </a:ext>
              </a:extLst>
            </p:cNvPr>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 name="Google Shape;9264;p65">
              <a:extLst>
                <a:ext uri="{FF2B5EF4-FFF2-40B4-BE49-F238E27FC236}">
                  <a16:creationId xmlns:a16="http://schemas.microsoft.com/office/drawing/2014/main" id="{736A29AD-E015-670C-6608-6C62451622C6}"/>
                </a:ext>
              </a:extLst>
            </p:cNvPr>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 name="Google Shape;9265;p65">
              <a:extLst>
                <a:ext uri="{FF2B5EF4-FFF2-40B4-BE49-F238E27FC236}">
                  <a16:creationId xmlns:a16="http://schemas.microsoft.com/office/drawing/2014/main" id="{77D4328D-5D07-2AF7-B2D5-6224FDAA2AE0}"/>
                </a:ext>
              </a:extLst>
            </p:cNvPr>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 name="Google Shape;9266;p65">
              <a:extLst>
                <a:ext uri="{FF2B5EF4-FFF2-40B4-BE49-F238E27FC236}">
                  <a16:creationId xmlns:a16="http://schemas.microsoft.com/office/drawing/2014/main" id="{D17DE309-5B08-82C6-82FC-06EF97534DEB}"/>
                </a:ext>
              </a:extLst>
            </p:cNvPr>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 name="Google Shape;9267;p65">
              <a:extLst>
                <a:ext uri="{FF2B5EF4-FFF2-40B4-BE49-F238E27FC236}">
                  <a16:creationId xmlns:a16="http://schemas.microsoft.com/office/drawing/2014/main" id="{C2917AC0-4BE8-C2C2-E174-7F1C5140301F}"/>
                </a:ext>
              </a:extLst>
            </p:cNvPr>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 name="Google Shape;9268;p65">
              <a:extLst>
                <a:ext uri="{FF2B5EF4-FFF2-40B4-BE49-F238E27FC236}">
                  <a16:creationId xmlns:a16="http://schemas.microsoft.com/office/drawing/2014/main" id="{FFE1F936-0BCA-F40F-6FF5-7281C0F6776C}"/>
                </a:ext>
              </a:extLst>
            </p:cNvPr>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 name="Google Shape;9269;p65">
              <a:extLst>
                <a:ext uri="{FF2B5EF4-FFF2-40B4-BE49-F238E27FC236}">
                  <a16:creationId xmlns:a16="http://schemas.microsoft.com/office/drawing/2014/main" id="{4D97F44A-0C55-2372-5F3C-B28243BF8A15}"/>
                </a:ext>
              </a:extLst>
            </p:cNvPr>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 name="Google Shape;9270;p65">
              <a:extLst>
                <a:ext uri="{FF2B5EF4-FFF2-40B4-BE49-F238E27FC236}">
                  <a16:creationId xmlns:a16="http://schemas.microsoft.com/office/drawing/2014/main" id="{07489DDD-4C69-C416-736D-AD091752BE09}"/>
                </a:ext>
              </a:extLst>
            </p:cNvPr>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 name="Google Shape;9271;p65">
              <a:extLst>
                <a:ext uri="{FF2B5EF4-FFF2-40B4-BE49-F238E27FC236}">
                  <a16:creationId xmlns:a16="http://schemas.microsoft.com/office/drawing/2014/main" id="{86B75C6E-4D93-CE27-E716-0D5A83FC53BE}"/>
                </a:ext>
              </a:extLst>
            </p:cNvPr>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 name="Google Shape;9272;p65">
              <a:extLst>
                <a:ext uri="{FF2B5EF4-FFF2-40B4-BE49-F238E27FC236}">
                  <a16:creationId xmlns:a16="http://schemas.microsoft.com/office/drawing/2014/main" id="{C6C695C4-F7C5-84FD-3CBE-C6FA296E7BF4}"/>
                </a:ext>
              </a:extLst>
            </p:cNvPr>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 name="Google Shape;9273;p65">
              <a:extLst>
                <a:ext uri="{FF2B5EF4-FFF2-40B4-BE49-F238E27FC236}">
                  <a16:creationId xmlns:a16="http://schemas.microsoft.com/office/drawing/2014/main" id="{F4DD22D9-2BC3-E3FA-112E-D7660780D715}"/>
                </a:ext>
              </a:extLst>
            </p:cNvPr>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 name="Google Shape;9274;p65">
              <a:extLst>
                <a:ext uri="{FF2B5EF4-FFF2-40B4-BE49-F238E27FC236}">
                  <a16:creationId xmlns:a16="http://schemas.microsoft.com/office/drawing/2014/main" id="{39C2BB72-020F-3784-F57D-E238C6B9DA77}"/>
                </a:ext>
              </a:extLst>
            </p:cNvPr>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 name="Google Shape;9275;p65">
              <a:extLst>
                <a:ext uri="{FF2B5EF4-FFF2-40B4-BE49-F238E27FC236}">
                  <a16:creationId xmlns:a16="http://schemas.microsoft.com/office/drawing/2014/main" id="{2D89C9AB-6C62-E1F7-695D-141A6B7A8369}"/>
                </a:ext>
              </a:extLst>
            </p:cNvPr>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 name="Google Shape;9276;p65">
              <a:extLst>
                <a:ext uri="{FF2B5EF4-FFF2-40B4-BE49-F238E27FC236}">
                  <a16:creationId xmlns:a16="http://schemas.microsoft.com/office/drawing/2014/main" id="{81689B86-8E49-7210-4E35-C03C898E9A54}"/>
                </a:ext>
              </a:extLst>
            </p:cNvPr>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1" name="Google Shape;9277;p65">
              <a:extLst>
                <a:ext uri="{FF2B5EF4-FFF2-40B4-BE49-F238E27FC236}">
                  <a16:creationId xmlns:a16="http://schemas.microsoft.com/office/drawing/2014/main" id="{0F36A6E7-C270-93AB-EDCA-5CAC6CC7CC07}"/>
                </a:ext>
              </a:extLst>
            </p:cNvPr>
            <p:cNvGrpSpPr/>
            <p:nvPr/>
          </p:nvGrpSpPr>
          <p:grpSpPr>
            <a:xfrm>
              <a:off x="3697513" y="2707266"/>
              <a:ext cx="59549" cy="79733"/>
              <a:chOff x="3586375" y="2281300"/>
              <a:chExt cx="125025" cy="175275"/>
            </a:xfrm>
          </p:grpSpPr>
          <p:sp>
            <p:nvSpPr>
              <p:cNvPr id="195" name="Google Shape;9278;p65">
                <a:extLst>
                  <a:ext uri="{FF2B5EF4-FFF2-40B4-BE49-F238E27FC236}">
                    <a16:creationId xmlns:a16="http://schemas.microsoft.com/office/drawing/2014/main" id="{5BB95D02-D767-8932-6BBC-E642FCC822F2}"/>
                  </a:ext>
                </a:extLst>
              </p:cNvPr>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 name="Google Shape;9279;p65">
                <a:extLst>
                  <a:ext uri="{FF2B5EF4-FFF2-40B4-BE49-F238E27FC236}">
                    <a16:creationId xmlns:a16="http://schemas.microsoft.com/office/drawing/2014/main" id="{358944D6-7B17-EB33-7813-54CD3FB20419}"/>
                  </a:ext>
                </a:extLst>
              </p:cNvPr>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2" name="Google Shape;9280;p65">
              <a:extLst>
                <a:ext uri="{FF2B5EF4-FFF2-40B4-BE49-F238E27FC236}">
                  <a16:creationId xmlns:a16="http://schemas.microsoft.com/office/drawing/2014/main" id="{C6B1F8BD-A54E-58D4-0D46-AEAB7F1F3639}"/>
                </a:ext>
              </a:extLst>
            </p:cNvPr>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 name="Google Shape;9281;p65">
              <a:extLst>
                <a:ext uri="{FF2B5EF4-FFF2-40B4-BE49-F238E27FC236}">
                  <a16:creationId xmlns:a16="http://schemas.microsoft.com/office/drawing/2014/main" id="{16C294C3-AEBC-76EC-5FD6-6223FF614E30}"/>
                </a:ext>
              </a:extLst>
            </p:cNvPr>
            <p:cNvGrpSpPr/>
            <p:nvPr/>
          </p:nvGrpSpPr>
          <p:grpSpPr>
            <a:xfrm>
              <a:off x="4513224" y="3221724"/>
              <a:ext cx="274563" cy="280321"/>
              <a:chOff x="5298975" y="3412225"/>
              <a:chExt cx="576450" cy="616225"/>
            </a:xfrm>
          </p:grpSpPr>
          <p:sp>
            <p:nvSpPr>
              <p:cNvPr id="193" name="Google Shape;9282;p65">
                <a:extLst>
                  <a:ext uri="{FF2B5EF4-FFF2-40B4-BE49-F238E27FC236}">
                    <a16:creationId xmlns:a16="http://schemas.microsoft.com/office/drawing/2014/main" id="{7904B556-B9CB-0892-B5BF-7574E7E4DB53}"/>
                  </a:ext>
                </a:extLst>
              </p:cNvPr>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94" name="Google Shape;9283;p65">
                <a:extLst>
                  <a:ext uri="{FF2B5EF4-FFF2-40B4-BE49-F238E27FC236}">
                    <a16:creationId xmlns:a16="http://schemas.microsoft.com/office/drawing/2014/main" id="{9248B260-52A9-F06B-F8ED-989CB98C5745}"/>
                  </a:ext>
                </a:extLst>
              </p:cNvPr>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 name="Google Shape;9284;p65">
              <a:extLst>
                <a:ext uri="{FF2B5EF4-FFF2-40B4-BE49-F238E27FC236}">
                  <a16:creationId xmlns:a16="http://schemas.microsoft.com/office/drawing/2014/main" id="{91125028-D672-8C40-F833-EDB30B4F9A37}"/>
                </a:ext>
              </a:extLst>
            </p:cNvPr>
            <p:cNvGrpSpPr/>
            <p:nvPr/>
          </p:nvGrpSpPr>
          <p:grpSpPr>
            <a:xfrm>
              <a:off x="4824403" y="3421846"/>
              <a:ext cx="110132" cy="130647"/>
              <a:chOff x="5952300" y="3852150"/>
              <a:chExt cx="231225" cy="287200"/>
            </a:xfrm>
          </p:grpSpPr>
          <p:sp>
            <p:nvSpPr>
              <p:cNvPr id="191" name="Google Shape;9285;p65">
                <a:extLst>
                  <a:ext uri="{FF2B5EF4-FFF2-40B4-BE49-F238E27FC236}">
                    <a16:creationId xmlns:a16="http://schemas.microsoft.com/office/drawing/2014/main" id="{F337E813-2E0B-DE08-FFBD-9794BA095518}"/>
                  </a:ext>
                </a:extLst>
              </p:cNvPr>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 name="Google Shape;9286;p65">
                <a:extLst>
                  <a:ext uri="{FF2B5EF4-FFF2-40B4-BE49-F238E27FC236}">
                    <a16:creationId xmlns:a16="http://schemas.microsoft.com/office/drawing/2014/main" id="{E44B62C3-4904-5DBB-0C10-A25048035313}"/>
                  </a:ext>
                </a:extLst>
              </p:cNvPr>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5" name="Google Shape;9287;p65">
              <a:extLst>
                <a:ext uri="{FF2B5EF4-FFF2-40B4-BE49-F238E27FC236}">
                  <a16:creationId xmlns:a16="http://schemas.microsoft.com/office/drawing/2014/main" id="{7EF0D736-0A38-1013-4C82-6AED516478E7}"/>
                </a:ext>
              </a:extLst>
            </p:cNvPr>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 name="Google Shape;9288;p65">
              <a:extLst>
                <a:ext uri="{FF2B5EF4-FFF2-40B4-BE49-F238E27FC236}">
                  <a16:creationId xmlns:a16="http://schemas.microsoft.com/office/drawing/2014/main" id="{D6B13CF4-4BA7-9800-E1B0-23963D7ED44E}"/>
                </a:ext>
              </a:extLst>
            </p:cNvPr>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 name="Google Shape;9289;p65">
              <a:extLst>
                <a:ext uri="{FF2B5EF4-FFF2-40B4-BE49-F238E27FC236}">
                  <a16:creationId xmlns:a16="http://schemas.microsoft.com/office/drawing/2014/main" id="{BDEC7E7A-23E6-C670-D295-40AB4F5418FD}"/>
                </a:ext>
              </a:extLst>
            </p:cNvPr>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 name="Google Shape;9290;p65">
              <a:extLst>
                <a:ext uri="{FF2B5EF4-FFF2-40B4-BE49-F238E27FC236}">
                  <a16:creationId xmlns:a16="http://schemas.microsoft.com/office/drawing/2014/main" id="{EDB0D956-A3DB-D0FC-70F1-24A30B4B4771}"/>
                </a:ext>
              </a:extLst>
            </p:cNvPr>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 name="Google Shape;9291;p65">
              <a:extLst>
                <a:ext uri="{FF2B5EF4-FFF2-40B4-BE49-F238E27FC236}">
                  <a16:creationId xmlns:a16="http://schemas.microsoft.com/office/drawing/2014/main" id="{717815EB-CC61-A7B3-8349-261F5CF54B5F}"/>
                </a:ext>
              </a:extLst>
            </p:cNvPr>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 name="Google Shape;9292;p65">
              <a:extLst>
                <a:ext uri="{FF2B5EF4-FFF2-40B4-BE49-F238E27FC236}">
                  <a16:creationId xmlns:a16="http://schemas.microsoft.com/office/drawing/2014/main" id="{B2C69B53-C6AF-E24B-AC1D-D8A20B173FA6}"/>
                </a:ext>
              </a:extLst>
            </p:cNvPr>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 name="Google Shape;9293;p65">
              <a:extLst>
                <a:ext uri="{FF2B5EF4-FFF2-40B4-BE49-F238E27FC236}">
                  <a16:creationId xmlns:a16="http://schemas.microsoft.com/office/drawing/2014/main" id="{4F73330B-05D8-18B1-AFB3-C902ADE711EC}"/>
                </a:ext>
              </a:extLst>
            </p:cNvPr>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 name="Google Shape;9294;p65">
              <a:extLst>
                <a:ext uri="{FF2B5EF4-FFF2-40B4-BE49-F238E27FC236}">
                  <a16:creationId xmlns:a16="http://schemas.microsoft.com/office/drawing/2014/main" id="{EF665874-5370-83CC-9BAE-E7F4268E018E}"/>
                </a:ext>
              </a:extLst>
            </p:cNvPr>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 name="Google Shape;9295;p65">
              <a:extLst>
                <a:ext uri="{FF2B5EF4-FFF2-40B4-BE49-F238E27FC236}">
                  <a16:creationId xmlns:a16="http://schemas.microsoft.com/office/drawing/2014/main" id="{0D2BD6C0-BF68-7E1D-C324-1CD86E4889AB}"/>
                </a:ext>
              </a:extLst>
            </p:cNvPr>
            <p:cNvGrpSpPr/>
            <p:nvPr/>
          </p:nvGrpSpPr>
          <p:grpSpPr>
            <a:xfrm>
              <a:off x="4295710" y="3079670"/>
              <a:ext cx="14968" cy="27135"/>
              <a:chOff x="4842300" y="3099950"/>
              <a:chExt cx="31425" cy="59650"/>
            </a:xfrm>
          </p:grpSpPr>
          <p:sp>
            <p:nvSpPr>
              <p:cNvPr id="187" name="Google Shape;9296;p65">
                <a:extLst>
                  <a:ext uri="{FF2B5EF4-FFF2-40B4-BE49-F238E27FC236}">
                    <a16:creationId xmlns:a16="http://schemas.microsoft.com/office/drawing/2014/main" id="{DA2F32CE-9E25-1E16-CE17-5D512189334C}"/>
                  </a:ext>
                </a:extLst>
              </p:cNvPr>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 name="Google Shape;9297;p65">
                <a:extLst>
                  <a:ext uri="{FF2B5EF4-FFF2-40B4-BE49-F238E27FC236}">
                    <a16:creationId xmlns:a16="http://schemas.microsoft.com/office/drawing/2014/main" id="{974C6DD0-B1B4-D0B0-8739-1DC4D3B9B168}"/>
                  </a:ext>
                </a:extLst>
              </p:cNvPr>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 name="Google Shape;9298;p65">
                <a:extLst>
                  <a:ext uri="{FF2B5EF4-FFF2-40B4-BE49-F238E27FC236}">
                    <a16:creationId xmlns:a16="http://schemas.microsoft.com/office/drawing/2014/main" id="{6DEC7B50-9D0F-C3B4-4FA4-95A0D4996CCE}"/>
                  </a:ext>
                </a:extLst>
              </p:cNvPr>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 name="Google Shape;9299;p65">
                <a:extLst>
                  <a:ext uri="{FF2B5EF4-FFF2-40B4-BE49-F238E27FC236}">
                    <a16:creationId xmlns:a16="http://schemas.microsoft.com/office/drawing/2014/main" id="{7C617B3D-78A1-4B65-6916-55E5878D6384}"/>
                  </a:ext>
                </a:extLst>
              </p:cNvPr>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4" name="Google Shape;9300;p65">
              <a:extLst>
                <a:ext uri="{FF2B5EF4-FFF2-40B4-BE49-F238E27FC236}">
                  <a16:creationId xmlns:a16="http://schemas.microsoft.com/office/drawing/2014/main" id="{D095836B-74BB-D106-B0BF-A2FDF74ACE23}"/>
                </a:ext>
              </a:extLst>
            </p:cNvPr>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 name="Google Shape;9301;p65">
              <a:extLst>
                <a:ext uri="{FF2B5EF4-FFF2-40B4-BE49-F238E27FC236}">
                  <a16:creationId xmlns:a16="http://schemas.microsoft.com/office/drawing/2014/main" id="{CD9B23AF-F31D-9528-F97A-2672AE5F9039}"/>
                </a:ext>
              </a:extLst>
            </p:cNvPr>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 name="Google Shape;9302;p65">
              <a:extLst>
                <a:ext uri="{FF2B5EF4-FFF2-40B4-BE49-F238E27FC236}">
                  <a16:creationId xmlns:a16="http://schemas.microsoft.com/office/drawing/2014/main" id="{08332F2E-A9B3-0119-060E-2C4B8B8A8830}"/>
                </a:ext>
              </a:extLst>
            </p:cNvPr>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 name="Google Shape;9303;p65">
              <a:extLst>
                <a:ext uri="{FF2B5EF4-FFF2-40B4-BE49-F238E27FC236}">
                  <a16:creationId xmlns:a16="http://schemas.microsoft.com/office/drawing/2014/main" id="{51CC37FF-8348-5AFA-FB22-4F826E1AA7C7}"/>
                </a:ext>
              </a:extLst>
            </p:cNvPr>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 name="Google Shape;9304;p65">
              <a:extLst>
                <a:ext uri="{FF2B5EF4-FFF2-40B4-BE49-F238E27FC236}">
                  <a16:creationId xmlns:a16="http://schemas.microsoft.com/office/drawing/2014/main" id="{59706AD9-6213-96D4-659B-B791FC2049BB}"/>
                </a:ext>
              </a:extLst>
            </p:cNvPr>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 name="Google Shape;9305;p65">
              <a:extLst>
                <a:ext uri="{FF2B5EF4-FFF2-40B4-BE49-F238E27FC236}">
                  <a16:creationId xmlns:a16="http://schemas.microsoft.com/office/drawing/2014/main" id="{6B8B8D28-E989-A824-4EB2-E892B030987C}"/>
                </a:ext>
              </a:extLst>
            </p:cNvPr>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 name="Google Shape;9306;p65">
              <a:extLst>
                <a:ext uri="{FF2B5EF4-FFF2-40B4-BE49-F238E27FC236}">
                  <a16:creationId xmlns:a16="http://schemas.microsoft.com/office/drawing/2014/main" id="{74A0A36B-56DF-CC7B-0594-50ECE352C885}"/>
                </a:ext>
              </a:extLst>
            </p:cNvPr>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 name="Google Shape;9307;p65">
              <a:extLst>
                <a:ext uri="{FF2B5EF4-FFF2-40B4-BE49-F238E27FC236}">
                  <a16:creationId xmlns:a16="http://schemas.microsoft.com/office/drawing/2014/main" id="{680D558E-AF3D-531E-3E77-64DA623F80BA}"/>
                </a:ext>
              </a:extLst>
            </p:cNvPr>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02" name="Google Shape;9308;p65">
              <a:extLst>
                <a:ext uri="{FF2B5EF4-FFF2-40B4-BE49-F238E27FC236}">
                  <a16:creationId xmlns:a16="http://schemas.microsoft.com/office/drawing/2014/main" id="{B99C8F05-3B54-20EE-7D4C-AA10C63ED33E}"/>
                </a:ext>
              </a:extLst>
            </p:cNvPr>
            <p:cNvGrpSpPr/>
            <p:nvPr/>
          </p:nvGrpSpPr>
          <p:grpSpPr>
            <a:xfrm>
              <a:off x="3831056" y="2816010"/>
              <a:ext cx="37378" cy="27612"/>
              <a:chOff x="3866750" y="2520350"/>
              <a:chExt cx="78475" cy="60700"/>
            </a:xfrm>
          </p:grpSpPr>
          <p:sp>
            <p:nvSpPr>
              <p:cNvPr id="183" name="Google Shape;9309;p65">
                <a:extLst>
                  <a:ext uri="{FF2B5EF4-FFF2-40B4-BE49-F238E27FC236}">
                    <a16:creationId xmlns:a16="http://schemas.microsoft.com/office/drawing/2014/main" id="{A81E5BC9-63A0-C91C-2E48-DE564DB20304}"/>
                  </a:ext>
                </a:extLst>
              </p:cNvPr>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 name="Google Shape;9310;p65">
                <a:extLst>
                  <a:ext uri="{FF2B5EF4-FFF2-40B4-BE49-F238E27FC236}">
                    <a16:creationId xmlns:a16="http://schemas.microsoft.com/office/drawing/2014/main" id="{81D490C5-47A5-BDE4-5958-3CCBC72C7C65}"/>
                  </a:ext>
                </a:extLst>
              </p:cNvPr>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 name="Google Shape;9311;p65">
                <a:extLst>
                  <a:ext uri="{FF2B5EF4-FFF2-40B4-BE49-F238E27FC236}">
                    <a16:creationId xmlns:a16="http://schemas.microsoft.com/office/drawing/2014/main" id="{89216EB0-4FBA-F8A4-5D69-9B9CAF6348E2}"/>
                  </a:ext>
                </a:extLst>
              </p:cNvPr>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 name="Google Shape;9312;p65">
                <a:extLst>
                  <a:ext uri="{FF2B5EF4-FFF2-40B4-BE49-F238E27FC236}">
                    <a16:creationId xmlns:a16="http://schemas.microsoft.com/office/drawing/2014/main" id="{E7E54BD6-B21D-1663-BD87-F24D6415714B}"/>
                  </a:ext>
                </a:extLst>
              </p:cNvPr>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03" name="Google Shape;9313;p65">
              <a:extLst>
                <a:ext uri="{FF2B5EF4-FFF2-40B4-BE49-F238E27FC236}">
                  <a16:creationId xmlns:a16="http://schemas.microsoft.com/office/drawing/2014/main" id="{6C3EC269-7184-D2F5-2FE1-B91FAF25A559}"/>
                </a:ext>
              </a:extLst>
            </p:cNvPr>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 name="Google Shape;9314;p65">
              <a:extLst>
                <a:ext uri="{FF2B5EF4-FFF2-40B4-BE49-F238E27FC236}">
                  <a16:creationId xmlns:a16="http://schemas.microsoft.com/office/drawing/2014/main" id="{E6DB3E48-CFEB-D4CA-65C2-9FA68AC43E64}"/>
                </a:ext>
              </a:extLst>
            </p:cNvPr>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 name="Google Shape;9315;p65">
              <a:extLst>
                <a:ext uri="{FF2B5EF4-FFF2-40B4-BE49-F238E27FC236}">
                  <a16:creationId xmlns:a16="http://schemas.microsoft.com/office/drawing/2014/main" id="{3D7B4E1F-E571-27A9-E7FD-804B76125005}"/>
                </a:ext>
              </a:extLst>
            </p:cNvPr>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 name="Google Shape;9316;p65">
              <a:extLst>
                <a:ext uri="{FF2B5EF4-FFF2-40B4-BE49-F238E27FC236}">
                  <a16:creationId xmlns:a16="http://schemas.microsoft.com/office/drawing/2014/main" id="{2965BDC1-BDE0-56D2-01F0-D4EB60199DCB}"/>
                </a:ext>
              </a:extLst>
            </p:cNvPr>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 name="Google Shape;9317;p65">
              <a:extLst>
                <a:ext uri="{FF2B5EF4-FFF2-40B4-BE49-F238E27FC236}">
                  <a16:creationId xmlns:a16="http://schemas.microsoft.com/office/drawing/2014/main" id="{5EF68058-269B-B1BC-736B-2FF0E25F1F58}"/>
                </a:ext>
              </a:extLst>
            </p:cNvPr>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 name="Google Shape;9318;p65">
              <a:extLst>
                <a:ext uri="{FF2B5EF4-FFF2-40B4-BE49-F238E27FC236}">
                  <a16:creationId xmlns:a16="http://schemas.microsoft.com/office/drawing/2014/main" id="{872894AA-F237-FE48-E514-0145031CF459}"/>
                </a:ext>
              </a:extLst>
            </p:cNvPr>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 name="Google Shape;9319;p65">
              <a:extLst>
                <a:ext uri="{FF2B5EF4-FFF2-40B4-BE49-F238E27FC236}">
                  <a16:creationId xmlns:a16="http://schemas.microsoft.com/office/drawing/2014/main" id="{EFCF0388-AC19-5A30-6AF8-3E968149463C}"/>
                </a:ext>
              </a:extLst>
            </p:cNvPr>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 name="Google Shape;9320;p65">
              <a:extLst>
                <a:ext uri="{FF2B5EF4-FFF2-40B4-BE49-F238E27FC236}">
                  <a16:creationId xmlns:a16="http://schemas.microsoft.com/office/drawing/2014/main" id="{C91136BF-61AD-6441-571F-9176F474B5B7}"/>
                </a:ext>
              </a:extLst>
            </p:cNvPr>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 name="Google Shape;9321;p65">
              <a:extLst>
                <a:ext uri="{FF2B5EF4-FFF2-40B4-BE49-F238E27FC236}">
                  <a16:creationId xmlns:a16="http://schemas.microsoft.com/office/drawing/2014/main" id="{7A34A1B0-0CD8-923C-9102-C8074AB0BA3F}"/>
                </a:ext>
              </a:extLst>
            </p:cNvPr>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 name="Google Shape;9322;p65">
              <a:extLst>
                <a:ext uri="{FF2B5EF4-FFF2-40B4-BE49-F238E27FC236}">
                  <a16:creationId xmlns:a16="http://schemas.microsoft.com/office/drawing/2014/main" id="{028EA0CC-4ED3-4F4A-6638-C7612CD036D6}"/>
                </a:ext>
              </a:extLst>
            </p:cNvPr>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 name="Google Shape;9323;p65">
              <a:extLst>
                <a:ext uri="{FF2B5EF4-FFF2-40B4-BE49-F238E27FC236}">
                  <a16:creationId xmlns:a16="http://schemas.microsoft.com/office/drawing/2014/main" id="{D8D72D27-FE3D-84B2-4393-6E6668DC23BE}"/>
                </a:ext>
              </a:extLst>
            </p:cNvPr>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 name="Google Shape;9324;p65">
              <a:extLst>
                <a:ext uri="{FF2B5EF4-FFF2-40B4-BE49-F238E27FC236}">
                  <a16:creationId xmlns:a16="http://schemas.microsoft.com/office/drawing/2014/main" id="{205A76B6-8027-3381-8E23-FD0937C04D06}"/>
                </a:ext>
              </a:extLst>
            </p:cNvPr>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 name="Google Shape;9325;p65">
              <a:extLst>
                <a:ext uri="{FF2B5EF4-FFF2-40B4-BE49-F238E27FC236}">
                  <a16:creationId xmlns:a16="http://schemas.microsoft.com/office/drawing/2014/main" id="{D09A932F-FBE7-3A17-A135-A9EF3668C3C1}"/>
                </a:ext>
              </a:extLst>
            </p:cNvPr>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 name="Google Shape;9326;p65">
              <a:extLst>
                <a:ext uri="{FF2B5EF4-FFF2-40B4-BE49-F238E27FC236}">
                  <a16:creationId xmlns:a16="http://schemas.microsoft.com/office/drawing/2014/main" id="{51C236CC-0703-330B-C8AA-BA135ACBB189}"/>
                </a:ext>
              </a:extLst>
            </p:cNvPr>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 name="Google Shape;9327;p65">
              <a:extLst>
                <a:ext uri="{FF2B5EF4-FFF2-40B4-BE49-F238E27FC236}">
                  <a16:creationId xmlns:a16="http://schemas.microsoft.com/office/drawing/2014/main" id="{51BCD3F0-69C0-25C5-FEFF-7A6B5883055D}"/>
                </a:ext>
              </a:extLst>
            </p:cNvPr>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 name="Google Shape;9328;p65">
              <a:extLst>
                <a:ext uri="{FF2B5EF4-FFF2-40B4-BE49-F238E27FC236}">
                  <a16:creationId xmlns:a16="http://schemas.microsoft.com/office/drawing/2014/main" id="{0ACBE259-D5C7-277F-C2B9-FBD8C5245143}"/>
                </a:ext>
              </a:extLst>
            </p:cNvPr>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 name="Google Shape;9329;p65">
              <a:extLst>
                <a:ext uri="{FF2B5EF4-FFF2-40B4-BE49-F238E27FC236}">
                  <a16:creationId xmlns:a16="http://schemas.microsoft.com/office/drawing/2014/main" id="{CC79EDEA-32A7-8269-7E94-7271E831A7E8}"/>
                </a:ext>
              </a:extLst>
            </p:cNvPr>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20" name="Google Shape;9330;p65">
              <a:extLst>
                <a:ext uri="{FF2B5EF4-FFF2-40B4-BE49-F238E27FC236}">
                  <a16:creationId xmlns:a16="http://schemas.microsoft.com/office/drawing/2014/main" id="{B6CD629C-7388-FF9E-AA5C-5A6A69EC6953}"/>
                </a:ext>
              </a:extLst>
            </p:cNvPr>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 name="Google Shape;9331;p65">
              <a:extLst>
                <a:ext uri="{FF2B5EF4-FFF2-40B4-BE49-F238E27FC236}">
                  <a16:creationId xmlns:a16="http://schemas.microsoft.com/office/drawing/2014/main" id="{6967AFDE-7B2E-34AC-E482-057A59E2D558}"/>
                </a:ext>
              </a:extLst>
            </p:cNvPr>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 name="Google Shape;9332;p65">
              <a:extLst>
                <a:ext uri="{FF2B5EF4-FFF2-40B4-BE49-F238E27FC236}">
                  <a16:creationId xmlns:a16="http://schemas.microsoft.com/office/drawing/2014/main" id="{232AD3BE-422E-46AC-024F-093731BF14C4}"/>
                </a:ext>
              </a:extLst>
            </p:cNvPr>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 name="Google Shape;9333;p65">
              <a:extLst>
                <a:ext uri="{FF2B5EF4-FFF2-40B4-BE49-F238E27FC236}">
                  <a16:creationId xmlns:a16="http://schemas.microsoft.com/office/drawing/2014/main" id="{88E56BEC-DFEE-C3D6-7BEE-AA2576288D79}"/>
                </a:ext>
              </a:extLst>
            </p:cNvPr>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 name="Google Shape;9334;p65">
              <a:extLst>
                <a:ext uri="{FF2B5EF4-FFF2-40B4-BE49-F238E27FC236}">
                  <a16:creationId xmlns:a16="http://schemas.microsoft.com/office/drawing/2014/main" id="{120539B3-F840-AE58-E579-C533244EBF76}"/>
                </a:ext>
              </a:extLst>
            </p:cNvPr>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 name="Google Shape;9335;p65">
              <a:extLst>
                <a:ext uri="{FF2B5EF4-FFF2-40B4-BE49-F238E27FC236}">
                  <a16:creationId xmlns:a16="http://schemas.microsoft.com/office/drawing/2014/main" id="{DCF725CE-ACF9-4F13-A372-9375AEF2C586}"/>
                </a:ext>
              </a:extLst>
            </p:cNvPr>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 name="Google Shape;9336;p65">
              <a:extLst>
                <a:ext uri="{FF2B5EF4-FFF2-40B4-BE49-F238E27FC236}">
                  <a16:creationId xmlns:a16="http://schemas.microsoft.com/office/drawing/2014/main" id="{7C8CDD3F-8474-3D3A-BC58-24B828562235}"/>
                </a:ext>
              </a:extLst>
            </p:cNvPr>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 name="Google Shape;9337;p65">
              <a:extLst>
                <a:ext uri="{FF2B5EF4-FFF2-40B4-BE49-F238E27FC236}">
                  <a16:creationId xmlns:a16="http://schemas.microsoft.com/office/drawing/2014/main" id="{83DE76C5-0983-9626-61E5-1A96941E174C}"/>
                </a:ext>
              </a:extLst>
            </p:cNvPr>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 name="Google Shape;9338;p65">
              <a:extLst>
                <a:ext uri="{FF2B5EF4-FFF2-40B4-BE49-F238E27FC236}">
                  <a16:creationId xmlns:a16="http://schemas.microsoft.com/office/drawing/2014/main" id="{67DD17F8-5C04-ECFB-CB06-A9298F9D06AD}"/>
                </a:ext>
              </a:extLst>
            </p:cNvPr>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 name="Google Shape;9339;p65">
              <a:extLst>
                <a:ext uri="{FF2B5EF4-FFF2-40B4-BE49-F238E27FC236}">
                  <a16:creationId xmlns:a16="http://schemas.microsoft.com/office/drawing/2014/main" id="{CD94B0C8-14D6-3A09-D50D-BD2B8C16B6C0}"/>
                </a:ext>
              </a:extLst>
            </p:cNvPr>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 name="Google Shape;9340;p65">
              <a:extLst>
                <a:ext uri="{FF2B5EF4-FFF2-40B4-BE49-F238E27FC236}">
                  <a16:creationId xmlns:a16="http://schemas.microsoft.com/office/drawing/2014/main" id="{5AFCFE84-5E4D-5B72-99F3-B5929075C0BA}"/>
                </a:ext>
              </a:extLst>
            </p:cNvPr>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 name="Google Shape;9341;p65">
              <a:extLst>
                <a:ext uri="{FF2B5EF4-FFF2-40B4-BE49-F238E27FC236}">
                  <a16:creationId xmlns:a16="http://schemas.microsoft.com/office/drawing/2014/main" id="{B2096122-60F1-194B-9CF2-ABA4F726517F}"/>
                </a:ext>
              </a:extLst>
            </p:cNvPr>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32" name="Google Shape;9342;p65">
              <a:extLst>
                <a:ext uri="{FF2B5EF4-FFF2-40B4-BE49-F238E27FC236}">
                  <a16:creationId xmlns:a16="http://schemas.microsoft.com/office/drawing/2014/main" id="{EC23C9BE-7C9E-F6ED-8441-A4B53BC14B4D}"/>
                </a:ext>
              </a:extLst>
            </p:cNvPr>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 name="Google Shape;9343;p65">
              <a:extLst>
                <a:ext uri="{FF2B5EF4-FFF2-40B4-BE49-F238E27FC236}">
                  <a16:creationId xmlns:a16="http://schemas.microsoft.com/office/drawing/2014/main" id="{E97E70B2-7D9E-5718-52FF-89096E712F49}"/>
                </a:ext>
              </a:extLst>
            </p:cNvPr>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 name="Google Shape;9344;p65">
              <a:extLst>
                <a:ext uri="{FF2B5EF4-FFF2-40B4-BE49-F238E27FC236}">
                  <a16:creationId xmlns:a16="http://schemas.microsoft.com/office/drawing/2014/main" id="{EFBE4638-3C52-8DA1-F1F5-52D77860974B}"/>
                </a:ext>
              </a:extLst>
            </p:cNvPr>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 name="Google Shape;9345;p65">
              <a:extLst>
                <a:ext uri="{FF2B5EF4-FFF2-40B4-BE49-F238E27FC236}">
                  <a16:creationId xmlns:a16="http://schemas.microsoft.com/office/drawing/2014/main" id="{28A331C3-2266-DBE3-0BC3-F97D945E0332}"/>
                </a:ext>
              </a:extLst>
            </p:cNvPr>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 name="Google Shape;9346;p65">
              <a:extLst>
                <a:ext uri="{FF2B5EF4-FFF2-40B4-BE49-F238E27FC236}">
                  <a16:creationId xmlns:a16="http://schemas.microsoft.com/office/drawing/2014/main" id="{D344641A-6B53-31F6-4450-68A5D12E5CE7}"/>
                </a:ext>
              </a:extLst>
            </p:cNvPr>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 name="Google Shape;9347;p65">
              <a:extLst>
                <a:ext uri="{FF2B5EF4-FFF2-40B4-BE49-F238E27FC236}">
                  <a16:creationId xmlns:a16="http://schemas.microsoft.com/office/drawing/2014/main" id="{58F7D379-0FA1-CD9C-D755-4CE03EAA25B4}"/>
                </a:ext>
              </a:extLst>
            </p:cNvPr>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 name="Google Shape;9348;p65">
              <a:extLst>
                <a:ext uri="{FF2B5EF4-FFF2-40B4-BE49-F238E27FC236}">
                  <a16:creationId xmlns:a16="http://schemas.microsoft.com/office/drawing/2014/main" id="{BD1A9ED2-8255-1A2F-94BE-DD622A13949A}"/>
                </a:ext>
              </a:extLst>
            </p:cNvPr>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 name="Google Shape;9349;p65">
              <a:extLst>
                <a:ext uri="{FF2B5EF4-FFF2-40B4-BE49-F238E27FC236}">
                  <a16:creationId xmlns:a16="http://schemas.microsoft.com/office/drawing/2014/main" id="{3BFA4B7A-DF73-B599-C71F-C754EF649283}"/>
                </a:ext>
              </a:extLst>
            </p:cNvPr>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 name="Google Shape;9350;p65">
              <a:extLst>
                <a:ext uri="{FF2B5EF4-FFF2-40B4-BE49-F238E27FC236}">
                  <a16:creationId xmlns:a16="http://schemas.microsoft.com/office/drawing/2014/main" id="{AEF9AD74-446C-08A8-8C79-C97997751390}"/>
                </a:ext>
              </a:extLst>
            </p:cNvPr>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 name="Google Shape;9351;p65">
              <a:extLst>
                <a:ext uri="{FF2B5EF4-FFF2-40B4-BE49-F238E27FC236}">
                  <a16:creationId xmlns:a16="http://schemas.microsoft.com/office/drawing/2014/main" id="{DED08533-0342-D159-5D36-A005203D27A9}"/>
                </a:ext>
              </a:extLst>
            </p:cNvPr>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 name="Google Shape;9352;p65">
              <a:extLst>
                <a:ext uri="{FF2B5EF4-FFF2-40B4-BE49-F238E27FC236}">
                  <a16:creationId xmlns:a16="http://schemas.microsoft.com/office/drawing/2014/main" id="{FB7D6758-027B-C9B3-CA89-ECF74573F3A1}"/>
                </a:ext>
              </a:extLst>
            </p:cNvPr>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 name="Google Shape;9353;p65">
              <a:extLst>
                <a:ext uri="{FF2B5EF4-FFF2-40B4-BE49-F238E27FC236}">
                  <a16:creationId xmlns:a16="http://schemas.microsoft.com/office/drawing/2014/main" id="{D9BA65D4-223D-C4AF-0115-449BED2286AC}"/>
                </a:ext>
              </a:extLst>
            </p:cNvPr>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 name="Google Shape;9354;p65">
              <a:extLst>
                <a:ext uri="{FF2B5EF4-FFF2-40B4-BE49-F238E27FC236}">
                  <a16:creationId xmlns:a16="http://schemas.microsoft.com/office/drawing/2014/main" id="{2DA22D73-4B3C-C2D3-F606-02002ABBB456}"/>
                </a:ext>
              </a:extLst>
            </p:cNvPr>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5" name="Google Shape;9355;p65">
              <a:extLst>
                <a:ext uri="{FF2B5EF4-FFF2-40B4-BE49-F238E27FC236}">
                  <a16:creationId xmlns:a16="http://schemas.microsoft.com/office/drawing/2014/main" id="{6FC06C70-52DE-2767-BE8A-6178CCB8CE19}"/>
                </a:ext>
              </a:extLst>
            </p:cNvPr>
            <p:cNvGrpSpPr/>
            <p:nvPr/>
          </p:nvGrpSpPr>
          <p:grpSpPr>
            <a:xfrm>
              <a:off x="3632736" y="3051591"/>
              <a:ext cx="63288" cy="45217"/>
              <a:chOff x="3450375" y="3038225"/>
              <a:chExt cx="132875" cy="99400"/>
            </a:xfrm>
          </p:grpSpPr>
          <p:sp>
            <p:nvSpPr>
              <p:cNvPr id="181" name="Google Shape;9356;p65">
                <a:extLst>
                  <a:ext uri="{FF2B5EF4-FFF2-40B4-BE49-F238E27FC236}">
                    <a16:creationId xmlns:a16="http://schemas.microsoft.com/office/drawing/2014/main" id="{C3C0A3D6-2007-E93A-CCDD-03EA22E6A16B}"/>
                  </a:ext>
                </a:extLst>
              </p:cNvPr>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 name="Google Shape;9357;p65">
                <a:extLst>
                  <a:ext uri="{FF2B5EF4-FFF2-40B4-BE49-F238E27FC236}">
                    <a16:creationId xmlns:a16="http://schemas.microsoft.com/office/drawing/2014/main" id="{F710C673-7DF6-883C-42AE-37AC8683A44F}"/>
                  </a:ext>
                </a:extLst>
              </p:cNvPr>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46" name="Google Shape;9358;p65">
              <a:extLst>
                <a:ext uri="{FF2B5EF4-FFF2-40B4-BE49-F238E27FC236}">
                  <a16:creationId xmlns:a16="http://schemas.microsoft.com/office/drawing/2014/main" id="{11665C7A-4048-94AC-4A27-DDF4103AC800}"/>
                </a:ext>
              </a:extLst>
            </p:cNvPr>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 name="Google Shape;9359;p65">
              <a:extLst>
                <a:ext uri="{FF2B5EF4-FFF2-40B4-BE49-F238E27FC236}">
                  <a16:creationId xmlns:a16="http://schemas.microsoft.com/office/drawing/2014/main" id="{87BF3D24-90BB-87B9-4C3F-8B5C1A8D9BA3}"/>
                </a:ext>
              </a:extLst>
            </p:cNvPr>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 name="Google Shape;9360;p65">
              <a:extLst>
                <a:ext uri="{FF2B5EF4-FFF2-40B4-BE49-F238E27FC236}">
                  <a16:creationId xmlns:a16="http://schemas.microsoft.com/office/drawing/2014/main" id="{8844C472-2590-160D-720E-7476743FDFCE}"/>
                </a:ext>
              </a:extLst>
            </p:cNvPr>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 name="Google Shape;9361;p65">
              <a:extLst>
                <a:ext uri="{FF2B5EF4-FFF2-40B4-BE49-F238E27FC236}">
                  <a16:creationId xmlns:a16="http://schemas.microsoft.com/office/drawing/2014/main" id="{C4762BCB-E610-6319-A59A-EB695265CE3B}"/>
                </a:ext>
              </a:extLst>
            </p:cNvPr>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 name="Google Shape;9362;p65">
              <a:extLst>
                <a:ext uri="{FF2B5EF4-FFF2-40B4-BE49-F238E27FC236}">
                  <a16:creationId xmlns:a16="http://schemas.microsoft.com/office/drawing/2014/main" id="{D9E8C05E-A55F-1341-453D-10712EEC9C70}"/>
                </a:ext>
              </a:extLst>
            </p:cNvPr>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 name="Google Shape;9363;p65">
              <a:extLst>
                <a:ext uri="{FF2B5EF4-FFF2-40B4-BE49-F238E27FC236}">
                  <a16:creationId xmlns:a16="http://schemas.microsoft.com/office/drawing/2014/main" id="{2686AC33-25AA-B666-9A70-CDB754BA644E}"/>
                </a:ext>
              </a:extLst>
            </p:cNvPr>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 name="Google Shape;9364;p65">
              <a:extLst>
                <a:ext uri="{FF2B5EF4-FFF2-40B4-BE49-F238E27FC236}">
                  <a16:creationId xmlns:a16="http://schemas.microsoft.com/office/drawing/2014/main" id="{C6713CD4-9A32-81BB-AE8E-F30CEF0BDB50}"/>
                </a:ext>
              </a:extLst>
            </p:cNvPr>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 name="Google Shape;9365;p65">
              <a:extLst>
                <a:ext uri="{FF2B5EF4-FFF2-40B4-BE49-F238E27FC236}">
                  <a16:creationId xmlns:a16="http://schemas.microsoft.com/office/drawing/2014/main" id="{21A3C4F6-53A9-C324-0F62-9202D4EFBCEB}"/>
                </a:ext>
              </a:extLst>
            </p:cNvPr>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 name="Google Shape;9366;p65">
              <a:extLst>
                <a:ext uri="{FF2B5EF4-FFF2-40B4-BE49-F238E27FC236}">
                  <a16:creationId xmlns:a16="http://schemas.microsoft.com/office/drawing/2014/main" id="{17C483B4-F9C4-56B5-914B-8099FC9BF720}"/>
                </a:ext>
              </a:extLst>
            </p:cNvPr>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55" name="Google Shape;9367;p65">
              <a:extLst>
                <a:ext uri="{FF2B5EF4-FFF2-40B4-BE49-F238E27FC236}">
                  <a16:creationId xmlns:a16="http://schemas.microsoft.com/office/drawing/2014/main" id="{CF5F1734-4195-9547-2627-900C6E17E4C2}"/>
                </a:ext>
              </a:extLst>
            </p:cNvPr>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 name="Google Shape;9368;p65">
              <a:extLst>
                <a:ext uri="{FF2B5EF4-FFF2-40B4-BE49-F238E27FC236}">
                  <a16:creationId xmlns:a16="http://schemas.microsoft.com/office/drawing/2014/main" id="{AF85B215-03AE-5717-6DB8-BEC88E5A7FA8}"/>
                </a:ext>
              </a:extLst>
            </p:cNvPr>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 name="Google Shape;9369;p65">
              <a:extLst>
                <a:ext uri="{FF2B5EF4-FFF2-40B4-BE49-F238E27FC236}">
                  <a16:creationId xmlns:a16="http://schemas.microsoft.com/office/drawing/2014/main" id="{86E4263C-D4C8-B1A2-0EDB-51BE37AD8F12}"/>
                </a:ext>
              </a:extLst>
            </p:cNvPr>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 name="Google Shape;9370;p65">
              <a:extLst>
                <a:ext uri="{FF2B5EF4-FFF2-40B4-BE49-F238E27FC236}">
                  <a16:creationId xmlns:a16="http://schemas.microsoft.com/office/drawing/2014/main" id="{3D8A84EF-72DE-9D50-14B8-3C39D04F2000}"/>
                </a:ext>
              </a:extLst>
            </p:cNvPr>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 name="Google Shape;9371;p65">
              <a:extLst>
                <a:ext uri="{FF2B5EF4-FFF2-40B4-BE49-F238E27FC236}">
                  <a16:creationId xmlns:a16="http://schemas.microsoft.com/office/drawing/2014/main" id="{71C93930-9644-1761-D589-88E8CD748C89}"/>
                </a:ext>
              </a:extLst>
            </p:cNvPr>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 name="Google Shape;9372;p65">
              <a:extLst>
                <a:ext uri="{FF2B5EF4-FFF2-40B4-BE49-F238E27FC236}">
                  <a16:creationId xmlns:a16="http://schemas.microsoft.com/office/drawing/2014/main" id="{30565E9F-F1F5-F4E2-F505-CD6D6A69B006}"/>
                </a:ext>
              </a:extLst>
            </p:cNvPr>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 name="Google Shape;9373;p65">
              <a:extLst>
                <a:ext uri="{FF2B5EF4-FFF2-40B4-BE49-F238E27FC236}">
                  <a16:creationId xmlns:a16="http://schemas.microsoft.com/office/drawing/2014/main" id="{7E95661A-75BD-B4F4-032A-3B7D54C50968}"/>
                </a:ext>
              </a:extLst>
            </p:cNvPr>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 name="Google Shape;9374;p65">
              <a:extLst>
                <a:ext uri="{FF2B5EF4-FFF2-40B4-BE49-F238E27FC236}">
                  <a16:creationId xmlns:a16="http://schemas.microsoft.com/office/drawing/2014/main" id="{22A4723A-BBB2-A8F3-C91C-C31D7B644102}"/>
                </a:ext>
              </a:extLst>
            </p:cNvPr>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 name="Google Shape;9375;p65">
              <a:extLst>
                <a:ext uri="{FF2B5EF4-FFF2-40B4-BE49-F238E27FC236}">
                  <a16:creationId xmlns:a16="http://schemas.microsoft.com/office/drawing/2014/main" id="{4182DCA4-A37F-3F85-2146-660761ED1FDB}"/>
                </a:ext>
              </a:extLst>
            </p:cNvPr>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 name="Google Shape;9376;p65">
              <a:extLst>
                <a:ext uri="{FF2B5EF4-FFF2-40B4-BE49-F238E27FC236}">
                  <a16:creationId xmlns:a16="http://schemas.microsoft.com/office/drawing/2014/main" id="{1F404504-DC54-7B70-FD99-BF872719D59F}"/>
                </a:ext>
              </a:extLst>
            </p:cNvPr>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165" name="Google Shape;9377;p65">
              <a:extLst>
                <a:ext uri="{FF2B5EF4-FFF2-40B4-BE49-F238E27FC236}">
                  <a16:creationId xmlns:a16="http://schemas.microsoft.com/office/drawing/2014/main" id="{C3819C6A-8CF2-4A3A-9334-EFA400A1FD50}"/>
                </a:ext>
              </a:extLst>
            </p:cNvPr>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 name="Google Shape;9378;p65">
              <a:extLst>
                <a:ext uri="{FF2B5EF4-FFF2-40B4-BE49-F238E27FC236}">
                  <a16:creationId xmlns:a16="http://schemas.microsoft.com/office/drawing/2014/main" id="{368FC042-93C4-D06D-D7F2-CD72AD21F4DF}"/>
                </a:ext>
              </a:extLst>
            </p:cNvPr>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 name="Google Shape;9379;p65">
              <a:extLst>
                <a:ext uri="{FF2B5EF4-FFF2-40B4-BE49-F238E27FC236}">
                  <a16:creationId xmlns:a16="http://schemas.microsoft.com/office/drawing/2014/main" id="{606AA720-0D8D-4498-F07B-EB0BE4156B5A}"/>
                </a:ext>
              </a:extLst>
            </p:cNvPr>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 name="Google Shape;9380;p65">
              <a:extLst>
                <a:ext uri="{FF2B5EF4-FFF2-40B4-BE49-F238E27FC236}">
                  <a16:creationId xmlns:a16="http://schemas.microsoft.com/office/drawing/2014/main" id="{665AE70A-9F5D-5A32-A7D5-323E3B619FB2}"/>
                </a:ext>
              </a:extLst>
            </p:cNvPr>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 name="Google Shape;9381;p65">
              <a:extLst>
                <a:ext uri="{FF2B5EF4-FFF2-40B4-BE49-F238E27FC236}">
                  <a16:creationId xmlns:a16="http://schemas.microsoft.com/office/drawing/2014/main" id="{F46C2EEE-B31B-F5EF-B1BD-110278AEAC0A}"/>
                </a:ext>
              </a:extLst>
            </p:cNvPr>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 name="Google Shape;9382;p65">
              <a:extLst>
                <a:ext uri="{FF2B5EF4-FFF2-40B4-BE49-F238E27FC236}">
                  <a16:creationId xmlns:a16="http://schemas.microsoft.com/office/drawing/2014/main" id="{4D9C230A-09DD-9788-695E-F36A071AECBC}"/>
                </a:ext>
              </a:extLst>
            </p:cNvPr>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171" name="Google Shape;9383;p65">
              <a:extLst>
                <a:ext uri="{FF2B5EF4-FFF2-40B4-BE49-F238E27FC236}">
                  <a16:creationId xmlns:a16="http://schemas.microsoft.com/office/drawing/2014/main" id="{594B4BBD-4F50-49DA-F089-3F4DB8B0E80D}"/>
                </a:ext>
              </a:extLst>
            </p:cNvPr>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 name="Google Shape;9384;p65">
              <a:extLst>
                <a:ext uri="{FF2B5EF4-FFF2-40B4-BE49-F238E27FC236}">
                  <a16:creationId xmlns:a16="http://schemas.microsoft.com/office/drawing/2014/main" id="{FBFC269C-27A2-5231-BE70-3D1E6AC15E97}"/>
                </a:ext>
              </a:extLst>
            </p:cNvPr>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 name="Google Shape;9385;p65">
              <a:extLst>
                <a:ext uri="{FF2B5EF4-FFF2-40B4-BE49-F238E27FC236}">
                  <a16:creationId xmlns:a16="http://schemas.microsoft.com/office/drawing/2014/main" id="{BC6A4ACD-14B8-FCC8-F0D7-D71A14461D05}"/>
                </a:ext>
              </a:extLst>
            </p:cNvPr>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 name="Google Shape;9386;p65">
              <a:extLst>
                <a:ext uri="{FF2B5EF4-FFF2-40B4-BE49-F238E27FC236}">
                  <a16:creationId xmlns:a16="http://schemas.microsoft.com/office/drawing/2014/main" id="{C654EAA3-0174-7C0B-A129-8B83246BD0A2}"/>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 name="Google Shape;9387;p65">
              <a:extLst>
                <a:ext uri="{FF2B5EF4-FFF2-40B4-BE49-F238E27FC236}">
                  <a16:creationId xmlns:a16="http://schemas.microsoft.com/office/drawing/2014/main" id="{BD6F2DE0-DD98-2EDA-0269-8DE17B3962CA}"/>
                </a:ext>
              </a:extLst>
            </p:cNvPr>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 name="Google Shape;9388;p65">
              <a:extLst>
                <a:ext uri="{FF2B5EF4-FFF2-40B4-BE49-F238E27FC236}">
                  <a16:creationId xmlns:a16="http://schemas.microsoft.com/office/drawing/2014/main" id="{C34D5034-0FEE-1B4E-B8A2-7DE9A2771DA1}"/>
                </a:ext>
              </a:extLst>
            </p:cNvPr>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 name="Google Shape;9389;p65">
              <a:extLst>
                <a:ext uri="{FF2B5EF4-FFF2-40B4-BE49-F238E27FC236}">
                  <a16:creationId xmlns:a16="http://schemas.microsoft.com/office/drawing/2014/main" id="{5CAA1BA4-1A84-77D8-038C-DBA926359829}"/>
                </a:ext>
              </a:extLst>
            </p:cNvPr>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 name="Google Shape;9390;p65">
              <a:extLst>
                <a:ext uri="{FF2B5EF4-FFF2-40B4-BE49-F238E27FC236}">
                  <a16:creationId xmlns:a16="http://schemas.microsoft.com/office/drawing/2014/main" id="{FA3CBEA2-C67E-706C-57DE-0CA634F5B2A2}"/>
                </a:ext>
              </a:extLst>
            </p:cNvPr>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 name="Google Shape;9391;p65">
              <a:extLst>
                <a:ext uri="{FF2B5EF4-FFF2-40B4-BE49-F238E27FC236}">
                  <a16:creationId xmlns:a16="http://schemas.microsoft.com/office/drawing/2014/main" id="{F97BF035-632E-297B-41DF-F9AF683A6889}"/>
                </a:ext>
              </a:extLst>
            </p:cNvPr>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 name="Google Shape;9392;p65">
              <a:extLst>
                <a:ext uri="{FF2B5EF4-FFF2-40B4-BE49-F238E27FC236}">
                  <a16:creationId xmlns:a16="http://schemas.microsoft.com/office/drawing/2014/main" id="{F8AC1E03-223C-5936-712F-5D776AB2C02A}"/>
                </a:ext>
              </a:extLst>
            </p:cNvPr>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 name="Google Shape;9393;p65">
            <a:extLst>
              <a:ext uri="{FF2B5EF4-FFF2-40B4-BE49-F238E27FC236}">
                <a16:creationId xmlns:a16="http://schemas.microsoft.com/office/drawing/2014/main" id="{20B206A3-DB4B-77DA-8D59-6D3C833E3B72}"/>
              </a:ext>
            </a:extLst>
          </p:cNvPr>
          <p:cNvGrpSpPr/>
          <p:nvPr/>
        </p:nvGrpSpPr>
        <p:grpSpPr>
          <a:xfrm>
            <a:off x="4738842" y="1644454"/>
            <a:ext cx="2770909" cy="1822077"/>
            <a:chOff x="235800" y="830650"/>
            <a:chExt cx="6978450" cy="4588844"/>
          </a:xfrm>
        </p:grpSpPr>
        <p:sp>
          <p:nvSpPr>
            <p:cNvPr id="261" name="Google Shape;9394;p65">
              <a:extLst>
                <a:ext uri="{FF2B5EF4-FFF2-40B4-BE49-F238E27FC236}">
                  <a16:creationId xmlns:a16="http://schemas.microsoft.com/office/drawing/2014/main" id="{EF0C185F-B869-BFBD-2870-E851743E5905}"/>
                </a:ext>
              </a:extLst>
            </p:cNvPr>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 name="Google Shape;9395;p65">
              <a:extLst>
                <a:ext uri="{FF2B5EF4-FFF2-40B4-BE49-F238E27FC236}">
                  <a16:creationId xmlns:a16="http://schemas.microsoft.com/office/drawing/2014/main" id="{06257261-E593-D3FF-C075-1ECC7CC78DE1}"/>
                </a:ext>
              </a:extLst>
            </p:cNvPr>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 name="Google Shape;9396;p65">
              <a:extLst>
                <a:ext uri="{FF2B5EF4-FFF2-40B4-BE49-F238E27FC236}">
                  <a16:creationId xmlns:a16="http://schemas.microsoft.com/office/drawing/2014/main" id="{DF220E71-D01C-9306-86D8-A86257D89EEC}"/>
                </a:ext>
              </a:extLst>
            </p:cNvPr>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 name="Google Shape;9397;p65">
              <a:extLst>
                <a:ext uri="{FF2B5EF4-FFF2-40B4-BE49-F238E27FC236}">
                  <a16:creationId xmlns:a16="http://schemas.microsoft.com/office/drawing/2014/main" id="{6625EE32-8902-C718-F7E6-B2DAF606CBD1}"/>
                </a:ext>
              </a:extLst>
            </p:cNvPr>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 name="Google Shape;9398;p65">
              <a:extLst>
                <a:ext uri="{FF2B5EF4-FFF2-40B4-BE49-F238E27FC236}">
                  <a16:creationId xmlns:a16="http://schemas.microsoft.com/office/drawing/2014/main" id="{C9D9092D-F727-7F55-2D66-A04CF747164E}"/>
                </a:ext>
              </a:extLst>
            </p:cNvPr>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 name="Google Shape;9399;p65">
              <a:extLst>
                <a:ext uri="{FF2B5EF4-FFF2-40B4-BE49-F238E27FC236}">
                  <a16:creationId xmlns:a16="http://schemas.microsoft.com/office/drawing/2014/main" id="{C6184EDE-6C1D-EF6B-933A-B3195A5E8305}"/>
                </a:ext>
              </a:extLst>
            </p:cNvPr>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7" name="Google Shape;9400;p65">
            <a:extLst>
              <a:ext uri="{FF2B5EF4-FFF2-40B4-BE49-F238E27FC236}">
                <a16:creationId xmlns:a16="http://schemas.microsoft.com/office/drawing/2014/main" id="{AB4B4B7B-31C3-3F8B-1005-D1E1A60B8D46}"/>
              </a:ext>
            </a:extLst>
          </p:cNvPr>
          <p:cNvGrpSpPr/>
          <p:nvPr/>
        </p:nvGrpSpPr>
        <p:grpSpPr>
          <a:xfrm>
            <a:off x="990171" y="4085923"/>
            <a:ext cx="3497168" cy="1778053"/>
            <a:chOff x="238125" y="1038125"/>
            <a:chExt cx="7146800" cy="3633625"/>
          </a:xfrm>
        </p:grpSpPr>
        <p:sp>
          <p:nvSpPr>
            <p:cNvPr id="268" name="Google Shape;9401;p65">
              <a:extLst>
                <a:ext uri="{FF2B5EF4-FFF2-40B4-BE49-F238E27FC236}">
                  <a16:creationId xmlns:a16="http://schemas.microsoft.com/office/drawing/2014/main" id="{B17567EE-A528-6B21-B578-AE19F1880BB8}"/>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 name="Google Shape;9402;p65">
              <a:extLst>
                <a:ext uri="{FF2B5EF4-FFF2-40B4-BE49-F238E27FC236}">
                  <a16:creationId xmlns:a16="http://schemas.microsoft.com/office/drawing/2014/main" id="{900AA671-A1BB-F303-23EF-E75123AA8230}"/>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 name="Google Shape;9403;p65">
              <a:extLst>
                <a:ext uri="{FF2B5EF4-FFF2-40B4-BE49-F238E27FC236}">
                  <a16:creationId xmlns:a16="http://schemas.microsoft.com/office/drawing/2014/main" id="{4599B6C8-CCFA-9355-0E77-D00A8A132ACA}"/>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 name="Google Shape;9404;p65">
              <a:extLst>
                <a:ext uri="{FF2B5EF4-FFF2-40B4-BE49-F238E27FC236}">
                  <a16:creationId xmlns:a16="http://schemas.microsoft.com/office/drawing/2014/main" id="{AD626015-E9DB-ABF3-B741-8E6D591333C8}"/>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 name="Google Shape;9405;p65">
              <a:extLst>
                <a:ext uri="{FF2B5EF4-FFF2-40B4-BE49-F238E27FC236}">
                  <a16:creationId xmlns:a16="http://schemas.microsoft.com/office/drawing/2014/main" id="{00861F54-B8E1-1963-62EB-C048FFF426CA}"/>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 name="Google Shape;9406;p65">
              <a:extLst>
                <a:ext uri="{FF2B5EF4-FFF2-40B4-BE49-F238E27FC236}">
                  <a16:creationId xmlns:a16="http://schemas.microsoft.com/office/drawing/2014/main" id="{D53EE1FA-851D-E892-E67F-F54617A7837D}"/>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 name="Google Shape;9407;p65">
              <a:extLst>
                <a:ext uri="{FF2B5EF4-FFF2-40B4-BE49-F238E27FC236}">
                  <a16:creationId xmlns:a16="http://schemas.microsoft.com/office/drawing/2014/main" id="{37588F4D-6DAC-167A-E278-9A433A09AF58}"/>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 name="Google Shape;9408;p65">
              <a:extLst>
                <a:ext uri="{FF2B5EF4-FFF2-40B4-BE49-F238E27FC236}">
                  <a16:creationId xmlns:a16="http://schemas.microsoft.com/office/drawing/2014/main" id="{381E6EC5-20BE-92BB-CD35-81EAE28D4847}"/>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 name="Google Shape;9409;p65">
              <a:extLst>
                <a:ext uri="{FF2B5EF4-FFF2-40B4-BE49-F238E27FC236}">
                  <a16:creationId xmlns:a16="http://schemas.microsoft.com/office/drawing/2014/main" id="{77479564-6D30-AE8F-D60A-0E1DCA7459AA}"/>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 name="Google Shape;9410;p65">
              <a:extLst>
                <a:ext uri="{FF2B5EF4-FFF2-40B4-BE49-F238E27FC236}">
                  <a16:creationId xmlns:a16="http://schemas.microsoft.com/office/drawing/2014/main" id="{CC903743-B418-8295-E240-E33E85AF4E1B}"/>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 name="Google Shape;9411;p65">
              <a:extLst>
                <a:ext uri="{FF2B5EF4-FFF2-40B4-BE49-F238E27FC236}">
                  <a16:creationId xmlns:a16="http://schemas.microsoft.com/office/drawing/2014/main" id="{814056B8-3DA8-50BD-59AF-93C837035620}"/>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 name="Google Shape;9412;p65">
              <a:extLst>
                <a:ext uri="{FF2B5EF4-FFF2-40B4-BE49-F238E27FC236}">
                  <a16:creationId xmlns:a16="http://schemas.microsoft.com/office/drawing/2014/main" id="{0B7BC1EB-DAD1-2CA1-1D2B-2339CF84DD1B}"/>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 name="Google Shape;9413;p65">
              <a:extLst>
                <a:ext uri="{FF2B5EF4-FFF2-40B4-BE49-F238E27FC236}">
                  <a16:creationId xmlns:a16="http://schemas.microsoft.com/office/drawing/2014/main" id="{00E08CC9-5C88-0786-EBDD-4BD7B1CA03FD}"/>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 name="Google Shape;9414;p65">
              <a:extLst>
                <a:ext uri="{FF2B5EF4-FFF2-40B4-BE49-F238E27FC236}">
                  <a16:creationId xmlns:a16="http://schemas.microsoft.com/office/drawing/2014/main" id="{1539D11C-83C2-B86C-54C2-C6F122C1BCAB}"/>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 name="Google Shape;9415;p65">
              <a:extLst>
                <a:ext uri="{FF2B5EF4-FFF2-40B4-BE49-F238E27FC236}">
                  <a16:creationId xmlns:a16="http://schemas.microsoft.com/office/drawing/2014/main" id="{A44168B4-2FF2-1364-9C6A-55253AF2B0CE}"/>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 name="Google Shape;9416;p65">
              <a:extLst>
                <a:ext uri="{FF2B5EF4-FFF2-40B4-BE49-F238E27FC236}">
                  <a16:creationId xmlns:a16="http://schemas.microsoft.com/office/drawing/2014/main" id="{05A2A67D-6B91-2A2F-DBBE-071C6E5E386C}"/>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 name="Google Shape;9417;p65">
              <a:extLst>
                <a:ext uri="{FF2B5EF4-FFF2-40B4-BE49-F238E27FC236}">
                  <a16:creationId xmlns:a16="http://schemas.microsoft.com/office/drawing/2014/main" id="{BE6EB2EF-BAC4-CE01-FF5B-3F8A0578DA0A}"/>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 name="Google Shape;9418;p65">
              <a:extLst>
                <a:ext uri="{FF2B5EF4-FFF2-40B4-BE49-F238E27FC236}">
                  <a16:creationId xmlns:a16="http://schemas.microsoft.com/office/drawing/2014/main" id="{2B6F58EF-4C9F-D7AF-48C9-012FAC2C273C}"/>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 name="Google Shape;9419;p65">
              <a:extLst>
                <a:ext uri="{FF2B5EF4-FFF2-40B4-BE49-F238E27FC236}">
                  <a16:creationId xmlns:a16="http://schemas.microsoft.com/office/drawing/2014/main" id="{3261F70E-28CB-EB39-8F1D-443F442ECB89}"/>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 name="Google Shape;9420;p65">
              <a:extLst>
                <a:ext uri="{FF2B5EF4-FFF2-40B4-BE49-F238E27FC236}">
                  <a16:creationId xmlns:a16="http://schemas.microsoft.com/office/drawing/2014/main" id="{A87F8843-74A0-78CE-1129-122F21C011C9}"/>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 name="Google Shape;9421;p65">
              <a:extLst>
                <a:ext uri="{FF2B5EF4-FFF2-40B4-BE49-F238E27FC236}">
                  <a16:creationId xmlns:a16="http://schemas.microsoft.com/office/drawing/2014/main" id="{5C536733-1E42-B69B-160F-D5D903BA26A4}"/>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 name="Google Shape;9422;p65">
              <a:extLst>
                <a:ext uri="{FF2B5EF4-FFF2-40B4-BE49-F238E27FC236}">
                  <a16:creationId xmlns:a16="http://schemas.microsoft.com/office/drawing/2014/main" id="{96B15BED-87B7-7B25-6F92-2469A613258F}"/>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 name="Google Shape;9423;p65">
              <a:extLst>
                <a:ext uri="{FF2B5EF4-FFF2-40B4-BE49-F238E27FC236}">
                  <a16:creationId xmlns:a16="http://schemas.microsoft.com/office/drawing/2014/main" id="{EB5C4C83-CCAD-66E5-8BAD-4F15776A5DC6}"/>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 name="Google Shape;9424;p65">
              <a:extLst>
                <a:ext uri="{FF2B5EF4-FFF2-40B4-BE49-F238E27FC236}">
                  <a16:creationId xmlns:a16="http://schemas.microsoft.com/office/drawing/2014/main" id="{D8A5FDA6-9323-BF34-85A5-A6DF15BCAAC3}"/>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 name="Google Shape;9425;p65">
              <a:extLst>
                <a:ext uri="{FF2B5EF4-FFF2-40B4-BE49-F238E27FC236}">
                  <a16:creationId xmlns:a16="http://schemas.microsoft.com/office/drawing/2014/main" id="{81D65D34-AB72-1336-F1AC-312B7FA328F3}"/>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 name="Google Shape;9426;p65">
              <a:extLst>
                <a:ext uri="{FF2B5EF4-FFF2-40B4-BE49-F238E27FC236}">
                  <a16:creationId xmlns:a16="http://schemas.microsoft.com/office/drawing/2014/main" id="{E0CBF25F-B97D-1C10-4F43-4FDD8E2C57C4}"/>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 name="Google Shape;9427;p65">
              <a:extLst>
                <a:ext uri="{FF2B5EF4-FFF2-40B4-BE49-F238E27FC236}">
                  <a16:creationId xmlns:a16="http://schemas.microsoft.com/office/drawing/2014/main" id="{7AEF9A92-E242-CC6F-19AF-79045D2B871D}"/>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 name="Google Shape;9428;p65">
              <a:extLst>
                <a:ext uri="{FF2B5EF4-FFF2-40B4-BE49-F238E27FC236}">
                  <a16:creationId xmlns:a16="http://schemas.microsoft.com/office/drawing/2014/main" id="{F046BA4E-05C2-CF5F-F065-6739B0585FEA}"/>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 name="Google Shape;9429;p65">
              <a:extLst>
                <a:ext uri="{FF2B5EF4-FFF2-40B4-BE49-F238E27FC236}">
                  <a16:creationId xmlns:a16="http://schemas.microsoft.com/office/drawing/2014/main" id="{C710DF8F-6A1D-2186-45D5-7B9D23FFBD93}"/>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 name="Google Shape;9430;p65">
              <a:extLst>
                <a:ext uri="{FF2B5EF4-FFF2-40B4-BE49-F238E27FC236}">
                  <a16:creationId xmlns:a16="http://schemas.microsoft.com/office/drawing/2014/main" id="{F9170008-FD8A-962D-3EFD-C4261303B768}"/>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 name="Google Shape;9431;p65">
              <a:extLst>
                <a:ext uri="{FF2B5EF4-FFF2-40B4-BE49-F238E27FC236}">
                  <a16:creationId xmlns:a16="http://schemas.microsoft.com/office/drawing/2014/main" id="{857F03EE-DF85-4D65-32BD-193663B3D34B}"/>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 name="Google Shape;9432;p65">
              <a:extLst>
                <a:ext uri="{FF2B5EF4-FFF2-40B4-BE49-F238E27FC236}">
                  <a16:creationId xmlns:a16="http://schemas.microsoft.com/office/drawing/2014/main" id="{B0DB48D5-84B3-D55F-E3E3-88057417996F}"/>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 name="Google Shape;9433;p65">
              <a:extLst>
                <a:ext uri="{FF2B5EF4-FFF2-40B4-BE49-F238E27FC236}">
                  <a16:creationId xmlns:a16="http://schemas.microsoft.com/office/drawing/2014/main" id="{24F8CFDE-D60F-F249-335B-7DF9ADC66E6D}"/>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 name="Google Shape;9434;p65">
              <a:extLst>
                <a:ext uri="{FF2B5EF4-FFF2-40B4-BE49-F238E27FC236}">
                  <a16:creationId xmlns:a16="http://schemas.microsoft.com/office/drawing/2014/main" id="{8FF9AA59-545E-E234-0D7D-BB8562F1E418}"/>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 name="Google Shape;9435;p65">
              <a:extLst>
                <a:ext uri="{FF2B5EF4-FFF2-40B4-BE49-F238E27FC236}">
                  <a16:creationId xmlns:a16="http://schemas.microsoft.com/office/drawing/2014/main" id="{387D51DE-105D-10C2-3D6D-18CF23B9BB54}"/>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 name="Google Shape;9436;p65">
              <a:extLst>
                <a:ext uri="{FF2B5EF4-FFF2-40B4-BE49-F238E27FC236}">
                  <a16:creationId xmlns:a16="http://schemas.microsoft.com/office/drawing/2014/main" id="{22231AFC-8BC4-9906-D4AE-F9D778AE027C}"/>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 name="Google Shape;9437;p65">
              <a:extLst>
                <a:ext uri="{FF2B5EF4-FFF2-40B4-BE49-F238E27FC236}">
                  <a16:creationId xmlns:a16="http://schemas.microsoft.com/office/drawing/2014/main" id="{E448D54F-ECB0-8A13-731C-CD923F6BFA97}"/>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 name="Google Shape;9438;p65">
              <a:extLst>
                <a:ext uri="{FF2B5EF4-FFF2-40B4-BE49-F238E27FC236}">
                  <a16:creationId xmlns:a16="http://schemas.microsoft.com/office/drawing/2014/main" id="{11161F83-6076-C793-F113-2FFA89432F29}"/>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 name="Google Shape;9439;p65">
              <a:extLst>
                <a:ext uri="{FF2B5EF4-FFF2-40B4-BE49-F238E27FC236}">
                  <a16:creationId xmlns:a16="http://schemas.microsoft.com/office/drawing/2014/main" id="{DD4718A8-DF7D-8D19-10D9-557B9BF0A851}"/>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 name="Google Shape;9440;p65">
              <a:extLst>
                <a:ext uri="{FF2B5EF4-FFF2-40B4-BE49-F238E27FC236}">
                  <a16:creationId xmlns:a16="http://schemas.microsoft.com/office/drawing/2014/main" id="{236CACB8-114D-964E-0199-952E97EBBE6A}"/>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 name="Google Shape;9441;p65">
              <a:extLst>
                <a:ext uri="{FF2B5EF4-FFF2-40B4-BE49-F238E27FC236}">
                  <a16:creationId xmlns:a16="http://schemas.microsoft.com/office/drawing/2014/main" id="{DBB20D23-38DB-A815-1327-F51DC4AC10DD}"/>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 name="Google Shape;9442;p65">
              <a:extLst>
                <a:ext uri="{FF2B5EF4-FFF2-40B4-BE49-F238E27FC236}">
                  <a16:creationId xmlns:a16="http://schemas.microsoft.com/office/drawing/2014/main" id="{1472499A-AA44-9043-1136-A7BE552F024B}"/>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 name="Google Shape;9443;p65">
              <a:extLst>
                <a:ext uri="{FF2B5EF4-FFF2-40B4-BE49-F238E27FC236}">
                  <a16:creationId xmlns:a16="http://schemas.microsoft.com/office/drawing/2014/main" id="{4BE69C57-4229-2D90-01E9-D00084F6C4F2}"/>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 name="Google Shape;9444;p65">
              <a:extLst>
                <a:ext uri="{FF2B5EF4-FFF2-40B4-BE49-F238E27FC236}">
                  <a16:creationId xmlns:a16="http://schemas.microsoft.com/office/drawing/2014/main" id="{A4583FA0-3EC9-9F34-3E68-6C0D4DAA8A22}"/>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 name="Google Shape;9445;p65">
              <a:extLst>
                <a:ext uri="{FF2B5EF4-FFF2-40B4-BE49-F238E27FC236}">
                  <a16:creationId xmlns:a16="http://schemas.microsoft.com/office/drawing/2014/main" id="{886F11EF-8D8B-0411-E5A1-34FF4D2214B1}"/>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 name="Google Shape;9446;p65">
              <a:extLst>
                <a:ext uri="{FF2B5EF4-FFF2-40B4-BE49-F238E27FC236}">
                  <a16:creationId xmlns:a16="http://schemas.microsoft.com/office/drawing/2014/main" id="{E8418968-E878-AC36-9405-AB3B313940F7}"/>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 name="Google Shape;9447;p65">
              <a:extLst>
                <a:ext uri="{FF2B5EF4-FFF2-40B4-BE49-F238E27FC236}">
                  <a16:creationId xmlns:a16="http://schemas.microsoft.com/office/drawing/2014/main" id="{0F6864D3-77EC-1758-1376-93AF19C2E71B}"/>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 name="Google Shape;9448;p65">
              <a:extLst>
                <a:ext uri="{FF2B5EF4-FFF2-40B4-BE49-F238E27FC236}">
                  <a16:creationId xmlns:a16="http://schemas.microsoft.com/office/drawing/2014/main" id="{1A6101BC-7431-53F9-FF4E-3F0B98896F61}"/>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 name="Google Shape;9449;p65">
              <a:extLst>
                <a:ext uri="{FF2B5EF4-FFF2-40B4-BE49-F238E27FC236}">
                  <a16:creationId xmlns:a16="http://schemas.microsoft.com/office/drawing/2014/main" id="{1326BF46-89DD-63E5-E2CE-D7B35ED30D9C}"/>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 name="Google Shape;9450;p65">
              <a:extLst>
                <a:ext uri="{FF2B5EF4-FFF2-40B4-BE49-F238E27FC236}">
                  <a16:creationId xmlns:a16="http://schemas.microsoft.com/office/drawing/2014/main" id="{97938120-33AE-E859-9A75-CC79C9DF5900}"/>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 name="Google Shape;9451;p65">
              <a:extLst>
                <a:ext uri="{FF2B5EF4-FFF2-40B4-BE49-F238E27FC236}">
                  <a16:creationId xmlns:a16="http://schemas.microsoft.com/office/drawing/2014/main" id="{61C05051-38E0-229B-7594-A8BE6E49F533}"/>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 name="Google Shape;9452;p65">
              <a:extLst>
                <a:ext uri="{FF2B5EF4-FFF2-40B4-BE49-F238E27FC236}">
                  <a16:creationId xmlns:a16="http://schemas.microsoft.com/office/drawing/2014/main" id="{5D02B32D-D484-699A-5DF6-A7CED4BFEE67}"/>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 name="Google Shape;9453;p65">
              <a:extLst>
                <a:ext uri="{FF2B5EF4-FFF2-40B4-BE49-F238E27FC236}">
                  <a16:creationId xmlns:a16="http://schemas.microsoft.com/office/drawing/2014/main" id="{0BA6167F-7EDD-E943-119E-0240729BC082}"/>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 name="Google Shape;9454;p65">
              <a:extLst>
                <a:ext uri="{FF2B5EF4-FFF2-40B4-BE49-F238E27FC236}">
                  <a16:creationId xmlns:a16="http://schemas.microsoft.com/office/drawing/2014/main" id="{A4745BDD-421F-65F5-4B7D-BE931B65ABB0}"/>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 name="Google Shape;9455;p65">
              <a:extLst>
                <a:ext uri="{FF2B5EF4-FFF2-40B4-BE49-F238E27FC236}">
                  <a16:creationId xmlns:a16="http://schemas.microsoft.com/office/drawing/2014/main" id="{69AE6367-4EDC-D97E-7087-EDF8A4A8F1A1}"/>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 name="Google Shape;9456;p65">
              <a:extLst>
                <a:ext uri="{FF2B5EF4-FFF2-40B4-BE49-F238E27FC236}">
                  <a16:creationId xmlns:a16="http://schemas.microsoft.com/office/drawing/2014/main" id="{CAFF9EFC-123D-4476-0CB7-40AAB1A7AA1D}"/>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 name="Google Shape;9457;p65">
              <a:extLst>
                <a:ext uri="{FF2B5EF4-FFF2-40B4-BE49-F238E27FC236}">
                  <a16:creationId xmlns:a16="http://schemas.microsoft.com/office/drawing/2014/main" id="{42867D46-B48C-22DC-F4B8-AC0E6D109C9A}"/>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 name="Google Shape;9458;p65">
              <a:extLst>
                <a:ext uri="{FF2B5EF4-FFF2-40B4-BE49-F238E27FC236}">
                  <a16:creationId xmlns:a16="http://schemas.microsoft.com/office/drawing/2014/main" id="{870B1E22-D678-AE89-AA5E-A8BF9928EDFF}"/>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 name="Google Shape;9459;p65">
              <a:extLst>
                <a:ext uri="{FF2B5EF4-FFF2-40B4-BE49-F238E27FC236}">
                  <a16:creationId xmlns:a16="http://schemas.microsoft.com/office/drawing/2014/main" id="{FD299DD5-907C-2BB5-FA9C-B7E3031EB426}"/>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 name="Google Shape;9460;p65">
              <a:extLst>
                <a:ext uri="{FF2B5EF4-FFF2-40B4-BE49-F238E27FC236}">
                  <a16:creationId xmlns:a16="http://schemas.microsoft.com/office/drawing/2014/main" id="{42D5AE3D-9D55-B386-C769-D3B64E364DB6}"/>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 name="Google Shape;9461;p65">
              <a:extLst>
                <a:ext uri="{FF2B5EF4-FFF2-40B4-BE49-F238E27FC236}">
                  <a16:creationId xmlns:a16="http://schemas.microsoft.com/office/drawing/2014/main" id="{E5F68C88-BC2D-3162-0077-E87AEF03B5A4}"/>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 name="Google Shape;9462;p65">
              <a:extLst>
                <a:ext uri="{FF2B5EF4-FFF2-40B4-BE49-F238E27FC236}">
                  <a16:creationId xmlns:a16="http://schemas.microsoft.com/office/drawing/2014/main" id="{D0C88674-A9B4-5738-33B4-21BFAC9CB224}"/>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 name="Google Shape;9463;p65">
              <a:extLst>
                <a:ext uri="{FF2B5EF4-FFF2-40B4-BE49-F238E27FC236}">
                  <a16:creationId xmlns:a16="http://schemas.microsoft.com/office/drawing/2014/main" id="{32CAADE4-3F48-85C4-F252-B5E1A5A5121C}"/>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 name="Google Shape;9464;p65">
              <a:extLst>
                <a:ext uri="{FF2B5EF4-FFF2-40B4-BE49-F238E27FC236}">
                  <a16:creationId xmlns:a16="http://schemas.microsoft.com/office/drawing/2014/main" id="{0611A14A-4C65-43ED-373A-389AB95E2DF2}"/>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 name="Google Shape;9465;p65">
              <a:extLst>
                <a:ext uri="{FF2B5EF4-FFF2-40B4-BE49-F238E27FC236}">
                  <a16:creationId xmlns:a16="http://schemas.microsoft.com/office/drawing/2014/main" id="{01CBCA6D-AE5C-3D9F-7818-DBA04C0FCEBD}"/>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 name="Google Shape;9466;p65">
              <a:extLst>
                <a:ext uri="{FF2B5EF4-FFF2-40B4-BE49-F238E27FC236}">
                  <a16:creationId xmlns:a16="http://schemas.microsoft.com/office/drawing/2014/main" id="{7825D962-A224-A607-D2ED-00FE12F37EC6}"/>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 name="Google Shape;9467;p65">
              <a:extLst>
                <a:ext uri="{FF2B5EF4-FFF2-40B4-BE49-F238E27FC236}">
                  <a16:creationId xmlns:a16="http://schemas.microsoft.com/office/drawing/2014/main" id="{296908F2-E091-2220-E4F9-C7BE253301E0}"/>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 name="Google Shape;9468;p65">
              <a:extLst>
                <a:ext uri="{FF2B5EF4-FFF2-40B4-BE49-F238E27FC236}">
                  <a16:creationId xmlns:a16="http://schemas.microsoft.com/office/drawing/2014/main" id="{F37E2970-FC30-4538-1C07-CF0F74A92963}"/>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 name="Google Shape;9469;p65">
              <a:extLst>
                <a:ext uri="{FF2B5EF4-FFF2-40B4-BE49-F238E27FC236}">
                  <a16:creationId xmlns:a16="http://schemas.microsoft.com/office/drawing/2014/main" id="{F6F2AB1D-5D9D-A90A-3ABD-FAC45EC2E20F}"/>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 name="Google Shape;9470;p65">
              <a:extLst>
                <a:ext uri="{FF2B5EF4-FFF2-40B4-BE49-F238E27FC236}">
                  <a16:creationId xmlns:a16="http://schemas.microsoft.com/office/drawing/2014/main" id="{260FAF12-A14B-34A3-2643-911E3BB7350A}"/>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 name="Google Shape;9471;p65">
              <a:extLst>
                <a:ext uri="{FF2B5EF4-FFF2-40B4-BE49-F238E27FC236}">
                  <a16:creationId xmlns:a16="http://schemas.microsoft.com/office/drawing/2014/main" id="{10E61E1F-A04B-2C70-B652-823B39C8B869}"/>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 name="Google Shape;9472;p65">
              <a:extLst>
                <a:ext uri="{FF2B5EF4-FFF2-40B4-BE49-F238E27FC236}">
                  <a16:creationId xmlns:a16="http://schemas.microsoft.com/office/drawing/2014/main" id="{B7C810A6-17A0-2DC0-2258-74333F0F3653}"/>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 name="Google Shape;9473;p65">
              <a:extLst>
                <a:ext uri="{FF2B5EF4-FFF2-40B4-BE49-F238E27FC236}">
                  <a16:creationId xmlns:a16="http://schemas.microsoft.com/office/drawing/2014/main" id="{256CCE5C-85EE-21FC-BE49-2DA3B7FC3D8F}"/>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 name="Google Shape;9474;p65">
              <a:extLst>
                <a:ext uri="{FF2B5EF4-FFF2-40B4-BE49-F238E27FC236}">
                  <a16:creationId xmlns:a16="http://schemas.microsoft.com/office/drawing/2014/main" id="{6348A3F0-D029-D2D4-2DB1-C9DF7D0DC5F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 name="Google Shape;9475;p65">
              <a:extLst>
                <a:ext uri="{FF2B5EF4-FFF2-40B4-BE49-F238E27FC236}">
                  <a16:creationId xmlns:a16="http://schemas.microsoft.com/office/drawing/2014/main" id="{F7C57A4F-3883-D046-0813-1D37FFDFA9C9}"/>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 name="Google Shape;9476;p65">
              <a:extLst>
                <a:ext uri="{FF2B5EF4-FFF2-40B4-BE49-F238E27FC236}">
                  <a16:creationId xmlns:a16="http://schemas.microsoft.com/office/drawing/2014/main" id="{F616C317-2B95-AFA8-5B2B-A29C04A83592}"/>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 name="Google Shape;9477;p65">
              <a:extLst>
                <a:ext uri="{FF2B5EF4-FFF2-40B4-BE49-F238E27FC236}">
                  <a16:creationId xmlns:a16="http://schemas.microsoft.com/office/drawing/2014/main" id="{00931FAD-093D-3E36-4444-6FCDCD1ED98B}"/>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 name="Google Shape;9478;p65">
              <a:extLst>
                <a:ext uri="{FF2B5EF4-FFF2-40B4-BE49-F238E27FC236}">
                  <a16:creationId xmlns:a16="http://schemas.microsoft.com/office/drawing/2014/main" id="{B0EAC168-7C9E-F8FB-1F83-4E30FFE540DD}"/>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 name="Google Shape;9479;p65">
              <a:extLst>
                <a:ext uri="{FF2B5EF4-FFF2-40B4-BE49-F238E27FC236}">
                  <a16:creationId xmlns:a16="http://schemas.microsoft.com/office/drawing/2014/main" id="{26739568-DE68-A1F5-8519-0AA5F7100136}"/>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 name="Google Shape;9480;p65">
              <a:extLst>
                <a:ext uri="{FF2B5EF4-FFF2-40B4-BE49-F238E27FC236}">
                  <a16:creationId xmlns:a16="http://schemas.microsoft.com/office/drawing/2014/main" id="{31FD4C7B-407B-105E-C80E-670CB296CE8D}"/>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 name="Google Shape;9481;p65">
              <a:extLst>
                <a:ext uri="{FF2B5EF4-FFF2-40B4-BE49-F238E27FC236}">
                  <a16:creationId xmlns:a16="http://schemas.microsoft.com/office/drawing/2014/main" id="{F60593E1-682C-E9D8-F85D-FAFAE4BD9F83}"/>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 name="Google Shape;9482;p65">
              <a:extLst>
                <a:ext uri="{FF2B5EF4-FFF2-40B4-BE49-F238E27FC236}">
                  <a16:creationId xmlns:a16="http://schemas.microsoft.com/office/drawing/2014/main" id="{272591E2-CBE5-B230-7C40-C131EC01AFAD}"/>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 name="Google Shape;9483;p65">
              <a:extLst>
                <a:ext uri="{FF2B5EF4-FFF2-40B4-BE49-F238E27FC236}">
                  <a16:creationId xmlns:a16="http://schemas.microsoft.com/office/drawing/2014/main" id="{DB483AFE-2AC0-1D82-3725-A45AC8EA4697}"/>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 name="Google Shape;9484;p65">
              <a:extLst>
                <a:ext uri="{FF2B5EF4-FFF2-40B4-BE49-F238E27FC236}">
                  <a16:creationId xmlns:a16="http://schemas.microsoft.com/office/drawing/2014/main" id="{1A55B668-60C5-2AAD-78B1-EE841A978603}"/>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 name="Google Shape;9485;p65">
              <a:extLst>
                <a:ext uri="{FF2B5EF4-FFF2-40B4-BE49-F238E27FC236}">
                  <a16:creationId xmlns:a16="http://schemas.microsoft.com/office/drawing/2014/main" id="{AF625D24-1E65-C38F-8C4D-FEBACD715B7C}"/>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 name="Google Shape;9486;p65">
              <a:extLst>
                <a:ext uri="{FF2B5EF4-FFF2-40B4-BE49-F238E27FC236}">
                  <a16:creationId xmlns:a16="http://schemas.microsoft.com/office/drawing/2014/main" id="{D61A4C96-A09F-3541-E331-6EC6E618004F}"/>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 name="Google Shape;9487;p65">
              <a:extLst>
                <a:ext uri="{FF2B5EF4-FFF2-40B4-BE49-F238E27FC236}">
                  <a16:creationId xmlns:a16="http://schemas.microsoft.com/office/drawing/2014/main" id="{18454054-331E-92C5-3AE8-DBE6FEB365DF}"/>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 name="Google Shape;9488;p65">
              <a:extLst>
                <a:ext uri="{FF2B5EF4-FFF2-40B4-BE49-F238E27FC236}">
                  <a16:creationId xmlns:a16="http://schemas.microsoft.com/office/drawing/2014/main" id="{482304E4-24FD-029B-8C3A-68B80BD6CC72}"/>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 name="Google Shape;9489;p65">
              <a:extLst>
                <a:ext uri="{FF2B5EF4-FFF2-40B4-BE49-F238E27FC236}">
                  <a16:creationId xmlns:a16="http://schemas.microsoft.com/office/drawing/2014/main" id="{C8DBB753-BD6D-0416-7E5D-FAAAF196C02D}"/>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 name="Google Shape;9490;p65">
              <a:extLst>
                <a:ext uri="{FF2B5EF4-FFF2-40B4-BE49-F238E27FC236}">
                  <a16:creationId xmlns:a16="http://schemas.microsoft.com/office/drawing/2014/main" id="{CE0D0899-9472-8E92-315C-5E0C247504A4}"/>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 name="Google Shape;9491;p65">
              <a:extLst>
                <a:ext uri="{FF2B5EF4-FFF2-40B4-BE49-F238E27FC236}">
                  <a16:creationId xmlns:a16="http://schemas.microsoft.com/office/drawing/2014/main" id="{5A5566C1-42B7-D61F-A2AB-6F98850D9D32}"/>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 name="Google Shape;9492;p65">
              <a:extLst>
                <a:ext uri="{FF2B5EF4-FFF2-40B4-BE49-F238E27FC236}">
                  <a16:creationId xmlns:a16="http://schemas.microsoft.com/office/drawing/2014/main" id="{37F70EDA-5EB7-A327-4E47-696BD8E5894E}"/>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 name="Google Shape;9493;p65">
              <a:extLst>
                <a:ext uri="{FF2B5EF4-FFF2-40B4-BE49-F238E27FC236}">
                  <a16:creationId xmlns:a16="http://schemas.microsoft.com/office/drawing/2014/main" id="{8328251C-64EE-15F4-C46E-01445726C1F5}"/>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 name="Google Shape;9494;p65">
              <a:extLst>
                <a:ext uri="{FF2B5EF4-FFF2-40B4-BE49-F238E27FC236}">
                  <a16:creationId xmlns:a16="http://schemas.microsoft.com/office/drawing/2014/main" id="{1D28C713-6EEE-98B8-1D77-8345502D6978}"/>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 name="Google Shape;9495;p65">
              <a:extLst>
                <a:ext uri="{FF2B5EF4-FFF2-40B4-BE49-F238E27FC236}">
                  <a16:creationId xmlns:a16="http://schemas.microsoft.com/office/drawing/2014/main" id="{79EF3F65-7CDC-5F1B-417A-328AB8270603}"/>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 name="Google Shape;9496;p65">
              <a:extLst>
                <a:ext uri="{FF2B5EF4-FFF2-40B4-BE49-F238E27FC236}">
                  <a16:creationId xmlns:a16="http://schemas.microsoft.com/office/drawing/2014/main" id="{328D37FA-377C-B946-BF7D-D50A9E548E5E}"/>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 name="Google Shape;9497;p65">
              <a:extLst>
                <a:ext uri="{FF2B5EF4-FFF2-40B4-BE49-F238E27FC236}">
                  <a16:creationId xmlns:a16="http://schemas.microsoft.com/office/drawing/2014/main" id="{06AB04FB-1E7E-AAFC-C442-9E8BB14D8A77}"/>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 name="Google Shape;9498;p65">
              <a:extLst>
                <a:ext uri="{FF2B5EF4-FFF2-40B4-BE49-F238E27FC236}">
                  <a16:creationId xmlns:a16="http://schemas.microsoft.com/office/drawing/2014/main" id="{33D22771-A6DD-9C33-833F-1D09CB2CEBCF}"/>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 name="Google Shape;9499;p65">
              <a:extLst>
                <a:ext uri="{FF2B5EF4-FFF2-40B4-BE49-F238E27FC236}">
                  <a16:creationId xmlns:a16="http://schemas.microsoft.com/office/drawing/2014/main" id="{F257CBEC-44AF-BEA7-D3F3-9E4AED61BFFE}"/>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 name="Google Shape;9500;p65">
              <a:extLst>
                <a:ext uri="{FF2B5EF4-FFF2-40B4-BE49-F238E27FC236}">
                  <a16:creationId xmlns:a16="http://schemas.microsoft.com/office/drawing/2014/main" id="{64F63349-3611-71B0-B4F9-C24BCEBCD02A}"/>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 name="Google Shape;9501;p65">
              <a:extLst>
                <a:ext uri="{FF2B5EF4-FFF2-40B4-BE49-F238E27FC236}">
                  <a16:creationId xmlns:a16="http://schemas.microsoft.com/office/drawing/2014/main" id="{46FF1F4F-2E2C-605B-6B8B-3E376F13DE7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 name="Google Shape;9502;p65">
              <a:extLst>
                <a:ext uri="{FF2B5EF4-FFF2-40B4-BE49-F238E27FC236}">
                  <a16:creationId xmlns:a16="http://schemas.microsoft.com/office/drawing/2014/main" id="{E077AFCE-7728-8287-44B3-B82420AD46D2}"/>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 name="Google Shape;9503;p65">
              <a:extLst>
                <a:ext uri="{FF2B5EF4-FFF2-40B4-BE49-F238E27FC236}">
                  <a16:creationId xmlns:a16="http://schemas.microsoft.com/office/drawing/2014/main" id="{EC07F0FE-E0D4-E724-A4BC-C4BDFBA63781}"/>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 name="Google Shape;9504;p65">
              <a:extLst>
                <a:ext uri="{FF2B5EF4-FFF2-40B4-BE49-F238E27FC236}">
                  <a16:creationId xmlns:a16="http://schemas.microsoft.com/office/drawing/2014/main" id="{029607B6-EAB4-ECD0-54C7-2476486F01E5}"/>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 name="Google Shape;9505;p65">
              <a:extLst>
                <a:ext uri="{FF2B5EF4-FFF2-40B4-BE49-F238E27FC236}">
                  <a16:creationId xmlns:a16="http://schemas.microsoft.com/office/drawing/2014/main" id="{F69816D1-FD01-E382-FD70-802540DAC7AF}"/>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 name="Google Shape;9506;p65">
              <a:extLst>
                <a:ext uri="{FF2B5EF4-FFF2-40B4-BE49-F238E27FC236}">
                  <a16:creationId xmlns:a16="http://schemas.microsoft.com/office/drawing/2014/main" id="{5E8AC98F-C2EB-4F9C-D047-1777B8C07AB6}"/>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 name="Google Shape;9507;p65">
              <a:extLst>
                <a:ext uri="{FF2B5EF4-FFF2-40B4-BE49-F238E27FC236}">
                  <a16:creationId xmlns:a16="http://schemas.microsoft.com/office/drawing/2014/main" id="{A4179C79-E444-F18F-B738-525684C4A9B7}"/>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 name="Google Shape;9508;p65">
              <a:extLst>
                <a:ext uri="{FF2B5EF4-FFF2-40B4-BE49-F238E27FC236}">
                  <a16:creationId xmlns:a16="http://schemas.microsoft.com/office/drawing/2014/main" id="{809D3153-CA3D-C6EB-0DB0-BAC976F4D98C}"/>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 name="Google Shape;9509;p65">
              <a:extLst>
                <a:ext uri="{FF2B5EF4-FFF2-40B4-BE49-F238E27FC236}">
                  <a16:creationId xmlns:a16="http://schemas.microsoft.com/office/drawing/2014/main" id="{ACCF6754-579A-6646-CB92-C3ED35AEA951}"/>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 name="Google Shape;9510;p65">
              <a:extLst>
                <a:ext uri="{FF2B5EF4-FFF2-40B4-BE49-F238E27FC236}">
                  <a16:creationId xmlns:a16="http://schemas.microsoft.com/office/drawing/2014/main" id="{57112BB5-F6A2-9478-136B-2414D6893F69}"/>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 name="Google Shape;9511;p65">
              <a:extLst>
                <a:ext uri="{FF2B5EF4-FFF2-40B4-BE49-F238E27FC236}">
                  <a16:creationId xmlns:a16="http://schemas.microsoft.com/office/drawing/2014/main" id="{EB0A735D-6690-EEE2-56D4-B4E7FCE8493A}"/>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 name="Google Shape;9512;p65">
              <a:extLst>
                <a:ext uri="{FF2B5EF4-FFF2-40B4-BE49-F238E27FC236}">
                  <a16:creationId xmlns:a16="http://schemas.microsoft.com/office/drawing/2014/main" id="{60E760FF-B7F8-11FA-6F97-BCFD060AC55C}"/>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 name="Google Shape;9513;p65">
              <a:extLst>
                <a:ext uri="{FF2B5EF4-FFF2-40B4-BE49-F238E27FC236}">
                  <a16:creationId xmlns:a16="http://schemas.microsoft.com/office/drawing/2014/main" id="{C4BF0D1E-E868-5C05-4091-1A54597D5F4E}"/>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 name="Google Shape;9514;p65">
              <a:extLst>
                <a:ext uri="{FF2B5EF4-FFF2-40B4-BE49-F238E27FC236}">
                  <a16:creationId xmlns:a16="http://schemas.microsoft.com/office/drawing/2014/main" id="{3EF3CBEE-CF74-43A6-C6E6-33E55658A46A}"/>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 name="Google Shape;9515;p65">
              <a:extLst>
                <a:ext uri="{FF2B5EF4-FFF2-40B4-BE49-F238E27FC236}">
                  <a16:creationId xmlns:a16="http://schemas.microsoft.com/office/drawing/2014/main" id="{9A0594DC-73FE-245A-3B98-F7D0FFF7C37F}"/>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 name="Google Shape;9516;p65">
              <a:extLst>
                <a:ext uri="{FF2B5EF4-FFF2-40B4-BE49-F238E27FC236}">
                  <a16:creationId xmlns:a16="http://schemas.microsoft.com/office/drawing/2014/main" id="{E13FF9B3-D15C-A9D8-277A-C0F62DED070A}"/>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 name="Google Shape;9517;p65">
              <a:extLst>
                <a:ext uri="{FF2B5EF4-FFF2-40B4-BE49-F238E27FC236}">
                  <a16:creationId xmlns:a16="http://schemas.microsoft.com/office/drawing/2014/main" id="{2137C9B5-1C89-B814-EE62-E50DB8A87B1D}"/>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 name="Google Shape;9518;p65">
              <a:extLst>
                <a:ext uri="{FF2B5EF4-FFF2-40B4-BE49-F238E27FC236}">
                  <a16:creationId xmlns:a16="http://schemas.microsoft.com/office/drawing/2014/main" id="{606C8BDC-2608-CA0D-2E86-74F72E81BAA9}"/>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 name="Google Shape;9519;p65">
              <a:extLst>
                <a:ext uri="{FF2B5EF4-FFF2-40B4-BE49-F238E27FC236}">
                  <a16:creationId xmlns:a16="http://schemas.microsoft.com/office/drawing/2014/main" id="{771D4214-9B25-9E45-9E2A-EA16AC0E9BA2}"/>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 name="Google Shape;9520;p65">
              <a:extLst>
                <a:ext uri="{FF2B5EF4-FFF2-40B4-BE49-F238E27FC236}">
                  <a16:creationId xmlns:a16="http://schemas.microsoft.com/office/drawing/2014/main" id="{4A10A26E-DA3A-1C17-5799-7184AA3250D9}"/>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 name="Google Shape;9521;p65">
              <a:extLst>
                <a:ext uri="{FF2B5EF4-FFF2-40B4-BE49-F238E27FC236}">
                  <a16:creationId xmlns:a16="http://schemas.microsoft.com/office/drawing/2014/main" id="{348586FE-AA82-708D-A666-E985F81D697A}"/>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 name="Google Shape;9522;p65">
              <a:extLst>
                <a:ext uri="{FF2B5EF4-FFF2-40B4-BE49-F238E27FC236}">
                  <a16:creationId xmlns:a16="http://schemas.microsoft.com/office/drawing/2014/main" id="{335C930D-BAC0-6320-6576-3A65DA2A38B9}"/>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 name="Google Shape;9523;p65">
              <a:extLst>
                <a:ext uri="{FF2B5EF4-FFF2-40B4-BE49-F238E27FC236}">
                  <a16:creationId xmlns:a16="http://schemas.microsoft.com/office/drawing/2014/main" id="{7B1F3739-2776-E5F7-20C9-A00939CA6BBA}"/>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 name="Google Shape;9524;p65">
              <a:extLst>
                <a:ext uri="{FF2B5EF4-FFF2-40B4-BE49-F238E27FC236}">
                  <a16:creationId xmlns:a16="http://schemas.microsoft.com/office/drawing/2014/main" id="{F57CA572-0C09-F66F-8683-C6004182FE43}"/>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 name="Google Shape;9525;p65">
              <a:extLst>
                <a:ext uri="{FF2B5EF4-FFF2-40B4-BE49-F238E27FC236}">
                  <a16:creationId xmlns:a16="http://schemas.microsoft.com/office/drawing/2014/main" id="{147ECC46-B080-C27E-6527-51B93F83DD8C}"/>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 name="Google Shape;9526;p65">
              <a:extLst>
                <a:ext uri="{FF2B5EF4-FFF2-40B4-BE49-F238E27FC236}">
                  <a16:creationId xmlns:a16="http://schemas.microsoft.com/office/drawing/2014/main" id="{8A47287F-4A72-F2F3-B5A0-299BED25F9D3}"/>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 name="Google Shape;9527;p65">
              <a:extLst>
                <a:ext uri="{FF2B5EF4-FFF2-40B4-BE49-F238E27FC236}">
                  <a16:creationId xmlns:a16="http://schemas.microsoft.com/office/drawing/2014/main" id="{20150BA3-F3E8-3C81-78EE-83DEAB27FCA0}"/>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 name="Google Shape;9528;p65">
              <a:extLst>
                <a:ext uri="{FF2B5EF4-FFF2-40B4-BE49-F238E27FC236}">
                  <a16:creationId xmlns:a16="http://schemas.microsoft.com/office/drawing/2014/main" id="{5F540F82-9E5A-06DA-79C3-308B5E7722FD}"/>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 name="Google Shape;9529;p65">
              <a:extLst>
                <a:ext uri="{FF2B5EF4-FFF2-40B4-BE49-F238E27FC236}">
                  <a16:creationId xmlns:a16="http://schemas.microsoft.com/office/drawing/2014/main" id="{7C22230D-4968-C8DF-A471-0B545DF4510C}"/>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 name="Google Shape;9530;p65">
              <a:extLst>
                <a:ext uri="{FF2B5EF4-FFF2-40B4-BE49-F238E27FC236}">
                  <a16:creationId xmlns:a16="http://schemas.microsoft.com/office/drawing/2014/main" id="{77D14F92-A67C-6ACB-7422-E0CF6B8F24D0}"/>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 name="Google Shape;9531;p65">
              <a:extLst>
                <a:ext uri="{FF2B5EF4-FFF2-40B4-BE49-F238E27FC236}">
                  <a16:creationId xmlns:a16="http://schemas.microsoft.com/office/drawing/2014/main" id="{CE38C57C-CF62-A970-06C5-6BD97811E42E}"/>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 name="Google Shape;9532;p65">
              <a:extLst>
                <a:ext uri="{FF2B5EF4-FFF2-40B4-BE49-F238E27FC236}">
                  <a16:creationId xmlns:a16="http://schemas.microsoft.com/office/drawing/2014/main" id="{42BF90D2-2E6C-EA41-C229-C445106233AE}"/>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 name="Google Shape;9533;p65">
              <a:extLst>
                <a:ext uri="{FF2B5EF4-FFF2-40B4-BE49-F238E27FC236}">
                  <a16:creationId xmlns:a16="http://schemas.microsoft.com/office/drawing/2014/main" id="{A5A73409-EC70-B47C-8F53-632865A8F038}"/>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 name="Google Shape;9534;p65">
              <a:extLst>
                <a:ext uri="{FF2B5EF4-FFF2-40B4-BE49-F238E27FC236}">
                  <a16:creationId xmlns:a16="http://schemas.microsoft.com/office/drawing/2014/main" id="{A2C47EED-B10E-BBED-966B-8BE3E0D76AD5}"/>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 name="Google Shape;9535;p65">
              <a:extLst>
                <a:ext uri="{FF2B5EF4-FFF2-40B4-BE49-F238E27FC236}">
                  <a16:creationId xmlns:a16="http://schemas.microsoft.com/office/drawing/2014/main" id="{9EB7A6CC-1003-3710-8D65-F0E76CDB883B}"/>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 name="Google Shape;9536;p65">
              <a:extLst>
                <a:ext uri="{FF2B5EF4-FFF2-40B4-BE49-F238E27FC236}">
                  <a16:creationId xmlns:a16="http://schemas.microsoft.com/office/drawing/2014/main" id="{AEF56C28-A297-B9F4-CC89-BA82BFE25CFC}"/>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 name="Google Shape;9537;p65">
              <a:extLst>
                <a:ext uri="{FF2B5EF4-FFF2-40B4-BE49-F238E27FC236}">
                  <a16:creationId xmlns:a16="http://schemas.microsoft.com/office/drawing/2014/main" id="{DA1C9654-FA6E-1AD7-6FAB-5206B6AF9D4F}"/>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 name="Google Shape;9538;p65">
              <a:extLst>
                <a:ext uri="{FF2B5EF4-FFF2-40B4-BE49-F238E27FC236}">
                  <a16:creationId xmlns:a16="http://schemas.microsoft.com/office/drawing/2014/main" id="{907FBDD6-445C-C7AB-4974-30B6EDDED032}"/>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 name="Google Shape;9539;p65">
              <a:extLst>
                <a:ext uri="{FF2B5EF4-FFF2-40B4-BE49-F238E27FC236}">
                  <a16:creationId xmlns:a16="http://schemas.microsoft.com/office/drawing/2014/main" id="{1E2CDF43-6F9B-D8B5-E971-EE02E9FB1E5B}"/>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 name="Google Shape;9540;p65">
              <a:extLst>
                <a:ext uri="{FF2B5EF4-FFF2-40B4-BE49-F238E27FC236}">
                  <a16:creationId xmlns:a16="http://schemas.microsoft.com/office/drawing/2014/main" id="{C6CDE543-443A-CC03-7B09-6BA90E61D443}"/>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 name="Google Shape;9541;p65">
              <a:extLst>
                <a:ext uri="{FF2B5EF4-FFF2-40B4-BE49-F238E27FC236}">
                  <a16:creationId xmlns:a16="http://schemas.microsoft.com/office/drawing/2014/main" id="{1FCF1490-AD18-F1F9-3C14-88A66509B711}"/>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 name="Google Shape;9542;p65">
              <a:extLst>
                <a:ext uri="{FF2B5EF4-FFF2-40B4-BE49-F238E27FC236}">
                  <a16:creationId xmlns:a16="http://schemas.microsoft.com/office/drawing/2014/main" id="{FBDC98E2-D223-EC69-5E52-FEB49A45F8EA}"/>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 name="Google Shape;9543;p65">
              <a:extLst>
                <a:ext uri="{FF2B5EF4-FFF2-40B4-BE49-F238E27FC236}">
                  <a16:creationId xmlns:a16="http://schemas.microsoft.com/office/drawing/2014/main" id="{F17DE661-6F54-D934-5783-F05EFD86BFBC}"/>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 name="Google Shape;9544;p65">
              <a:extLst>
                <a:ext uri="{FF2B5EF4-FFF2-40B4-BE49-F238E27FC236}">
                  <a16:creationId xmlns:a16="http://schemas.microsoft.com/office/drawing/2014/main" id="{CEE19C22-ABFB-F6AD-D3A1-5FB66B8D2A86}"/>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 name="Google Shape;9545;p65">
              <a:extLst>
                <a:ext uri="{FF2B5EF4-FFF2-40B4-BE49-F238E27FC236}">
                  <a16:creationId xmlns:a16="http://schemas.microsoft.com/office/drawing/2014/main" id="{9C297D79-510C-9EEC-D510-0411BEC0262A}"/>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 name="Google Shape;9546;p65">
              <a:extLst>
                <a:ext uri="{FF2B5EF4-FFF2-40B4-BE49-F238E27FC236}">
                  <a16:creationId xmlns:a16="http://schemas.microsoft.com/office/drawing/2014/main" id="{C0328CDD-3848-8203-956F-F476FF9411FD}"/>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 name="Google Shape;9547;p65">
              <a:extLst>
                <a:ext uri="{FF2B5EF4-FFF2-40B4-BE49-F238E27FC236}">
                  <a16:creationId xmlns:a16="http://schemas.microsoft.com/office/drawing/2014/main" id="{B8E5EA06-FD92-441B-9EB3-B56104342C92}"/>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 name="Google Shape;9548;p65">
              <a:extLst>
                <a:ext uri="{FF2B5EF4-FFF2-40B4-BE49-F238E27FC236}">
                  <a16:creationId xmlns:a16="http://schemas.microsoft.com/office/drawing/2014/main" id="{7F141C3F-72AC-FA65-B923-C98BDB4EC3DB}"/>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 name="Google Shape;9549;p65">
              <a:extLst>
                <a:ext uri="{FF2B5EF4-FFF2-40B4-BE49-F238E27FC236}">
                  <a16:creationId xmlns:a16="http://schemas.microsoft.com/office/drawing/2014/main" id="{D5C42580-4820-723D-3F6A-BB185A08EF93}"/>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 name="Google Shape;9550;p65">
              <a:extLst>
                <a:ext uri="{FF2B5EF4-FFF2-40B4-BE49-F238E27FC236}">
                  <a16:creationId xmlns:a16="http://schemas.microsoft.com/office/drawing/2014/main" id="{E974788E-C734-966E-F834-AFB8C4368480}"/>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 name="Google Shape;9551;p65">
              <a:extLst>
                <a:ext uri="{FF2B5EF4-FFF2-40B4-BE49-F238E27FC236}">
                  <a16:creationId xmlns:a16="http://schemas.microsoft.com/office/drawing/2014/main" id="{C8C5514A-55D4-C632-F2B2-C20B3B81FB80}"/>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 name="Google Shape;9552;p65">
              <a:extLst>
                <a:ext uri="{FF2B5EF4-FFF2-40B4-BE49-F238E27FC236}">
                  <a16:creationId xmlns:a16="http://schemas.microsoft.com/office/drawing/2014/main" id="{42E09CAD-5AE5-811C-92C7-C1A61D264CF3}"/>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 name="Google Shape;9553;p65">
              <a:extLst>
                <a:ext uri="{FF2B5EF4-FFF2-40B4-BE49-F238E27FC236}">
                  <a16:creationId xmlns:a16="http://schemas.microsoft.com/office/drawing/2014/main" id="{88C4E237-B32C-A455-0369-2770C04ACA6A}"/>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 name="Google Shape;9554;p65">
              <a:extLst>
                <a:ext uri="{FF2B5EF4-FFF2-40B4-BE49-F238E27FC236}">
                  <a16:creationId xmlns:a16="http://schemas.microsoft.com/office/drawing/2014/main" id="{97B1A3E5-37B7-49F5-735D-7568ADACD706}"/>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 name="Google Shape;9555;p65">
              <a:extLst>
                <a:ext uri="{FF2B5EF4-FFF2-40B4-BE49-F238E27FC236}">
                  <a16:creationId xmlns:a16="http://schemas.microsoft.com/office/drawing/2014/main" id="{8CC9956A-AA13-EE05-4C90-C53911F49615}"/>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 name="Google Shape;9556;p65">
              <a:extLst>
                <a:ext uri="{FF2B5EF4-FFF2-40B4-BE49-F238E27FC236}">
                  <a16:creationId xmlns:a16="http://schemas.microsoft.com/office/drawing/2014/main" id="{7CC0AF4E-5982-6C12-F06E-B49F8DEE7E86}"/>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 name="Google Shape;9557;p65">
              <a:extLst>
                <a:ext uri="{FF2B5EF4-FFF2-40B4-BE49-F238E27FC236}">
                  <a16:creationId xmlns:a16="http://schemas.microsoft.com/office/drawing/2014/main" id="{001C2D87-74DC-DDB2-0F6C-521EEC38AAB9}"/>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 name="Google Shape;9558;p65">
              <a:extLst>
                <a:ext uri="{FF2B5EF4-FFF2-40B4-BE49-F238E27FC236}">
                  <a16:creationId xmlns:a16="http://schemas.microsoft.com/office/drawing/2014/main" id="{528BAEA3-3D7D-D102-1EE0-9EC356DA69D0}"/>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 name="Google Shape;9559;p65">
              <a:extLst>
                <a:ext uri="{FF2B5EF4-FFF2-40B4-BE49-F238E27FC236}">
                  <a16:creationId xmlns:a16="http://schemas.microsoft.com/office/drawing/2014/main" id="{18DD8032-3545-5D34-9553-505F31C3AAB3}"/>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 name="Google Shape;9560;p65">
              <a:extLst>
                <a:ext uri="{FF2B5EF4-FFF2-40B4-BE49-F238E27FC236}">
                  <a16:creationId xmlns:a16="http://schemas.microsoft.com/office/drawing/2014/main" id="{A7861DD0-173B-A255-85AE-456D5C3A9561}"/>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 name="Google Shape;9561;p65">
              <a:extLst>
                <a:ext uri="{FF2B5EF4-FFF2-40B4-BE49-F238E27FC236}">
                  <a16:creationId xmlns:a16="http://schemas.microsoft.com/office/drawing/2014/main" id="{8E25C78C-D7C4-4BDD-5C5A-30254AFE7906}"/>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 name="Google Shape;9562;p65">
              <a:extLst>
                <a:ext uri="{FF2B5EF4-FFF2-40B4-BE49-F238E27FC236}">
                  <a16:creationId xmlns:a16="http://schemas.microsoft.com/office/drawing/2014/main" id="{4D81FA6C-A9B5-F96D-2ECB-CCDAAEB77CD0}"/>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 name="Google Shape;9563;p65">
              <a:extLst>
                <a:ext uri="{FF2B5EF4-FFF2-40B4-BE49-F238E27FC236}">
                  <a16:creationId xmlns:a16="http://schemas.microsoft.com/office/drawing/2014/main" id="{4F2FDB16-7023-9FEB-33DB-546233ED9D09}"/>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 name="Google Shape;9564;p65">
              <a:extLst>
                <a:ext uri="{FF2B5EF4-FFF2-40B4-BE49-F238E27FC236}">
                  <a16:creationId xmlns:a16="http://schemas.microsoft.com/office/drawing/2014/main" id="{4335E463-A44A-399F-CFAD-E0A08E6A64A6}"/>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 name="Google Shape;9565;p65">
              <a:extLst>
                <a:ext uri="{FF2B5EF4-FFF2-40B4-BE49-F238E27FC236}">
                  <a16:creationId xmlns:a16="http://schemas.microsoft.com/office/drawing/2014/main" id="{A349AAF0-1E4A-10D9-8F54-C6A1C014962C}"/>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 name="Google Shape;9566;p65">
              <a:extLst>
                <a:ext uri="{FF2B5EF4-FFF2-40B4-BE49-F238E27FC236}">
                  <a16:creationId xmlns:a16="http://schemas.microsoft.com/office/drawing/2014/main" id="{45CBCA9E-3FB5-DEF9-DBD5-E2D106BF7F45}"/>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 name="Google Shape;9567;p65">
              <a:extLst>
                <a:ext uri="{FF2B5EF4-FFF2-40B4-BE49-F238E27FC236}">
                  <a16:creationId xmlns:a16="http://schemas.microsoft.com/office/drawing/2014/main" id="{57F1F030-2CAD-47B4-6E58-867F511225C5}"/>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 name="Google Shape;9568;p65">
              <a:extLst>
                <a:ext uri="{FF2B5EF4-FFF2-40B4-BE49-F238E27FC236}">
                  <a16:creationId xmlns:a16="http://schemas.microsoft.com/office/drawing/2014/main" id="{1B1296AC-524E-F868-FA86-E766C3CF758C}"/>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 name="Google Shape;9569;p65">
              <a:extLst>
                <a:ext uri="{FF2B5EF4-FFF2-40B4-BE49-F238E27FC236}">
                  <a16:creationId xmlns:a16="http://schemas.microsoft.com/office/drawing/2014/main" id="{986192CA-56DF-A192-43CC-1FB7B1A62C66}"/>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 name="Google Shape;9570;p65">
              <a:extLst>
                <a:ext uri="{FF2B5EF4-FFF2-40B4-BE49-F238E27FC236}">
                  <a16:creationId xmlns:a16="http://schemas.microsoft.com/office/drawing/2014/main" id="{340A6368-1457-73E8-E3C4-D2751042F5BF}"/>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 name="Google Shape;9571;p65">
              <a:extLst>
                <a:ext uri="{FF2B5EF4-FFF2-40B4-BE49-F238E27FC236}">
                  <a16:creationId xmlns:a16="http://schemas.microsoft.com/office/drawing/2014/main" id="{2E29C0EB-D968-265F-5E00-814695458E08}"/>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 name="Google Shape;9572;p65">
              <a:extLst>
                <a:ext uri="{FF2B5EF4-FFF2-40B4-BE49-F238E27FC236}">
                  <a16:creationId xmlns:a16="http://schemas.microsoft.com/office/drawing/2014/main" id="{43388124-0163-0E15-A8A0-FE014B89CA33}"/>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 name="Google Shape;9573;p65">
              <a:extLst>
                <a:ext uri="{FF2B5EF4-FFF2-40B4-BE49-F238E27FC236}">
                  <a16:creationId xmlns:a16="http://schemas.microsoft.com/office/drawing/2014/main" id="{C978FE33-CE5E-CC31-B20A-9A355C6664F4}"/>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 name="Google Shape;9574;p65">
              <a:extLst>
                <a:ext uri="{FF2B5EF4-FFF2-40B4-BE49-F238E27FC236}">
                  <a16:creationId xmlns:a16="http://schemas.microsoft.com/office/drawing/2014/main" id="{5D525457-E63E-4F1A-D419-4A9DA012430E}"/>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 name="Google Shape;9575;p65">
              <a:extLst>
                <a:ext uri="{FF2B5EF4-FFF2-40B4-BE49-F238E27FC236}">
                  <a16:creationId xmlns:a16="http://schemas.microsoft.com/office/drawing/2014/main" id="{BE15F205-0E5D-9C72-C1FA-4AE721FE32F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 name="Google Shape;9576;p65">
              <a:extLst>
                <a:ext uri="{FF2B5EF4-FFF2-40B4-BE49-F238E27FC236}">
                  <a16:creationId xmlns:a16="http://schemas.microsoft.com/office/drawing/2014/main" id="{C2ED9EA2-02AC-5222-C6EA-8E6FA646C31E}"/>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 name="Google Shape;9577;p65">
              <a:extLst>
                <a:ext uri="{FF2B5EF4-FFF2-40B4-BE49-F238E27FC236}">
                  <a16:creationId xmlns:a16="http://schemas.microsoft.com/office/drawing/2014/main" id="{7A566EFA-ADDA-8B57-F4F5-B7B5A80844D7}"/>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 name="Google Shape;9578;p65">
              <a:extLst>
                <a:ext uri="{FF2B5EF4-FFF2-40B4-BE49-F238E27FC236}">
                  <a16:creationId xmlns:a16="http://schemas.microsoft.com/office/drawing/2014/main" id="{2982C22F-2617-0F64-CD59-417C8B3C7BA9}"/>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 name="Google Shape;9579;p65">
              <a:extLst>
                <a:ext uri="{FF2B5EF4-FFF2-40B4-BE49-F238E27FC236}">
                  <a16:creationId xmlns:a16="http://schemas.microsoft.com/office/drawing/2014/main" id="{34A0A38A-666C-734B-74FD-AAE393E81DD8}"/>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 name="Google Shape;9580;p65">
              <a:extLst>
                <a:ext uri="{FF2B5EF4-FFF2-40B4-BE49-F238E27FC236}">
                  <a16:creationId xmlns:a16="http://schemas.microsoft.com/office/drawing/2014/main" id="{A15E92E3-9033-387E-5574-1EAC54886076}"/>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 name="Google Shape;9581;p65">
              <a:extLst>
                <a:ext uri="{FF2B5EF4-FFF2-40B4-BE49-F238E27FC236}">
                  <a16:creationId xmlns:a16="http://schemas.microsoft.com/office/drawing/2014/main" id="{2D449DD1-DF6C-E0A3-6B1E-76E1281E4847}"/>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 name="Google Shape;9582;p65">
              <a:extLst>
                <a:ext uri="{FF2B5EF4-FFF2-40B4-BE49-F238E27FC236}">
                  <a16:creationId xmlns:a16="http://schemas.microsoft.com/office/drawing/2014/main" id="{F83BF1BA-5D75-1D63-1A0A-FA5FE561417B}"/>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 name="Google Shape;9583;p65">
              <a:extLst>
                <a:ext uri="{FF2B5EF4-FFF2-40B4-BE49-F238E27FC236}">
                  <a16:creationId xmlns:a16="http://schemas.microsoft.com/office/drawing/2014/main" id="{BF196BA0-AB12-4768-23C4-438300A45F0F}"/>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 name="Google Shape;9584;p65">
              <a:extLst>
                <a:ext uri="{FF2B5EF4-FFF2-40B4-BE49-F238E27FC236}">
                  <a16:creationId xmlns:a16="http://schemas.microsoft.com/office/drawing/2014/main" id="{465F306B-63AD-6B95-C049-8FE3343124E5}"/>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 name="Google Shape;9585;p65">
              <a:extLst>
                <a:ext uri="{FF2B5EF4-FFF2-40B4-BE49-F238E27FC236}">
                  <a16:creationId xmlns:a16="http://schemas.microsoft.com/office/drawing/2014/main" id="{6FB2D984-F2A3-95B6-DDE0-68407DB25A46}"/>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 name="Google Shape;9586;p65">
              <a:extLst>
                <a:ext uri="{FF2B5EF4-FFF2-40B4-BE49-F238E27FC236}">
                  <a16:creationId xmlns:a16="http://schemas.microsoft.com/office/drawing/2014/main" id="{4420417C-2D77-DDC2-98C1-6BF9F3ED2708}"/>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 name="Google Shape;9587;p65">
              <a:extLst>
                <a:ext uri="{FF2B5EF4-FFF2-40B4-BE49-F238E27FC236}">
                  <a16:creationId xmlns:a16="http://schemas.microsoft.com/office/drawing/2014/main" id="{5F224AD6-6588-8487-BF8C-0D9B293D5830}"/>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 name="Google Shape;9588;p65">
              <a:extLst>
                <a:ext uri="{FF2B5EF4-FFF2-40B4-BE49-F238E27FC236}">
                  <a16:creationId xmlns:a16="http://schemas.microsoft.com/office/drawing/2014/main" id="{7AC2051F-474B-50CA-B189-D7FA862AD925}"/>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 name="Google Shape;9589;p65">
              <a:extLst>
                <a:ext uri="{FF2B5EF4-FFF2-40B4-BE49-F238E27FC236}">
                  <a16:creationId xmlns:a16="http://schemas.microsoft.com/office/drawing/2014/main" id="{C08DB8E0-ED9A-A003-4686-036BC4A5730F}"/>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 name="Google Shape;9590;p65">
              <a:extLst>
                <a:ext uri="{FF2B5EF4-FFF2-40B4-BE49-F238E27FC236}">
                  <a16:creationId xmlns:a16="http://schemas.microsoft.com/office/drawing/2014/main" id="{41D67F31-F2C9-111D-0BE6-AB858A18A1CD}"/>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 name="Google Shape;9591;p65">
              <a:extLst>
                <a:ext uri="{FF2B5EF4-FFF2-40B4-BE49-F238E27FC236}">
                  <a16:creationId xmlns:a16="http://schemas.microsoft.com/office/drawing/2014/main" id="{E6C9DCAD-1AED-0158-D914-F56535EC1734}"/>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 name="Google Shape;9592;p65">
              <a:extLst>
                <a:ext uri="{FF2B5EF4-FFF2-40B4-BE49-F238E27FC236}">
                  <a16:creationId xmlns:a16="http://schemas.microsoft.com/office/drawing/2014/main" id="{398EC860-6604-E0CF-869F-D9A5E24F5FC4}"/>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 name="Google Shape;9593;p65">
              <a:extLst>
                <a:ext uri="{FF2B5EF4-FFF2-40B4-BE49-F238E27FC236}">
                  <a16:creationId xmlns:a16="http://schemas.microsoft.com/office/drawing/2014/main" id="{071DFB5F-7E9A-1180-795A-39B6B8A3C9AA}"/>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 name="Google Shape;9594;p65">
              <a:extLst>
                <a:ext uri="{FF2B5EF4-FFF2-40B4-BE49-F238E27FC236}">
                  <a16:creationId xmlns:a16="http://schemas.microsoft.com/office/drawing/2014/main" id="{2F3CDCF6-4C27-E1A8-9934-F18C4C3F9643}"/>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 name="Google Shape;9595;p65">
              <a:extLst>
                <a:ext uri="{FF2B5EF4-FFF2-40B4-BE49-F238E27FC236}">
                  <a16:creationId xmlns:a16="http://schemas.microsoft.com/office/drawing/2014/main" id="{D4CC1B35-7ED7-A504-43E7-D95D7B30535C}"/>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 name="Google Shape;9596;p65">
              <a:extLst>
                <a:ext uri="{FF2B5EF4-FFF2-40B4-BE49-F238E27FC236}">
                  <a16:creationId xmlns:a16="http://schemas.microsoft.com/office/drawing/2014/main" id="{9F4E3C5B-6616-B1F5-EE5B-EED8E710D9A2}"/>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 name="Google Shape;9597;p65">
              <a:extLst>
                <a:ext uri="{FF2B5EF4-FFF2-40B4-BE49-F238E27FC236}">
                  <a16:creationId xmlns:a16="http://schemas.microsoft.com/office/drawing/2014/main" id="{9984CCD9-5183-A52D-BC0B-A38A3C8BD1FF}"/>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 name="Google Shape;9598;p65">
              <a:extLst>
                <a:ext uri="{FF2B5EF4-FFF2-40B4-BE49-F238E27FC236}">
                  <a16:creationId xmlns:a16="http://schemas.microsoft.com/office/drawing/2014/main" id="{84197108-823D-5C40-C643-0E8BAC0EB237}"/>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 name="Google Shape;9599;p65">
              <a:extLst>
                <a:ext uri="{FF2B5EF4-FFF2-40B4-BE49-F238E27FC236}">
                  <a16:creationId xmlns:a16="http://schemas.microsoft.com/office/drawing/2014/main" id="{67D64B15-EAEA-B29B-18CD-D58D67D2E7BE}"/>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 name="Google Shape;9600;p65">
              <a:extLst>
                <a:ext uri="{FF2B5EF4-FFF2-40B4-BE49-F238E27FC236}">
                  <a16:creationId xmlns:a16="http://schemas.microsoft.com/office/drawing/2014/main" id="{46758B89-9518-4F9B-ECF4-8DE2BD73A346}"/>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 name="Google Shape;9601;p65">
              <a:extLst>
                <a:ext uri="{FF2B5EF4-FFF2-40B4-BE49-F238E27FC236}">
                  <a16:creationId xmlns:a16="http://schemas.microsoft.com/office/drawing/2014/main" id="{29E8ECBE-B19B-D2C5-2B2F-1D8CB42E1A19}"/>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 name="Google Shape;9602;p65">
              <a:extLst>
                <a:ext uri="{FF2B5EF4-FFF2-40B4-BE49-F238E27FC236}">
                  <a16:creationId xmlns:a16="http://schemas.microsoft.com/office/drawing/2014/main" id="{8240088C-EA22-BF9A-9752-3EC99949F63C}"/>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 name="Google Shape;9603;p65">
              <a:extLst>
                <a:ext uri="{FF2B5EF4-FFF2-40B4-BE49-F238E27FC236}">
                  <a16:creationId xmlns:a16="http://schemas.microsoft.com/office/drawing/2014/main" id="{5FD72DD8-A592-4877-A551-BB23E2F5161A}"/>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 name="Google Shape;9604;p65">
              <a:extLst>
                <a:ext uri="{FF2B5EF4-FFF2-40B4-BE49-F238E27FC236}">
                  <a16:creationId xmlns:a16="http://schemas.microsoft.com/office/drawing/2014/main" id="{B605BF63-AAC0-C21A-EF44-CB3CCECB3892}"/>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 name="Google Shape;9605;p65">
              <a:extLst>
                <a:ext uri="{FF2B5EF4-FFF2-40B4-BE49-F238E27FC236}">
                  <a16:creationId xmlns:a16="http://schemas.microsoft.com/office/drawing/2014/main" id="{080A682B-2663-F92E-CEB0-AB4A48E43685}"/>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 name="Google Shape;9606;p65">
              <a:extLst>
                <a:ext uri="{FF2B5EF4-FFF2-40B4-BE49-F238E27FC236}">
                  <a16:creationId xmlns:a16="http://schemas.microsoft.com/office/drawing/2014/main" id="{8503638C-E823-3046-82DA-B68C0FE38A45}"/>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 name="Google Shape;9607;p65">
              <a:extLst>
                <a:ext uri="{FF2B5EF4-FFF2-40B4-BE49-F238E27FC236}">
                  <a16:creationId xmlns:a16="http://schemas.microsoft.com/office/drawing/2014/main" id="{F61D99C6-1A5D-0D4F-EA17-5C78F97CDA1C}"/>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 name="Google Shape;9608;p65">
              <a:extLst>
                <a:ext uri="{FF2B5EF4-FFF2-40B4-BE49-F238E27FC236}">
                  <a16:creationId xmlns:a16="http://schemas.microsoft.com/office/drawing/2014/main" id="{297D239B-7AFE-A185-0DA3-F09168DC634A}"/>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 name="Google Shape;9609;p65">
              <a:extLst>
                <a:ext uri="{FF2B5EF4-FFF2-40B4-BE49-F238E27FC236}">
                  <a16:creationId xmlns:a16="http://schemas.microsoft.com/office/drawing/2014/main" id="{79CA4429-9EEC-58CE-25BA-6EEF4ED782D4}"/>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 name="Google Shape;9610;p65">
              <a:extLst>
                <a:ext uri="{FF2B5EF4-FFF2-40B4-BE49-F238E27FC236}">
                  <a16:creationId xmlns:a16="http://schemas.microsoft.com/office/drawing/2014/main" id="{D0655592-4D35-8619-DF4E-3F16208E0AB1}"/>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 name="Google Shape;9611;p65">
              <a:extLst>
                <a:ext uri="{FF2B5EF4-FFF2-40B4-BE49-F238E27FC236}">
                  <a16:creationId xmlns:a16="http://schemas.microsoft.com/office/drawing/2014/main" id="{8A8DBB51-7ECE-3667-D5A8-EACA6012ECAA}"/>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 name="Google Shape;9612;p65">
              <a:extLst>
                <a:ext uri="{FF2B5EF4-FFF2-40B4-BE49-F238E27FC236}">
                  <a16:creationId xmlns:a16="http://schemas.microsoft.com/office/drawing/2014/main" id="{9F72F98E-8D13-5B92-7D4D-C0ACAD176435}"/>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 name="Google Shape;9613;p65">
              <a:extLst>
                <a:ext uri="{FF2B5EF4-FFF2-40B4-BE49-F238E27FC236}">
                  <a16:creationId xmlns:a16="http://schemas.microsoft.com/office/drawing/2014/main" id="{9B6EC919-6788-4BDF-41DC-32B8688E7DE1}"/>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 name="Google Shape;9614;p65">
              <a:extLst>
                <a:ext uri="{FF2B5EF4-FFF2-40B4-BE49-F238E27FC236}">
                  <a16:creationId xmlns:a16="http://schemas.microsoft.com/office/drawing/2014/main" id="{9E759FDF-774F-B5C8-5DB7-F34F1B4FC743}"/>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 name="Google Shape;9615;p65">
              <a:extLst>
                <a:ext uri="{FF2B5EF4-FFF2-40B4-BE49-F238E27FC236}">
                  <a16:creationId xmlns:a16="http://schemas.microsoft.com/office/drawing/2014/main" id="{1A6C6D6E-0479-6ABD-AB93-7EB074322F1D}"/>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 name="Google Shape;9616;p65">
              <a:extLst>
                <a:ext uri="{FF2B5EF4-FFF2-40B4-BE49-F238E27FC236}">
                  <a16:creationId xmlns:a16="http://schemas.microsoft.com/office/drawing/2014/main" id="{E152B89E-7053-C2A0-3965-7D22BF180893}"/>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 name="Google Shape;9617;p65">
              <a:extLst>
                <a:ext uri="{FF2B5EF4-FFF2-40B4-BE49-F238E27FC236}">
                  <a16:creationId xmlns:a16="http://schemas.microsoft.com/office/drawing/2014/main" id="{21EA29A4-EC65-BA25-134D-1AD5AC10004B}"/>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 name="Google Shape;9618;p65">
              <a:extLst>
                <a:ext uri="{FF2B5EF4-FFF2-40B4-BE49-F238E27FC236}">
                  <a16:creationId xmlns:a16="http://schemas.microsoft.com/office/drawing/2014/main" id="{AC18392E-8F97-56BD-7299-FB5DFACB7F4B}"/>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 name="Google Shape;9619;p65">
              <a:extLst>
                <a:ext uri="{FF2B5EF4-FFF2-40B4-BE49-F238E27FC236}">
                  <a16:creationId xmlns:a16="http://schemas.microsoft.com/office/drawing/2014/main" id="{9A51CCA4-0F6D-3FD9-73C2-43311A2D1202}"/>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 name="Google Shape;9620;p65">
              <a:extLst>
                <a:ext uri="{FF2B5EF4-FFF2-40B4-BE49-F238E27FC236}">
                  <a16:creationId xmlns:a16="http://schemas.microsoft.com/office/drawing/2014/main" id="{2828ADB1-1366-94BB-5C7D-4E41CE4AA29B}"/>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 name="Google Shape;9621;p65">
              <a:extLst>
                <a:ext uri="{FF2B5EF4-FFF2-40B4-BE49-F238E27FC236}">
                  <a16:creationId xmlns:a16="http://schemas.microsoft.com/office/drawing/2014/main" id="{EE0C6395-4C12-BFFA-0FA5-6775AEE82788}"/>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 name="Google Shape;9622;p65">
              <a:extLst>
                <a:ext uri="{FF2B5EF4-FFF2-40B4-BE49-F238E27FC236}">
                  <a16:creationId xmlns:a16="http://schemas.microsoft.com/office/drawing/2014/main" id="{9C0EB6A3-F119-256C-226F-FB616B979016}"/>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 name="Google Shape;9623;p65">
              <a:extLst>
                <a:ext uri="{FF2B5EF4-FFF2-40B4-BE49-F238E27FC236}">
                  <a16:creationId xmlns:a16="http://schemas.microsoft.com/office/drawing/2014/main" id="{F40AC68E-2414-15CD-BEE8-70DCDE7BB770}"/>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 name="Google Shape;9624;p65">
              <a:extLst>
                <a:ext uri="{FF2B5EF4-FFF2-40B4-BE49-F238E27FC236}">
                  <a16:creationId xmlns:a16="http://schemas.microsoft.com/office/drawing/2014/main" id="{2CE982B1-E625-3B13-1820-A4C27448D358}"/>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 name="Google Shape;9625;p65">
              <a:extLst>
                <a:ext uri="{FF2B5EF4-FFF2-40B4-BE49-F238E27FC236}">
                  <a16:creationId xmlns:a16="http://schemas.microsoft.com/office/drawing/2014/main" id="{191776F5-DB16-619A-9441-668879E23F43}"/>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 name="Google Shape;9626;p65">
              <a:extLst>
                <a:ext uri="{FF2B5EF4-FFF2-40B4-BE49-F238E27FC236}">
                  <a16:creationId xmlns:a16="http://schemas.microsoft.com/office/drawing/2014/main" id="{1054A55C-4807-50CA-2C95-26B9B01F5471}"/>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 name="Google Shape;9627;p65">
              <a:extLst>
                <a:ext uri="{FF2B5EF4-FFF2-40B4-BE49-F238E27FC236}">
                  <a16:creationId xmlns:a16="http://schemas.microsoft.com/office/drawing/2014/main" id="{155EC41C-7CA1-5E92-2AD1-CFC596F675E3}"/>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 name="Google Shape;9628;p65">
              <a:extLst>
                <a:ext uri="{FF2B5EF4-FFF2-40B4-BE49-F238E27FC236}">
                  <a16:creationId xmlns:a16="http://schemas.microsoft.com/office/drawing/2014/main" id="{2B1DA786-74B0-98F0-9463-6879675CE498}"/>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 name="Google Shape;9629;p65">
              <a:extLst>
                <a:ext uri="{FF2B5EF4-FFF2-40B4-BE49-F238E27FC236}">
                  <a16:creationId xmlns:a16="http://schemas.microsoft.com/office/drawing/2014/main" id="{4780F328-2E59-81F4-BD97-D5E590F7086B}"/>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 name="Google Shape;9630;p65">
              <a:extLst>
                <a:ext uri="{FF2B5EF4-FFF2-40B4-BE49-F238E27FC236}">
                  <a16:creationId xmlns:a16="http://schemas.microsoft.com/office/drawing/2014/main" id="{F9B15A95-CD7A-7B1A-4B64-947FC24202F2}"/>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 name="Google Shape;9631;p65">
              <a:extLst>
                <a:ext uri="{FF2B5EF4-FFF2-40B4-BE49-F238E27FC236}">
                  <a16:creationId xmlns:a16="http://schemas.microsoft.com/office/drawing/2014/main" id="{64751C08-ED7F-F868-86F5-582CDC58D376}"/>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 name="Google Shape;9632;p65">
              <a:extLst>
                <a:ext uri="{FF2B5EF4-FFF2-40B4-BE49-F238E27FC236}">
                  <a16:creationId xmlns:a16="http://schemas.microsoft.com/office/drawing/2014/main" id="{7CB4EC80-BFA4-676C-51BE-FB87D5B3C07B}"/>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 name="Google Shape;9633;p65">
              <a:extLst>
                <a:ext uri="{FF2B5EF4-FFF2-40B4-BE49-F238E27FC236}">
                  <a16:creationId xmlns:a16="http://schemas.microsoft.com/office/drawing/2014/main" id="{CD567928-528A-6C7F-F5D6-62C884CFCB8E}"/>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 name="Google Shape;9634;p65">
              <a:extLst>
                <a:ext uri="{FF2B5EF4-FFF2-40B4-BE49-F238E27FC236}">
                  <a16:creationId xmlns:a16="http://schemas.microsoft.com/office/drawing/2014/main" id="{1B369B04-7855-6DAD-D2A1-D7E63839A500}"/>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 name="Google Shape;9635;p65">
              <a:extLst>
                <a:ext uri="{FF2B5EF4-FFF2-40B4-BE49-F238E27FC236}">
                  <a16:creationId xmlns:a16="http://schemas.microsoft.com/office/drawing/2014/main" id="{5DC4ECF4-5BDA-1A22-3C81-6874F4EA1566}"/>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 name="Google Shape;9636;p65">
              <a:extLst>
                <a:ext uri="{FF2B5EF4-FFF2-40B4-BE49-F238E27FC236}">
                  <a16:creationId xmlns:a16="http://schemas.microsoft.com/office/drawing/2014/main" id="{F4D3BE56-3AF5-54A1-6956-D595E747719F}"/>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 name="Google Shape;9637;p65">
              <a:extLst>
                <a:ext uri="{FF2B5EF4-FFF2-40B4-BE49-F238E27FC236}">
                  <a16:creationId xmlns:a16="http://schemas.microsoft.com/office/drawing/2014/main" id="{095FDF27-58EA-090C-4DBF-F5DC07279530}"/>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 name="Google Shape;9638;p65">
              <a:extLst>
                <a:ext uri="{FF2B5EF4-FFF2-40B4-BE49-F238E27FC236}">
                  <a16:creationId xmlns:a16="http://schemas.microsoft.com/office/drawing/2014/main" id="{F83512B5-6A04-6F73-90FE-233C9A5FC319}"/>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 name="Google Shape;9639;p65">
              <a:extLst>
                <a:ext uri="{FF2B5EF4-FFF2-40B4-BE49-F238E27FC236}">
                  <a16:creationId xmlns:a16="http://schemas.microsoft.com/office/drawing/2014/main" id="{A2AFBBB4-74BB-5271-6975-FE0C7D5F46F7}"/>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 name="Google Shape;9640;p65">
              <a:extLst>
                <a:ext uri="{FF2B5EF4-FFF2-40B4-BE49-F238E27FC236}">
                  <a16:creationId xmlns:a16="http://schemas.microsoft.com/office/drawing/2014/main" id="{72798B7E-ED52-3376-22F0-66910DCE65D9}"/>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 name="Google Shape;9641;p65">
              <a:extLst>
                <a:ext uri="{FF2B5EF4-FFF2-40B4-BE49-F238E27FC236}">
                  <a16:creationId xmlns:a16="http://schemas.microsoft.com/office/drawing/2014/main" id="{A6912A91-B4F0-4200-0E78-796E0D8F56FD}"/>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 name="Google Shape;9642;p65">
              <a:extLst>
                <a:ext uri="{FF2B5EF4-FFF2-40B4-BE49-F238E27FC236}">
                  <a16:creationId xmlns:a16="http://schemas.microsoft.com/office/drawing/2014/main" id="{2F68DC40-FB30-7C82-B61B-3A054E6F0929}"/>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 name="Google Shape;9643;p65">
              <a:extLst>
                <a:ext uri="{FF2B5EF4-FFF2-40B4-BE49-F238E27FC236}">
                  <a16:creationId xmlns:a16="http://schemas.microsoft.com/office/drawing/2014/main" id="{C2DBEE46-6B18-A308-DC6C-E3406CF0D355}"/>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 name="Google Shape;9644;p65">
              <a:extLst>
                <a:ext uri="{FF2B5EF4-FFF2-40B4-BE49-F238E27FC236}">
                  <a16:creationId xmlns:a16="http://schemas.microsoft.com/office/drawing/2014/main" id="{8B99329A-7D4E-6BA3-8E20-F161D916B892}"/>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 name="Google Shape;9645;p65">
              <a:extLst>
                <a:ext uri="{FF2B5EF4-FFF2-40B4-BE49-F238E27FC236}">
                  <a16:creationId xmlns:a16="http://schemas.microsoft.com/office/drawing/2014/main" id="{304873B9-E4E3-DA43-01FB-9D4D712603BE}"/>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 name="Google Shape;9646;p65">
              <a:extLst>
                <a:ext uri="{FF2B5EF4-FFF2-40B4-BE49-F238E27FC236}">
                  <a16:creationId xmlns:a16="http://schemas.microsoft.com/office/drawing/2014/main" id="{3CBC6D24-996A-BF26-0240-0BB8050861FE}"/>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 name="Google Shape;9647;p65">
              <a:extLst>
                <a:ext uri="{FF2B5EF4-FFF2-40B4-BE49-F238E27FC236}">
                  <a16:creationId xmlns:a16="http://schemas.microsoft.com/office/drawing/2014/main" id="{36A8401A-4EF2-4A95-75A0-71C814A6FE8F}"/>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 name="Google Shape;9648;p65">
              <a:extLst>
                <a:ext uri="{FF2B5EF4-FFF2-40B4-BE49-F238E27FC236}">
                  <a16:creationId xmlns:a16="http://schemas.microsoft.com/office/drawing/2014/main" id="{65D7490C-1627-60F8-346E-8F2E66C27F55}"/>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 name="Google Shape;9649;p65">
              <a:extLst>
                <a:ext uri="{FF2B5EF4-FFF2-40B4-BE49-F238E27FC236}">
                  <a16:creationId xmlns:a16="http://schemas.microsoft.com/office/drawing/2014/main" id="{19007A20-743B-1DC7-10FF-F32315CD2918}"/>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 name="Google Shape;9650;p65">
              <a:extLst>
                <a:ext uri="{FF2B5EF4-FFF2-40B4-BE49-F238E27FC236}">
                  <a16:creationId xmlns:a16="http://schemas.microsoft.com/office/drawing/2014/main" id="{96873BB7-5BC9-C3C5-699F-263C361E308D}"/>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 name="Google Shape;9651;p65">
              <a:extLst>
                <a:ext uri="{FF2B5EF4-FFF2-40B4-BE49-F238E27FC236}">
                  <a16:creationId xmlns:a16="http://schemas.microsoft.com/office/drawing/2014/main" id="{381B5BE9-82BB-034B-E6B1-EAB28773080F}"/>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 name="Google Shape;9652;p65">
              <a:extLst>
                <a:ext uri="{FF2B5EF4-FFF2-40B4-BE49-F238E27FC236}">
                  <a16:creationId xmlns:a16="http://schemas.microsoft.com/office/drawing/2014/main" id="{5646E135-B3C8-63BD-A2FD-1330108F35A0}"/>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 name="Google Shape;9653;p65">
              <a:extLst>
                <a:ext uri="{FF2B5EF4-FFF2-40B4-BE49-F238E27FC236}">
                  <a16:creationId xmlns:a16="http://schemas.microsoft.com/office/drawing/2014/main" id="{9AAF97C0-7446-9CFB-F1D6-790F6D186F87}"/>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 name="Google Shape;9654;p65">
              <a:extLst>
                <a:ext uri="{FF2B5EF4-FFF2-40B4-BE49-F238E27FC236}">
                  <a16:creationId xmlns:a16="http://schemas.microsoft.com/office/drawing/2014/main" id="{D48A3342-3200-8F10-CE80-4922060AE2FE}"/>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 name="Google Shape;9655;p65">
              <a:extLst>
                <a:ext uri="{FF2B5EF4-FFF2-40B4-BE49-F238E27FC236}">
                  <a16:creationId xmlns:a16="http://schemas.microsoft.com/office/drawing/2014/main" id="{886D00B3-2D08-049D-1E20-6ADA282571E5}"/>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 name="Google Shape;9656;p65">
              <a:extLst>
                <a:ext uri="{FF2B5EF4-FFF2-40B4-BE49-F238E27FC236}">
                  <a16:creationId xmlns:a16="http://schemas.microsoft.com/office/drawing/2014/main" id="{4C696949-CE3B-81AA-A18A-3FEAB5FA6E56}"/>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 name="Google Shape;9657;p65">
              <a:extLst>
                <a:ext uri="{FF2B5EF4-FFF2-40B4-BE49-F238E27FC236}">
                  <a16:creationId xmlns:a16="http://schemas.microsoft.com/office/drawing/2014/main" id="{7C0BF775-BB30-0AA3-4C70-C8F8D500A7CF}"/>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 name="Google Shape;9658;p65">
              <a:extLst>
                <a:ext uri="{FF2B5EF4-FFF2-40B4-BE49-F238E27FC236}">
                  <a16:creationId xmlns:a16="http://schemas.microsoft.com/office/drawing/2014/main" id="{1D1E6E7A-C136-D543-9754-0C5AF45704D2}"/>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 name="Google Shape;9659;p65">
              <a:extLst>
                <a:ext uri="{FF2B5EF4-FFF2-40B4-BE49-F238E27FC236}">
                  <a16:creationId xmlns:a16="http://schemas.microsoft.com/office/drawing/2014/main" id="{AFAEB9D6-7594-AA26-1DCF-6D586B58D916}"/>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 name="Google Shape;9660;p65">
              <a:extLst>
                <a:ext uri="{FF2B5EF4-FFF2-40B4-BE49-F238E27FC236}">
                  <a16:creationId xmlns:a16="http://schemas.microsoft.com/office/drawing/2014/main" id="{B64497C4-CCE5-1877-EA0E-A052B90FE919}"/>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 name="Google Shape;9661;p65">
              <a:extLst>
                <a:ext uri="{FF2B5EF4-FFF2-40B4-BE49-F238E27FC236}">
                  <a16:creationId xmlns:a16="http://schemas.microsoft.com/office/drawing/2014/main" id="{2B5F7ADF-78F5-93F7-3C5F-78F83BC9F3C8}"/>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 name="Google Shape;9662;p65">
              <a:extLst>
                <a:ext uri="{FF2B5EF4-FFF2-40B4-BE49-F238E27FC236}">
                  <a16:creationId xmlns:a16="http://schemas.microsoft.com/office/drawing/2014/main" id="{232F2CD3-6E5C-9C63-D96C-ED9F73CFA268}"/>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 name="Google Shape;9663;p65">
              <a:extLst>
                <a:ext uri="{FF2B5EF4-FFF2-40B4-BE49-F238E27FC236}">
                  <a16:creationId xmlns:a16="http://schemas.microsoft.com/office/drawing/2014/main" id="{5C831449-7DE6-F390-104F-E5E663628398}"/>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 name="Google Shape;9664;p65">
              <a:extLst>
                <a:ext uri="{FF2B5EF4-FFF2-40B4-BE49-F238E27FC236}">
                  <a16:creationId xmlns:a16="http://schemas.microsoft.com/office/drawing/2014/main" id="{44127F5A-CA30-A514-DABC-1CDA85835C86}"/>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 name="Google Shape;9665;p65">
              <a:extLst>
                <a:ext uri="{FF2B5EF4-FFF2-40B4-BE49-F238E27FC236}">
                  <a16:creationId xmlns:a16="http://schemas.microsoft.com/office/drawing/2014/main" id="{62D0939B-AFB0-0A65-6549-5718A87ED1EF}"/>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 name="Google Shape;9666;p65">
              <a:extLst>
                <a:ext uri="{FF2B5EF4-FFF2-40B4-BE49-F238E27FC236}">
                  <a16:creationId xmlns:a16="http://schemas.microsoft.com/office/drawing/2014/main" id="{F635BE62-FE43-DA2F-70D1-C0607B6D5FE9}"/>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 name="Google Shape;9667;p65">
              <a:extLst>
                <a:ext uri="{FF2B5EF4-FFF2-40B4-BE49-F238E27FC236}">
                  <a16:creationId xmlns:a16="http://schemas.microsoft.com/office/drawing/2014/main" id="{A5B861CF-44DD-834C-C82C-B845810C1C94}"/>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 name="Google Shape;9668;p65">
              <a:extLst>
                <a:ext uri="{FF2B5EF4-FFF2-40B4-BE49-F238E27FC236}">
                  <a16:creationId xmlns:a16="http://schemas.microsoft.com/office/drawing/2014/main" id="{B28DA4C0-05AA-DA68-4626-4327D6824925}"/>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 name="Google Shape;9669;p65">
              <a:extLst>
                <a:ext uri="{FF2B5EF4-FFF2-40B4-BE49-F238E27FC236}">
                  <a16:creationId xmlns:a16="http://schemas.microsoft.com/office/drawing/2014/main" id="{CDFEB871-654A-7E8B-51A0-96005633F651}"/>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 name="Google Shape;9670;p65">
              <a:extLst>
                <a:ext uri="{FF2B5EF4-FFF2-40B4-BE49-F238E27FC236}">
                  <a16:creationId xmlns:a16="http://schemas.microsoft.com/office/drawing/2014/main" id="{36547075-51C5-2E34-C2C9-771D148DA3AD}"/>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 name="Google Shape;9671;p65">
              <a:extLst>
                <a:ext uri="{FF2B5EF4-FFF2-40B4-BE49-F238E27FC236}">
                  <a16:creationId xmlns:a16="http://schemas.microsoft.com/office/drawing/2014/main" id="{AD5E5368-39B7-4714-7AF8-E3A2F9B923A8}"/>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 name="Google Shape;9672;p65">
              <a:extLst>
                <a:ext uri="{FF2B5EF4-FFF2-40B4-BE49-F238E27FC236}">
                  <a16:creationId xmlns:a16="http://schemas.microsoft.com/office/drawing/2014/main" id="{5C02418C-5890-16EA-831D-4D9A6763BF44}"/>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 name="Google Shape;9673;p65">
              <a:extLst>
                <a:ext uri="{FF2B5EF4-FFF2-40B4-BE49-F238E27FC236}">
                  <a16:creationId xmlns:a16="http://schemas.microsoft.com/office/drawing/2014/main" id="{E1F15F34-7A4F-3559-D092-1D71461CC1F8}"/>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 name="Google Shape;9674;p65">
              <a:extLst>
                <a:ext uri="{FF2B5EF4-FFF2-40B4-BE49-F238E27FC236}">
                  <a16:creationId xmlns:a16="http://schemas.microsoft.com/office/drawing/2014/main" id="{E192B186-FDCC-FBEE-8BAE-8D90044D9845}"/>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 name="Google Shape;9675;p65">
              <a:extLst>
                <a:ext uri="{FF2B5EF4-FFF2-40B4-BE49-F238E27FC236}">
                  <a16:creationId xmlns:a16="http://schemas.microsoft.com/office/drawing/2014/main" id="{E03D8C6A-499D-9374-39D8-0FE0EE919D6B}"/>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 name="Google Shape;9676;p65">
              <a:extLst>
                <a:ext uri="{FF2B5EF4-FFF2-40B4-BE49-F238E27FC236}">
                  <a16:creationId xmlns:a16="http://schemas.microsoft.com/office/drawing/2014/main" id="{4FD8D021-2976-B769-060D-BE0EBC6866A2}"/>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 name="Google Shape;9677;p65">
              <a:extLst>
                <a:ext uri="{FF2B5EF4-FFF2-40B4-BE49-F238E27FC236}">
                  <a16:creationId xmlns:a16="http://schemas.microsoft.com/office/drawing/2014/main" id="{EB5976E5-8819-C913-00EF-D876FAEB8FC3}"/>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 name="Google Shape;9678;p65">
              <a:extLst>
                <a:ext uri="{FF2B5EF4-FFF2-40B4-BE49-F238E27FC236}">
                  <a16:creationId xmlns:a16="http://schemas.microsoft.com/office/drawing/2014/main" id="{813786D6-2068-3E8F-D4B5-B22563945FA4}"/>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 name="Google Shape;9679;p65">
              <a:extLst>
                <a:ext uri="{FF2B5EF4-FFF2-40B4-BE49-F238E27FC236}">
                  <a16:creationId xmlns:a16="http://schemas.microsoft.com/office/drawing/2014/main" id="{B7F07269-5609-EF93-9775-A18DDEC630E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 name="Google Shape;9680;p65">
              <a:extLst>
                <a:ext uri="{FF2B5EF4-FFF2-40B4-BE49-F238E27FC236}">
                  <a16:creationId xmlns:a16="http://schemas.microsoft.com/office/drawing/2014/main" id="{2B4DAC93-33CB-47A4-D6F7-20362EC1A495}"/>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 name="Google Shape;9681;p65">
              <a:extLst>
                <a:ext uri="{FF2B5EF4-FFF2-40B4-BE49-F238E27FC236}">
                  <a16:creationId xmlns:a16="http://schemas.microsoft.com/office/drawing/2014/main" id="{69C6DA3E-D720-1739-D28A-33CD80D1515A}"/>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 name="Google Shape;9682;p65">
              <a:extLst>
                <a:ext uri="{FF2B5EF4-FFF2-40B4-BE49-F238E27FC236}">
                  <a16:creationId xmlns:a16="http://schemas.microsoft.com/office/drawing/2014/main" id="{A1505244-4B4F-B57A-ADA4-17C70954BC2F}"/>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 name="Google Shape;9683;p65">
              <a:extLst>
                <a:ext uri="{FF2B5EF4-FFF2-40B4-BE49-F238E27FC236}">
                  <a16:creationId xmlns:a16="http://schemas.microsoft.com/office/drawing/2014/main" id="{DD86A273-D0BE-7EF0-9864-F6FCCDC70E37}"/>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 name="Google Shape;9684;p65">
              <a:extLst>
                <a:ext uri="{FF2B5EF4-FFF2-40B4-BE49-F238E27FC236}">
                  <a16:creationId xmlns:a16="http://schemas.microsoft.com/office/drawing/2014/main" id="{94D5A123-17C8-1313-93CB-2960E298EBBB}"/>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 name="Google Shape;9685;p65">
              <a:extLst>
                <a:ext uri="{FF2B5EF4-FFF2-40B4-BE49-F238E27FC236}">
                  <a16:creationId xmlns:a16="http://schemas.microsoft.com/office/drawing/2014/main" id="{DC0979B1-2BE4-78F1-1DE0-3E86356CA019}"/>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 name="Google Shape;9686;p65">
              <a:extLst>
                <a:ext uri="{FF2B5EF4-FFF2-40B4-BE49-F238E27FC236}">
                  <a16:creationId xmlns:a16="http://schemas.microsoft.com/office/drawing/2014/main" id="{5FD82351-ABB9-5245-6ABA-1D513EE5E220}"/>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 name="Google Shape;9687;p65">
              <a:extLst>
                <a:ext uri="{FF2B5EF4-FFF2-40B4-BE49-F238E27FC236}">
                  <a16:creationId xmlns:a16="http://schemas.microsoft.com/office/drawing/2014/main" id="{6B87BA6A-A6B7-5617-9D23-9035F7FAAC8F}"/>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 name="Google Shape;9688;p65">
              <a:extLst>
                <a:ext uri="{FF2B5EF4-FFF2-40B4-BE49-F238E27FC236}">
                  <a16:creationId xmlns:a16="http://schemas.microsoft.com/office/drawing/2014/main" id="{2E0C9E7B-8D2C-5C3A-2451-941AED9BD409}"/>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 name="Google Shape;9689;p65">
              <a:extLst>
                <a:ext uri="{FF2B5EF4-FFF2-40B4-BE49-F238E27FC236}">
                  <a16:creationId xmlns:a16="http://schemas.microsoft.com/office/drawing/2014/main" id="{D09B2EE9-5463-7C0B-1FD9-8AA484D7C3E2}"/>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 name="Google Shape;9690;p65">
              <a:extLst>
                <a:ext uri="{FF2B5EF4-FFF2-40B4-BE49-F238E27FC236}">
                  <a16:creationId xmlns:a16="http://schemas.microsoft.com/office/drawing/2014/main" id="{4BCA59C0-1864-0D2D-D208-AD77A61A7A06}"/>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 name="Google Shape;9691;p65">
              <a:extLst>
                <a:ext uri="{FF2B5EF4-FFF2-40B4-BE49-F238E27FC236}">
                  <a16:creationId xmlns:a16="http://schemas.microsoft.com/office/drawing/2014/main" id="{89E71763-022E-9D10-BFEE-B0203122F487}"/>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 name="Google Shape;9692;p65">
              <a:extLst>
                <a:ext uri="{FF2B5EF4-FFF2-40B4-BE49-F238E27FC236}">
                  <a16:creationId xmlns:a16="http://schemas.microsoft.com/office/drawing/2014/main" id="{8026C4B6-8FF4-97BC-3D69-A56D5CF02FC8}"/>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 name="Google Shape;9693;p65">
              <a:extLst>
                <a:ext uri="{FF2B5EF4-FFF2-40B4-BE49-F238E27FC236}">
                  <a16:creationId xmlns:a16="http://schemas.microsoft.com/office/drawing/2014/main" id="{08C16F2E-44B0-549C-A9AD-AF3869ADEF0C}"/>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 name="Google Shape;9694;p65">
              <a:extLst>
                <a:ext uri="{FF2B5EF4-FFF2-40B4-BE49-F238E27FC236}">
                  <a16:creationId xmlns:a16="http://schemas.microsoft.com/office/drawing/2014/main" id="{3F9F0610-2161-C536-CBDA-7056E73E1A51}"/>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 name="Google Shape;9695;p65">
              <a:extLst>
                <a:ext uri="{FF2B5EF4-FFF2-40B4-BE49-F238E27FC236}">
                  <a16:creationId xmlns:a16="http://schemas.microsoft.com/office/drawing/2014/main" id="{37CB6873-F2A0-D008-9D6A-0AA9C0517703}"/>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 name="Google Shape;9696;p65">
              <a:extLst>
                <a:ext uri="{FF2B5EF4-FFF2-40B4-BE49-F238E27FC236}">
                  <a16:creationId xmlns:a16="http://schemas.microsoft.com/office/drawing/2014/main" id="{83FA07D7-1BEE-60AE-F9B4-022786D6DAA0}"/>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 name="Google Shape;9697;p65">
              <a:extLst>
                <a:ext uri="{FF2B5EF4-FFF2-40B4-BE49-F238E27FC236}">
                  <a16:creationId xmlns:a16="http://schemas.microsoft.com/office/drawing/2014/main" id="{241A94FE-83DE-4703-B4F6-FBB9688784F1}"/>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 name="Google Shape;9698;p65">
              <a:extLst>
                <a:ext uri="{FF2B5EF4-FFF2-40B4-BE49-F238E27FC236}">
                  <a16:creationId xmlns:a16="http://schemas.microsoft.com/office/drawing/2014/main" id="{C8B9E111-0D26-7B4B-088D-83A5CB58DCB1}"/>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 name="Google Shape;9699;p65">
              <a:extLst>
                <a:ext uri="{FF2B5EF4-FFF2-40B4-BE49-F238E27FC236}">
                  <a16:creationId xmlns:a16="http://schemas.microsoft.com/office/drawing/2014/main" id="{266D4D49-C99C-42E3-C75A-4B1A940C88B0}"/>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 name="Google Shape;9700;p65">
              <a:extLst>
                <a:ext uri="{FF2B5EF4-FFF2-40B4-BE49-F238E27FC236}">
                  <a16:creationId xmlns:a16="http://schemas.microsoft.com/office/drawing/2014/main" id="{7FF9530D-25EA-F7E4-398E-7CCB95A4E4BC}"/>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 name="Google Shape;9701;p65">
              <a:extLst>
                <a:ext uri="{FF2B5EF4-FFF2-40B4-BE49-F238E27FC236}">
                  <a16:creationId xmlns:a16="http://schemas.microsoft.com/office/drawing/2014/main" id="{BB2A973D-529B-AD16-D399-113CBE7201CD}"/>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 name="Google Shape;9702;p65">
              <a:extLst>
                <a:ext uri="{FF2B5EF4-FFF2-40B4-BE49-F238E27FC236}">
                  <a16:creationId xmlns:a16="http://schemas.microsoft.com/office/drawing/2014/main" id="{A446A4EE-E682-8F65-CE4C-26AD45D624BB}"/>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 name="Google Shape;9703;p65">
              <a:extLst>
                <a:ext uri="{FF2B5EF4-FFF2-40B4-BE49-F238E27FC236}">
                  <a16:creationId xmlns:a16="http://schemas.microsoft.com/office/drawing/2014/main" id="{AED196C3-0028-DA0D-9922-C2A66A5AD886}"/>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 name="Google Shape;9704;p65">
              <a:extLst>
                <a:ext uri="{FF2B5EF4-FFF2-40B4-BE49-F238E27FC236}">
                  <a16:creationId xmlns:a16="http://schemas.microsoft.com/office/drawing/2014/main" id="{67A93C22-1610-14CE-D4A0-0053073AE182}"/>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 name="Google Shape;9705;p65">
              <a:extLst>
                <a:ext uri="{FF2B5EF4-FFF2-40B4-BE49-F238E27FC236}">
                  <a16:creationId xmlns:a16="http://schemas.microsoft.com/office/drawing/2014/main" id="{736FA74E-17ED-B23E-4D7D-89A23A49B999}"/>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 name="Google Shape;9706;p65">
              <a:extLst>
                <a:ext uri="{FF2B5EF4-FFF2-40B4-BE49-F238E27FC236}">
                  <a16:creationId xmlns:a16="http://schemas.microsoft.com/office/drawing/2014/main" id="{8A1C479C-3B82-24B8-3F85-8778E0A8E0BB}"/>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 name="Google Shape;9707;p65">
              <a:extLst>
                <a:ext uri="{FF2B5EF4-FFF2-40B4-BE49-F238E27FC236}">
                  <a16:creationId xmlns:a16="http://schemas.microsoft.com/office/drawing/2014/main" id="{BCAB686A-B07C-FF66-4F2E-C3604CC090C1}"/>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 name="Google Shape;9708;p65">
              <a:extLst>
                <a:ext uri="{FF2B5EF4-FFF2-40B4-BE49-F238E27FC236}">
                  <a16:creationId xmlns:a16="http://schemas.microsoft.com/office/drawing/2014/main" id="{E09E51E0-65F7-34DC-8C7A-B5A5815F2E26}"/>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 name="Google Shape;9709;p65">
              <a:extLst>
                <a:ext uri="{FF2B5EF4-FFF2-40B4-BE49-F238E27FC236}">
                  <a16:creationId xmlns:a16="http://schemas.microsoft.com/office/drawing/2014/main" id="{D04F6738-6E3C-C08F-9C14-70986B89210C}"/>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 name="Google Shape;9710;p65">
              <a:extLst>
                <a:ext uri="{FF2B5EF4-FFF2-40B4-BE49-F238E27FC236}">
                  <a16:creationId xmlns:a16="http://schemas.microsoft.com/office/drawing/2014/main" id="{3F04FA52-2AEB-5118-04F1-42FAF189D683}"/>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 name="Google Shape;9711;p65">
              <a:extLst>
                <a:ext uri="{FF2B5EF4-FFF2-40B4-BE49-F238E27FC236}">
                  <a16:creationId xmlns:a16="http://schemas.microsoft.com/office/drawing/2014/main" id="{A3D1CF68-35DC-DC7D-5E21-ED4134518907}"/>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 name="Google Shape;9712;p65">
              <a:extLst>
                <a:ext uri="{FF2B5EF4-FFF2-40B4-BE49-F238E27FC236}">
                  <a16:creationId xmlns:a16="http://schemas.microsoft.com/office/drawing/2014/main" id="{A36E7565-1022-6D2F-01BB-231F8AF8988B}"/>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 name="Google Shape;9713;p65">
              <a:extLst>
                <a:ext uri="{FF2B5EF4-FFF2-40B4-BE49-F238E27FC236}">
                  <a16:creationId xmlns:a16="http://schemas.microsoft.com/office/drawing/2014/main" id="{BBAFF847-8EFB-9B35-4B84-E9CD7F717803}"/>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 name="Google Shape;9714;p65">
              <a:extLst>
                <a:ext uri="{FF2B5EF4-FFF2-40B4-BE49-F238E27FC236}">
                  <a16:creationId xmlns:a16="http://schemas.microsoft.com/office/drawing/2014/main" id="{10B19FC7-2D12-F7C7-693F-E61B76CD5FB4}"/>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 name="Google Shape;9715;p65">
              <a:extLst>
                <a:ext uri="{FF2B5EF4-FFF2-40B4-BE49-F238E27FC236}">
                  <a16:creationId xmlns:a16="http://schemas.microsoft.com/office/drawing/2014/main" id="{9CFFAA34-6BCF-73FE-042C-29FD8023AB79}"/>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 name="Google Shape;9716;p65">
              <a:extLst>
                <a:ext uri="{FF2B5EF4-FFF2-40B4-BE49-F238E27FC236}">
                  <a16:creationId xmlns:a16="http://schemas.microsoft.com/office/drawing/2014/main" id="{6B7BEBA5-7F87-2D2D-3ADF-2BAE5794CC7C}"/>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 name="Google Shape;9717;p65">
              <a:extLst>
                <a:ext uri="{FF2B5EF4-FFF2-40B4-BE49-F238E27FC236}">
                  <a16:creationId xmlns:a16="http://schemas.microsoft.com/office/drawing/2014/main" id="{183EF5DA-9DC8-8673-7F69-120DD9AF629C}"/>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 name="Google Shape;9718;p65">
              <a:extLst>
                <a:ext uri="{FF2B5EF4-FFF2-40B4-BE49-F238E27FC236}">
                  <a16:creationId xmlns:a16="http://schemas.microsoft.com/office/drawing/2014/main" id="{76532B43-EC81-7434-6BD8-DE4F0FECDA58}"/>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 name="Google Shape;9719;p65">
              <a:extLst>
                <a:ext uri="{FF2B5EF4-FFF2-40B4-BE49-F238E27FC236}">
                  <a16:creationId xmlns:a16="http://schemas.microsoft.com/office/drawing/2014/main" id="{4B028430-8B11-F38C-1BBA-BD1B77D3C020}"/>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 name="Google Shape;9720;p65">
              <a:extLst>
                <a:ext uri="{FF2B5EF4-FFF2-40B4-BE49-F238E27FC236}">
                  <a16:creationId xmlns:a16="http://schemas.microsoft.com/office/drawing/2014/main" id="{C19AFCED-42D0-367E-2E9E-6D42109030A7}"/>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 name="Google Shape;9721;p65">
              <a:extLst>
                <a:ext uri="{FF2B5EF4-FFF2-40B4-BE49-F238E27FC236}">
                  <a16:creationId xmlns:a16="http://schemas.microsoft.com/office/drawing/2014/main" id="{8CF712E7-965C-861C-16CF-E7E9B4DD272D}"/>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 name="Google Shape;9722;p65">
              <a:extLst>
                <a:ext uri="{FF2B5EF4-FFF2-40B4-BE49-F238E27FC236}">
                  <a16:creationId xmlns:a16="http://schemas.microsoft.com/office/drawing/2014/main" id="{A2ABE31E-CDE3-BB09-8415-30164E95A206}"/>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 name="Google Shape;9723;p65">
              <a:extLst>
                <a:ext uri="{FF2B5EF4-FFF2-40B4-BE49-F238E27FC236}">
                  <a16:creationId xmlns:a16="http://schemas.microsoft.com/office/drawing/2014/main" id="{6F30CC1D-3563-6F75-5A5E-C3B8E588E80A}"/>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 name="Google Shape;9724;p65">
              <a:extLst>
                <a:ext uri="{FF2B5EF4-FFF2-40B4-BE49-F238E27FC236}">
                  <a16:creationId xmlns:a16="http://schemas.microsoft.com/office/drawing/2014/main" id="{1A0DE4F2-38D3-ABB0-5D1D-3EF82F24469A}"/>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 name="Google Shape;9725;p65">
              <a:extLst>
                <a:ext uri="{FF2B5EF4-FFF2-40B4-BE49-F238E27FC236}">
                  <a16:creationId xmlns:a16="http://schemas.microsoft.com/office/drawing/2014/main" id="{B1CAF90D-2E1D-2DC7-5D72-BB6186BB819E}"/>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 name="Google Shape;9726;p65">
              <a:extLst>
                <a:ext uri="{FF2B5EF4-FFF2-40B4-BE49-F238E27FC236}">
                  <a16:creationId xmlns:a16="http://schemas.microsoft.com/office/drawing/2014/main" id="{0E2BC771-F9E5-B349-6448-6C25C3FC93A7}"/>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 name="Google Shape;9727;p65">
              <a:extLst>
                <a:ext uri="{FF2B5EF4-FFF2-40B4-BE49-F238E27FC236}">
                  <a16:creationId xmlns:a16="http://schemas.microsoft.com/office/drawing/2014/main" id="{3BB18116-D4EE-D086-097D-86DA1EECADA8}"/>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 name="Google Shape;9728;p65">
              <a:extLst>
                <a:ext uri="{FF2B5EF4-FFF2-40B4-BE49-F238E27FC236}">
                  <a16:creationId xmlns:a16="http://schemas.microsoft.com/office/drawing/2014/main" id="{58779E2C-1856-1180-F14D-B6DCE97C0857}"/>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 name="Google Shape;9729;p65">
              <a:extLst>
                <a:ext uri="{FF2B5EF4-FFF2-40B4-BE49-F238E27FC236}">
                  <a16:creationId xmlns:a16="http://schemas.microsoft.com/office/drawing/2014/main" id="{6C39F9C3-22B7-7B44-EC7E-9FEFF2C53BD7}"/>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 name="Google Shape;9730;p65">
              <a:extLst>
                <a:ext uri="{FF2B5EF4-FFF2-40B4-BE49-F238E27FC236}">
                  <a16:creationId xmlns:a16="http://schemas.microsoft.com/office/drawing/2014/main" id="{760532A4-B2BA-6AED-A8A6-C4C8F07E89CA}"/>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 name="Google Shape;9731;p65">
              <a:extLst>
                <a:ext uri="{FF2B5EF4-FFF2-40B4-BE49-F238E27FC236}">
                  <a16:creationId xmlns:a16="http://schemas.microsoft.com/office/drawing/2014/main" id="{39DEE4F1-5FC9-AE48-5E47-836222DA149C}"/>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 name="Google Shape;9732;p65">
              <a:extLst>
                <a:ext uri="{FF2B5EF4-FFF2-40B4-BE49-F238E27FC236}">
                  <a16:creationId xmlns:a16="http://schemas.microsoft.com/office/drawing/2014/main" id="{96DB5198-7886-DD67-37AE-2433C726FB6F}"/>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 name="Google Shape;9733;p65">
              <a:extLst>
                <a:ext uri="{FF2B5EF4-FFF2-40B4-BE49-F238E27FC236}">
                  <a16:creationId xmlns:a16="http://schemas.microsoft.com/office/drawing/2014/main" id="{F0A430C9-3200-5008-1419-D21C95C53DFF}"/>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 name="Google Shape;9734;p65">
              <a:extLst>
                <a:ext uri="{FF2B5EF4-FFF2-40B4-BE49-F238E27FC236}">
                  <a16:creationId xmlns:a16="http://schemas.microsoft.com/office/drawing/2014/main" id="{6CB18B5E-D3DE-06F6-0D00-A1C6F6259C08}"/>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 name="Google Shape;9735;p65">
              <a:extLst>
                <a:ext uri="{FF2B5EF4-FFF2-40B4-BE49-F238E27FC236}">
                  <a16:creationId xmlns:a16="http://schemas.microsoft.com/office/drawing/2014/main" id="{F5C54F1D-75CF-E241-AA37-1894010E7559}"/>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 name="Google Shape;9736;p65">
              <a:extLst>
                <a:ext uri="{FF2B5EF4-FFF2-40B4-BE49-F238E27FC236}">
                  <a16:creationId xmlns:a16="http://schemas.microsoft.com/office/drawing/2014/main" id="{AE0F46EB-D750-D155-FD5B-32B327401971}"/>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 name="Google Shape;9737;p65">
              <a:extLst>
                <a:ext uri="{FF2B5EF4-FFF2-40B4-BE49-F238E27FC236}">
                  <a16:creationId xmlns:a16="http://schemas.microsoft.com/office/drawing/2014/main" id="{3D5DE069-2EB5-E00D-A12E-108089685B1D}"/>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 name="Google Shape;9738;p65">
              <a:extLst>
                <a:ext uri="{FF2B5EF4-FFF2-40B4-BE49-F238E27FC236}">
                  <a16:creationId xmlns:a16="http://schemas.microsoft.com/office/drawing/2014/main" id="{73C61107-12AC-F5A1-0A90-799037FA7B70}"/>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 name="Google Shape;9739;p65">
              <a:extLst>
                <a:ext uri="{FF2B5EF4-FFF2-40B4-BE49-F238E27FC236}">
                  <a16:creationId xmlns:a16="http://schemas.microsoft.com/office/drawing/2014/main" id="{3388C93F-20D3-B0F4-44AC-C0DF6E2164CE}"/>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 name="Google Shape;9740;p65">
              <a:extLst>
                <a:ext uri="{FF2B5EF4-FFF2-40B4-BE49-F238E27FC236}">
                  <a16:creationId xmlns:a16="http://schemas.microsoft.com/office/drawing/2014/main" id="{F42CB4E3-38AE-9EDD-AE3E-89C84FD3A962}"/>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 name="Google Shape;9741;p65">
              <a:extLst>
                <a:ext uri="{FF2B5EF4-FFF2-40B4-BE49-F238E27FC236}">
                  <a16:creationId xmlns:a16="http://schemas.microsoft.com/office/drawing/2014/main" id="{07540E75-A76E-AF5A-972D-7537AA8AC11D}"/>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 name="Google Shape;9742;p65">
              <a:extLst>
                <a:ext uri="{FF2B5EF4-FFF2-40B4-BE49-F238E27FC236}">
                  <a16:creationId xmlns:a16="http://schemas.microsoft.com/office/drawing/2014/main" id="{005C701B-A89A-B528-59C9-1111AAEE18DD}"/>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 name="Google Shape;9743;p65">
              <a:extLst>
                <a:ext uri="{FF2B5EF4-FFF2-40B4-BE49-F238E27FC236}">
                  <a16:creationId xmlns:a16="http://schemas.microsoft.com/office/drawing/2014/main" id="{9EB2616E-3590-4CF7-48B7-045A7E7D25E2}"/>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 name="Google Shape;9744;p65">
              <a:extLst>
                <a:ext uri="{FF2B5EF4-FFF2-40B4-BE49-F238E27FC236}">
                  <a16:creationId xmlns:a16="http://schemas.microsoft.com/office/drawing/2014/main" id="{56FE27BD-DCC4-A6E7-CD4E-01B702146A3D}"/>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 name="Google Shape;9745;p65">
              <a:extLst>
                <a:ext uri="{FF2B5EF4-FFF2-40B4-BE49-F238E27FC236}">
                  <a16:creationId xmlns:a16="http://schemas.microsoft.com/office/drawing/2014/main" id="{E4DE9504-8142-885E-8EF1-7D8E252382AC}"/>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 name="Google Shape;9746;p65">
              <a:extLst>
                <a:ext uri="{FF2B5EF4-FFF2-40B4-BE49-F238E27FC236}">
                  <a16:creationId xmlns:a16="http://schemas.microsoft.com/office/drawing/2014/main" id="{254C2622-7D98-E005-68FD-CE949C947FAD}"/>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 name="Google Shape;9747;p65">
              <a:extLst>
                <a:ext uri="{FF2B5EF4-FFF2-40B4-BE49-F238E27FC236}">
                  <a16:creationId xmlns:a16="http://schemas.microsoft.com/office/drawing/2014/main" id="{D55B2BF5-BB55-3431-E905-22CBBEE82AE7}"/>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 name="Google Shape;9748;p65">
              <a:extLst>
                <a:ext uri="{FF2B5EF4-FFF2-40B4-BE49-F238E27FC236}">
                  <a16:creationId xmlns:a16="http://schemas.microsoft.com/office/drawing/2014/main" id="{922AC925-3E2F-8534-BB9C-1AA8FACE3671}"/>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 name="Google Shape;9749;p65">
              <a:extLst>
                <a:ext uri="{FF2B5EF4-FFF2-40B4-BE49-F238E27FC236}">
                  <a16:creationId xmlns:a16="http://schemas.microsoft.com/office/drawing/2014/main" id="{0BFC57A0-5E72-6AEE-F31A-34B8C73E40E2}"/>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 name="Google Shape;9750;p65">
              <a:extLst>
                <a:ext uri="{FF2B5EF4-FFF2-40B4-BE49-F238E27FC236}">
                  <a16:creationId xmlns:a16="http://schemas.microsoft.com/office/drawing/2014/main" id="{B5D29675-8D9D-CBA7-92F9-8B74FF88F822}"/>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 name="Google Shape;9751;p65">
              <a:extLst>
                <a:ext uri="{FF2B5EF4-FFF2-40B4-BE49-F238E27FC236}">
                  <a16:creationId xmlns:a16="http://schemas.microsoft.com/office/drawing/2014/main" id="{A76F9170-4240-6580-F55A-1F7023F1ACC2}"/>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 name="Google Shape;9752;p65">
              <a:extLst>
                <a:ext uri="{FF2B5EF4-FFF2-40B4-BE49-F238E27FC236}">
                  <a16:creationId xmlns:a16="http://schemas.microsoft.com/office/drawing/2014/main" id="{064D8DCC-9D74-75EE-BA1C-0D5EF829C307}"/>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 name="Google Shape;9753;p65">
              <a:extLst>
                <a:ext uri="{FF2B5EF4-FFF2-40B4-BE49-F238E27FC236}">
                  <a16:creationId xmlns:a16="http://schemas.microsoft.com/office/drawing/2014/main" id="{A761FC63-602C-DF8B-BD21-23F2C7F545BA}"/>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 name="Google Shape;9754;p65">
              <a:extLst>
                <a:ext uri="{FF2B5EF4-FFF2-40B4-BE49-F238E27FC236}">
                  <a16:creationId xmlns:a16="http://schemas.microsoft.com/office/drawing/2014/main" id="{B0727EC3-6C45-B4CE-3E9D-FF9771D490DC}"/>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 name="Google Shape;9755;p65">
              <a:extLst>
                <a:ext uri="{FF2B5EF4-FFF2-40B4-BE49-F238E27FC236}">
                  <a16:creationId xmlns:a16="http://schemas.microsoft.com/office/drawing/2014/main" id="{BAA995B2-6BE4-2ABC-2C93-F23DA944C880}"/>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 name="Google Shape;9756;p65">
              <a:extLst>
                <a:ext uri="{FF2B5EF4-FFF2-40B4-BE49-F238E27FC236}">
                  <a16:creationId xmlns:a16="http://schemas.microsoft.com/office/drawing/2014/main" id="{FA9C29B2-D1FA-435A-C3E0-8A1A4BC19D3F}"/>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 name="Google Shape;9757;p65">
              <a:extLst>
                <a:ext uri="{FF2B5EF4-FFF2-40B4-BE49-F238E27FC236}">
                  <a16:creationId xmlns:a16="http://schemas.microsoft.com/office/drawing/2014/main" id="{A44D1A2B-5430-A28D-5CF3-D1E94EAE8ECE}"/>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 name="Google Shape;9758;p65">
              <a:extLst>
                <a:ext uri="{FF2B5EF4-FFF2-40B4-BE49-F238E27FC236}">
                  <a16:creationId xmlns:a16="http://schemas.microsoft.com/office/drawing/2014/main" id="{4045C27A-BFF9-FE5C-1125-90F4348A68C5}"/>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 name="Google Shape;9759;p65">
              <a:extLst>
                <a:ext uri="{FF2B5EF4-FFF2-40B4-BE49-F238E27FC236}">
                  <a16:creationId xmlns:a16="http://schemas.microsoft.com/office/drawing/2014/main" id="{8281E291-EF23-0783-EFC5-1E335294BE59}"/>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 name="Google Shape;9760;p65">
              <a:extLst>
                <a:ext uri="{FF2B5EF4-FFF2-40B4-BE49-F238E27FC236}">
                  <a16:creationId xmlns:a16="http://schemas.microsoft.com/office/drawing/2014/main" id="{7D18EC6E-879D-8D33-4FAA-49A8F0F77948}"/>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 name="Google Shape;9761;p65">
              <a:extLst>
                <a:ext uri="{FF2B5EF4-FFF2-40B4-BE49-F238E27FC236}">
                  <a16:creationId xmlns:a16="http://schemas.microsoft.com/office/drawing/2014/main" id="{0C1994F4-B513-C001-4E3A-CEFFEA6E0B51}"/>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 name="Google Shape;9762;p65">
              <a:extLst>
                <a:ext uri="{FF2B5EF4-FFF2-40B4-BE49-F238E27FC236}">
                  <a16:creationId xmlns:a16="http://schemas.microsoft.com/office/drawing/2014/main" id="{55D6BD60-9FF8-152A-BC6F-D83B8F111ED6}"/>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 name="Google Shape;9763;p65">
              <a:extLst>
                <a:ext uri="{FF2B5EF4-FFF2-40B4-BE49-F238E27FC236}">
                  <a16:creationId xmlns:a16="http://schemas.microsoft.com/office/drawing/2014/main" id="{BF1CAE15-6F5F-0FF2-F2BA-6283EE86521D}"/>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 name="Google Shape;9764;p65">
              <a:extLst>
                <a:ext uri="{FF2B5EF4-FFF2-40B4-BE49-F238E27FC236}">
                  <a16:creationId xmlns:a16="http://schemas.microsoft.com/office/drawing/2014/main" id="{14816B2E-5D43-B5B5-EB57-B3DD9DF49932}"/>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 name="Google Shape;9765;p65">
              <a:extLst>
                <a:ext uri="{FF2B5EF4-FFF2-40B4-BE49-F238E27FC236}">
                  <a16:creationId xmlns:a16="http://schemas.microsoft.com/office/drawing/2014/main" id="{96F8A7A6-C424-B232-DF9B-9B75AA0DAE5C}"/>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 name="Google Shape;9766;p65">
              <a:extLst>
                <a:ext uri="{FF2B5EF4-FFF2-40B4-BE49-F238E27FC236}">
                  <a16:creationId xmlns:a16="http://schemas.microsoft.com/office/drawing/2014/main" id="{EF6F6E56-993B-879A-3B27-8051A41221CE}"/>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 name="Google Shape;9767;p65">
              <a:extLst>
                <a:ext uri="{FF2B5EF4-FFF2-40B4-BE49-F238E27FC236}">
                  <a16:creationId xmlns:a16="http://schemas.microsoft.com/office/drawing/2014/main" id="{FB198017-F404-7004-58CD-7C214382E7CC}"/>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 name="Google Shape;9768;p65">
              <a:extLst>
                <a:ext uri="{FF2B5EF4-FFF2-40B4-BE49-F238E27FC236}">
                  <a16:creationId xmlns:a16="http://schemas.microsoft.com/office/drawing/2014/main" id="{28F35EDF-B451-9DC5-438E-9DCCEB69D4FC}"/>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 name="Google Shape;9769;p65">
              <a:extLst>
                <a:ext uri="{FF2B5EF4-FFF2-40B4-BE49-F238E27FC236}">
                  <a16:creationId xmlns:a16="http://schemas.microsoft.com/office/drawing/2014/main" id="{6B1AA5C6-1D13-3390-A29B-4D443091ECE9}"/>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 name="Google Shape;9770;p65">
              <a:extLst>
                <a:ext uri="{FF2B5EF4-FFF2-40B4-BE49-F238E27FC236}">
                  <a16:creationId xmlns:a16="http://schemas.microsoft.com/office/drawing/2014/main" id="{716165CD-A461-AE8D-8E91-EE0DB2BD9A28}"/>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 name="Google Shape;9771;p65">
              <a:extLst>
                <a:ext uri="{FF2B5EF4-FFF2-40B4-BE49-F238E27FC236}">
                  <a16:creationId xmlns:a16="http://schemas.microsoft.com/office/drawing/2014/main" id="{039921F0-51FB-44C3-F48A-51297943A978}"/>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 name="Google Shape;9772;p65">
              <a:extLst>
                <a:ext uri="{FF2B5EF4-FFF2-40B4-BE49-F238E27FC236}">
                  <a16:creationId xmlns:a16="http://schemas.microsoft.com/office/drawing/2014/main" id="{50CCAA47-C78E-A834-B566-028B69A7054F}"/>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 name="Google Shape;9773;p65">
              <a:extLst>
                <a:ext uri="{FF2B5EF4-FFF2-40B4-BE49-F238E27FC236}">
                  <a16:creationId xmlns:a16="http://schemas.microsoft.com/office/drawing/2014/main" id="{95BBBCB4-BE04-3DE4-F16E-006964FBBACD}"/>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 name="Google Shape;9774;p65">
              <a:extLst>
                <a:ext uri="{FF2B5EF4-FFF2-40B4-BE49-F238E27FC236}">
                  <a16:creationId xmlns:a16="http://schemas.microsoft.com/office/drawing/2014/main" id="{397B76BD-213F-68E3-FD68-91AF3EF86CC0}"/>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 name="Google Shape;9775;p65">
              <a:extLst>
                <a:ext uri="{FF2B5EF4-FFF2-40B4-BE49-F238E27FC236}">
                  <a16:creationId xmlns:a16="http://schemas.microsoft.com/office/drawing/2014/main" id="{D883CBFA-7F37-9B0C-6462-92C363C5EEA2}"/>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 name="Google Shape;9776;p65">
              <a:extLst>
                <a:ext uri="{FF2B5EF4-FFF2-40B4-BE49-F238E27FC236}">
                  <a16:creationId xmlns:a16="http://schemas.microsoft.com/office/drawing/2014/main" id="{07015D3E-AAD8-5647-3629-0E6C4D0D54E0}"/>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 name="Google Shape;9777;p65">
              <a:extLst>
                <a:ext uri="{FF2B5EF4-FFF2-40B4-BE49-F238E27FC236}">
                  <a16:creationId xmlns:a16="http://schemas.microsoft.com/office/drawing/2014/main" id="{47A20048-7C97-54F1-BD88-526D883C71A8}"/>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 name="Google Shape;9778;p65">
              <a:extLst>
                <a:ext uri="{FF2B5EF4-FFF2-40B4-BE49-F238E27FC236}">
                  <a16:creationId xmlns:a16="http://schemas.microsoft.com/office/drawing/2014/main" id="{93B41634-7D39-B183-FE11-D3D5E775782E}"/>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 name="Google Shape;9779;p65">
              <a:extLst>
                <a:ext uri="{FF2B5EF4-FFF2-40B4-BE49-F238E27FC236}">
                  <a16:creationId xmlns:a16="http://schemas.microsoft.com/office/drawing/2014/main" id="{5B1C17A6-BA93-B6B1-485E-21C0914C9989}"/>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 name="Google Shape;9780;p65">
              <a:extLst>
                <a:ext uri="{FF2B5EF4-FFF2-40B4-BE49-F238E27FC236}">
                  <a16:creationId xmlns:a16="http://schemas.microsoft.com/office/drawing/2014/main" id="{2C284461-00BB-CD5A-9DED-2365434A4CDF}"/>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 name="Google Shape;9781;p65">
              <a:extLst>
                <a:ext uri="{FF2B5EF4-FFF2-40B4-BE49-F238E27FC236}">
                  <a16:creationId xmlns:a16="http://schemas.microsoft.com/office/drawing/2014/main" id="{7BBD54C4-AA45-444A-8CD4-D9D2CB36A126}"/>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 name="Google Shape;9782;p65">
              <a:extLst>
                <a:ext uri="{FF2B5EF4-FFF2-40B4-BE49-F238E27FC236}">
                  <a16:creationId xmlns:a16="http://schemas.microsoft.com/office/drawing/2014/main" id="{C4434112-F087-03E1-B0C2-B95584EAB4F9}"/>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 name="Google Shape;9783;p65">
              <a:extLst>
                <a:ext uri="{FF2B5EF4-FFF2-40B4-BE49-F238E27FC236}">
                  <a16:creationId xmlns:a16="http://schemas.microsoft.com/office/drawing/2014/main" id="{B12806FB-8A8D-6B4E-829F-E95DF5CA7AF6}"/>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 name="Google Shape;9784;p65">
              <a:extLst>
                <a:ext uri="{FF2B5EF4-FFF2-40B4-BE49-F238E27FC236}">
                  <a16:creationId xmlns:a16="http://schemas.microsoft.com/office/drawing/2014/main" id="{1596B02C-79B4-01A1-6F79-93EE8A5682D0}"/>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 name="Google Shape;9785;p65">
              <a:extLst>
                <a:ext uri="{FF2B5EF4-FFF2-40B4-BE49-F238E27FC236}">
                  <a16:creationId xmlns:a16="http://schemas.microsoft.com/office/drawing/2014/main" id="{2D04966C-A5B8-42ED-54C1-1585D00CFA48}"/>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 name="Google Shape;9786;p65">
              <a:extLst>
                <a:ext uri="{FF2B5EF4-FFF2-40B4-BE49-F238E27FC236}">
                  <a16:creationId xmlns:a16="http://schemas.microsoft.com/office/drawing/2014/main" id="{9672C477-AF9C-08C6-1D71-0E239C35581F}"/>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 name="Google Shape;9787;p65">
              <a:extLst>
                <a:ext uri="{FF2B5EF4-FFF2-40B4-BE49-F238E27FC236}">
                  <a16:creationId xmlns:a16="http://schemas.microsoft.com/office/drawing/2014/main" id="{A38E807C-265C-F8E6-9535-216240938326}"/>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 name="Google Shape;9788;p65">
              <a:extLst>
                <a:ext uri="{FF2B5EF4-FFF2-40B4-BE49-F238E27FC236}">
                  <a16:creationId xmlns:a16="http://schemas.microsoft.com/office/drawing/2014/main" id="{0DEE93B9-F6BA-F9DC-0A0F-BAC0E45390AC}"/>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 name="Google Shape;9789;p65">
              <a:extLst>
                <a:ext uri="{FF2B5EF4-FFF2-40B4-BE49-F238E27FC236}">
                  <a16:creationId xmlns:a16="http://schemas.microsoft.com/office/drawing/2014/main" id="{9D7130D1-2F6E-E902-6D3A-6FFA97277F7D}"/>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 name="Google Shape;9790;p65">
              <a:extLst>
                <a:ext uri="{FF2B5EF4-FFF2-40B4-BE49-F238E27FC236}">
                  <a16:creationId xmlns:a16="http://schemas.microsoft.com/office/drawing/2014/main" id="{8A4C4D73-1FF3-A249-94B5-E9DC6EBA1B0F}"/>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 name="Google Shape;9791;p65">
              <a:extLst>
                <a:ext uri="{FF2B5EF4-FFF2-40B4-BE49-F238E27FC236}">
                  <a16:creationId xmlns:a16="http://schemas.microsoft.com/office/drawing/2014/main" id="{7624E7B8-27CE-6A7B-CEE7-B1E4CCC957D7}"/>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 name="Google Shape;9792;p65">
              <a:extLst>
                <a:ext uri="{FF2B5EF4-FFF2-40B4-BE49-F238E27FC236}">
                  <a16:creationId xmlns:a16="http://schemas.microsoft.com/office/drawing/2014/main" id="{0636BB31-D56B-5C09-9CFB-4ABD1D9E1739}"/>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 name="Google Shape;9793;p65">
              <a:extLst>
                <a:ext uri="{FF2B5EF4-FFF2-40B4-BE49-F238E27FC236}">
                  <a16:creationId xmlns:a16="http://schemas.microsoft.com/office/drawing/2014/main" id="{19FE75B9-7F0F-CCF5-3604-B3FEA53D74F4}"/>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 name="Google Shape;9794;p65">
              <a:extLst>
                <a:ext uri="{FF2B5EF4-FFF2-40B4-BE49-F238E27FC236}">
                  <a16:creationId xmlns:a16="http://schemas.microsoft.com/office/drawing/2014/main" id="{BFA2E657-99C9-0409-DF46-6C6305FE5BF6}"/>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 name="Google Shape;9795;p65">
              <a:extLst>
                <a:ext uri="{FF2B5EF4-FFF2-40B4-BE49-F238E27FC236}">
                  <a16:creationId xmlns:a16="http://schemas.microsoft.com/office/drawing/2014/main" id="{C3B9D838-6831-77EF-08CE-0D2DA9C9E8AF}"/>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 name="Google Shape;9796;p65">
              <a:extLst>
                <a:ext uri="{FF2B5EF4-FFF2-40B4-BE49-F238E27FC236}">
                  <a16:creationId xmlns:a16="http://schemas.microsoft.com/office/drawing/2014/main" id="{6BB33FF1-1B83-86CA-9ECF-850F16D52FD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 name="Google Shape;9797;p65">
              <a:extLst>
                <a:ext uri="{FF2B5EF4-FFF2-40B4-BE49-F238E27FC236}">
                  <a16:creationId xmlns:a16="http://schemas.microsoft.com/office/drawing/2014/main" id="{E4882B95-1D6E-1169-A456-4F46CEB91DF4}"/>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 name="Google Shape;9798;p65">
              <a:extLst>
                <a:ext uri="{FF2B5EF4-FFF2-40B4-BE49-F238E27FC236}">
                  <a16:creationId xmlns:a16="http://schemas.microsoft.com/office/drawing/2014/main" id="{BD73B2BD-DB57-B39C-EF1F-0C9B2DE50161}"/>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 name="Google Shape;9799;p65">
              <a:extLst>
                <a:ext uri="{FF2B5EF4-FFF2-40B4-BE49-F238E27FC236}">
                  <a16:creationId xmlns:a16="http://schemas.microsoft.com/office/drawing/2014/main" id="{B213AD3A-9B0D-B376-37EA-3C58769C7D21}"/>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 name="Google Shape;9800;p65">
              <a:extLst>
                <a:ext uri="{FF2B5EF4-FFF2-40B4-BE49-F238E27FC236}">
                  <a16:creationId xmlns:a16="http://schemas.microsoft.com/office/drawing/2014/main" id="{1AA3CB61-7E9E-6851-2021-BB408B8B1751}"/>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 name="Google Shape;9801;p65">
              <a:extLst>
                <a:ext uri="{FF2B5EF4-FFF2-40B4-BE49-F238E27FC236}">
                  <a16:creationId xmlns:a16="http://schemas.microsoft.com/office/drawing/2014/main" id="{618BF4CE-134C-7A6B-BBC3-A5200BFF49D5}"/>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 name="Google Shape;9802;p65">
              <a:extLst>
                <a:ext uri="{FF2B5EF4-FFF2-40B4-BE49-F238E27FC236}">
                  <a16:creationId xmlns:a16="http://schemas.microsoft.com/office/drawing/2014/main" id="{7C159F15-646D-35C1-D9E6-AD3A2295FBBA}"/>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 name="Google Shape;9803;p65">
              <a:extLst>
                <a:ext uri="{FF2B5EF4-FFF2-40B4-BE49-F238E27FC236}">
                  <a16:creationId xmlns:a16="http://schemas.microsoft.com/office/drawing/2014/main" id="{5244BF8F-9474-57A9-3623-0FACFE1DFE7D}"/>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 name="Google Shape;9804;p65">
              <a:extLst>
                <a:ext uri="{FF2B5EF4-FFF2-40B4-BE49-F238E27FC236}">
                  <a16:creationId xmlns:a16="http://schemas.microsoft.com/office/drawing/2014/main" id="{A122DEBD-1D92-C432-370C-EF85B190F463}"/>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 name="Google Shape;9805;p65">
              <a:extLst>
                <a:ext uri="{FF2B5EF4-FFF2-40B4-BE49-F238E27FC236}">
                  <a16:creationId xmlns:a16="http://schemas.microsoft.com/office/drawing/2014/main" id="{4E8C1495-3624-A0E2-03AD-7212BAA23720}"/>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 name="Google Shape;9806;p65">
              <a:extLst>
                <a:ext uri="{FF2B5EF4-FFF2-40B4-BE49-F238E27FC236}">
                  <a16:creationId xmlns:a16="http://schemas.microsoft.com/office/drawing/2014/main" id="{F2054A26-4854-0917-6A72-0325DDC14261}"/>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 name="Google Shape;9807;p65">
              <a:extLst>
                <a:ext uri="{FF2B5EF4-FFF2-40B4-BE49-F238E27FC236}">
                  <a16:creationId xmlns:a16="http://schemas.microsoft.com/office/drawing/2014/main" id="{937EA7B6-ED36-5D79-47F4-7BC889159C36}"/>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 name="Google Shape;9808;p65">
              <a:extLst>
                <a:ext uri="{FF2B5EF4-FFF2-40B4-BE49-F238E27FC236}">
                  <a16:creationId xmlns:a16="http://schemas.microsoft.com/office/drawing/2014/main" id="{6C18F8C9-08A5-C1BA-79F6-AF640EAD4C1B}"/>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 name="Google Shape;9809;p65">
              <a:extLst>
                <a:ext uri="{FF2B5EF4-FFF2-40B4-BE49-F238E27FC236}">
                  <a16:creationId xmlns:a16="http://schemas.microsoft.com/office/drawing/2014/main" id="{F23087ED-FC97-C4F5-1CE5-5846396C60B0}"/>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 name="Google Shape;9810;p65">
              <a:extLst>
                <a:ext uri="{FF2B5EF4-FFF2-40B4-BE49-F238E27FC236}">
                  <a16:creationId xmlns:a16="http://schemas.microsoft.com/office/drawing/2014/main" id="{AE27E2A2-5F44-9156-BC28-ABA4AD6E8379}"/>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 name="Google Shape;9811;p65">
              <a:extLst>
                <a:ext uri="{FF2B5EF4-FFF2-40B4-BE49-F238E27FC236}">
                  <a16:creationId xmlns:a16="http://schemas.microsoft.com/office/drawing/2014/main" id="{1FCDFC1A-6274-3030-C9AC-3032B2828E9F}"/>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 name="Google Shape;9812;p65">
              <a:extLst>
                <a:ext uri="{FF2B5EF4-FFF2-40B4-BE49-F238E27FC236}">
                  <a16:creationId xmlns:a16="http://schemas.microsoft.com/office/drawing/2014/main" id="{10965BCB-BD51-351C-6B61-C41A56FB6FAE}"/>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 name="Google Shape;9813;p65">
              <a:extLst>
                <a:ext uri="{FF2B5EF4-FFF2-40B4-BE49-F238E27FC236}">
                  <a16:creationId xmlns:a16="http://schemas.microsoft.com/office/drawing/2014/main" id="{80B09995-9618-19DE-2A89-71FE667793D6}"/>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 name="Google Shape;9814;p65">
              <a:extLst>
                <a:ext uri="{FF2B5EF4-FFF2-40B4-BE49-F238E27FC236}">
                  <a16:creationId xmlns:a16="http://schemas.microsoft.com/office/drawing/2014/main" id="{1F5EB3F1-69AC-7FE0-81C5-7A3CD5FE0A17}"/>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 name="Google Shape;9815;p65">
              <a:extLst>
                <a:ext uri="{FF2B5EF4-FFF2-40B4-BE49-F238E27FC236}">
                  <a16:creationId xmlns:a16="http://schemas.microsoft.com/office/drawing/2014/main" id="{B0991E4A-256F-6A78-F591-878B7D3BAF28}"/>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 name="Google Shape;9816;p65">
              <a:extLst>
                <a:ext uri="{FF2B5EF4-FFF2-40B4-BE49-F238E27FC236}">
                  <a16:creationId xmlns:a16="http://schemas.microsoft.com/office/drawing/2014/main" id="{85766689-1174-F815-5111-EC1C7D864E66}"/>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 name="Google Shape;9817;p65">
              <a:extLst>
                <a:ext uri="{FF2B5EF4-FFF2-40B4-BE49-F238E27FC236}">
                  <a16:creationId xmlns:a16="http://schemas.microsoft.com/office/drawing/2014/main" id="{7C1A0243-1465-D5B1-57EA-1F52631F2B12}"/>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 name="Google Shape;9818;p65">
              <a:extLst>
                <a:ext uri="{FF2B5EF4-FFF2-40B4-BE49-F238E27FC236}">
                  <a16:creationId xmlns:a16="http://schemas.microsoft.com/office/drawing/2014/main" id="{6DD1DB7C-1A84-2470-FF9C-C07286DB14ED}"/>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 name="Google Shape;9819;p65">
              <a:extLst>
                <a:ext uri="{FF2B5EF4-FFF2-40B4-BE49-F238E27FC236}">
                  <a16:creationId xmlns:a16="http://schemas.microsoft.com/office/drawing/2014/main" id="{57723B0F-883C-BF0E-FCB0-3D8BBEA9F5F7}"/>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 name="Google Shape;9820;p65">
              <a:extLst>
                <a:ext uri="{FF2B5EF4-FFF2-40B4-BE49-F238E27FC236}">
                  <a16:creationId xmlns:a16="http://schemas.microsoft.com/office/drawing/2014/main" id="{91E6483F-D24B-3D0A-4CFD-3BEBD5187E76}"/>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 name="Google Shape;9821;p65">
              <a:extLst>
                <a:ext uri="{FF2B5EF4-FFF2-40B4-BE49-F238E27FC236}">
                  <a16:creationId xmlns:a16="http://schemas.microsoft.com/office/drawing/2014/main" id="{612E2782-16FF-6F1F-7807-8B0536F7AA87}"/>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 name="Google Shape;9822;p65">
              <a:extLst>
                <a:ext uri="{FF2B5EF4-FFF2-40B4-BE49-F238E27FC236}">
                  <a16:creationId xmlns:a16="http://schemas.microsoft.com/office/drawing/2014/main" id="{D1FA3BC8-AAEF-2A47-6C8B-F51DB15717F5}"/>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 name="Google Shape;9823;p65">
              <a:extLst>
                <a:ext uri="{FF2B5EF4-FFF2-40B4-BE49-F238E27FC236}">
                  <a16:creationId xmlns:a16="http://schemas.microsoft.com/office/drawing/2014/main" id="{11C49B27-6042-AA57-4BD8-70824EA15A7C}"/>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 name="Google Shape;9824;p65">
              <a:extLst>
                <a:ext uri="{FF2B5EF4-FFF2-40B4-BE49-F238E27FC236}">
                  <a16:creationId xmlns:a16="http://schemas.microsoft.com/office/drawing/2014/main" id="{687C2611-2B00-64AA-3D50-679DC8E3889C}"/>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 name="Google Shape;9825;p65">
              <a:extLst>
                <a:ext uri="{FF2B5EF4-FFF2-40B4-BE49-F238E27FC236}">
                  <a16:creationId xmlns:a16="http://schemas.microsoft.com/office/drawing/2014/main" id="{1846B0D1-5AFF-7071-5EBB-5F38C8CA974B}"/>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 name="Google Shape;9826;p65">
              <a:extLst>
                <a:ext uri="{FF2B5EF4-FFF2-40B4-BE49-F238E27FC236}">
                  <a16:creationId xmlns:a16="http://schemas.microsoft.com/office/drawing/2014/main" id="{79FCC30F-8B47-16B0-D45C-900C9E2CDDD3}"/>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 name="Google Shape;9827;p65">
              <a:extLst>
                <a:ext uri="{FF2B5EF4-FFF2-40B4-BE49-F238E27FC236}">
                  <a16:creationId xmlns:a16="http://schemas.microsoft.com/office/drawing/2014/main" id="{893757F2-17DA-1CC5-3E92-0A657B0CA410}"/>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 name="Google Shape;9828;p65">
              <a:extLst>
                <a:ext uri="{FF2B5EF4-FFF2-40B4-BE49-F238E27FC236}">
                  <a16:creationId xmlns:a16="http://schemas.microsoft.com/office/drawing/2014/main" id="{BFCA3B93-69A4-19B0-335F-D4E9B89D02D1}"/>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 name="Google Shape;9829;p65">
              <a:extLst>
                <a:ext uri="{FF2B5EF4-FFF2-40B4-BE49-F238E27FC236}">
                  <a16:creationId xmlns:a16="http://schemas.microsoft.com/office/drawing/2014/main" id="{2ECE6DB3-6717-973E-D25B-B94280BDFB43}"/>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 name="Google Shape;9830;p65">
              <a:extLst>
                <a:ext uri="{FF2B5EF4-FFF2-40B4-BE49-F238E27FC236}">
                  <a16:creationId xmlns:a16="http://schemas.microsoft.com/office/drawing/2014/main" id="{358B470E-6CC1-0B3E-6F83-134C976F3D2C}"/>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 name="Google Shape;9831;p65">
              <a:extLst>
                <a:ext uri="{FF2B5EF4-FFF2-40B4-BE49-F238E27FC236}">
                  <a16:creationId xmlns:a16="http://schemas.microsoft.com/office/drawing/2014/main" id="{DC2E0A9F-F5D7-B642-BCBC-103925652BB6}"/>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 name="Google Shape;9832;p65">
              <a:extLst>
                <a:ext uri="{FF2B5EF4-FFF2-40B4-BE49-F238E27FC236}">
                  <a16:creationId xmlns:a16="http://schemas.microsoft.com/office/drawing/2014/main" id="{09165958-BD7A-7D8F-DBF6-38994A11FF57}"/>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 name="Google Shape;9833;p65">
              <a:extLst>
                <a:ext uri="{FF2B5EF4-FFF2-40B4-BE49-F238E27FC236}">
                  <a16:creationId xmlns:a16="http://schemas.microsoft.com/office/drawing/2014/main" id="{B1277F87-7E42-81B3-BA6C-444EF74F2AE3}"/>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 name="Google Shape;9834;p65">
              <a:extLst>
                <a:ext uri="{FF2B5EF4-FFF2-40B4-BE49-F238E27FC236}">
                  <a16:creationId xmlns:a16="http://schemas.microsoft.com/office/drawing/2014/main" id="{06D561F4-D7DF-2743-B728-438C396C824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 name="Google Shape;9835;p65">
              <a:extLst>
                <a:ext uri="{FF2B5EF4-FFF2-40B4-BE49-F238E27FC236}">
                  <a16:creationId xmlns:a16="http://schemas.microsoft.com/office/drawing/2014/main" id="{0C217CEE-5EFD-1E46-AF08-D383E5851D9D}"/>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 name="Google Shape;9836;p65">
              <a:extLst>
                <a:ext uri="{FF2B5EF4-FFF2-40B4-BE49-F238E27FC236}">
                  <a16:creationId xmlns:a16="http://schemas.microsoft.com/office/drawing/2014/main" id="{A7C5A986-B646-7B79-978A-862279CF9708}"/>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 name="Google Shape;9837;p65">
              <a:extLst>
                <a:ext uri="{FF2B5EF4-FFF2-40B4-BE49-F238E27FC236}">
                  <a16:creationId xmlns:a16="http://schemas.microsoft.com/office/drawing/2014/main" id="{598022D9-2849-F70B-D4A7-58694E3F3F16}"/>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 name="Google Shape;9838;p65">
              <a:extLst>
                <a:ext uri="{FF2B5EF4-FFF2-40B4-BE49-F238E27FC236}">
                  <a16:creationId xmlns:a16="http://schemas.microsoft.com/office/drawing/2014/main" id="{5C915EB1-25B6-3E84-5090-AFD99C0F36B4}"/>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 name="Google Shape;9839;p65">
              <a:extLst>
                <a:ext uri="{FF2B5EF4-FFF2-40B4-BE49-F238E27FC236}">
                  <a16:creationId xmlns:a16="http://schemas.microsoft.com/office/drawing/2014/main" id="{C2B650C7-029C-5D96-5276-CC61F4F67D14}"/>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 name="Google Shape;9840;p65">
              <a:extLst>
                <a:ext uri="{FF2B5EF4-FFF2-40B4-BE49-F238E27FC236}">
                  <a16:creationId xmlns:a16="http://schemas.microsoft.com/office/drawing/2014/main" id="{2AAD6369-4A61-1B6C-A346-954E8884EC38}"/>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 name="Google Shape;9841;p65">
              <a:extLst>
                <a:ext uri="{FF2B5EF4-FFF2-40B4-BE49-F238E27FC236}">
                  <a16:creationId xmlns:a16="http://schemas.microsoft.com/office/drawing/2014/main" id="{92744699-1645-7A34-2CEA-6D55C61616BA}"/>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 name="Google Shape;9842;p65">
              <a:extLst>
                <a:ext uri="{FF2B5EF4-FFF2-40B4-BE49-F238E27FC236}">
                  <a16:creationId xmlns:a16="http://schemas.microsoft.com/office/drawing/2014/main" id="{56713615-7E96-263D-8F9F-1CF5F3B7C8AE}"/>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 name="Google Shape;9843;p65">
              <a:extLst>
                <a:ext uri="{FF2B5EF4-FFF2-40B4-BE49-F238E27FC236}">
                  <a16:creationId xmlns:a16="http://schemas.microsoft.com/office/drawing/2014/main" id="{07DD6B1E-7DD0-6A68-730B-439BFCB201AD}"/>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 name="Google Shape;9844;p65">
              <a:extLst>
                <a:ext uri="{FF2B5EF4-FFF2-40B4-BE49-F238E27FC236}">
                  <a16:creationId xmlns:a16="http://schemas.microsoft.com/office/drawing/2014/main" id="{2E7A69ED-0FB9-C8EA-09D9-87B6B6793729}"/>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 name="Google Shape;9845;p65">
              <a:extLst>
                <a:ext uri="{FF2B5EF4-FFF2-40B4-BE49-F238E27FC236}">
                  <a16:creationId xmlns:a16="http://schemas.microsoft.com/office/drawing/2014/main" id="{0123400C-8810-19D6-E933-B00502F6A9A5}"/>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 name="Google Shape;9846;p65">
              <a:extLst>
                <a:ext uri="{FF2B5EF4-FFF2-40B4-BE49-F238E27FC236}">
                  <a16:creationId xmlns:a16="http://schemas.microsoft.com/office/drawing/2014/main" id="{AF1527D5-377B-479D-BDDB-AB3754E3108E}"/>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 name="Google Shape;9847;p65">
              <a:extLst>
                <a:ext uri="{FF2B5EF4-FFF2-40B4-BE49-F238E27FC236}">
                  <a16:creationId xmlns:a16="http://schemas.microsoft.com/office/drawing/2014/main" id="{2A72A4F8-700E-5385-1087-F05A98E2DB39}"/>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 name="Google Shape;9848;p65">
              <a:extLst>
                <a:ext uri="{FF2B5EF4-FFF2-40B4-BE49-F238E27FC236}">
                  <a16:creationId xmlns:a16="http://schemas.microsoft.com/office/drawing/2014/main" id="{25560BDE-C296-B68E-5AAC-9161E21109CF}"/>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 name="Google Shape;9849;p65">
              <a:extLst>
                <a:ext uri="{FF2B5EF4-FFF2-40B4-BE49-F238E27FC236}">
                  <a16:creationId xmlns:a16="http://schemas.microsoft.com/office/drawing/2014/main" id="{BE02EC9E-DE56-8399-F017-735C00E86091}"/>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 name="Google Shape;9850;p65">
              <a:extLst>
                <a:ext uri="{FF2B5EF4-FFF2-40B4-BE49-F238E27FC236}">
                  <a16:creationId xmlns:a16="http://schemas.microsoft.com/office/drawing/2014/main" id="{8E4453FA-7486-5213-AC58-F759B2EE0531}"/>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 name="Google Shape;9851;p65">
              <a:extLst>
                <a:ext uri="{FF2B5EF4-FFF2-40B4-BE49-F238E27FC236}">
                  <a16:creationId xmlns:a16="http://schemas.microsoft.com/office/drawing/2014/main" id="{ABC83444-51A6-B00D-438E-08754527EF16}"/>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 name="Google Shape;9852;p65">
              <a:extLst>
                <a:ext uri="{FF2B5EF4-FFF2-40B4-BE49-F238E27FC236}">
                  <a16:creationId xmlns:a16="http://schemas.microsoft.com/office/drawing/2014/main" id="{C9511471-1E65-5C93-EE7C-0B27D277C7E2}"/>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 name="Google Shape;9853;p65">
              <a:extLst>
                <a:ext uri="{FF2B5EF4-FFF2-40B4-BE49-F238E27FC236}">
                  <a16:creationId xmlns:a16="http://schemas.microsoft.com/office/drawing/2014/main" id="{153BCEB5-294A-BC03-6CB0-A021756201A0}"/>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 name="Google Shape;9854;p65">
              <a:extLst>
                <a:ext uri="{FF2B5EF4-FFF2-40B4-BE49-F238E27FC236}">
                  <a16:creationId xmlns:a16="http://schemas.microsoft.com/office/drawing/2014/main" id="{5A214034-4646-7E61-049B-A73C34F30904}"/>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 name="Google Shape;9855;p65">
              <a:extLst>
                <a:ext uri="{FF2B5EF4-FFF2-40B4-BE49-F238E27FC236}">
                  <a16:creationId xmlns:a16="http://schemas.microsoft.com/office/drawing/2014/main" id="{FF2C41BC-CEAC-E9EF-E45F-6591E824ECFE}"/>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 name="Google Shape;9856;p65">
              <a:extLst>
                <a:ext uri="{FF2B5EF4-FFF2-40B4-BE49-F238E27FC236}">
                  <a16:creationId xmlns:a16="http://schemas.microsoft.com/office/drawing/2014/main" id="{8170CCB4-676E-C05C-E0BD-125E8E342C7B}"/>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 name="Google Shape;9857;p65">
              <a:extLst>
                <a:ext uri="{FF2B5EF4-FFF2-40B4-BE49-F238E27FC236}">
                  <a16:creationId xmlns:a16="http://schemas.microsoft.com/office/drawing/2014/main" id="{B8A2F5E8-61E7-E01E-68B4-8AC1844192D5}"/>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 name="Google Shape;9858;p65">
              <a:extLst>
                <a:ext uri="{FF2B5EF4-FFF2-40B4-BE49-F238E27FC236}">
                  <a16:creationId xmlns:a16="http://schemas.microsoft.com/office/drawing/2014/main" id="{C9403582-D736-1B43-3DC3-F0EE136925D0}"/>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 name="Google Shape;9859;p65">
              <a:extLst>
                <a:ext uri="{FF2B5EF4-FFF2-40B4-BE49-F238E27FC236}">
                  <a16:creationId xmlns:a16="http://schemas.microsoft.com/office/drawing/2014/main" id="{19559EF9-D8A2-ED43-E9B4-6C5DAC67863C}"/>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 name="Google Shape;9860;p65">
              <a:extLst>
                <a:ext uri="{FF2B5EF4-FFF2-40B4-BE49-F238E27FC236}">
                  <a16:creationId xmlns:a16="http://schemas.microsoft.com/office/drawing/2014/main" id="{D1F2ECD0-F262-8D91-72AE-07241D5A11A9}"/>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 name="Google Shape;9861;p65">
              <a:extLst>
                <a:ext uri="{FF2B5EF4-FFF2-40B4-BE49-F238E27FC236}">
                  <a16:creationId xmlns:a16="http://schemas.microsoft.com/office/drawing/2014/main" id="{44C0AA93-B326-CC00-FB32-022FA78F5C01}"/>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 name="Google Shape;9862;p65">
              <a:extLst>
                <a:ext uri="{FF2B5EF4-FFF2-40B4-BE49-F238E27FC236}">
                  <a16:creationId xmlns:a16="http://schemas.microsoft.com/office/drawing/2014/main" id="{AB49A46E-F713-8AA4-7492-593F0C0DED1A}"/>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 name="Google Shape;9863;p65">
              <a:extLst>
                <a:ext uri="{FF2B5EF4-FFF2-40B4-BE49-F238E27FC236}">
                  <a16:creationId xmlns:a16="http://schemas.microsoft.com/office/drawing/2014/main" id="{9E67CA20-8B53-858F-56E7-125EE88A55C6}"/>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 name="Google Shape;9864;p65">
              <a:extLst>
                <a:ext uri="{FF2B5EF4-FFF2-40B4-BE49-F238E27FC236}">
                  <a16:creationId xmlns:a16="http://schemas.microsoft.com/office/drawing/2014/main" id="{BFC6AD54-44A2-7B4E-2402-20E9876EB111}"/>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 name="Google Shape;9865;p65">
              <a:extLst>
                <a:ext uri="{FF2B5EF4-FFF2-40B4-BE49-F238E27FC236}">
                  <a16:creationId xmlns:a16="http://schemas.microsoft.com/office/drawing/2014/main" id="{72975379-A7AF-6FE6-83B6-105F774FEACB}"/>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 name="Google Shape;9866;p65">
              <a:extLst>
                <a:ext uri="{FF2B5EF4-FFF2-40B4-BE49-F238E27FC236}">
                  <a16:creationId xmlns:a16="http://schemas.microsoft.com/office/drawing/2014/main" id="{DDEB404E-4798-B41C-AC8E-4F6B6CE967BE}"/>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 name="Google Shape;9867;p65">
              <a:extLst>
                <a:ext uri="{FF2B5EF4-FFF2-40B4-BE49-F238E27FC236}">
                  <a16:creationId xmlns:a16="http://schemas.microsoft.com/office/drawing/2014/main" id="{FFF88330-F495-1C66-124D-9E421C4F720E}"/>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 name="Google Shape;9868;p65">
              <a:extLst>
                <a:ext uri="{FF2B5EF4-FFF2-40B4-BE49-F238E27FC236}">
                  <a16:creationId xmlns:a16="http://schemas.microsoft.com/office/drawing/2014/main" id="{92B8B4EB-D2F5-ACD8-DB6F-90A2F41C96D0}"/>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 name="Google Shape;9869;p65">
              <a:extLst>
                <a:ext uri="{FF2B5EF4-FFF2-40B4-BE49-F238E27FC236}">
                  <a16:creationId xmlns:a16="http://schemas.microsoft.com/office/drawing/2014/main" id="{E712E6DD-991A-3CA5-EC84-2662C36B6907}"/>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 name="Google Shape;9870;p65">
              <a:extLst>
                <a:ext uri="{FF2B5EF4-FFF2-40B4-BE49-F238E27FC236}">
                  <a16:creationId xmlns:a16="http://schemas.microsoft.com/office/drawing/2014/main" id="{351ADFDE-65DE-1194-BBBE-F7C9EACE9D7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 name="Google Shape;9871;p65">
              <a:extLst>
                <a:ext uri="{FF2B5EF4-FFF2-40B4-BE49-F238E27FC236}">
                  <a16:creationId xmlns:a16="http://schemas.microsoft.com/office/drawing/2014/main" id="{512953E8-B338-A51C-13EF-1F9F857DF4AD}"/>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 name="Google Shape;9872;p65">
              <a:extLst>
                <a:ext uri="{FF2B5EF4-FFF2-40B4-BE49-F238E27FC236}">
                  <a16:creationId xmlns:a16="http://schemas.microsoft.com/office/drawing/2014/main" id="{6BEF141D-BF83-D285-97D3-A6F89CA91A9C}"/>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 name="Google Shape;9873;p65">
              <a:extLst>
                <a:ext uri="{FF2B5EF4-FFF2-40B4-BE49-F238E27FC236}">
                  <a16:creationId xmlns:a16="http://schemas.microsoft.com/office/drawing/2014/main" id="{921B4205-52E5-2046-8F49-8D6E44E0994E}"/>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 name="Google Shape;9874;p65">
              <a:extLst>
                <a:ext uri="{FF2B5EF4-FFF2-40B4-BE49-F238E27FC236}">
                  <a16:creationId xmlns:a16="http://schemas.microsoft.com/office/drawing/2014/main" id="{602F09D2-8A70-3092-632F-A41954EF189C}"/>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 name="Google Shape;9875;p65">
              <a:extLst>
                <a:ext uri="{FF2B5EF4-FFF2-40B4-BE49-F238E27FC236}">
                  <a16:creationId xmlns:a16="http://schemas.microsoft.com/office/drawing/2014/main" id="{5C4A6D06-911B-6C91-8A8B-DF9EC434EE1F}"/>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 name="Google Shape;9876;p65">
              <a:extLst>
                <a:ext uri="{FF2B5EF4-FFF2-40B4-BE49-F238E27FC236}">
                  <a16:creationId xmlns:a16="http://schemas.microsoft.com/office/drawing/2014/main" id="{521F767D-6778-AEF9-6A59-4CB819228ECF}"/>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 name="Google Shape;9877;p65">
              <a:extLst>
                <a:ext uri="{FF2B5EF4-FFF2-40B4-BE49-F238E27FC236}">
                  <a16:creationId xmlns:a16="http://schemas.microsoft.com/office/drawing/2014/main" id="{5D458F31-B284-13CD-0513-02383DF1FF8A}"/>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 name="Google Shape;9878;p65">
              <a:extLst>
                <a:ext uri="{FF2B5EF4-FFF2-40B4-BE49-F238E27FC236}">
                  <a16:creationId xmlns:a16="http://schemas.microsoft.com/office/drawing/2014/main" id="{C80723BA-2A37-8B92-28F5-02CA09CA3C61}"/>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 name="Google Shape;9879;p65">
              <a:extLst>
                <a:ext uri="{FF2B5EF4-FFF2-40B4-BE49-F238E27FC236}">
                  <a16:creationId xmlns:a16="http://schemas.microsoft.com/office/drawing/2014/main" id="{E68323EE-AA5E-C8D9-2161-B64C47ECF441}"/>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 name="Google Shape;9880;p65">
              <a:extLst>
                <a:ext uri="{FF2B5EF4-FFF2-40B4-BE49-F238E27FC236}">
                  <a16:creationId xmlns:a16="http://schemas.microsoft.com/office/drawing/2014/main" id="{C8DC864B-F57A-0F86-6CA3-BB2F87075909}"/>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 name="Google Shape;9881;p65">
              <a:extLst>
                <a:ext uri="{FF2B5EF4-FFF2-40B4-BE49-F238E27FC236}">
                  <a16:creationId xmlns:a16="http://schemas.microsoft.com/office/drawing/2014/main" id="{80F44E94-3036-C4B1-0590-548716C62655}"/>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 name="Google Shape;9882;p65">
              <a:extLst>
                <a:ext uri="{FF2B5EF4-FFF2-40B4-BE49-F238E27FC236}">
                  <a16:creationId xmlns:a16="http://schemas.microsoft.com/office/drawing/2014/main" id="{6E609FD5-1CED-8E6F-8E94-AF92344A9B05}"/>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 name="Google Shape;9883;p65">
              <a:extLst>
                <a:ext uri="{FF2B5EF4-FFF2-40B4-BE49-F238E27FC236}">
                  <a16:creationId xmlns:a16="http://schemas.microsoft.com/office/drawing/2014/main" id="{6D5B660C-A90F-AAFC-7D1C-99D2EAC00CD0}"/>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 name="Google Shape;9884;p65">
              <a:extLst>
                <a:ext uri="{FF2B5EF4-FFF2-40B4-BE49-F238E27FC236}">
                  <a16:creationId xmlns:a16="http://schemas.microsoft.com/office/drawing/2014/main" id="{044AD7CD-E446-AD0A-A129-F88D6B8B52B8}"/>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 name="Google Shape;9885;p65">
              <a:extLst>
                <a:ext uri="{FF2B5EF4-FFF2-40B4-BE49-F238E27FC236}">
                  <a16:creationId xmlns:a16="http://schemas.microsoft.com/office/drawing/2014/main" id="{3710E66A-F9F5-639E-45C4-7D6BEDE7B67F}"/>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 name="Google Shape;9886;p65">
              <a:extLst>
                <a:ext uri="{FF2B5EF4-FFF2-40B4-BE49-F238E27FC236}">
                  <a16:creationId xmlns:a16="http://schemas.microsoft.com/office/drawing/2014/main" id="{00386922-6F68-6CDC-430B-D5193F67A934}"/>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 name="Google Shape;9887;p65">
              <a:extLst>
                <a:ext uri="{FF2B5EF4-FFF2-40B4-BE49-F238E27FC236}">
                  <a16:creationId xmlns:a16="http://schemas.microsoft.com/office/drawing/2014/main" id="{7DBFB449-6C38-F56E-8E02-8748026886B6}"/>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 name="Google Shape;9888;p65">
              <a:extLst>
                <a:ext uri="{FF2B5EF4-FFF2-40B4-BE49-F238E27FC236}">
                  <a16:creationId xmlns:a16="http://schemas.microsoft.com/office/drawing/2014/main" id="{AB40F3FD-1F62-D3BB-402C-9DDE1B5DCA1A}"/>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 name="Google Shape;9889;p65">
              <a:extLst>
                <a:ext uri="{FF2B5EF4-FFF2-40B4-BE49-F238E27FC236}">
                  <a16:creationId xmlns:a16="http://schemas.microsoft.com/office/drawing/2014/main" id="{A8C10B61-FBFE-AA33-9CF2-CE7F0BD32592}"/>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 name="Google Shape;9890;p65">
              <a:extLst>
                <a:ext uri="{FF2B5EF4-FFF2-40B4-BE49-F238E27FC236}">
                  <a16:creationId xmlns:a16="http://schemas.microsoft.com/office/drawing/2014/main" id="{7AA201AA-5B6A-5E51-281C-715811402E68}"/>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 name="Google Shape;9891;p65">
              <a:extLst>
                <a:ext uri="{FF2B5EF4-FFF2-40B4-BE49-F238E27FC236}">
                  <a16:creationId xmlns:a16="http://schemas.microsoft.com/office/drawing/2014/main" id="{6E2D3C32-BADE-4DCD-7AC8-F6DAB8547B79}"/>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 name="Google Shape;9892;p65">
              <a:extLst>
                <a:ext uri="{FF2B5EF4-FFF2-40B4-BE49-F238E27FC236}">
                  <a16:creationId xmlns:a16="http://schemas.microsoft.com/office/drawing/2014/main" id="{E060BC9E-0240-34B4-CFB6-B05A905E9255}"/>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 name="Google Shape;9893;p65">
              <a:extLst>
                <a:ext uri="{FF2B5EF4-FFF2-40B4-BE49-F238E27FC236}">
                  <a16:creationId xmlns:a16="http://schemas.microsoft.com/office/drawing/2014/main" id="{D5287380-4CBB-1600-51ED-1CA69A595675}"/>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 name="Google Shape;9894;p65">
              <a:extLst>
                <a:ext uri="{FF2B5EF4-FFF2-40B4-BE49-F238E27FC236}">
                  <a16:creationId xmlns:a16="http://schemas.microsoft.com/office/drawing/2014/main" id="{7E57A7DC-E6E7-EE06-E0B2-48583D246CFD}"/>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 name="Google Shape;9895;p65">
              <a:extLst>
                <a:ext uri="{FF2B5EF4-FFF2-40B4-BE49-F238E27FC236}">
                  <a16:creationId xmlns:a16="http://schemas.microsoft.com/office/drawing/2014/main" id="{99B400BC-399D-2FA7-AD98-876B26C818EE}"/>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 name="Google Shape;9896;p65">
              <a:extLst>
                <a:ext uri="{FF2B5EF4-FFF2-40B4-BE49-F238E27FC236}">
                  <a16:creationId xmlns:a16="http://schemas.microsoft.com/office/drawing/2014/main" id="{40528695-A8E4-1DF2-6044-4F4E472643E5}"/>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 name="Google Shape;9897;p65">
              <a:extLst>
                <a:ext uri="{FF2B5EF4-FFF2-40B4-BE49-F238E27FC236}">
                  <a16:creationId xmlns:a16="http://schemas.microsoft.com/office/drawing/2014/main" id="{462757A7-D7B9-56BD-443B-22BD2B1C49FF}"/>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 name="Google Shape;9898;p65">
              <a:extLst>
                <a:ext uri="{FF2B5EF4-FFF2-40B4-BE49-F238E27FC236}">
                  <a16:creationId xmlns:a16="http://schemas.microsoft.com/office/drawing/2014/main" id="{22D89CB5-D1F6-8043-9F12-5BD1CB48915C}"/>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 name="Google Shape;9899;p65">
              <a:extLst>
                <a:ext uri="{FF2B5EF4-FFF2-40B4-BE49-F238E27FC236}">
                  <a16:creationId xmlns:a16="http://schemas.microsoft.com/office/drawing/2014/main" id="{65266F67-F810-A2C5-1694-F0359D09F73E}"/>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 name="Google Shape;9900;p65">
              <a:extLst>
                <a:ext uri="{FF2B5EF4-FFF2-40B4-BE49-F238E27FC236}">
                  <a16:creationId xmlns:a16="http://schemas.microsoft.com/office/drawing/2014/main" id="{B7F15F5D-B6CC-5E9A-A884-D216015F3EB8}"/>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 name="Google Shape;9901;p65">
              <a:extLst>
                <a:ext uri="{FF2B5EF4-FFF2-40B4-BE49-F238E27FC236}">
                  <a16:creationId xmlns:a16="http://schemas.microsoft.com/office/drawing/2014/main" id="{FFD3CE1C-6A3E-99D5-434A-FC2A3AF67638}"/>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 name="Google Shape;9902;p65">
              <a:extLst>
                <a:ext uri="{FF2B5EF4-FFF2-40B4-BE49-F238E27FC236}">
                  <a16:creationId xmlns:a16="http://schemas.microsoft.com/office/drawing/2014/main" id="{05BC51C3-FAAD-DBF4-F648-F13EC807B77F}"/>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 name="Google Shape;9903;p65">
              <a:extLst>
                <a:ext uri="{FF2B5EF4-FFF2-40B4-BE49-F238E27FC236}">
                  <a16:creationId xmlns:a16="http://schemas.microsoft.com/office/drawing/2014/main" id="{D6BE1920-B2E5-BA73-594A-EA4538CCC1BC}"/>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 name="Google Shape;9904;p65">
              <a:extLst>
                <a:ext uri="{FF2B5EF4-FFF2-40B4-BE49-F238E27FC236}">
                  <a16:creationId xmlns:a16="http://schemas.microsoft.com/office/drawing/2014/main" id="{8504991C-CC2A-5325-8E60-2F9DEBF59575}"/>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 name="Google Shape;9905;p65">
              <a:extLst>
                <a:ext uri="{FF2B5EF4-FFF2-40B4-BE49-F238E27FC236}">
                  <a16:creationId xmlns:a16="http://schemas.microsoft.com/office/drawing/2014/main" id="{87BFFCD8-F1BD-4C23-C8C3-EDD5BEABAFFD}"/>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 name="Google Shape;9906;p65">
              <a:extLst>
                <a:ext uri="{FF2B5EF4-FFF2-40B4-BE49-F238E27FC236}">
                  <a16:creationId xmlns:a16="http://schemas.microsoft.com/office/drawing/2014/main" id="{CE94938F-D6F8-1E51-F5F1-0FFEA7B658B3}"/>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 name="Google Shape;9907;p65">
              <a:extLst>
                <a:ext uri="{FF2B5EF4-FFF2-40B4-BE49-F238E27FC236}">
                  <a16:creationId xmlns:a16="http://schemas.microsoft.com/office/drawing/2014/main" id="{473A9959-7303-506C-7F98-E4A80156033F}"/>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 name="Google Shape;9908;p65">
              <a:extLst>
                <a:ext uri="{FF2B5EF4-FFF2-40B4-BE49-F238E27FC236}">
                  <a16:creationId xmlns:a16="http://schemas.microsoft.com/office/drawing/2014/main" id="{F18492E0-CD46-5071-679B-C48807218769}"/>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 name="Google Shape;9909;p65">
              <a:extLst>
                <a:ext uri="{FF2B5EF4-FFF2-40B4-BE49-F238E27FC236}">
                  <a16:creationId xmlns:a16="http://schemas.microsoft.com/office/drawing/2014/main" id="{177DEEBA-076C-FF95-C198-8F880A5F47A3}"/>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 name="Google Shape;9910;p65">
              <a:extLst>
                <a:ext uri="{FF2B5EF4-FFF2-40B4-BE49-F238E27FC236}">
                  <a16:creationId xmlns:a16="http://schemas.microsoft.com/office/drawing/2014/main" id="{41A88A09-A6E3-2A12-E817-9FD9E410EF82}"/>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 name="Google Shape;9911;p65">
              <a:extLst>
                <a:ext uri="{FF2B5EF4-FFF2-40B4-BE49-F238E27FC236}">
                  <a16:creationId xmlns:a16="http://schemas.microsoft.com/office/drawing/2014/main" id="{32F931DB-8F9E-D0C5-378B-BCBEB9E8CAC1}"/>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 name="Google Shape;9912;p65">
              <a:extLst>
                <a:ext uri="{FF2B5EF4-FFF2-40B4-BE49-F238E27FC236}">
                  <a16:creationId xmlns:a16="http://schemas.microsoft.com/office/drawing/2014/main" id="{74D51E24-06CD-8191-5BB2-F544D20B68F5}"/>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 name="Google Shape;9913;p65">
              <a:extLst>
                <a:ext uri="{FF2B5EF4-FFF2-40B4-BE49-F238E27FC236}">
                  <a16:creationId xmlns:a16="http://schemas.microsoft.com/office/drawing/2014/main" id="{17E3D019-1A03-19FD-107B-AECF604E087E}"/>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 name="Google Shape;9914;p65">
              <a:extLst>
                <a:ext uri="{FF2B5EF4-FFF2-40B4-BE49-F238E27FC236}">
                  <a16:creationId xmlns:a16="http://schemas.microsoft.com/office/drawing/2014/main" id="{60A26B14-C39B-5140-3AE9-47ED68447D5A}"/>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 name="Google Shape;9915;p65">
              <a:extLst>
                <a:ext uri="{FF2B5EF4-FFF2-40B4-BE49-F238E27FC236}">
                  <a16:creationId xmlns:a16="http://schemas.microsoft.com/office/drawing/2014/main" id="{40A34D9D-0042-711C-50FF-3345898E9C6D}"/>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 name="Google Shape;9916;p65">
              <a:extLst>
                <a:ext uri="{FF2B5EF4-FFF2-40B4-BE49-F238E27FC236}">
                  <a16:creationId xmlns:a16="http://schemas.microsoft.com/office/drawing/2014/main" id="{0939A386-773B-1229-01BB-FAFB24702691}"/>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 name="Google Shape;9917;p65">
              <a:extLst>
                <a:ext uri="{FF2B5EF4-FFF2-40B4-BE49-F238E27FC236}">
                  <a16:creationId xmlns:a16="http://schemas.microsoft.com/office/drawing/2014/main" id="{FC1897CA-667F-F60F-1AA1-884C5A5C7AE7}"/>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 name="Google Shape;9918;p65">
              <a:extLst>
                <a:ext uri="{FF2B5EF4-FFF2-40B4-BE49-F238E27FC236}">
                  <a16:creationId xmlns:a16="http://schemas.microsoft.com/office/drawing/2014/main" id="{AA8B81DC-1F13-3A43-B162-4CA5622D37A7}"/>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 name="Google Shape;9919;p65">
              <a:extLst>
                <a:ext uri="{FF2B5EF4-FFF2-40B4-BE49-F238E27FC236}">
                  <a16:creationId xmlns:a16="http://schemas.microsoft.com/office/drawing/2014/main" id="{70906511-E9D4-04D2-5165-F8A77E4D2B20}"/>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 name="Google Shape;9920;p65">
              <a:extLst>
                <a:ext uri="{FF2B5EF4-FFF2-40B4-BE49-F238E27FC236}">
                  <a16:creationId xmlns:a16="http://schemas.microsoft.com/office/drawing/2014/main" id="{155F00D2-23AA-F4F5-96FF-3C7A9368F8B9}"/>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 name="Google Shape;9921;p65">
              <a:extLst>
                <a:ext uri="{FF2B5EF4-FFF2-40B4-BE49-F238E27FC236}">
                  <a16:creationId xmlns:a16="http://schemas.microsoft.com/office/drawing/2014/main" id="{4439BB83-11DD-659C-6878-1C1204109155}"/>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 name="Google Shape;9922;p65">
              <a:extLst>
                <a:ext uri="{FF2B5EF4-FFF2-40B4-BE49-F238E27FC236}">
                  <a16:creationId xmlns:a16="http://schemas.microsoft.com/office/drawing/2014/main" id="{E8D0BF3A-EFD2-5AEA-A33C-C39E0EEFB525}"/>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 name="Google Shape;9923;p65">
              <a:extLst>
                <a:ext uri="{FF2B5EF4-FFF2-40B4-BE49-F238E27FC236}">
                  <a16:creationId xmlns:a16="http://schemas.microsoft.com/office/drawing/2014/main" id="{83BFD162-45D8-E04C-6A21-01E6C31EEABA}"/>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 name="Google Shape;9924;p65">
              <a:extLst>
                <a:ext uri="{FF2B5EF4-FFF2-40B4-BE49-F238E27FC236}">
                  <a16:creationId xmlns:a16="http://schemas.microsoft.com/office/drawing/2014/main" id="{9149AB85-F0D8-D2FD-DCED-18E2C48DE1B3}"/>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 name="Google Shape;9925;p65">
              <a:extLst>
                <a:ext uri="{FF2B5EF4-FFF2-40B4-BE49-F238E27FC236}">
                  <a16:creationId xmlns:a16="http://schemas.microsoft.com/office/drawing/2014/main" id="{98787772-1048-12A1-C6FC-8E4BF9D8D7DC}"/>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 name="Google Shape;9926;p65">
              <a:extLst>
                <a:ext uri="{FF2B5EF4-FFF2-40B4-BE49-F238E27FC236}">
                  <a16:creationId xmlns:a16="http://schemas.microsoft.com/office/drawing/2014/main" id="{EA9BFDD4-0CB1-27E4-745A-D5FBC92FD533}"/>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 name="Google Shape;9927;p65">
              <a:extLst>
                <a:ext uri="{FF2B5EF4-FFF2-40B4-BE49-F238E27FC236}">
                  <a16:creationId xmlns:a16="http://schemas.microsoft.com/office/drawing/2014/main" id="{DEE58749-6F59-AEFF-CA5B-DC3BE33BB8FA}"/>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 name="Google Shape;9928;p65">
              <a:extLst>
                <a:ext uri="{FF2B5EF4-FFF2-40B4-BE49-F238E27FC236}">
                  <a16:creationId xmlns:a16="http://schemas.microsoft.com/office/drawing/2014/main" id="{9FCF2241-ABE7-5653-8D84-858301497831}"/>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 name="Google Shape;9929;p65">
              <a:extLst>
                <a:ext uri="{FF2B5EF4-FFF2-40B4-BE49-F238E27FC236}">
                  <a16:creationId xmlns:a16="http://schemas.microsoft.com/office/drawing/2014/main" id="{6627F38E-F37E-EDC9-5316-4744237C387F}"/>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 name="Google Shape;9930;p65">
              <a:extLst>
                <a:ext uri="{FF2B5EF4-FFF2-40B4-BE49-F238E27FC236}">
                  <a16:creationId xmlns:a16="http://schemas.microsoft.com/office/drawing/2014/main" id="{7EE73429-BD1F-ACF5-BC59-EC26DC2A9598}"/>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 name="Google Shape;9931;p65">
              <a:extLst>
                <a:ext uri="{FF2B5EF4-FFF2-40B4-BE49-F238E27FC236}">
                  <a16:creationId xmlns:a16="http://schemas.microsoft.com/office/drawing/2014/main" id="{C22B5487-A176-BA7C-D4E0-4946822A8459}"/>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 name="Google Shape;9932;p65">
              <a:extLst>
                <a:ext uri="{FF2B5EF4-FFF2-40B4-BE49-F238E27FC236}">
                  <a16:creationId xmlns:a16="http://schemas.microsoft.com/office/drawing/2014/main" id="{F2B36298-42BC-E783-D211-9B1B82DF706F}"/>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 name="Google Shape;9933;p65">
              <a:extLst>
                <a:ext uri="{FF2B5EF4-FFF2-40B4-BE49-F238E27FC236}">
                  <a16:creationId xmlns:a16="http://schemas.microsoft.com/office/drawing/2014/main" id="{BAA704A7-5C1D-06A3-4444-C7B68FDEE47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 name="Google Shape;9934;p65">
              <a:extLst>
                <a:ext uri="{FF2B5EF4-FFF2-40B4-BE49-F238E27FC236}">
                  <a16:creationId xmlns:a16="http://schemas.microsoft.com/office/drawing/2014/main" id="{B72DEC51-745A-5C09-3B39-27931F9B9853}"/>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 name="Google Shape;9935;p65">
              <a:extLst>
                <a:ext uri="{FF2B5EF4-FFF2-40B4-BE49-F238E27FC236}">
                  <a16:creationId xmlns:a16="http://schemas.microsoft.com/office/drawing/2014/main" id="{54AFD46E-301D-C4D2-BECA-B973F803A4FC}"/>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 name="Google Shape;9936;p65">
              <a:extLst>
                <a:ext uri="{FF2B5EF4-FFF2-40B4-BE49-F238E27FC236}">
                  <a16:creationId xmlns:a16="http://schemas.microsoft.com/office/drawing/2014/main" id="{A0854E61-101A-304A-BD22-B24C2FD5B3FF}"/>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 name="Google Shape;9937;p65">
              <a:extLst>
                <a:ext uri="{FF2B5EF4-FFF2-40B4-BE49-F238E27FC236}">
                  <a16:creationId xmlns:a16="http://schemas.microsoft.com/office/drawing/2014/main" id="{295B0B0C-AB11-7D2D-8EAE-C0CFDF1BA621}"/>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 name="Google Shape;9938;p65">
              <a:extLst>
                <a:ext uri="{FF2B5EF4-FFF2-40B4-BE49-F238E27FC236}">
                  <a16:creationId xmlns:a16="http://schemas.microsoft.com/office/drawing/2014/main" id="{29A01206-064E-18F1-B15E-869A93621A32}"/>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 name="Google Shape;9939;p65">
              <a:extLst>
                <a:ext uri="{FF2B5EF4-FFF2-40B4-BE49-F238E27FC236}">
                  <a16:creationId xmlns:a16="http://schemas.microsoft.com/office/drawing/2014/main" id="{386E5B2A-7D3B-9E29-9D07-4C54DF13C656}"/>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 name="Google Shape;9940;p65">
              <a:extLst>
                <a:ext uri="{FF2B5EF4-FFF2-40B4-BE49-F238E27FC236}">
                  <a16:creationId xmlns:a16="http://schemas.microsoft.com/office/drawing/2014/main" id="{559832A8-9432-501A-E5BF-042AC9FAF057}"/>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 name="Google Shape;9941;p65">
              <a:extLst>
                <a:ext uri="{FF2B5EF4-FFF2-40B4-BE49-F238E27FC236}">
                  <a16:creationId xmlns:a16="http://schemas.microsoft.com/office/drawing/2014/main" id="{C9F1963C-325E-C358-47B9-C6F9E65C3E87}"/>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 name="Google Shape;9942;p65">
              <a:extLst>
                <a:ext uri="{FF2B5EF4-FFF2-40B4-BE49-F238E27FC236}">
                  <a16:creationId xmlns:a16="http://schemas.microsoft.com/office/drawing/2014/main" id="{D22996F5-B1B1-AB11-5C24-207A51606055}"/>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 name="Google Shape;9943;p65">
              <a:extLst>
                <a:ext uri="{FF2B5EF4-FFF2-40B4-BE49-F238E27FC236}">
                  <a16:creationId xmlns:a16="http://schemas.microsoft.com/office/drawing/2014/main" id="{09ED35B4-1C80-29BD-7397-B6FA01DAD145}"/>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 name="Google Shape;9944;p65">
              <a:extLst>
                <a:ext uri="{FF2B5EF4-FFF2-40B4-BE49-F238E27FC236}">
                  <a16:creationId xmlns:a16="http://schemas.microsoft.com/office/drawing/2014/main" id="{35B37E09-F561-D322-D792-5BBDCE981F56}"/>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 name="Google Shape;9945;p65">
              <a:extLst>
                <a:ext uri="{FF2B5EF4-FFF2-40B4-BE49-F238E27FC236}">
                  <a16:creationId xmlns:a16="http://schemas.microsoft.com/office/drawing/2014/main" id="{1B3BCE9E-7663-2CB4-773C-A8EF14E879C6}"/>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 name="Google Shape;9946;p65">
              <a:extLst>
                <a:ext uri="{FF2B5EF4-FFF2-40B4-BE49-F238E27FC236}">
                  <a16:creationId xmlns:a16="http://schemas.microsoft.com/office/drawing/2014/main" id="{7210581C-D9AC-7E2F-B654-ED7D1E01CDBE}"/>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 name="Google Shape;9947;p65">
              <a:extLst>
                <a:ext uri="{FF2B5EF4-FFF2-40B4-BE49-F238E27FC236}">
                  <a16:creationId xmlns:a16="http://schemas.microsoft.com/office/drawing/2014/main" id="{95523FCA-BA43-8312-10B5-D91D3694BB59}"/>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 name="Google Shape;9948;p65">
              <a:extLst>
                <a:ext uri="{FF2B5EF4-FFF2-40B4-BE49-F238E27FC236}">
                  <a16:creationId xmlns:a16="http://schemas.microsoft.com/office/drawing/2014/main" id="{870137FC-DCF7-01D0-AF77-DAE75BD014B5}"/>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 name="Google Shape;9949;p65">
              <a:extLst>
                <a:ext uri="{FF2B5EF4-FFF2-40B4-BE49-F238E27FC236}">
                  <a16:creationId xmlns:a16="http://schemas.microsoft.com/office/drawing/2014/main" id="{ECB37B28-3A3D-4387-BC0A-35283F1FD631}"/>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 name="Google Shape;9950;p65">
              <a:extLst>
                <a:ext uri="{FF2B5EF4-FFF2-40B4-BE49-F238E27FC236}">
                  <a16:creationId xmlns:a16="http://schemas.microsoft.com/office/drawing/2014/main" id="{979242AF-B862-1EE6-40AB-4079776FBE83}"/>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 name="Google Shape;9951;p65">
              <a:extLst>
                <a:ext uri="{FF2B5EF4-FFF2-40B4-BE49-F238E27FC236}">
                  <a16:creationId xmlns:a16="http://schemas.microsoft.com/office/drawing/2014/main" id="{1F0AD92F-5B58-583E-2F6D-62BB8D439FE6}"/>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 name="Google Shape;9952;p65">
              <a:extLst>
                <a:ext uri="{FF2B5EF4-FFF2-40B4-BE49-F238E27FC236}">
                  <a16:creationId xmlns:a16="http://schemas.microsoft.com/office/drawing/2014/main" id="{28CA1756-BEC7-A939-AECC-726E89EB2803}"/>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 name="Google Shape;9953;p65">
              <a:extLst>
                <a:ext uri="{FF2B5EF4-FFF2-40B4-BE49-F238E27FC236}">
                  <a16:creationId xmlns:a16="http://schemas.microsoft.com/office/drawing/2014/main" id="{C85BB655-5525-337C-6967-1D82B6559A78}"/>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 name="Google Shape;9954;p65">
              <a:extLst>
                <a:ext uri="{FF2B5EF4-FFF2-40B4-BE49-F238E27FC236}">
                  <a16:creationId xmlns:a16="http://schemas.microsoft.com/office/drawing/2014/main" id="{63956CC5-C1E7-E967-1815-DCCDA25E45B9}"/>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 name="Google Shape;9955;p65">
              <a:extLst>
                <a:ext uri="{FF2B5EF4-FFF2-40B4-BE49-F238E27FC236}">
                  <a16:creationId xmlns:a16="http://schemas.microsoft.com/office/drawing/2014/main" id="{A9B86820-0A22-DBAA-6C75-721B10952FEE}"/>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 name="Google Shape;9956;p65">
              <a:extLst>
                <a:ext uri="{FF2B5EF4-FFF2-40B4-BE49-F238E27FC236}">
                  <a16:creationId xmlns:a16="http://schemas.microsoft.com/office/drawing/2014/main" id="{AFC80D77-F6C0-9AF6-2B9E-C18AF5DA835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 name="Google Shape;9957;p65">
              <a:extLst>
                <a:ext uri="{FF2B5EF4-FFF2-40B4-BE49-F238E27FC236}">
                  <a16:creationId xmlns:a16="http://schemas.microsoft.com/office/drawing/2014/main" id="{3E5DCC47-BC11-E17F-CEBE-4B6D1E0A7245}"/>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 name="Google Shape;9958;p65">
              <a:extLst>
                <a:ext uri="{FF2B5EF4-FFF2-40B4-BE49-F238E27FC236}">
                  <a16:creationId xmlns:a16="http://schemas.microsoft.com/office/drawing/2014/main" id="{8DBB61EB-4E1A-720F-CA0E-60F3F243DA96}"/>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 name="Google Shape;9959;p65">
              <a:extLst>
                <a:ext uri="{FF2B5EF4-FFF2-40B4-BE49-F238E27FC236}">
                  <a16:creationId xmlns:a16="http://schemas.microsoft.com/office/drawing/2014/main" id="{2CA51C34-75B0-BA1C-3D5A-0DC960A0BF68}"/>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 name="Google Shape;9960;p65">
              <a:extLst>
                <a:ext uri="{FF2B5EF4-FFF2-40B4-BE49-F238E27FC236}">
                  <a16:creationId xmlns:a16="http://schemas.microsoft.com/office/drawing/2014/main" id="{AFADCFA0-7D29-19D9-ADA4-16AA78BD933D}"/>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 name="Google Shape;9961;p65">
              <a:extLst>
                <a:ext uri="{FF2B5EF4-FFF2-40B4-BE49-F238E27FC236}">
                  <a16:creationId xmlns:a16="http://schemas.microsoft.com/office/drawing/2014/main" id="{8383EC75-83AE-44FE-5744-B3FEFFE9807E}"/>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 name="Google Shape;9962;p65">
              <a:extLst>
                <a:ext uri="{FF2B5EF4-FFF2-40B4-BE49-F238E27FC236}">
                  <a16:creationId xmlns:a16="http://schemas.microsoft.com/office/drawing/2014/main" id="{87BCE4E8-96D0-6F3C-5BAE-B1F841F2EBC2}"/>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 name="Google Shape;9963;p65">
              <a:extLst>
                <a:ext uri="{FF2B5EF4-FFF2-40B4-BE49-F238E27FC236}">
                  <a16:creationId xmlns:a16="http://schemas.microsoft.com/office/drawing/2014/main" id="{227282E6-A476-A9F4-8848-8A75552245A0}"/>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 name="Google Shape;9964;p65">
              <a:extLst>
                <a:ext uri="{FF2B5EF4-FFF2-40B4-BE49-F238E27FC236}">
                  <a16:creationId xmlns:a16="http://schemas.microsoft.com/office/drawing/2014/main" id="{2AAB94A9-131B-FCAF-E360-BB4678BF0C25}"/>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 name="Google Shape;9965;p65">
              <a:extLst>
                <a:ext uri="{FF2B5EF4-FFF2-40B4-BE49-F238E27FC236}">
                  <a16:creationId xmlns:a16="http://schemas.microsoft.com/office/drawing/2014/main" id="{9B4CAEF8-F82F-8F1A-EB05-8F430F0FCEEA}"/>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 name="Google Shape;9966;p65">
              <a:extLst>
                <a:ext uri="{FF2B5EF4-FFF2-40B4-BE49-F238E27FC236}">
                  <a16:creationId xmlns:a16="http://schemas.microsoft.com/office/drawing/2014/main" id="{F1936266-0AD2-3D2A-01C4-00C3150BD71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 name="Google Shape;9967;p65">
              <a:extLst>
                <a:ext uri="{FF2B5EF4-FFF2-40B4-BE49-F238E27FC236}">
                  <a16:creationId xmlns:a16="http://schemas.microsoft.com/office/drawing/2014/main" id="{201ABD66-7051-519A-A48E-B105DB4B950A}"/>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 name="Google Shape;9968;p65">
              <a:extLst>
                <a:ext uri="{FF2B5EF4-FFF2-40B4-BE49-F238E27FC236}">
                  <a16:creationId xmlns:a16="http://schemas.microsoft.com/office/drawing/2014/main" id="{2F96BFBD-4ADD-9942-8768-874E78B78944}"/>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 name="Google Shape;9969;p65">
              <a:extLst>
                <a:ext uri="{FF2B5EF4-FFF2-40B4-BE49-F238E27FC236}">
                  <a16:creationId xmlns:a16="http://schemas.microsoft.com/office/drawing/2014/main" id="{C3D6C9AA-CB16-6BD5-04D6-D8046F7BD57A}"/>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 name="Google Shape;9970;p65">
              <a:extLst>
                <a:ext uri="{FF2B5EF4-FFF2-40B4-BE49-F238E27FC236}">
                  <a16:creationId xmlns:a16="http://schemas.microsoft.com/office/drawing/2014/main" id="{34E56946-734F-6B47-9528-B1BD1C95A76E}"/>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 name="Google Shape;9971;p65">
              <a:extLst>
                <a:ext uri="{FF2B5EF4-FFF2-40B4-BE49-F238E27FC236}">
                  <a16:creationId xmlns:a16="http://schemas.microsoft.com/office/drawing/2014/main" id="{F28773A9-E303-AB44-11A3-2A5278003E3F}"/>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 name="Google Shape;9972;p65">
              <a:extLst>
                <a:ext uri="{FF2B5EF4-FFF2-40B4-BE49-F238E27FC236}">
                  <a16:creationId xmlns:a16="http://schemas.microsoft.com/office/drawing/2014/main" id="{CCBE5AAE-1167-3846-03B5-D3B5A2826DCB}"/>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 name="Google Shape;9973;p65">
              <a:extLst>
                <a:ext uri="{FF2B5EF4-FFF2-40B4-BE49-F238E27FC236}">
                  <a16:creationId xmlns:a16="http://schemas.microsoft.com/office/drawing/2014/main" id="{E9A96B5B-AE50-7775-FCBC-BB8A8301378F}"/>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 name="Google Shape;9974;p65">
              <a:extLst>
                <a:ext uri="{FF2B5EF4-FFF2-40B4-BE49-F238E27FC236}">
                  <a16:creationId xmlns:a16="http://schemas.microsoft.com/office/drawing/2014/main" id="{616BA891-2995-AD56-8DA4-D038294EC735}"/>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 name="Google Shape;9975;p65">
              <a:extLst>
                <a:ext uri="{FF2B5EF4-FFF2-40B4-BE49-F238E27FC236}">
                  <a16:creationId xmlns:a16="http://schemas.microsoft.com/office/drawing/2014/main" id="{73A6DD13-38E4-6359-4527-332B0F00C9BE}"/>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 name="Google Shape;9976;p65">
              <a:extLst>
                <a:ext uri="{FF2B5EF4-FFF2-40B4-BE49-F238E27FC236}">
                  <a16:creationId xmlns:a16="http://schemas.microsoft.com/office/drawing/2014/main" id="{3C0A9B1D-3B26-4287-217B-7B1FEAC22CDC}"/>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 name="Google Shape;9977;p65">
              <a:extLst>
                <a:ext uri="{FF2B5EF4-FFF2-40B4-BE49-F238E27FC236}">
                  <a16:creationId xmlns:a16="http://schemas.microsoft.com/office/drawing/2014/main" id="{26385A91-261B-7A64-9F21-D7DCB8B56317}"/>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 name="Google Shape;9978;p65">
              <a:extLst>
                <a:ext uri="{FF2B5EF4-FFF2-40B4-BE49-F238E27FC236}">
                  <a16:creationId xmlns:a16="http://schemas.microsoft.com/office/drawing/2014/main" id="{685CFECB-CCC2-2B08-B333-A0227CDD7552}"/>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 name="Google Shape;9979;p65">
              <a:extLst>
                <a:ext uri="{FF2B5EF4-FFF2-40B4-BE49-F238E27FC236}">
                  <a16:creationId xmlns:a16="http://schemas.microsoft.com/office/drawing/2014/main" id="{80147482-D246-48E1-5B73-EC3F67A6ECFA}"/>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 name="Google Shape;9980;p65">
              <a:extLst>
                <a:ext uri="{FF2B5EF4-FFF2-40B4-BE49-F238E27FC236}">
                  <a16:creationId xmlns:a16="http://schemas.microsoft.com/office/drawing/2014/main" id="{F3C389C9-5F7F-1778-A137-123DAE3E79E9}"/>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 name="Google Shape;9981;p65">
              <a:extLst>
                <a:ext uri="{FF2B5EF4-FFF2-40B4-BE49-F238E27FC236}">
                  <a16:creationId xmlns:a16="http://schemas.microsoft.com/office/drawing/2014/main" id="{636FBA9E-B52E-E634-158E-0EA0191398EB}"/>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 name="Google Shape;9982;p65">
              <a:extLst>
                <a:ext uri="{FF2B5EF4-FFF2-40B4-BE49-F238E27FC236}">
                  <a16:creationId xmlns:a16="http://schemas.microsoft.com/office/drawing/2014/main" id="{44A12BC5-2F43-D4F4-07B9-431763220D1C}"/>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 name="Google Shape;9983;p65">
              <a:extLst>
                <a:ext uri="{FF2B5EF4-FFF2-40B4-BE49-F238E27FC236}">
                  <a16:creationId xmlns:a16="http://schemas.microsoft.com/office/drawing/2014/main" id="{05417AE0-DC12-0A7F-3D48-30A699721E0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 name="Google Shape;9984;p65">
              <a:extLst>
                <a:ext uri="{FF2B5EF4-FFF2-40B4-BE49-F238E27FC236}">
                  <a16:creationId xmlns:a16="http://schemas.microsoft.com/office/drawing/2014/main" id="{CC488C97-9726-91BF-20CB-723AF84C0D3F}"/>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 name="Google Shape;9985;p65">
              <a:extLst>
                <a:ext uri="{FF2B5EF4-FFF2-40B4-BE49-F238E27FC236}">
                  <a16:creationId xmlns:a16="http://schemas.microsoft.com/office/drawing/2014/main" id="{412BC474-3565-966F-97C1-40EA78F3512A}"/>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 name="Google Shape;9986;p65">
              <a:extLst>
                <a:ext uri="{FF2B5EF4-FFF2-40B4-BE49-F238E27FC236}">
                  <a16:creationId xmlns:a16="http://schemas.microsoft.com/office/drawing/2014/main" id="{184E7B12-723D-1F55-6C75-5D6748A04B9C}"/>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 name="Google Shape;9987;p65">
              <a:extLst>
                <a:ext uri="{FF2B5EF4-FFF2-40B4-BE49-F238E27FC236}">
                  <a16:creationId xmlns:a16="http://schemas.microsoft.com/office/drawing/2014/main" id="{CC77838F-A201-0C59-C819-FF884AE45013}"/>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 name="Google Shape;9988;p65">
              <a:extLst>
                <a:ext uri="{FF2B5EF4-FFF2-40B4-BE49-F238E27FC236}">
                  <a16:creationId xmlns:a16="http://schemas.microsoft.com/office/drawing/2014/main" id="{235F59B7-FBB4-C561-1CCA-D5A49856A885}"/>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 name="Google Shape;9989;p65">
              <a:extLst>
                <a:ext uri="{FF2B5EF4-FFF2-40B4-BE49-F238E27FC236}">
                  <a16:creationId xmlns:a16="http://schemas.microsoft.com/office/drawing/2014/main" id="{5289DBC0-6CA5-18C9-8F87-5CC4A38970B4}"/>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 name="Google Shape;9990;p65">
              <a:extLst>
                <a:ext uri="{FF2B5EF4-FFF2-40B4-BE49-F238E27FC236}">
                  <a16:creationId xmlns:a16="http://schemas.microsoft.com/office/drawing/2014/main" id="{69CA7B94-6F4B-706F-852A-F40817F954E9}"/>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 name="Google Shape;9991;p65">
              <a:extLst>
                <a:ext uri="{FF2B5EF4-FFF2-40B4-BE49-F238E27FC236}">
                  <a16:creationId xmlns:a16="http://schemas.microsoft.com/office/drawing/2014/main" id="{308E0ABF-0CEE-66CF-717A-0DDA7E7D626B}"/>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 name="Google Shape;9992;p65">
              <a:extLst>
                <a:ext uri="{FF2B5EF4-FFF2-40B4-BE49-F238E27FC236}">
                  <a16:creationId xmlns:a16="http://schemas.microsoft.com/office/drawing/2014/main" id="{3B73DCAE-C6FF-E7FB-B573-31DC998EC106}"/>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 name="Google Shape;9993;p65">
              <a:extLst>
                <a:ext uri="{FF2B5EF4-FFF2-40B4-BE49-F238E27FC236}">
                  <a16:creationId xmlns:a16="http://schemas.microsoft.com/office/drawing/2014/main" id="{63E7D63C-C8BC-C234-F6CC-71F61AD1DE0E}"/>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 name="Google Shape;9994;p65">
              <a:extLst>
                <a:ext uri="{FF2B5EF4-FFF2-40B4-BE49-F238E27FC236}">
                  <a16:creationId xmlns:a16="http://schemas.microsoft.com/office/drawing/2014/main" id="{0CB711E6-74DD-58B1-0081-A04001AE4A21}"/>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 name="Google Shape;9995;p65">
              <a:extLst>
                <a:ext uri="{FF2B5EF4-FFF2-40B4-BE49-F238E27FC236}">
                  <a16:creationId xmlns:a16="http://schemas.microsoft.com/office/drawing/2014/main" id="{7C7C0811-80B9-76A7-598C-29CCAF8D753C}"/>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 name="Google Shape;9996;p65">
              <a:extLst>
                <a:ext uri="{FF2B5EF4-FFF2-40B4-BE49-F238E27FC236}">
                  <a16:creationId xmlns:a16="http://schemas.microsoft.com/office/drawing/2014/main" id="{AF956024-4A6D-BFBE-1BC1-3FBC8EC3DE3B}"/>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 name="Google Shape;9997;p65">
              <a:extLst>
                <a:ext uri="{FF2B5EF4-FFF2-40B4-BE49-F238E27FC236}">
                  <a16:creationId xmlns:a16="http://schemas.microsoft.com/office/drawing/2014/main" id="{96686D54-D28F-E47D-2F38-5CD0E2CB72B5}"/>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 name="Google Shape;9998;p65">
              <a:extLst>
                <a:ext uri="{FF2B5EF4-FFF2-40B4-BE49-F238E27FC236}">
                  <a16:creationId xmlns:a16="http://schemas.microsoft.com/office/drawing/2014/main" id="{1ECD0CDE-1F6D-1403-196A-18A80DC0A689}"/>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 name="Google Shape;9999;p65">
              <a:extLst>
                <a:ext uri="{FF2B5EF4-FFF2-40B4-BE49-F238E27FC236}">
                  <a16:creationId xmlns:a16="http://schemas.microsoft.com/office/drawing/2014/main" id="{EF01E861-BAA0-118E-A7CA-B02E4CA2A480}"/>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 name="Google Shape;10000;p65">
              <a:extLst>
                <a:ext uri="{FF2B5EF4-FFF2-40B4-BE49-F238E27FC236}">
                  <a16:creationId xmlns:a16="http://schemas.microsoft.com/office/drawing/2014/main" id="{B2ABACB2-CD47-DE1C-512B-84B56A976F18}"/>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 name="Google Shape;10001;p65">
              <a:extLst>
                <a:ext uri="{FF2B5EF4-FFF2-40B4-BE49-F238E27FC236}">
                  <a16:creationId xmlns:a16="http://schemas.microsoft.com/office/drawing/2014/main" id="{4C847302-A292-059A-C460-D03FF1CE2212}"/>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 name="Google Shape;10002;p65">
              <a:extLst>
                <a:ext uri="{FF2B5EF4-FFF2-40B4-BE49-F238E27FC236}">
                  <a16:creationId xmlns:a16="http://schemas.microsoft.com/office/drawing/2014/main" id="{6EE4C496-3314-F7E0-2EA3-DF0A3DFA4A28}"/>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 name="Google Shape;10003;p65">
              <a:extLst>
                <a:ext uri="{FF2B5EF4-FFF2-40B4-BE49-F238E27FC236}">
                  <a16:creationId xmlns:a16="http://schemas.microsoft.com/office/drawing/2014/main" id="{72CE6545-FF70-9616-695C-70CEE08E0E26}"/>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 name="Google Shape;10004;p65">
              <a:extLst>
                <a:ext uri="{FF2B5EF4-FFF2-40B4-BE49-F238E27FC236}">
                  <a16:creationId xmlns:a16="http://schemas.microsoft.com/office/drawing/2014/main" id="{A0278B17-D3BB-94F3-5F8C-2A59134E4BEB}"/>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 name="Google Shape;10005;p65">
              <a:extLst>
                <a:ext uri="{FF2B5EF4-FFF2-40B4-BE49-F238E27FC236}">
                  <a16:creationId xmlns:a16="http://schemas.microsoft.com/office/drawing/2014/main" id="{A5DC6DF3-F07A-5759-F079-830B6C7802FD}"/>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 name="Google Shape;10006;p65">
              <a:extLst>
                <a:ext uri="{FF2B5EF4-FFF2-40B4-BE49-F238E27FC236}">
                  <a16:creationId xmlns:a16="http://schemas.microsoft.com/office/drawing/2014/main" id="{6AC783FC-7279-089C-95BA-B011BD1CEFD7}"/>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 name="Google Shape;10007;p65">
              <a:extLst>
                <a:ext uri="{FF2B5EF4-FFF2-40B4-BE49-F238E27FC236}">
                  <a16:creationId xmlns:a16="http://schemas.microsoft.com/office/drawing/2014/main" id="{DC67CFB1-D0D4-B0D2-CA31-9A04EA835113}"/>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 name="Google Shape;10008;p65">
              <a:extLst>
                <a:ext uri="{FF2B5EF4-FFF2-40B4-BE49-F238E27FC236}">
                  <a16:creationId xmlns:a16="http://schemas.microsoft.com/office/drawing/2014/main" id="{166CBBB3-402E-D0E8-658F-0B3E68103116}"/>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 name="Google Shape;10009;p65">
              <a:extLst>
                <a:ext uri="{FF2B5EF4-FFF2-40B4-BE49-F238E27FC236}">
                  <a16:creationId xmlns:a16="http://schemas.microsoft.com/office/drawing/2014/main" id="{38E9D5AD-C281-FC35-DE5B-194901A6ECC6}"/>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 name="Google Shape;10010;p65">
              <a:extLst>
                <a:ext uri="{FF2B5EF4-FFF2-40B4-BE49-F238E27FC236}">
                  <a16:creationId xmlns:a16="http://schemas.microsoft.com/office/drawing/2014/main" id="{40CBBA56-14A1-54DD-4F63-8980FE43EC40}"/>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 name="Google Shape;10011;p65">
              <a:extLst>
                <a:ext uri="{FF2B5EF4-FFF2-40B4-BE49-F238E27FC236}">
                  <a16:creationId xmlns:a16="http://schemas.microsoft.com/office/drawing/2014/main" id="{206DA2C8-0EE3-DC18-572C-243F2547A751}"/>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 name="Google Shape;10012;p65">
              <a:extLst>
                <a:ext uri="{FF2B5EF4-FFF2-40B4-BE49-F238E27FC236}">
                  <a16:creationId xmlns:a16="http://schemas.microsoft.com/office/drawing/2014/main" id="{1E33B66E-9639-40CA-F184-C00F736CF83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 name="Google Shape;10013;p65">
              <a:extLst>
                <a:ext uri="{FF2B5EF4-FFF2-40B4-BE49-F238E27FC236}">
                  <a16:creationId xmlns:a16="http://schemas.microsoft.com/office/drawing/2014/main" id="{281D2792-311D-37BE-20A7-60FFBB8D6F66}"/>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 name="Google Shape;10014;p65">
              <a:extLst>
                <a:ext uri="{FF2B5EF4-FFF2-40B4-BE49-F238E27FC236}">
                  <a16:creationId xmlns:a16="http://schemas.microsoft.com/office/drawing/2014/main" id="{AE62B4EA-BE72-CD8B-C065-69DEAF3CF92B}"/>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 name="Google Shape;10015;p65">
              <a:extLst>
                <a:ext uri="{FF2B5EF4-FFF2-40B4-BE49-F238E27FC236}">
                  <a16:creationId xmlns:a16="http://schemas.microsoft.com/office/drawing/2014/main" id="{C377FDB2-8A47-B7C3-B164-28E3C2BA7E20}"/>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 name="Google Shape;10016;p65">
              <a:extLst>
                <a:ext uri="{FF2B5EF4-FFF2-40B4-BE49-F238E27FC236}">
                  <a16:creationId xmlns:a16="http://schemas.microsoft.com/office/drawing/2014/main" id="{2E60AFAC-25F3-6D71-3022-6EE3F0D9E091}"/>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 name="Google Shape;10017;p65">
              <a:extLst>
                <a:ext uri="{FF2B5EF4-FFF2-40B4-BE49-F238E27FC236}">
                  <a16:creationId xmlns:a16="http://schemas.microsoft.com/office/drawing/2014/main" id="{ABBA45E0-D020-E6CE-5484-0CD6357BEF93}"/>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 name="Google Shape;10018;p65">
              <a:extLst>
                <a:ext uri="{FF2B5EF4-FFF2-40B4-BE49-F238E27FC236}">
                  <a16:creationId xmlns:a16="http://schemas.microsoft.com/office/drawing/2014/main" id="{47B0631D-1BAC-3AB8-CEAA-186B8DDF6E82}"/>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 name="Google Shape;10019;p65">
              <a:extLst>
                <a:ext uri="{FF2B5EF4-FFF2-40B4-BE49-F238E27FC236}">
                  <a16:creationId xmlns:a16="http://schemas.microsoft.com/office/drawing/2014/main" id="{E6E9540E-B930-18F2-6858-2F1E2841ACE5}"/>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 name="Google Shape;10020;p65">
              <a:extLst>
                <a:ext uri="{FF2B5EF4-FFF2-40B4-BE49-F238E27FC236}">
                  <a16:creationId xmlns:a16="http://schemas.microsoft.com/office/drawing/2014/main" id="{80494536-4513-CBBE-2192-A0E8F1C84CC6}"/>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 name="Google Shape;10021;p65">
              <a:extLst>
                <a:ext uri="{FF2B5EF4-FFF2-40B4-BE49-F238E27FC236}">
                  <a16:creationId xmlns:a16="http://schemas.microsoft.com/office/drawing/2014/main" id="{BD38EE76-7027-3046-ADCE-326377FB58D0}"/>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 name="Google Shape;10022;p65">
              <a:extLst>
                <a:ext uri="{FF2B5EF4-FFF2-40B4-BE49-F238E27FC236}">
                  <a16:creationId xmlns:a16="http://schemas.microsoft.com/office/drawing/2014/main" id="{100F7550-7F83-5DCF-9299-076A20FCA8B1}"/>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 name="Google Shape;10023;p65">
              <a:extLst>
                <a:ext uri="{FF2B5EF4-FFF2-40B4-BE49-F238E27FC236}">
                  <a16:creationId xmlns:a16="http://schemas.microsoft.com/office/drawing/2014/main" id="{7FF6906F-CD73-07E9-485E-6250BE37C1EE}"/>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 name="Google Shape;10024;p65">
              <a:extLst>
                <a:ext uri="{FF2B5EF4-FFF2-40B4-BE49-F238E27FC236}">
                  <a16:creationId xmlns:a16="http://schemas.microsoft.com/office/drawing/2014/main" id="{7A89E0CF-B228-8417-FC94-922743EA0610}"/>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 name="Google Shape;10025;p65">
              <a:extLst>
                <a:ext uri="{FF2B5EF4-FFF2-40B4-BE49-F238E27FC236}">
                  <a16:creationId xmlns:a16="http://schemas.microsoft.com/office/drawing/2014/main" id="{6E3BA68C-B878-FE33-B657-A8BB91F48A07}"/>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 name="Google Shape;10026;p65">
              <a:extLst>
                <a:ext uri="{FF2B5EF4-FFF2-40B4-BE49-F238E27FC236}">
                  <a16:creationId xmlns:a16="http://schemas.microsoft.com/office/drawing/2014/main" id="{7F704BCD-A60E-F874-C484-3175EFF2461B}"/>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 name="Google Shape;10027;p65">
              <a:extLst>
                <a:ext uri="{FF2B5EF4-FFF2-40B4-BE49-F238E27FC236}">
                  <a16:creationId xmlns:a16="http://schemas.microsoft.com/office/drawing/2014/main" id="{27B573B0-75D4-7986-944F-564A17EEBA0F}"/>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 name="Google Shape;10028;p65">
              <a:extLst>
                <a:ext uri="{FF2B5EF4-FFF2-40B4-BE49-F238E27FC236}">
                  <a16:creationId xmlns:a16="http://schemas.microsoft.com/office/drawing/2014/main" id="{CCA9CF45-2E14-6E89-B613-A01D58E756C1}"/>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 name="Google Shape;10029;p65">
              <a:extLst>
                <a:ext uri="{FF2B5EF4-FFF2-40B4-BE49-F238E27FC236}">
                  <a16:creationId xmlns:a16="http://schemas.microsoft.com/office/drawing/2014/main" id="{8B6CCFD5-FA3D-FD04-24F9-105D16F036C0}"/>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 name="Google Shape;10030;p65">
              <a:extLst>
                <a:ext uri="{FF2B5EF4-FFF2-40B4-BE49-F238E27FC236}">
                  <a16:creationId xmlns:a16="http://schemas.microsoft.com/office/drawing/2014/main" id="{6D5D688A-D81D-BED6-E1CF-FA9B1C18F06A}"/>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 name="Google Shape;10031;p65">
              <a:extLst>
                <a:ext uri="{FF2B5EF4-FFF2-40B4-BE49-F238E27FC236}">
                  <a16:creationId xmlns:a16="http://schemas.microsoft.com/office/drawing/2014/main" id="{DBC0D0EE-D1EA-1075-CE10-961A822B4304}"/>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 name="Google Shape;10032;p65">
              <a:extLst>
                <a:ext uri="{FF2B5EF4-FFF2-40B4-BE49-F238E27FC236}">
                  <a16:creationId xmlns:a16="http://schemas.microsoft.com/office/drawing/2014/main" id="{EA72ED9D-3AB7-AF2D-38E2-F3AEA17B4916}"/>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 name="Google Shape;10033;p65">
              <a:extLst>
                <a:ext uri="{FF2B5EF4-FFF2-40B4-BE49-F238E27FC236}">
                  <a16:creationId xmlns:a16="http://schemas.microsoft.com/office/drawing/2014/main" id="{4A0E90B7-E6A6-DE4A-98E1-64F1AD1DC57C}"/>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 name="Google Shape;10034;p65">
              <a:extLst>
                <a:ext uri="{FF2B5EF4-FFF2-40B4-BE49-F238E27FC236}">
                  <a16:creationId xmlns:a16="http://schemas.microsoft.com/office/drawing/2014/main" id="{1D552E9C-DDFB-25D9-D507-D963CBD721F2}"/>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 name="Google Shape;10035;p65">
              <a:extLst>
                <a:ext uri="{FF2B5EF4-FFF2-40B4-BE49-F238E27FC236}">
                  <a16:creationId xmlns:a16="http://schemas.microsoft.com/office/drawing/2014/main" id="{763A13F9-ECA9-6410-141E-CA19307480E9}"/>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 name="Google Shape;10036;p65">
              <a:extLst>
                <a:ext uri="{FF2B5EF4-FFF2-40B4-BE49-F238E27FC236}">
                  <a16:creationId xmlns:a16="http://schemas.microsoft.com/office/drawing/2014/main" id="{6F99F462-0CB8-B1A4-0E15-B8A2529A1D5F}"/>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 name="Google Shape;10037;p65">
              <a:extLst>
                <a:ext uri="{FF2B5EF4-FFF2-40B4-BE49-F238E27FC236}">
                  <a16:creationId xmlns:a16="http://schemas.microsoft.com/office/drawing/2014/main" id="{D3174232-BD20-3ABF-6507-0A7AAEA504DA}"/>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 name="Google Shape;10038;p65">
              <a:extLst>
                <a:ext uri="{FF2B5EF4-FFF2-40B4-BE49-F238E27FC236}">
                  <a16:creationId xmlns:a16="http://schemas.microsoft.com/office/drawing/2014/main" id="{EFE17938-3F3B-D083-873A-0E51B135AF79}"/>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 name="Google Shape;10039;p65">
              <a:extLst>
                <a:ext uri="{FF2B5EF4-FFF2-40B4-BE49-F238E27FC236}">
                  <a16:creationId xmlns:a16="http://schemas.microsoft.com/office/drawing/2014/main" id="{CDB482C3-EE7B-2134-95BC-117A03194421}"/>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 name="Google Shape;10040;p65">
              <a:extLst>
                <a:ext uri="{FF2B5EF4-FFF2-40B4-BE49-F238E27FC236}">
                  <a16:creationId xmlns:a16="http://schemas.microsoft.com/office/drawing/2014/main" id="{6C965D83-30CA-43F9-095E-4A4DDA5B8388}"/>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 name="Google Shape;10041;p65">
              <a:extLst>
                <a:ext uri="{FF2B5EF4-FFF2-40B4-BE49-F238E27FC236}">
                  <a16:creationId xmlns:a16="http://schemas.microsoft.com/office/drawing/2014/main" id="{44E9F34C-D9F9-5245-5147-1E3D6B1BB64B}"/>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 name="Google Shape;10042;p65">
              <a:extLst>
                <a:ext uri="{FF2B5EF4-FFF2-40B4-BE49-F238E27FC236}">
                  <a16:creationId xmlns:a16="http://schemas.microsoft.com/office/drawing/2014/main" id="{86BD669D-B89A-FD29-A29A-580207985708}"/>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 name="Google Shape;10043;p65">
              <a:extLst>
                <a:ext uri="{FF2B5EF4-FFF2-40B4-BE49-F238E27FC236}">
                  <a16:creationId xmlns:a16="http://schemas.microsoft.com/office/drawing/2014/main" id="{DAD242C1-7CD2-1330-C41E-7A6B494F0506}"/>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 name="Google Shape;10044;p65">
              <a:extLst>
                <a:ext uri="{FF2B5EF4-FFF2-40B4-BE49-F238E27FC236}">
                  <a16:creationId xmlns:a16="http://schemas.microsoft.com/office/drawing/2014/main" id="{517E86DE-4D56-1DC8-001A-962BB647B41C}"/>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 name="Google Shape;10045;p65">
              <a:extLst>
                <a:ext uri="{FF2B5EF4-FFF2-40B4-BE49-F238E27FC236}">
                  <a16:creationId xmlns:a16="http://schemas.microsoft.com/office/drawing/2014/main" id="{65CCCE2F-DF1C-AF9E-8DB9-72A9FF2B5080}"/>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 name="Google Shape;10046;p65">
              <a:extLst>
                <a:ext uri="{FF2B5EF4-FFF2-40B4-BE49-F238E27FC236}">
                  <a16:creationId xmlns:a16="http://schemas.microsoft.com/office/drawing/2014/main" id="{47FE9F5B-E611-A125-8B13-8013443EB3EB}"/>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 name="Google Shape;10047;p65">
              <a:extLst>
                <a:ext uri="{FF2B5EF4-FFF2-40B4-BE49-F238E27FC236}">
                  <a16:creationId xmlns:a16="http://schemas.microsoft.com/office/drawing/2014/main" id="{C10C7E88-AE59-617E-9445-F96ED4A7F39F}"/>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 name="Google Shape;10048;p65">
              <a:extLst>
                <a:ext uri="{FF2B5EF4-FFF2-40B4-BE49-F238E27FC236}">
                  <a16:creationId xmlns:a16="http://schemas.microsoft.com/office/drawing/2014/main" id="{A5562460-443E-4D0D-E805-62DA31778E5B}"/>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 name="Google Shape;10049;p65">
              <a:extLst>
                <a:ext uri="{FF2B5EF4-FFF2-40B4-BE49-F238E27FC236}">
                  <a16:creationId xmlns:a16="http://schemas.microsoft.com/office/drawing/2014/main" id="{AC46F698-F874-AED2-18AC-11C57F6694E9}"/>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 name="Google Shape;10050;p65">
              <a:extLst>
                <a:ext uri="{FF2B5EF4-FFF2-40B4-BE49-F238E27FC236}">
                  <a16:creationId xmlns:a16="http://schemas.microsoft.com/office/drawing/2014/main" id="{98329F53-F4F0-D750-FD34-1E1BBB70B8E8}"/>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 name="Google Shape;10051;p65">
              <a:extLst>
                <a:ext uri="{FF2B5EF4-FFF2-40B4-BE49-F238E27FC236}">
                  <a16:creationId xmlns:a16="http://schemas.microsoft.com/office/drawing/2014/main" id="{A73EB3C9-8603-0FC3-36AB-DFF3DDE22131}"/>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 name="Google Shape;10052;p65">
              <a:extLst>
                <a:ext uri="{FF2B5EF4-FFF2-40B4-BE49-F238E27FC236}">
                  <a16:creationId xmlns:a16="http://schemas.microsoft.com/office/drawing/2014/main" id="{BAFC052D-0749-008E-46EA-C70862CEEB8B}"/>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 name="Google Shape;10053;p65">
              <a:extLst>
                <a:ext uri="{FF2B5EF4-FFF2-40B4-BE49-F238E27FC236}">
                  <a16:creationId xmlns:a16="http://schemas.microsoft.com/office/drawing/2014/main" id="{FF6E6346-1B81-420F-38E2-5F84DC675B17}"/>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 name="Google Shape;10054;p65">
              <a:extLst>
                <a:ext uri="{FF2B5EF4-FFF2-40B4-BE49-F238E27FC236}">
                  <a16:creationId xmlns:a16="http://schemas.microsoft.com/office/drawing/2014/main" id="{E64A612F-8C6A-B179-3DA1-DBE5F3141CBC}"/>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 name="Google Shape;10055;p65">
              <a:extLst>
                <a:ext uri="{FF2B5EF4-FFF2-40B4-BE49-F238E27FC236}">
                  <a16:creationId xmlns:a16="http://schemas.microsoft.com/office/drawing/2014/main" id="{4691F907-3C90-7BDA-9509-9CF6FC010FB7}"/>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 name="Google Shape;10056;p65">
              <a:extLst>
                <a:ext uri="{FF2B5EF4-FFF2-40B4-BE49-F238E27FC236}">
                  <a16:creationId xmlns:a16="http://schemas.microsoft.com/office/drawing/2014/main" id="{933F1B08-C76F-BDCF-D729-ED2F2B939CB9}"/>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 name="Google Shape;10057;p65">
              <a:extLst>
                <a:ext uri="{FF2B5EF4-FFF2-40B4-BE49-F238E27FC236}">
                  <a16:creationId xmlns:a16="http://schemas.microsoft.com/office/drawing/2014/main" id="{BB6CECDE-3A21-2713-4734-DBE09C2D8B50}"/>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 name="Google Shape;10058;p65">
              <a:extLst>
                <a:ext uri="{FF2B5EF4-FFF2-40B4-BE49-F238E27FC236}">
                  <a16:creationId xmlns:a16="http://schemas.microsoft.com/office/drawing/2014/main" id="{E1C061E6-6F2E-DDBC-1205-B4DFCD6BC8D3}"/>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 name="Google Shape;10059;p65">
              <a:extLst>
                <a:ext uri="{FF2B5EF4-FFF2-40B4-BE49-F238E27FC236}">
                  <a16:creationId xmlns:a16="http://schemas.microsoft.com/office/drawing/2014/main" id="{05515E18-C5F7-4CBE-644D-4DBCF128416C}"/>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 name="Google Shape;10060;p65">
              <a:extLst>
                <a:ext uri="{FF2B5EF4-FFF2-40B4-BE49-F238E27FC236}">
                  <a16:creationId xmlns:a16="http://schemas.microsoft.com/office/drawing/2014/main" id="{40AAFAFA-1CFA-B118-3215-9BD86363765A}"/>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 name="Google Shape;10061;p65">
              <a:extLst>
                <a:ext uri="{FF2B5EF4-FFF2-40B4-BE49-F238E27FC236}">
                  <a16:creationId xmlns:a16="http://schemas.microsoft.com/office/drawing/2014/main" id="{D84D6A6A-2477-E3B9-8E63-31703F578E59}"/>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 name="Google Shape;10062;p65">
              <a:extLst>
                <a:ext uri="{FF2B5EF4-FFF2-40B4-BE49-F238E27FC236}">
                  <a16:creationId xmlns:a16="http://schemas.microsoft.com/office/drawing/2014/main" id="{DD26ED44-36AC-5AF4-4A7A-DB066177B3DA}"/>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 name="Google Shape;10063;p65">
              <a:extLst>
                <a:ext uri="{FF2B5EF4-FFF2-40B4-BE49-F238E27FC236}">
                  <a16:creationId xmlns:a16="http://schemas.microsoft.com/office/drawing/2014/main" id="{1806E49F-D2D3-9250-8BB9-960156E4B0E2}"/>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 name="Google Shape;10064;p65">
              <a:extLst>
                <a:ext uri="{FF2B5EF4-FFF2-40B4-BE49-F238E27FC236}">
                  <a16:creationId xmlns:a16="http://schemas.microsoft.com/office/drawing/2014/main" id="{AD87C678-07F8-1371-13A4-A6AD185975D5}"/>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 name="Google Shape;10065;p65">
              <a:extLst>
                <a:ext uri="{FF2B5EF4-FFF2-40B4-BE49-F238E27FC236}">
                  <a16:creationId xmlns:a16="http://schemas.microsoft.com/office/drawing/2014/main" id="{7E027ACB-1E18-9987-D898-8E4437C4BEA1}"/>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 name="Google Shape;10066;p65">
              <a:extLst>
                <a:ext uri="{FF2B5EF4-FFF2-40B4-BE49-F238E27FC236}">
                  <a16:creationId xmlns:a16="http://schemas.microsoft.com/office/drawing/2014/main" id="{8556E86F-91E1-6212-F5DE-FD817DF7E3C9}"/>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 name="Google Shape;10067;p65">
              <a:extLst>
                <a:ext uri="{FF2B5EF4-FFF2-40B4-BE49-F238E27FC236}">
                  <a16:creationId xmlns:a16="http://schemas.microsoft.com/office/drawing/2014/main" id="{E44DC284-EABE-2D09-3DCD-305A8372C21B}"/>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 name="Google Shape;10068;p65">
              <a:extLst>
                <a:ext uri="{FF2B5EF4-FFF2-40B4-BE49-F238E27FC236}">
                  <a16:creationId xmlns:a16="http://schemas.microsoft.com/office/drawing/2014/main" id="{84E65673-5008-FC24-FBE5-17BEFED15FDB}"/>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 name="Google Shape;10069;p65">
              <a:extLst>
                <a:ext uri="{FF2B5EF4-FFF2-40B4-BE49-F238E27FC236}">
                  <a16:creationId xmlns:a16="http://schemas.microsoft.com/office/drawing/2014/main" id="{78C5EC6F-002F-97EF-8D78-E4FB2617D563}"/>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 name="Google Shape;10070;p65">
              <a:extLst>
                <a:ext uri="{FF2B5EF4-FFF2-40B4-BE49-F238E27FC236}">
                  <a16:creationId xmlns:a16="http://schemas.microsoft.com/office/drawing/2014/main" id="{A04A206F-943E-CD2F-C9D6-690DF75B530D}"/>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 name="Google Shape;10071;p65">
              <a:extLst>
                <a:ext uri="{FF2B5EF4-FFF2-40B4-BE49-F238E27FC236}">
                  <a16:creationId xmlns:a16="http://schemas.microsoft.com/office/drawing/2014/main" id="{23B5ECCE-E5D5-F441-4EA7-489FE725CE19}"/>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 name="Google Shape;10072;p65">
              <a:extLst>
                <a:ext uri="{FF2B5EF4-FFF2-40B4-BE49-F238E27FC236}">
                  <a16:creationId xmlns:a16="http://schemas.microsoft.com/office/drawing/2014/main" id="{6014B8FB-B728-6E06-6577-413E552A5ADC}"/>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 name="Google Shape;10073;p65">
              <a:extLst>
                <a:ext uri="{FF2B5EF4-FFF2-40B4-BE49-F238E27FC236}">
                  <a16:creationId xmlns:a16="http://schemas.microsoft.com/office/drawing/2014/main" id="{EC99F4A8-1309-6BB7-898E-CB027EF971CF}"/>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 name="Google Shape;10074;p65">
              <a:extLst>
                <a:ext uri="{FF2B5EF4-FFF2-40B4-BE49-F238E27FC236}">
                  <a16:creationId xmlns:a16="http://schemas.microsoft.com/office/drawing/2014/main" id="{E76F24E3-61E8-3C34-138A-632ECE9E7899}"/>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 name="Google Shape;10075;p65">
              <a:extLst>
                <a:ext uri="{FF2B5EF4-FFF2-40B4-BE49-F238E27FC236}">
                  <a16:creationId xmlns:a16="http://schemas.microsoft.com/office/drawing/2014/main" id="{782341C6-728E-67E1-C0AE-32A97D29C82F}"/>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 name="Google Shape;10076;p65">
              <a:extLst>
                <a:ext uri="{FF2B5EF4-FFF2-40B4-BE49-F238E27FC236}">
                  <a16:creationId xmlns:a16="http://schemas.microsoft.com/office/drawing/2014/main" id="{671D3050-20C1-E59D-0077-67590758D41C}"/>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 name="Google Shape;10077;p65">
              <a:extLst>
                <a:ext uri="{FF2B5EF4-FFF2-40B4-BE49-F238E27FC236}">
                  <a16:creationId xmlns:a16="http://schemas.microsoft.com/office/drawing/2014/main" id="{B42F2D93-053B-B4EA-79E6-16EE4D2C7F93}"/>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 name="Google Shape;10078;p65">
              <a:extLst>
                <a:ext uri="{FF2B5EF4-FFF2-40B4-BE49-F238E27FC236}">
                  <a16:creationId xmlns:a16="http://schemas.microsoft.com/office/drawing/2014/main" id="{FC8D81BB-0D01-5093-736E-AEF3CD8DD2E2}"/>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 name="Google Shape;10079;p65">
              <a:extLst>
                <a:ext uri="{FF2B5EF4-FFF2-40B4-BE49-F238E27FC236}">
                  <a16:creationId xmlns:a16="http://schemas.microsoft.com/office/drawing/2014/main" id="{5F52BA5A-834E-D865-E1F6-9B2DB8C9D858}"/>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 name="Google Shape;10080;p65">
              <a:extLst>
                <a:ext uri="{FF2B5EF4-FFF2-40B4-BE49-F238E27FC236}">
                  <a16:creationId xmlns:a16="http://schemas.microsoft.com/office/drawing/2014/main" id="{9A56E523-92F5-9EED-E9FB-40771F0779A8}"/>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 name="Google Shape;10081;p65">
              <a:extLst>
                <a:ext uri="{FF2B5EF4-FFF2-40B4-BE49-F238E27FC236}">
                  <a16:creationId xmlns:a16="http://schemas.microsoft.com/office/drawing/2014/main" id="{0392D615-173D-F2EB-31C6-EE3B91859B42}"/>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 name="Google Shape;10082;p65">
              <a:extLst>
                <a:ext uri="{FF2B5EF4-FFF2-40B4-BE49-F238E27FC236}">
                  <a16:creationId xmlns:a16="http://schemas.microsoft.com/office/drawing/2014/main" id="{EAE72034-ED33-7B73-3EE5-17096E92940E}"/>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 name="Google Shape;10083;p65">
              <a:extLst>
                <a:ext uri="{FF2B5EF4-FFF2-40B4-BE49-F238E27FC236}">
                  <a16:creationId xmlns:a16="http://schemas.microsoft.com/office/drawing/2014/main" id="{FDF3E323-E2AB-6CFA-8C6E-C267217FD4A5}"/>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 name="Google Shape;10084;p65">
              <a:extLst>
                <a:ext uri="{FF2B5EF4-FFF2-40B4-BE49-F238E27FC236}">
                  <a16:creationId xmlns:a16="http://schemas.microsoft.com/office/drawing/2014/main" id="{97C436D3-1222-3822-DAE0-26566A9562EC}"/>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 name="Google Shape;10085;p65">
              <a:extLst>
                <a:ext uri="{FF2B5EF4-FFF2-40B4-BE49-F238E27FC236}">
                  <a16:creationId xmlns:a16="http://schemas.microsoft.com/office/drawing/2014/main" id="{6B3F742C-E71E-E78A-9051-FF7ACFC6F36B}"/>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 name="Google Shape;10086;p65">
              <a:extLst>
                <a:ext uri="{FF2B5EF4-FFF2-40B4-BE49-F238E27FC236}">
                  <a16:creationId xmlns:a16="http://schemas.microsoft.com/office/drawing/2014/main" id="{508C242B-A84A-D1E4-FE90-A27B40C6488B}"/>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 name="Google Shape;10087;p65">
              <a:extLst>
                <a:ext uri="{FF2B5EF4-FFF2-40B4-BE49-F238E27FC236}">
                  <a16:creationId xmlns:a16="http://schemas.microsoft.com/office/drawing/2014/main" id="{749BEBDA-E1D1-671B-2290-423105388133}"/>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 name="Google Shape;10088;p65">
              <a:extLst>
                <a:ext uri="{FF2B5EF4-FFF2-40B4-BE49-F238E27FC236}">
                  <a16:creationId xmlns:a16="http://schemas.microsoft.com/office/drawing/2014/main" id="{1BCE22DC-7280-69F5-3193-0E781F71F7E6}"/>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 name="Google Shape;10089;p65">
              <a:extLst>
                <a:ext uri="{FF2B5EF4-FFF2-40B4-BE49-F238E27FC236}">
                  <a16:creationId xmlns:a16="http://schemas.microsoft.com/office/drawing/2014/main" id="{E337FC98-F0D6-FBE9-EC71-4FCF043DDC94}"/>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 name="Google Shape;10090;p65">
              <a:extLst>
                <a:ext uri="{FF2B5EF4-FFF2-40B4-BE49-F238E27FC236}">
                  <a16:creationId xmlns:a16="http://schemas.microsoft.com/office/drawing/2014/main" id="{1F9867A1-6001-9A69-D063-8F7BE9F61CCF}"/>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 name="Google Shape;10091;p65">
              <a:extLst>
                <a:ext uri="{FF2B5EF4-FFF2-40B4-BE49-F238E27FC236}">
                  <a16:creationId xmlns:a16="http://schemas.microsoft.com/office/drawing/2014/main" id="{90628ECE-3FC9-8B2B-6E81-0051FF159B54}"/>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 name="Google Shape;10092;p65">
              <a:extLst>
                <a:ext uri="{FF2B5EF4-FFF2-40B4-BE49-F238E27FC236}">
                  <a16:creationId xmlns:a16="http://schemas.microsoft.com/office/drawing/2014/main" id="{9E4A7364-1520-C931-56CC-30EA457AFF14}"/>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 name="Google Shape;10093;p65">
              <a:extLst>
                <a:ext uri="{FF2B5EF4-FFF2-40B4-BE49-F238E27FC236}">
                  <a16:creationId xmlns:a16="http://schemas.microsoft.com/office/drawing/2014/main" id="{8C0BBEBA-D061-F534-3141-7DF0B389D4BE}"/>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 name="Google Shape;10094;p65">
              <a:extLst>
                <a:ext uri="{FF2B5EF4-FFF2-40B4-BE49-F238E27FC236}">
                  <a16:creationId xmlns:a16="http://schemas.microsoft.com/office/drawing/2014/main" id="{03F8A0D0-F0AF-04D2-9CB0-047711792CDA}"/>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 name="Google Shape;10095;p65">
              <a:extLst>
                <a:ext uri="{FF2B5EF4-FFF2-40B4-BE49-F238E27FC236}">
                  <a16:creationId xmlns:a16="http://schemas.microsoft.com/office/drawing/2014/main" id="{24E60C19-9065-8E42-5A14-BF90522A4CCA}"/>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 name="Google Shape;10096;p65">
              <a:extLst>
                <a:ext uri="{FF2B5EF4-FFF2-40B4-BE49-F238E27FC236}">
                  <a16:creationId xmlns:a16="http://schemas.microsoft.com/office/drawing/2014/main" id="{09DD75ED-DE9F-1FAF-0796-179F70564187}"/>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 name="Google Shape;10097;p65">
              <a:extLst>
                <a:ext uri="{FF2B5EF4-FFF2-40B4-BE49-F238E27FC236}">
                  <a16:creationId xmlns:a16="http://schemas.microsoft.com/office/drawing/2014/main" id="{A6973172-3CBD-6FC1-9536-4E5A657DBFC3}"/>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 name="Google Shape;10098;p65">
              <a:extLst>
                <a:ext uri="{FF2B5EF4-FFF2-40B4-BE49-F238E27FC236}">
                  <a16:creationId xmlns:a16="http://schemas.microsoft.com/office/drawing/2014/main" id="{CCAF2674-5A7F-E11E-4664-E7F2A061FE08}"/>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 name="Google Shape;10099;p65">
              <a:extLst>
                <a:ext uri="{FF2B5EF4-FFF2-40B4-BE49-F238E27FC236}">
                  <a16:creationId xmlns:a16="http://schemas.microsoft.com/office/drawing/2014/main" id="{31EC0901-A339-3E2F-A6BA-A6587B95E7DF}"/>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 name="Google Shape;10100;p65">
              <a:extLst>
                <a:ext uri="{FF2B5EF4-FFF2-40B4-BE49-F238E27FC236}">
                  <a16:creationId xmlns:a16="http://schemas.microsoft.com/office/drawing/2014/main" id="{6E22721D-506A-DA4E-854D-42CAE8B78119}"/>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 name="Google Shape;10101;p65">
              <a:extLst>
                <a:ext uri="{FF2B5EF4-FFF2-40B4-BE49-F238E27FC236}">
                  <a16:creationId xmlns:a16="http://schemas.microsoft.com/office/drawing/2014/main" id="{0DB45194-A7CC-DA9E-0414-BBF14138DE3A}"/>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 name="Google Shape;10102;p65">
              <a:extLst>
                <a:ext uri="{FF2B5EF4-FFF2-40B4-BE49-F238E27FC236}">
                  <a16:creationId xmlns:a16="http://schemas.microsoft.com/office/drawing/2014/main" id="{D3FE79ED-86A7-4514-7704-AA47CAC724E4}"/>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 name="Google Shape;10103;p65">
              <a:extLst>
                <a:ext uri="{FF2B5EF4-FFF2-40B4-BE49-F238E27FC236}">
                  <a16:creationId xmlns:a16="http://schemas.microsoft.com/office/drawing/2014/main" id="{1747B818-BE57-D817-B5F0-1A144AACD483}"/>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 name="Google Shape;10104;p65">
              <a:extLst>
                <a:ext uri="{FF2B5EF4-FFF2-40B4-BE49-F238E27FC236}">
                  <a16:creationId xmlns:a16="http://schemas.microsoft.com/office/drawing/2014/main" id="{A7935357-E55B-C5E5-2900-D2EDDDAE797A}"/>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 name="Google Shape;10105;p65">
              <a:extLst>
                <a:ext uri="{FF2B5EF4-FFF2-40B4-BE49-F238E27FC236}">
                  <a16:creationId xmlns:a16="http://schemas.microsoft.com/office/drawing/2014/main" id="{000EB1A2-A1D9-AB93-407D-CC15BF0FABB2}"/>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 name="Google Shape;10106;p65">
              <a:extLst>
                <a:ext uri="{FF2B5EF4-FFF2-40B4-BE49-F238E27FC236}">
                  <a16:creationId xmlns:a16="http://schemas.microsoft.com/office/drawing/2014/main" id="{9DFEABFE-B228-4750-B625-6BD83A389591}"/>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 name="Google Shape;10107;p65">
              <a:extLst>
                <a:ext uri="{FF2B5EF4-FFF2-40B4-BE49-F238E27FC236}">
                  <a16:creationId xmlns:a16="http://schemas.microsoft.com/office/drawing/2014/main" id="{EDCFDACF-D2AF-4CFA-784D-37396BF5C0AE}"/>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 name="Google Shape;10108;p65">
              <a:extLst>
                <a:ext uri="{FF2B5EF4-FFF2-40B4-BE49-F238E27FC236}">
                  <a16:creationId xmlns:a16="http://schemas.microsoft.com/office/drawing/2014/main" id="{7FA62503-579B-DE42-8C09-834090412B92}"/>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 name="Google Shape;10109;p65">
              <a:extLst>
                <a:ext uri="{FF2B5EF4-FFF2-40B4-BE49-F238E27FC236}">
                  <a16:creationId xmlns:a16="http://schemas.microsoft.com/office/drawing/2014/main" id="{F46E1474-48C5-A822-5A0B-BB7C2461068C}"/>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 name="Google Shape;10110;p65">
              <a:extLst>
                <a:ext uri="{FF2B5EF4-FFF2-40B4-BE49-F238E27FC236}">
                  <a16:creationId xmlns:a16="http://schemas.microsoft.com/office/drawing/2014/main" id="{72AB101B-C3C8-4939-E034-21D338331C1C}"/>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 name="Google Shape;10111;p65">
              <a:extLst>
                <a:ext uri="{FF2B5EF4-FFF2-40B4-BE49-F238E27FC236}">
                  <a16:creationId xmlns:a16="http://schemas.microsoft.com/office/drawing/2014/main" id="{7FD73B9F-5854-AF9B-AE5D-A63BD91C424F}"/>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 name="Google Shape;10112;p65">
              <a:extLst>
                <a:ext uri="{FF2B5EF4-FFF2-40B4-BE49-F238E27FC236}">
                  <a16:creationId xmlns:a16="http://schemas.microsoft.com/office/drawing/2014/main" id="{180A515B-94F4-0582-0C96-3F2984B7ECC6}"/>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 name="Google Shape;10113;p65">
              <a:extLst>
                <a:ext uri="{FF2B5EF4-FFF2-40B4-BE49-F238E27FC236}">
                  <a16:creationId xmlns:a16="http://schemas.microsoft.com/office/drawing/2014/main" id="{C68C8F3F-1582-6EF8-59CB-702A878E7B1A}"/>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 name="Google Shape;10114;p65">
              <a:extLst>
                <a:ext uri="{FF2B5EF4-FFF2-40B4-BE49-F238E27FC236}">
                  <a16:creationId xmlns:a16="http://schemas.microsoft.com/office/drawing/2014/main" id="{57F1674E-9B61-8056-7388-790BCE088ED9}"/>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 name="Google Shape;10115;p65">
              <a:extLst>
                <a:ext uri="{FF2B5EF4-FFF2-40B4-BE49-F238E27FC236}">
                  <a16:creationId xmlns:a16="http://schemas.microsoft.com/office/drawing/2014/main" id="{482D89E8-C1CE-9F9D-B420-C7AE00E4A12B}"/>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 name="Google Shape;10116;p65">
              <a:extLst>
                <a:ext uri="{FF2B5EF4-FFF2-40B4-BE49-F238E27FC236}">
                  <a16:creationId xmlns:a16="http://schemas.microsoft.com/office/drawing/2014/main" id="{D63DA022-B305-A09A-3B85-47973C739C3B}"/>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 name="Google Shape;10117;p65">
              <a:extLst>
                <a:ext uri="{FF2B5EF4-FFF2-40B4-BE49-F238E27FC236}">
                  <a16:creationId xmlns:a16="http://schemas.microsoft.com/office/drawing/2014/main" id="{C4055B0E-BEB2-66BD-89B2-EABBA7B6105E}"/>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 name="Google Shape;10118;p65">
              <a:extLst>
                <a:ext uri="{FF2B5EF4-FFF2-40B4-BE49-F238E27FC236}">
                  <a16:creationId xmlns:a16="http://schemas.microsoft.com/office/drawing/2014/main" id="{622A1FF7-4331-D3D6-9108-9908BC1A5A22}"/>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 name="Google Shape;10119;p65">
              <a:extLst>
                <a:ext uri="{FF2B5EF4-FFF2-40B4-BE49-F238E27FC236}">
                  <a16:creationId xmlns:a16="http://schemas.microsoft.com/office/drawing/2014/main" id="{5D9E6357-FC35-D0E5-2F0C-F5F087ABA34E}"/>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 name="Google Shape;10120;p65">
              <a:extLst>
                <a:ext uri="{FF2B5EF4-FFF2-40B4-BE49-F238E27FC236}">
                  <a16:creationId xmlns:a16="http://schemas.microsoft.com/office/drawing/2014/main" id="{A6D4C961-E8D1-00EB-DBE0-B742823BDB78}"/>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 name="Google Shape;10121;p65">
              <a:extLst>
                <a:ext uri="{FF2B5EF4-FFF2-40B4-BE49-F238E27FC236}">
                  <a16:creationId xmlns:a16="http://schemas.microsoft.com/office/drawing/2014/main" id="{0CB2F19F-EAB2-C251-18F8-29F87EEE761A}"/>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 name="Google Shape;10122;p65">
              <a:extLst>
                <a:ext uri="{FF2B5EF4-FFF2-40B4-BE49-F238E27FC236}">
                  <a16:creationId xmlns:a16="http://schemas.microsoft.com/office/drawing/2014/main" id="{48618046-5456-CD64-68D3-03E9976FD65A}"/>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 name="Google Shape;10123;p65">
              <a:extLst>
                <a:ext uri="{FF2B5EF4-FFF2-40B4-BE49-F238E27FC236}">
                  <a16:creationId xmlns:a16="http://schemas.microsoft.com/office/drawing/2014/main" id="{E1D6C2E6-7DAE-2FB7-07B6-2177B998A9CF}"/>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 name="Google Shape;10124;p65">
              <a:extLst>
                <a:ext uri="{FF2B5EF4-FFF2-40B4-BE49-F238E27FC236}">
                  <a16:creationId xmlns:a16="http://schemas.microsoft.com/office/drawing/2014/main" id="{E2716BEA-6036-A499-B655-1D70736DA7AB}"/>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 name="Google Shape;10125;p65">
              <a:extLst>
                <a:ext uri="{FF2B5EF4-FFF2-40B4-BE49-F238E27FC236}">
                  <a16:creationId xmlns:a16="http://schemas.microsoft.com/office/drawing/2014/main" id="{BBE9D087-4320-3827-8B70-8D110CED1A3C}"/>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 name="Google Shape;10126;p65">
              <a:extLst>
                <a:ext uri="{FF2B5EF4-FFF2-40B4-BE49-F238E27FC236}">
                  <a16:creationId xmlns:a16="http://schemas.microsoft.com/office/drawing/2014/main" id="{C5B79F3A-C0BA-4FED-96BA-438200A15D1E}"/>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 name="Google Shape;10127;p65">
              <a:extLst>
                <a:ext uri="{FF2B5EF4-FFF2-40B4-BE49-F238E27FC236}">
                  <a16:creationId xmlns:a16="http://schemas.microsoft.com/office/drawing/2014/main" id="{84F5B4D5-BF2E-51A4-8F2A-412F8D44B5E1}"/>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 name="Google Shape;10128;p65">
              <a:extLst>
                <a:ext uri="{FF2B5EF4-FFF2-40B4-BE49-F238E27FC236}">
                  <a16:creationId xmlns:a16="http://schemas.microsoft.com/office/drawing/2014/main" id="{4D6ED841-30D8-A7D3-8FE5-5DAAC6E63454}"/>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 name="Google Shape;10129;p65">
              <a:extLst>
                <a:ext uri="{FF2B5EF4-FFF2-40B4-BE49-F238E27FC236}">
                  <a16:creationId xmlns:a16="http://schemas.microsoft.com/office/drawing/2014/main" id="{A3C6DC9D-A214-8CE3-A0F6-0501F6B409A4}"/>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 name="Google Shape;10130;p65">
              <a:extLst>
                <a:ext uri="{FF2B5EF4-FFF2-40B4-BE49-F238E27FC236}">
                  <a16:creationId xmlns:a16="http://schemas.microsoft.com/office/drawing/2014/main" id="{424E2927-336A-BC84-E563-B70DE76ECF53}"/>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 name="Google Shape;10131;p65">
              <a:extLst>
                <a:ext uri="{FF2B5EF4-FFF2-40B4-BE49-F238E27FC236}">
                  <a16:creationId xmlns:a16="http://schemas.microsoft.com/office/drawing/2014/main" id="{F33152F5-8093-C8FC-2047-1728A174C571}"/>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 name="Google Shape;10132;p65">
              <a:extLst>
                <a:ext uri="{FF2B5EF4-FFF2-40B4-BE49-F238E27FC236}">
                  <a16:creationId xmlns:a16="http://schemas.microsoft.com/office/drawing/2014/main" id="{E5589102-2701-1D88-732C-DC99FAE3E29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 name="Google Shape;10133;p65">
              <a:extLst>
                <a:ext uri="{FF2B5EF4-FFF2-40B4-BE49-F238E27FC236}">
                  <a16:creationId xmlns:a16="http://schemas.microsoft.com/office/drawing/2014/main" id="{CB45256C-800D-A89D-F6AF-C4C0F8DE63C7}"/>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 name="Google Shape;10134;p65">
              <a:extLst>
                <a:ext uri="{FF2B5EF4-FFF2-40B4-BE49-F238E27FC236}">
                  <a16:creationId xmlns:a16="http://schemas.microsoft.com/office/drawing/2014/main" id="{9C18714B-7F64-789E-A974-D8CC5E3632D9}"/>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 name="Google Shape;10135;p65">
              <a:extLst>
                <a:ext uri="{FF2B5EF4-FFF2-40B4-BE49-F238E27FC236}">
                  <a16:creationId xmlns:a16="http://schemas.microsoft.com/office/drawing/2014/main" id="{7BAD78CE-732B-EE9E-492D-50AA852E28A4}"/>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 name="Google Shape;10136;p65">
              <a:extLst>
                <a:ext uri="{FF2B5EF4-FFF2-40B4-BE49-F238E27FC236}">
                  <a16:creationId xmlns:a16="http://schemas.microsoft.com/office/drawing/2014/main" id="{75B2F1DA-A717-20EA-D744-CFFB53E889E7}"/>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 name="Google Shape;10137;p65">
              <a:extLst>
                <a:ext uri="{FF2B5EF4-FFF2-40B4-BE49-F238E27FC236}">
                  <a16:creationId xmlns:a16="http://schemas.microsoft.com/office/drawing/2014/main" id="{870DEC9E-98F0-3D11-DE06-6820AD78B511}"/>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 name="Google Shape;10138;p65">
              <a:extLst>
                <a:ext uri="{FF2B5EF4-FFF2-40B4-BE49-F238E27FC236}">
                  <a16:creationId xmlns:a16="http://schemas.microsoft.com/office/drawing/2014/main" id="{BF50B9E0-0FF1-CF82-5611-77A57AAF352F}"/>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 name="Google Shape;10139;p65">
              <a:extLst>
                <a:ext uri="{FF2B5EF4-FFF2-40B4-BE49-F238E27FC236}">
                  <a16:creationId xmlns:a16="http://schemas.microsoft.com/office/drawing/2014/main" id="{F8CEF5BE-D491-CFE8-06DB-4911849578DF}"/>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 name="Google Shape;10140;p65">
              <a:extLst>
                <a:ext uri="{FF2B5EF4-FFF2-40B4-BE49-F238E27FC236}">
                  <a16:creationId xmlns:a16="http://schemas.microsoft.com/office/drawing/2014/main" id="{D1C7515A-0D3D-00CF-9809-493B9FD60351}"/>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 name="Google Shape;10141;p65">
              <a:extLst>
                <a:ext uri="{FF2B5EF4-FFF2-40B4-BE49-F238E27FC236}">
                  <a16:creationId xmlns:a16="http://schemas.microsoft.com/office/drawing/2014/main" id="{7502E193-734F-3611-BCA4-B62A89F5F746}"/>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 name="Google Shape;10142;p65">
              <a:extLst>
                <a:ext uri="{FF2B5EF4-FFF2-40B4-BE49-F238E27FC236}">
                  <a16:creationId xmlns:a16="http://schemas.microsoft.com/office/drawing/2014/main" id="{9E33D250-CBDA-93AB-41E2-DEE839C6AC19}"/>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 name="Google Shape;10143;p65">
              <a:extLst>
                <a:ext uri="{FF2B5EF4-FFF2-40B4-BE49-F238E27FC236}">
                  <a16:creationId xmlns:a16="http://schemas.microsoft.com/office/drawing/2014/main" id="{72B7E5E2-7032-6867-1323-8D73FE382F35}"/>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 name="Google Shape;10144;p65">
              <a:extLst>
                <a:ext uri="{FF2B5EF4-FFF2-40B4-BE49-F238E27FC236}">
                  <a16:creationId xmlns:a16="http://schemas.microsoft.com/office/drawing/2014/main" id="{C3A3BA0C-42C6-6DE2-CAFF-C1D2D7E502A0}"/>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 name="Google Shape;10145;p65">
              <a:extLst>
                <a:ext uri="{FF2B5EF4-FFF2-40B4-BE49-F238E27FC236}">
                  <a16:creationId xmlns:a16="http://schemas.microsoft.com/office/drawing/2014/main" id="{92F3DEC0-8663-7454-D634-DABBB17779D6}"/>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 name="Google Shape;10146;p65">
              <a:extLst>
                <a:ext uri="{FF2B5EF4-FFF2-40B4-BE49-F238E27FC236}">
                  <a16:creationId xmlns:a16="http://schemas.microsoft.com/office/drawing/2014/main" id="{17E72A4D-4DF6-9FC6-CC2C-E357332B1982}"/>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 name="Google Shape;10147;p65">
              <a:extLst>
                <a:ext uri="{FF2B5EF4-FFF2-40B4-BE49-F238E27FC236}">
                  <a16:creationId xmlns:a16="http://schemas.microsoft.com/office/drawing/2014/main" id="{C3ED5BE7-9787-8B5B-C432-0EE237C51F0D}"/>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 name="Google Shape;10148;p65">
              <a:extLst>
                <a:ext uri="{FF2B5EF4-FFF2-40B4-BE49-F238E27FC236}">
                  <a16:creationId xmlns:a16="http://schemas.microsoft.com/office/drawing/2014/main" id="{9B9B9177-01CF-952B-4DF4-14C8807A2C34}"/>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 name="Google Shape;10149;p65">
              <a:extLst>
                <a:ext uri="{FF2B5EF4-FFF2-40B4-BE49-F238E27FC236}">
                  <a16:creationId xmlns:a16="http://schemas.microsoft.com/office/drawing/2014/main" id="{C4A57C52-E583-CA3B-1A90-8E9AF9E785E4}"/>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 name="Google Shape;10150;p65">
              <a:extLst>
                <a:ext uri="{FF2B5EF4-FFF2-40B4-BE49-F238E27FC236}">
                  <a16:creationId xmlns:a16="http://schemas.microsoft.com/office/drawing/2014/main" id="{2AC56D57-ABEC-3FD3-A490-3D1B49ECC1AA}"/>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 name="Google Shape;10151;p65">
              <a:extLst>
                <a:ext uri="{FF2B5EF4-FFF2-40B4-BE49-F238E27FC236}">
                  <a16:creationId xmlns:a16="http://schemas.microsoft.com/office/drawing/2014/main" id="{BF109FD3-6589-2CAB-0D4D-8AFE22EF94F3}"/>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 name="Google Shape;10152;p65">
              <a:extLst>
                <a:ext uri="{FF2B5EF4-FFF2-40B4-BE49-F238E27FC236}">
                  <a16:creationId xmlns:a16="http://schemas.microsoft.com/office/drawing/2014/main" id="{5CA29AFC-8DB9-4218-9924-0707C294C0F1}"/>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 name="Google Shape;10153;p65">
              <a:extLst>
                <a:ext uri="{FF2B5EF4-FFF2-40B4-BE49-F238E27FC236}">
                  <a16:creationId xmlns:a16="http://schemas.microsoft.com/office/drawing/2014/main" id="{376751D0-BA9D-6F9C-7AE0-24A41488C6DE}"/>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 name="Google Shape;10154;p65">
              <a:extLst>
                <a:ext uri="{FF2B5EF4-FFF2-40B4-BE49-F238E27FC236}">
                  <a16:creationId xmlns:a16="http://schemas.microsoft.com/office/drawing/2014/main" id="{A4D3E3A1-4829-AEEC-D028-1A8402352D71}"/>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 name="Google Shape;10155;p65">
              <a:extLst>
                <a:ext uri="{FF2B5EF4-FFF2-40B4-BE49-F238E27FC236}">
                  <a16:creationId xmlns:a16="http://schemas.microsoft.com/office/drawing/2014/main" id="{47A8CFA2-C61D-B64A-3BBA-B9A4F787AF09}"/>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 name="Google Shape;10156;p65">
              <a:extLst>
                <a:ext uri="{FF2B5EF4-FFF2-40B4-BE49-F238E27FC236}">
                  <a16:creationId xmlns:a16="http://schemas.microsoft.com/office/drawing/2014/main" id="{04A0E284-D58B-6DA7-F1A1-03C36DCA9CBF}"/>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 name="Google Shape;10157;p65">
              <a:extLst>
                <a:ext uri="{FF2B5EF4-FFF2-40B4-BE49-F238E27FC236}">
                  <a16:creationId xmlns:a16="http://schemas.microsoft.com/office/drawing/2014/main" id="{66CD543C-35A5-EC32-1316-FCC8B8F5FA6E}"/>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 name="Google Shape;10158;p65">
              <a:extLst>
                <a:ext uri="{FF2B5EF4-FFF2-40B4-BE49-F238E27FC236}">
                  <a16:creationId xmlns:a16="http://schemas.microsoft.com/office/drawing/2014/main" id="{7F177A8A-AC4D-DFC8-4005-0FB025A2A534}"/>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 name="Google Shape;10159;p65">
              <a:extLst>
                <a:ext uri="{FF2B5EF4-FFF2-40B4-BE49-F238E27FC236}">
                  <a16:creationId xmlns:a16="http://schemas.microsoft.com/office/drawing/2014/main" id="{7BF49F45-A014-2AAD-E082-8BDD6D6C55D1}"/>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 name="Google Shape;10160;p65">
              <a:extLst>
                <a:ext uri="{FF2B5EF4-FFF2-40B4-BE49-F238E27FC236}">
                  <a16:creationId xmlns:a16="http://schemas.microsoft.com/office/drawing/2014/main" id="{1A140BB7-3227-A63E-C034-F60E171CFE5D}"/>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 name="Google Shape;10161;p65">
              <a:extLst>
                <a:ext uri="{FF2B5EF4-FFF2-40B4-BE49-F238E27FC236}">
                  <a16:creationId xmlns:a16="http://schemas.microsoft.com/office/drawing/2014/main" id="{6254BEBF-9E75-9020-1BAD-B8F95969FD2C}"/>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 name="Google Shape;10162;p65">
              <a:extLst>
                <a:ext uri="{FF2B5EF4-FFF2-40B4-BE49-F238E27FC236}">
                  <a16:creationId xmlns:a16="http://schemas.microsoft.com/office/drawing/2014/main" id="{690046C5-CEC8-71A9-9E7E-8E0179DBCE12}"/>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 name="Google Shape;10163;p65">
              <a:extLst>
                <a:ext uri="{FF2B5EF4-FFF2-40B4-BE49-F238E27FC236}">
                  <a16:creationId xmlns:a16="http://schemas.microsoft.com/office/drawing/2014/main" id="{27D41135-EC6A-0349-827C-8F72F2F5552A}"/>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 name="Google Shape;10164;p65">
              <a:extLst>
                <a:ext uri="{FF2B5EF4-FFF2-40B4-BE49-F238E27FC236}">
                  <a16:creationId xmlns:a16="http://schemas.microsoft.com/office/drawing/2014/main" id="{CCD6D5BE-1EC1-75DB-980E-947C9CDB761A}"/>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 name="Google Shape;10165;p65">
              <a:extLst>
                <a:ext uri="{FF2B5EF4-FFF2-40B4-BE49-F238E27FC236}">
                  <a16:creationId xmlns:a16="http://schemas.microsoft.com/office/drawing/2014/main" id="{8C1FB446-CDC5-8C15-27C4-3B2A7F336929}"/>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 name="Google Shape;10166;p65">
              <a:extLst>
                <a:ext uri="{FF2B5EF4-FFF2-40B4-BE49-F238E27FC236}">
                  <a16:creationId xmlns:a16="http://schemas.microsoft.com/office/drawing/2014/main" id="{6F6091D3-E9DD-235F-5714-A1F5A8C702D6}"/>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 name="Google Shape;10167;p65">
              <a:extLst>
                <a:ext uri="{FF2B5EF4-FFF2-40B4-BE49-F238E27FC236}">
                  <a16:creationId xmlns:a16="http://schemas.microsoft.com/office/drawing/2014/main" id="{BD174827-232A-B654-A067-4CEE886FBC2B}"/>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 name="Google Shape;10168;p65">
              <a:extLst>
                <a:ext uri="{FF2B5EF4-FFF2-40B4-BE49-F238E27FC236}">
                  <a16:creationId xmlns:a16="http://schemas.microsoft.com/office/drawing/2014/main" id="{37D9E7E4-3E5E-53BB-502C-EDFFCBE4B23D}"/>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 name="Google Shape;10169;p65">
              <a:extLst>
                <a:ext uri="{FF2B5EF4-FFF2-40B4-BE49-F238E27FC236}">
                  <a16:creationId xmlns:a16="http://schemas.microsoft.com/office/drawing/2014/main" id="{CF1B5119-F4C9-7790-D46A-D6C5E819C689}"/>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 name="Google Shape;10170;p65">
              <a:extLst>
                <a:ext uri="{FF2B5EF4-FFF2-40B4-BE49-F238E27FC236}">
                  <a16:creationId xmlns:a16="http://schemas.microsoft.com/office/drawing/2014/main" id="{E1E4DA14-3A7C-94D3-2662-F7952B9C6A1D}"/>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 name="Google Shape;10171;p65">
              <a:extLst>
                <a:ext uri="{FF2B5EF4-FFF2-40B4-BE49-F238E27FC236}">
                  <a16:creationId xmlns:a16="http://schemas.microsoft.com/office/drawing/2014/main" id="{A666A68C-5BB7-9404-A4DF-98B5F5105C4E}"/>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 name="Google Shape;10172;p65">
              <a:extLst>
                <a:ext uri="{FF2B5EF4-FFF2-40B4-BE49-F238E27FC236}">
                  <a16:creationId xmlns:a16="http://schemas.microsoft.com/office/drawing/2014/main" id="{4B2C8B73-DD8B-E677-9461-CEC2EC405158}"/>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 name="Google Shape;10173;p65">
              <a:extLst>
                <a:ext uri="{FF2B5EF4-FFF2-40B4-BE49-F238E27FC236}">
                  <a16:creationId xmlns:a16="http://schemas.microsoft.com/office/drawing/2014/main" id="{AFBD7F0B-3AF8-99DA-80F9-02B3DECA4E39}"/>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 name="Google Shape;10174;p65">
              <a:extLst>
                <a:ext uri="{FF2B5EF4-FFF2-40B4-BE49-F238E27FC236}">
                  <a16:creationId xmlns:a16="http://schemas.microsoft.com/office/drawing/2014/main" id="{6362BF53-A17F-DC3E-F7D8-CD514E6D9F4E}"/>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 name="Google Shape;10175;p65">
              <a:extLst>
                <a:ext uri="{FF2B5EF4-FFF2-40B4-BE49-F238E27FC236}">
                  <a16:creationId xmlns:a16="http://schemas.microsoft.com/office/drawing/2014/main" id="{D65CF950-E760-5CA3-534C-079AF80066EC}"/>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 name="Google Shape;10176;p65">
              <a:extLst>
                <a:ext uri="{FF2B5EF4-FFF2-40B4-BE49-F238E27FC236}">
                  <a16:creationId xmlns:a16="http://schemas.microsoft.com/office/drawing/2014/main" id="{514FCFDE-33EA-EBD1-BC13-9C2B3066D433}"/>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 name="Google Shape;10177;p65">
              <a:extLst>
                <a:ext uri="{FF2B5EF4-FFF2-40B4-BE49-F238E27FC236}">
                  <a16:creationId xmlns:a16="http://schemas.microsoft.com/office/drawing/2014/main" id="{B69F4543-AA1B-413D-B616-372CD51C0AD9}"/>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 name="Google Shape;10178;p65">
              <a:extLst>
                <a:ext uri="{FF2B5EF4-FFF2-40B4-BE49-F238E27FC236}">
                  <a16:creationId xmlns:a16="http://schemas.microsoft.com/office/drawing/2014/main" id="{E6DBE26F-A6D1-638E-5140-8D9F1D3CCAB5}"/>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 name="Google Shape;10179;p65">
              <a:extLst>
                <a:ext uri="{FF2B5EF4-FFF2-40B4-BE49-F238E27FC236}">
                  <a16:creationId xmlns:a16="http://schemas.microsoft.com/office/drawing/2014/main" id="{D8C29F2C-1E5E-71C0-30E5-A0A14A172B83}"/>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 name="Google Shape;10180;p65">
              <a:extLst>
                <a:ext uri="{FF2B5EF4-FFF2-40B4-BE49-F238E27FC236}">
                  <a16:creationId xmlns:a16="http://schemas.microsoft.com/office/drawing/2014/main" id="{C62621AD-6B17-9F5E-8916-714B7E7E4EA5}"/>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 name="Google Shape;10181;p65">
              <a:extLst>
                <a:ext uri="{FF2B5EF4-FFF2-40B4-BE49-F238E27FC236}">
                  <a16:creationId xmlns:a16="http://schemas.microsoft.com/office/drawing/2014/main" id="{D0B5783C-CF71-2441-84FF-5CB3E665149F}"/>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 name="Google Shape;10182;p65">
              <a:extLst>
                <a:ext uri="{FF2B5EF4-FFF2-40B4-BE49-F238E27FC236}">
                  <a16:creationId xmlns:a16="http://schemas.microsoft.com/office/drawing/2014/main" id="{99C59006-B6D7-B85E-A2CD-E294154D238E}"/>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 name="Google Shape;10183;p65">
              <a:extLst>
                <a:ext uri="{FF2B5EF4-FFF2-40B4-BE49-F238E27FC236}">
                  <a16:creationId xmlns:a16="http://schemas.microsoft.com/office/drawing/2014/main" id="{5CAB01B4-3713-8833-D303-08D1DF87D87A}"/>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 name="Google Shape;10184;p65">
              <a:extLst>
                <a:ext uri="{FF2B5EF4-FFF2-40B4-BE49-F238E27FC236}">
                  <a16:creationId xmlns:a16="http://schemas.microsoft.com/office/drawing/2014/main" id="{DE7F0A0A-D0C7-9FD0-C1D1-83829777E1DE}"/>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 name="Google Shape;10185;p65">
              <a:extLst>
                <a:ext uri="{FF2B5EF4-FFF2-40B4-BE49-F238E27FC236}">
                  <a16:creationId xmlns:a16="http://schemas.microsoft.com/office/drawing/2014/main" id="{1849619E-512E-1D0B-ED4A-6B9608BBADB8}"/>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 name="Google Shape;10186;p65">
              <a:extLst>
                <a:ext uri="{FF2B5EF4-FFF2-40B4-BE49-F238E27FC236}">
                  <a16:creationId xmlns:a16="http://schemas.microsoft.com/office/drawing/2014/main" id="{2F7B282F-2328-8F65-EE8C-65162125FD57}"/>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 name="Google Shape;10187;p65">
              <a:extLst>
                <a:ext uri="{FF2B5EF4-FFF2-40B4-BE49-F238E27FC236}">
                  <a16:creationId xmlns:a16="http://schemas.microsoft.com/office/drawing/2014/main" id="{602B68C4-5C02-E403-97CF-183CE80DFC45}"/>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 name="Google Shape;10188;p65">
              <a:extLst>
                <a:ext uri="{FF2B5EF4-FFF2-40B4-BE49-F238E27FC236}">
                  <a16:creationId xmlns:a16="http://schemas.microsoft.com/office/drawing/2014/main" id="{93FDA077-EBF1-085E-C378-CAD81EFD22E6}"/>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 name="Google Shape;10189;p65">
              <a:extLst>
                <a:ext uri="{FF2B5EF4-FFF2-40B4-BE49-F238E27FC236}">
                  <a16:creationId xmlns:a16="http://schemas.microsoft.com/office/drawing/2014/main" id="{7114E0D1-5C83-6E8A-8D77-3A34E10D9675}"/>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 name="Google Shape;10190;p65">
              <a:extLst>
                <a:ext uri="{FF2B5EF4-FFF2-40B4-BE49-F238E27FC236}">
                  <a16:creationId xmlns:a16="http://schemas.microsoft.com/office/drawing/2014/main" id="{4DA75259-51CA-9863-7905-FBC8C6B6DEBB}"/>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 name="Google Shape;10191;p65">
              <a:extLst>
                <a:ext uri="{FF2B5EF4-FFF2-40B4-BE49-F238E27FC236}">
                  <a16:creationId xmlns:a16="http://schemas.microsoft.com/office/drawing/2014/main" id="{354BC3B0-A553-40F9-A756-7C4922134AB5}"/>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 name="Google Shape;10192;p65">
              <a:extLst>
                <a:ext uri="{FF2B5EF4-FFF2-40B4-BE49-F238E27FC236}">
                  <a16:creationId xmlns:a16="http://schemas.microsoft.com/office/drawing/2014/main" id="{D9D51F3E-9E08-3B1C-8F3D-D841A8EB8CE5}"/>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 name="Google Shape;10193;p65">
              <a:extLst>
                <a:ext uri="{FF2B5EF4-FFF2-40B4-BE49-F238E27FC236}">
                  <a16:creationId xmlns:a16="http://schemas.microsoft.com/office/drawing/2014/main" id="{7891DF9D-7AD7-EDB4-E982-9A689D81EF4B}"/>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 name="Google Shape;10194;p65">
              <a:extLst>
                <a:ext uri="{FF2B5EF4-FFF2-40B4-BE49-F238E27FC236}">
                  <a16:creationId xmlns:a16="http://schemas.microsoft.com/office/drawing/2014/main" id="{CE1C2988-1397-53BC-2C98-F650BFEF9A37}"/>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 name="Google Shape;10195;p65">
              <a:extLst>
                <a:ext uri="{FF2B5EF4-FFF2-40B4-BE49-F238E27FC236}">
                  <a16:creationId xmlns:a16="http://schemas.microsoft.com/office/drawing/2014/main" id="{342A9260-DC15-7BE8-7CCE-86179BFA7C29}"/>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 name="Google Shape;10196;p65">
              <a:extLst>
                <a:ext uri="{FF2B5EF4-FFF2-40B4-BE49-F238E27FC236}">
                  <a16:creationId xmlns:a16="http://schemas.microsoft.com/office/drawing/2014/main" id="{3E60F89C-DC1A-1BCD-6B09-E14322584963}"/>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 name="Google Shape;10197;p65">
              <a:extLst>
                <a:ext uri="{FF2B5EF4-FFF2-40B4-BE49-F238E27FC236}">
                  <a16:creationId xmlns:a16="http://schemas.microsoft.com/office/drawing/2014/main" id="{2AF62F36-3832-4242-ABB8-90D101198240}"/>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 name="Google Shape;10198;p65">
              <a:extLst>
                <a:ext uri="{FF2B5EF4-FFF2-40B4-BE49-F238E27FC236}">
                  <a16:creationId xmlns:a16="http://schemas.microsoft.com/office/drawing/2014/main" id="{DA8440CB-3EB5-434D-2F77-158F3A2F776E}"/>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 name="Google Shape;10199;p65">
              <a:extLst>
                <a:ext uri="{FF2B5EF4-FFF2-40B4-BE49-F238E27FC236}">
                  <a16:creationId xmlns:a16="http://schemas.microsoft.com/office/drawing/2014/main" id="{D6405BA6-0F77-F4C1-22E6-B36EEC5CD23C}"/>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 name="Google Shape;10200;p65">
              <a:extLst>
                <a:ext uri="{FF2B5EF4-FFF2-40B4-BE49-F238E27FC236}">
                  <a16:creationId xmlns:a16="http://schemas.microsoft.com/office/drawing/2014/main" id="{C914D158-8722-7B97-14FB-81B0C8288F09}"/>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 name="Google Shape;10201;p65">
              <a:extLst>
                <a:ext uri="{FF2B5EF4-FFF2-40B4-BE49-F238E27FC236}">
                  <a16:creationId xmlns:a16="http://schemas.microsoft.com/office/drawing/2014/main" id="{A7720B64-B6A6-6E16-9809-C2B6C97457ED}"/>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 name="Google Shape;10202;p65">
              <a:extLst>
                <a:ext uri="{FF2B5EF4-FFF2-40B4-BE49-F238E27FC236}">
                  <a16:creationId xmlns:a16="http://schemas.microsoft.com/office/drawing/2014/main" id="{3CB8C9F8-F402-E6F0-A2B6-40FA9F818042}"/>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 name="Google Shape;10203;p65">
              <a:extLst>
                <a:ext uri="{FF2B5EF4-FFF2-40B4-BE49-F238E27FC236}">
                  <a16:creationId xmlns:a16="http://schemas.microsoft.com/office/drawing/2014/main" id="{8877FB2C-6806-3F82-2773-3261C0C9DC47}"/>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 name="Google Shape;10204;p65">
              <a:extLst>
                <a:ext uri="{FF2B5EF4-FFF2-40B4-BE49-F238E27FC236}">
                  <a16:creationId xmlns:a16="http://schemas.microsoft.com/office/drawing/2014/main" id="{B0004017-13D9-747A-29CF-5C6A2F963241}"/>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 name="Google Shape;10205;p65">
              <a:extLst>
                <a:ext uri="{FF2B5EF4-FFF2-40B4-BE49-F238E27FC236}">
                  <a16:creationId xmlns:a16="http://schemas.microsoft.com/office/drawing/2014/main" id="{BF2D2D2D-ECA3-A8F5-5CE6-B051B634F3B1}"/>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 name="Google Shape;10206;p65">
              <a:extLst>
                <a:ext uri="{FF2B5EF4-FFF2-40B4-BE49-F238E27FC236}">
                  <a16:creationId xmlns:a16="http://schemas.microsoft.com/office/drawing/2014/main" id="{6C15CAB6-ACB0-9C7E-DC38-C16F813F9ACD}"/>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 name="Google Shape;10207;p65">
              <a:extLst>
                <a:ext uri="{FF2B5EF4-FFF2-40B4-BE49-F238E27FC236}">
                  <a16:creationId xmlns:a16="http://schemas.microsoft.com/office/drawing/2014/main" id="{9218F34A-68C4-E6E6-1EDC-5BA98EAF28FD}"/>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 name="Google Shape;10208;p65">
              <a:extLst>
                <a:ext uri="{FF2B5EF4-FFF2-40B4-BE49-F238E27FC236}">
                  <a16:creationId xmlns:a16="http://schemas.microsoft.com/office/drawing/2014/main" id="{DCA9E2C1-3C63-C1CC-F0F5-0CFF76C4BB20}"/>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 name="Google Shape;10209;p65">
              <a:extLst>
                <a:ext uri="{FF2B5EF4-FFF2-40B4-BE49-F238E27FC236}">
                  <a16:creationId xmlns:a16="http://schemas.microsoft.com/office/drawing/2014/main" id="{FA4D5D67-3193-B32E-5D49-57730D04BB94}"/>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 name="Google Shape;10210;p65">
              <a:extLst>
                <a:ext uri="{FF2B5EF4-FFF2-40B4-BE49-F238E27FC236}">
                  <a16:creationId xmlns:a16="http://schemas.microsoft.com/office/drawing/2014/main" id="{26CE8801-ABAE-8158-973E-0031646420E5}"/>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 name="Google Shape;10211;p65">
              <a:extLst>
                <a:ext uri="{FF2B5EF4-FFF2-40B4-BE49-F238E27FC236}">
                  <a16:creationId xmlns:a16="http://schemas.microsoft.com/office/drawing/2014/main" id="{072F0819-4A3F-C336-4017-F54F0E1D9E7E}"/>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 name="Google Shape;10212;p65">
              <a:extLst>
                <a:ext uri="{FF2B5EF4-FFF2-40B4-BE49-F238E27FC236}">
                  <a16:creationId xmlns:a16="http://schemas.microsoft.com/office/drawing/2014/main" id="{94F430C6-F71F-6F96-785F-49059D9F9C38}"/>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 name="Google Shape;10213;p65">
              <a:extLst>
                <a:ext uri="{FF2B5EF4-FFF2-40B4-BE49-F238E27FC236}">
                  <a16:creationId xmlns:a16="http://schemas.microsoft.com/office/drawing/2014/main" id="{A41C1F15-5723-24BA-91E7-97142D16055A}"/>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 name="Google Shape;10214;p65">
              <a:extLst>
                <a:ext uri="{FF2B5EF4-FFF2-40B4-BE49-F238E27FC236}">
                  <a16:creationId xmlns:a16="http://schemas.microsoft.com/office/drawing/2014/main" id="{6227132E-AAED-704A-0CCE-EFC7444FE8F9}"/>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 name="Google Shape;10215;p65">
              <a:extLst>
                <a:ext uri="{FF2B5EF4-FFF2-40B4-BE49-F238E27FC236}">
                  <a16:creationId xmlns:a16="http://schemas.microsoft.com/office/drawing/2014/main" id="{81D8FC1D-BA66-B695-70A5-45979545B10B}"/>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 name="Google Shape;10216;p65">
              <a:extLst>
                <a:ext uri="{FF2B5EF4-FFF2-40B4-BE49-F238E27FC236}">
                  <a16:creationId xmlns:a16="http://schemas.microsoft.com/office/drawing/2014/main" id="{91D719A6-FC25-3888-6D97-D8BD63FB4ADD}"/>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 name="Google Shape;10217;p65">
              <a:extLst>
                <a:ext uri="{FF2B5EF4-FFF2-40B4-BE49-F238E27FC236}">
                  <a16:creationId xmlns:a16="http://schemas.microsoft.com/office/drawing/2014/main" id="{EEAEB49A-3D86-A620-3469-1ABE7CC2A889}"/>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 name="Google Shape;10218;p65">
              <a:extLst>
                <a:ext uri="{FF2B5EF4-FFF2-40B4-BE49-F238E27FC236}">
                  <a16:creationId xmlns:a16="http://schemas.microsoft.com/office/drawing/2014/main" id="{9168C0B3-94A7-C148-A3E2-CA7ACE8D03EA}"/>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 name="Google Shape;10219;p65">
              <a:extLst>
                <a:ext uri="{FF2B5EF4-FFF2-40B4-BE49-F238E27FC236}">
                  <a16:creationId xmlns:a16="http://schemas.microsoft.com/office/drawing/2014/main" id="{AD4195A0-7628-0B7C-7D4C-210BCEEA8B7C}"/>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 name="Google Shape;10220;p65">
              <a:extLst>
                <a:ext uri="{FF2B5EF4-FFF2-40B4-BE49-F238E27FC236}">
                  <a16:creationId xmlns:a16="http://schemas.microsoft.com/office/drawing/2014/main" id="{5817EF56-6AB2-E699-566B-7E30C475A6FF}"/>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 name="Google Shape;10221;p65">
              <a:extLst>
                <a:ext uri="{FF2B5EF4-FFF2-40B4-BE49-F238E27FC236}">
                  <a16:creationId xmlns:a16="http://schemas.microsoft.com/office/drawing/2014/main" id="{FF83B66A-FF91-5759-ECE6-7832DB37BE8B}"/>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 name="Google Shape;10222;p65">
              <a:extLst>
                <a:ext uri="{FF2B5EF4-FFF2-40B4-BE49-F238E27FC236}">
                  <a16:creationId xmlns:a16="http://schemas.microsoft.com/office/drawing/2014/main" id="{F553FB7F-2F25-B077-977C-1C2FE8EC23C0}"/>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 name="Google Shape;10223;p65">
              <a:extLst>
                <a:ext uri="{FF2B5EF4-FFF2-40B4-BE49-F238E27FC236}">
                  <a16:creationId xmlns:a16="http://schemas.microsoft.com/office/drawing/2014/main" id="{5778DA78-9C6A-73D9-D9C4-2E6B7B72678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 name="Google Shape;10224;p65">
              <a:extLst>
                <a:ext uri="{FF2B5EF4-FFF2-40B4-BE49-F238E27FC236}">
                  <a16:creationId xmlns:a16="http://schemas.microsoft.com/office/drawing/2014/main" id="{2635FF32-799A-1DC5-B41D-92C58FA0364A}"/>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 name="Google Shape;10225;p65">
              <a:extLst>
                <a:ext uri="{FF2B5EF4-FFF2-40B4-BE49-F238E27FC236}">
                  <a16:creationId xmlns:a16="http://schemas.microsoft.com/office/drawing/2014/main" id="{23C517A1-B96E-BCC6-4139-F571837AB5B3}"/>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 name="Google Shape;10226;p65">
              <a:extLst>
                <a:ext uri="{FF2B5EF4-FFF2-40B4-BE49-F238E27FC236}">
                  <a16:creationId xmlns:a16="http://schemas.microsoft.com/office/drawing/2014/main" id="{E2B3BB46-04A0-EA61-E512-121FD5DD73C2}"/>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 name="Google Shape;10227;p65">
              <a:extLst>
                <a:ext uri="{FF2B5EF4-FFF2-40B4-BE49-F238E27FC236}">
                  <a16:creationId xmlns:a16="http://schemas.microsoft.com/office/drawing/2014/main" id="{FCA49B70-5958-E42C-5B1A-3B848E9A51E7}"/>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 name="Google Shape;10228;p65">
              <a:extLst>
                <a:ext uri="{FF2B5EF4-FFF2-40B4-BE49-F238E27FC236}">
                  <a16:creationId xmlns:a16="http://schemas.microsoft.com/office/drawing/2014/main" id="{31C2C074-F50F-5AE8-C4A6-AFBF90F56827}"/>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 name="Google Shape;10229;p65">
              <a:extLst>
                <a:ext uri="{FF2B5EF4-FFF2-40B4-BE49-F238E27FC236}">
                  <a16:creationId xmlns:a16="http://schemas.microsoft.com/office/drawing/2014/main" id="{EE60D73A-A8D5-B0F8-4960-2C445BCA2963}"/>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 name="Google Shape;10230;p65">
              <a:extLst>
                <a:ext uri="{FF2B5EF4-FFF2-40B4-BE49-F238E27FC236}">
                  <a16:creationId xmlns:a16="http://schemas.microsoft.com/office/drawing/2014/main" id="{C8698986-903C-F06A-6198-8773E886AE0F}"/>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 name="Google Shape;10231;p65">
              <a:extLst>
                <a:ext uri="{FF2B5EF4-FFF2-40B4-BE49-F238E27FC236}">
                  <a16:creationId xmlns:a16="http://schemas.microsoft.com/office/drawing/2014/main" id="{A16DE9FD-F265-2B5E-82E4-68F2CFB0BAF5}"/>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 name="Google Shape;10232;p65">
              <a:extLst>
                <a:ext uri="{FF2B5EF4-FFF2-40B4-BE49-F238E27FC236}">
                  <a16:creationId xmlns:a16="http://schemas.microsoft.com/office/drawing/2014/main" id="{FC7F6E65-99AA-7DF1-8C14-61AE8A7166EB}"/>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 name="Google Shape;10233;p65">
              <a:extLst>
                <a:ext uri="{FF2B5EF4-FFF2-40B4-BE49-F238E27FC236}">
                  <a16:creationId xmlns:a16="http://schemas.microsoft.com/office/drawing/2014/main" id="{2D993476-4F8D-3BC3-0537-3C4A886B7E42}"/>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 name="Google Shape;10234;p65">
              <a:extLst>
                <a:ext uri="{FF2B5EF4-FFF2-40B4-BE49-F238E27FC236}">
                  <a16:creationId xmlns:a16="http://schemas.microsoft.com/office/drawing/2014/main" id="{E02BC2E3-1E4E-2BCA-17DA-D9433825EDA1}"/>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 name="Google Shape;10235;p65">
              <a:extLst>
                <a:ext uri="{FF2B5EF4-FFF2-40B4-BE49-F238E27FC236}">
                  <a16:creationId xmlns:a16="http://schemas.microsoft.com/office/drawing/2014/main" id="{3B042CA0-24D7-70BA-9CDE-86CC0EA311C8}"/>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 name="Google Shape;10236;p65">
              <a:extLst>
                <a:ext uri="{FF2B5EF4-FFF2-40B4-BE49-F238E27FC236}">
                  <a16:creationId xmlns:a16="http://schemas.microsoft.com/office/drawing/2014/main" id="{F114B3F2-C960-4377-9DB8-C726BDD1BD13}"/>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 name="Google Shape;10237;p65">
              <a:extLst>
                <a:ext uri="{FF2B5EF4-FFF2-40B4-BE49-F238E27FC236}">
                  <a16:creationId xmlns:a16="http://schemas.microsoft.com/office/drawing/2014/main" id="{7E95639D-CEDA-D02E-7E46-961A1A7ED677}"/>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 name="Google Shape;10238;p65">
              <a:extLst>
                <a:ext uri="{FF2B5EF4-FFF2-40B4-BE49-F238E27FC236}">
                  <a16:creationId xmlns:a16="http://schemas.microsoft.com/office/drawing/2014/main" id="{E8852FEE-BC73-2C05-D0C0-AE4F031AF4DB}"/>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 name="Google Shape;10239;p65">
              <a:extLst>
                <a:ext uri="{FF2B5EF4-FFF2-40B4-BE49-F238E27FC236}">
                  <a16:creationId xmlns:a16="http://schemas.microsoft.com/office/drawing/2014/main" id="{DE760D68-AA7A-231C-4C7C-4E1B95EAEF99}"/>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 name="Google Shape;10240;p65">
              <a:extLst>
                <a:ext uri="{FF2B5EF4-FFF2-40B4-BE49-F238E27FC236}">
                  <a16:creationId xmlns:a16="http://schemas.microsoft.com/office/drawing/2014/main" id="{420B042D-2E93-DA2B-8B1F-CE61DC2ECE79}"/>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 name="Google Shape;10241;p65">
              <a:extLst>
                <a:ext uri="{FF2B5EF4-FFF2-40B4-BE49-F238E27FC236}">
                  <a16:creationId xmlns:a16="http://schemas.microsoft.com/office/drawing/2014/main" id="{9DD14D35-1301-5187-8E4B-040392424406}"/>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 name="Google Shape;10242;p65">
              <a:extLst>
                <a:ext uri="{FF2B5EF4-FFF2-40B4-BE49-F238E27FC236}">
                  <a16:creationId xmlns:a16="http://schemas.microsoft.com/office/drawing/2014/main" id="{975424B9-9A6D-80FA-2A43-9027A065F114}"/>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 name="Google Shape;10243;p65">
              <a:extLst>
                <a:ext uri="{FF2B5EF4-FFF2-40B4-BE49-F238E27FC236}">
                  <a16:creationId xmlns:a16="http://schemas.microsoft.com/office/drawing/2014/main" id="{40F917C2-5E0D-6AE2-E787-9E7E2B169D8B}"/>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 name="Google Shape;10244;p65">
              <a:extLst>
                <a:ext uri="{FF2B5EF4-FFF2-40B4-BE49-F238E27FC236}">
                  <a16:creationId xmlns:a16="http://schemas.microsoft.com/office/drawing/2014/main" id="{8269990E-246E-C953-11B0-18BD4A5887AD}"/>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 name="Google Shape;10245;p65">
              <a:extLst>
                <a:ext uri="{FF2B5EF4-FFF2-40B4-BE49-F238E27FC236}">
                  <a16:creationId xmlns:a16="http://schemas.microsoft.com/office/drawing/2014/main" id="{68BA342A-BAF2-D2A2-6446-E12F1BFFE4D1}"/>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 name="Google Shape;10246;p65">
              <a:extLst>
                <a:ext uri="{FF2B5EF4-FFF2-40B4-BE49-F238E27FC236}">
                  <a16:creationId xmlns:a16="http://schemas.microsoft.com/office/drawing/2014/main" id="{72D47315-49E2-A7EA-CB65-FDA963FDAC41}"/>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 name="Google Shape;10247;p65">
              <a:extLst>
                <a:ext uri="{FF2B5EF4-FFF2-40B4-BE49-F238E27FC236}">
                  <a16:creationId xmlns:a16="http://schemas.microsoft.com/office/drawing/2014/main" id="{7A7D53A1-8136-A110-FDB5-4FF5C46C08DB}"/>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 name="Google Shape;10248;p65">
              <a:extLst>
                <a:ext uri="{FF2B5EF4-FFF2-40B4-BE49-F238E27FC236}">
                  <a16:creationId xmlns:a16="http://schemas.microsoft.com/office/drawing/2014/main" id="{D00B5CAF-5CCF-BB2F-0950-E49088F1CE23}"/>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 name="Google Shape;10249;p65">
              <a:extLst>
                <a:ext uri="{FF2B5EF4-FFF2-40B4-BE49-F238E27FC236}">
                  <a16:creationId xmlns:a16="http://schemas.microsoft.com/office/drawing/2014/main" id="{68316586-CA3D-9915-5BAF-5E75AD2A3525}"/>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 name="Google Shape;10250;p65">
              <a:extLst>
                <a:ext uri="{FF2B5EF4-FFF2-40B4-BE49-F238E27FC236}">
                  <a16:creationId xmlns:a16="http://schemas.microsoft.com/office/drawing/2014/main" id="{97981939-6B07-70C6-7CF5-3FFC9D3EDB7F}"/>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 name="Google Shape;10251;p65">
              <a:extLst>
                <a:ext uri="{FF2B5EF4-FFF2-40B4-BE49-F238E27FC236}">
                  <a16:creationId xmlns:a16="http://schemas.microsoft.com/office/drawing/2014/main" id="{891C7C22-E612-956B-8023-2D714D4A8C17}"/>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 name="Google Shape;10252;p65">
              <a:extLst>
                <a:ext uri="{FF2B5EF4-FFF2-40B4-BE49-F238E27FC236}">
                  <a16:creationId xmlns:a16="http://schemas.microsoft.com/office/drawing/2014/main" id="{2C5628B9-A431-9B60-F255-13F3BF758A00}"/>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 name="Google Shape;10253;p65">
              <a:extLst>
                <a:ext uri="{FF2B5EF4-FFF2-40B4-BE49-F238E27FC236}">
                  <a16:creationId xmlns:a16="http://schemas.microsoft.com/office/drawing/2014/main" id="{5793F803-40B4-588F-6368-3CB7B7E0C37A}"/>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 name="Google Shape;10254;p65">
              <a:extLst>
                <a:ext uri="{FF2B5EF4-FFF2-40B4-BE49-F238E27FC236}">
                  <a16:creationId xmlns:a16="http://schemas.microsoft.com/office/drawing/2014/main" id="{2DBF228F-6B53-D275-9961-4A08779A0D58}"/>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 name="Google Shape;10255;p65">
              <a:extLst>
                <a:ext uri="{FF2B5EF4-FFF2-40B4-BE49-F238E27FC236}">
                  <a16:creationId xmlns:a16="http://schemas.microsoft.com/office/drawing/2014/main" id="{FD7D0D7C-3578-A459-2482-A2258646F66E}"/>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 name="Google Shape;10256;p65">
              <a:extLst>
                <a:ext uri="{FF2B5EF4-FFF2-40B4-BE49-F238E27FC236}">
                  <a16:creationId xmlns:a16="http://schemas.microsoft.com/office/drawing/2014/main" id="{1E0B8DF9-A069-BFB2-677A-DF28D94A35B4}"/>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 name="Google Shape;10257;p65">
              <a:extLst>
                <a:ext uri="{FF2B5EF4-FFF2-40B4-BE49-F238E27FC236}">
                  <a16:creationId xmlns:a16="http://schemas.microsoft.com/office/drawing/2014/main" id="{6CBB1052-64CC-F379-4647-A46DAA4E7CEB}"/>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 name="Google Shape;10258;p65">
              <a:extLst>
                <a:ext uri="{FF2B5EF4-FFF2-40B4-BE49-F238E27FC236}">
                  <a16:creationId xmlns:a16="http://schemas.microsoft.com/office/drawing/2014/main" id="{6F78070F-C86C-96F3-4A07-832EF6CA8230}"/>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 name="Google Shape;10259;p65">
              <a:extLst>
                <a:ext uri="{FF2B5EF4-FFF2-40B4-BE49-F238E27FC236}">
                  <a16:creationId xmlns:a16="http://schemas.microsoft.com/office/drawing/2014/main" id="{534B2B79-6D06-08A2-764D-4F864FCFDD06}"/>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 name="Google Shape;10260;p65">
              <a:extLst>
                <a:ext uri="{FF2B5EF4-FFF2-40B4-BE49-F238E27FC236}">
                  <a16:creationId xmlns:a16="http://schemas.microsoft.com/office/drawing/2014/main" id="{4636FBE6-1AD6-1154-B285-AADF680957B5}"/>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 name="Google Shape;10261;p65">
              <a:extLst>
                <a:ext uri="{FF2B5EF4-FFF2-40B4-BE49-F238E27FC236}">
                  <a16:creationId xmlns:a16="http://schemas.microsoft.com/office/drawing/2014/main" id="{BD5B201D-E752-70D0-CE05-C88F9BC4676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 name="Google Shape;10262;p65">
              <a:extLst>
                <a:ext uri="{FF2B5EF4-FFF2-40B4-BE49-F238E27FC236}">
                  <a16:creationId xmlns:a16="http://schemas.microsoft.com/office/drawing/2014/main" id="{EE6AC3B9-F062-B240-93B8-7DC92FEE6CA8}"/>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 name="Google Shape;10263;p65">
              <a:extLst>
                <a:ext uri="{FF2B5EF4-FFF2-40B4-BE49-F238E27FC236}">
                  <a16:creationId xmlns:a16="http://schemas.microsoft.com/office/drawing/2014/main" id="{CFF35F87-A690-37FF-EF35-D6CE63F7E214}"/>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 name="Google Shape;10264;p65">
              <a:extLst>
                <a:ext uri="{FF2B5EF4-FFF2-40B4-BE49-F238E27FC236}">
                  <a16:creationId xmlns:a16="http://schemas.microsoft.com/office/drawing/2014/main" id="{49EB8F13-4DDD-B8C2-BB13-2AD691A39E8C}"/>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 name="Google Shape;10265;p65">
              <a:extLst>
                <a:ext uri="{FF2B5EF4-FFF2-40B4-BE49-F238E27FC236}">
                  <a16:creationId xmlns:a16="http://schemas.microsoft.com/office/drawing/2014/main" id="{AFE72BFC-C933-7B0E-F5DA-893376D942E6}"/>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 name="Google Shape;10266;p65">
              <a:extLst>
                <a:ext uri="{FF2B5EF4-FFF2-40B4-BE49-F238E27FC236}">
                  <a16:creationId xmlns:a16="http://schemas.microsoft.com/office/drawing/2014/main" id="{3FB56CFE-4A61-8494-8040-3E69E2E10966}"/>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 name="Google Shape;10267;p65">
              <a:extLst>
                <a:ext uri="{FF2B5EF4-FFF2-40B4-BE49-F238E27FC236}">
                  <a16:creationId xmlns:a16="http://schemas.microsoft.com/office/drawing/2014/main" id="{8CC49DB9-8FCF-F247-771D-9EEBB14EF689}"/>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 name="Google Shape;10268;p65">
              <a:extLst>
                <a:ext uri="{FF2B5EF4-FFF2-40B4-BE49-F238E27FC236}">
                  <a16:creationId xmlns:a16="http://schemas.microsoft.com/office/drawing/2014/main" id="{557DF8CD-6996-FC44-2B01-1EBC95CACE15}"/>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 name="Google Shape;10269;p65">
              <a:extLst>
                <a:ext uri="{FF2B5EF4-FFF2-40B4-BE49-F238E27FC236}">
                  <a16:creationId xmlns:a16="http://schemas.microsoft.com/office/drawing/2014/main" id="{204C2E54-42BA-BBF8-38B6-BB70B2820D60}"/>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 name="Google Shape;10270;p65">
              <a:extLst>
                <a:ext uri="{FF2B5EF4-FFF2-40B4-BE49-F238E27FC236}">
                  <a16:creationId xmlns:a16="http://schemas.microsoft.com/office/drawing/2014/main" id="{460A01C3-DF93-566D-EAAD-9A6E9A54050C}"/>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 name="Google Shape;10271;p65">
              <a:extLst>
                <a:ext uri="{FF2B5EF4-FFF2-40B4-BE49-F238E27FC236}">
                  <a16:creationId xmlns:a16="http://schemas.microsoft.com/office/drawing/2014/main" id="{DC1C8A8D-88EE-C27C-77D5-A5764376F817}"/>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 name="Google Shape;10272;p65">
              <a:extLst>
                <a:ext uri="{FF2B5EF4-FFF2-40B4-BE49-F238E27FC236}">
                  <a16:creationId xmlns:a16="http://schemas.microsoft.com/office/drawing/2014/main" id="{E5EF46F8-320F-0B30-9CFC-6068C7BCBBCD}"/>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 name="Google Shape;10273;p65">
              <a:extLst>
                <a:ext uri="{FF2B5EF4-FFF2-40B4-BE49-F238E27FC236}">
                  <a16:creationId xmlns:a16="http://schemas.microsoft.com/office/drawing/2014/main" id="{21AA9F36-E0DB-3B1D-FEF7-B9DC4AAD5E69}"/>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 name="Google Shape;10274;p65">
              <a:extLst>
                <a:ext uri="{FF2B5EF4-FFF2-40B4-BE49-F238E27FC236}">
                  <a16:creationId xmlns:a16="http://schemas.microsoft.com/office/drawing/2014/main" id="{69BBB14F-A28D-87D3-7B67-FD47CDB4F177}"/>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 name="Google Shape;10275;p65">
              <a:extLst>
                <a:ext uri="{FF2B5EF4-FFF2-40B4-BE49-F238E27FC236}">
                  <a16:creationId xmlns:a16="http://schemas.microsoft.com/office/drawing/2014/main" id="{246890F3-F894-77B4-C3F7-A75354ED3C62}"/>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 name="Google Shape;10276;p65">
              <a:extLst>
                <a:ext uri="{FF2B5EF4-FFF2-40B4-BE49-F238E27FC236}">
                  <a16:creationId xmlns:a16="http://schemas.microsoft.com/office/drawing/2014/main" id="{5DAFDC89-C6C6-C012-45CB-285E6E874D20}"/>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 name="Google Shape;10277;p65">
              <a:extLst>
                <a:ext uri="{FF2B5EF4-FFF2-40B4-BE49-F238E27FC236}">
                  <a16:creationId xmlns:a16="http://schemas.microsoft.com/office/drawing/2014/main" id="{4C90DF41-FEDC-6772-2160-5E177A2EBB14}"/>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 name="Google Shape;10278;p65">
              <a:extLst>
                <a:ext uri="{FF2B5EF4-FFF2-40B4-BE49-F238E27FC236}">
                  <a16:creationId xmlns:a16="http://schemas.microsoft.com/office/drawing/2014/main" id="{EDB4BD38-0496-6F6F-6FA9-CAECDD31B45C}"/>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 name="Google Shape;10279;p65">
              <a:extLst>
                <a:ext uri="{FF2B5EF4-FFF2-40B4-BE49-F238E27FC236}">
                  <a16:creationId xmlns:a16="http://schemas.microsoft.com/office/drawing/2014/main" id="{36AA45AC-0793-60E8-793E-CB9E92E96719}"/>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 name="Google Shape;10280;p65">
              <a:extLst>
                <a:ext uri="{FF2B5EF4-FFF2-40B4-BE49-F238E27FC236}">
                  <a16:creationId xmlns:a16="http://schemas.microsoft.com/office/drawing/2014/main" id="{1C4BC866-A928-76A5-FC5A-5E8B5DB01B85}"/>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 name="Google Shape;10281;p65">
              <a:extLst>
                <a:ext uri="{FF2B5EF4-FFF2-40B4-BE49-F238E27FC236}">
                  <a16:creationId xmlns:a16="http://schemas.microsoft.com/office/drawing/2014/main" id="{B19A106F-C94A-65A5-9F2B-166C9471CCC3}"/>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 name="Google Shape;10282;p65">
              <a:extLst>
                <a:ext uri="{FF2B5EF4-FFF2-40B4-BE49-F238E27FC236}">
                  <a16:creationId xmlns:a16="http://schemas.microsoft.com/office/drawing/2014/main" id="{C9076AB5-645D-1815-769E-E91D18321E07}"/>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 name="Google Shape;10283;p65">
              <a:extLst>
                <a:ext uri="{FF2B5EF4-FFF2-40B4-BE49-F238E27FC236}">
                  <a16:creationId xmlns:a16="http://schemas.microsoft.com/office/drawing/2014/main" id="{3BFD5039-DACC-231F-0D64-2481DCB5737B}"/>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 name="Google Shape;10284;p65">
              <a:extLst>
                <a:ext uri="{FF2B5EF4-FFF2-40B4-BE49-F238E27FC236}">
                  <a16:creationId xmlns:a16="http://schemas.microsoft.com/office/drawing/2014/main" id="{2480C782-45F8-4A1A-54B7-5B6A8792181D}"/>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 name="Google Shape;10285;p65">
              <a:extLst>
                <a:ext uri="{FF2B5EF4-FFF2-40B4-BE49-F238E27FC236}">
                  <a16:creationId xmlns:a16="http://schemas.microsoft.com/office/drawing/2014/main" id="{ECF2F505-AFDD-3015-5915-5284443BFB6F}"/>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 name="Google Shape;10286;p65">
              <a:extLst>
                <a:ext uri="{FF2B5EF4-FFF2-40B4-BE49-F238E27FC236}">
                  <a16:creationId xmlns:a16="http://schemas.microsoft.com/office/drawing/2014/main" id="{21815B5A-99F3-5FC9-8DB7-D367562A7CE7}"/>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 name="Google Shape;10287;p65">
              <a:extLst>
                <a:ext uri="{FF2B5EF4-FFF2-40B4-BE49-F238E27FC236}">
                  <a16:creationId xmlns:a16="http://schemas.microsoft.com/office/drawing/2014/main" id="{C5522DF3-6024-75D5-8AA1-C503D326E4CA}"/>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 name="Google Shape;10288;p65">
              <a:extLst>
                <a:ext uri="{FF2B5EF4-FFF2-40B4-BE49-F238E27FC236}">
                  <a16:creationId xmlns:a16="http://schemas.microsoft.com/office/drawing/2014/main" id="{4F7C10FD-E435-A082-4E41-A9FA7C0571A1}"/>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 name="Google Shape;10289;p65">
              <a:extLst>
                <a:ext uri="{FF2B5EF4-FFF2-40B4-BE49-F238E27FC236}">
                  <a16:creationId xmlns:a16="http://schemas.microsoft.com/office/drawing/2014/main" id="{5D62D3D2-D54F-1134-E97E-E3512E49ECFF}"/>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 name="Google Shape;10290;p65">
              <a:extLst>
                <a:ext uri="{FF2B5EF4-FFF2-40B4-BE49-F238E27FC236}">
                  <a16:creationId xmlns:a16="http://schemas.microsoft.com/office/drawing/2014/main" id="{39A0EF23-1EB3-F84C-9B04-43DE41EE5221}"/>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 name="Google Shape;10291;p65">
              <a:extLst>
                <a:ext uri="{FF2B5EF4-FFF2-40B4-BE49-F238E27FC236}">
                  <a16:creationId xmlns:a16="http://schemas.microsoft.com/office/drawing/2014/main" id="{5C43DFD3-AE24-C811-5341-62220E4C39E7}"/>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 name="Google Shape;10292;p65">
              <a:extLst>
                <a:ext uri="{FF2B5EF4-FFF2-40B4-BE49-F238E27FC236}">
                  <a16:creationId xmlns:a16="http://schemas.microsoft.com/office/drawing/2014/main" id="{D8A36B49-AE13-ACD5-6D40-68BA305847F9}"/>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 name="Google Shape;10293;p65">
              <a:extLst>
                <a:ext uri="{FF2B5EF4-FFF2-40B4-BE49-F238E27FC236}">
                  <a16:creationId xmlns:a16="http://schemas.microsoft.com/office/drawing/2014/main" id="{FDD3B444-2D93-310C-1A49-DF5E8C0EF02C}"/>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 name="Google Shape;10294;p65">
              <a:extLst>
                <a:ext uri="{FF2B5EF4-FFF2-40B4-BE49-F238E27FC236}">
                  <a16:creationId xmlns:a16="http://schemas.microsoft.com/office/drawing/2014/main" id="{18624DFE-A072-2192-A136-EDDB997A078C}"/>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 name="Google Shape;10295;p65">
              <a:extLst>
                <a:ext uri="{FF2B5EF4-FFF2-40B4-BE49-F238E27FC236}">
                  <a16:creationId xmlns:a16="http://schemas.microsoft.com/office/drawing/2014/main" id="{2D918C75-D1C9-337A-2C5E-4151224242A2}"/>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 name="Google Shape;10296;p65">
              <a:extLst>
                <a:ext uri="{FF2B5EF4-FFF2-40B4-BE49-F238E27FC236}">
                  <a16:creationId xmlns:a16="http://schemas.microsoft.com/office/drawing/2014/main" id="{94433A5F-FC82-0EFF-7363-6EFDE4DD65F9}"/>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 name="Google Shape;10297;p65">
              <a:extLst>
                <a:ext uri="{FF2B5EF4-FFF2-40B4-BE49-F238E27FC236}">
                  <a16:creationId xmlns:a16="http://schemas.microsoft.com/office/drawing/2014/main" id="{2342A5EA-5F9C-C031-42CB-061224B30E7F}"/>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 name="Google Shape;10298;p65">
              <a:extLst>
                <a:ext uri="{FF2B5EF4-FFF2-40B4-BE49-F238E27FC236}">
                  <a16:creationId xmlns:a16="http://schemas.microsoft.com/office/drawing/2014/main" id="{82D1852A-C9BB-E0BE-05DD-2CB39303AEEB}"/>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 name="Google Shape;10299;p65">
              <a:extLst>
                <a:ext uri="{FF2B5EF4-FFF2-40B4-BE49-F238E27FC236}">
                  <a16:creationId xmlns:a16="http://schemas.microsoft.com/office/drawing/2014/main" id="{869C2B51-38E1-008B-D7A8-938D43100288}"/>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 name="Google Shape;10300;p65">
              <a:extLst>
                <a:ext uri="{FF2B5EF4-FFF2-40B4-BE49-F238E27FC236}">
                  <a16:creationId xmlns:a16="http://schemas.microsoft.com/office/drawing/2014/main" id="{6F4F2340-BBA7-1D07-43B1-2106C1B747CC}"/>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 name="Google Shape;10301;p65">
              <a:extLst>
                <a:ext uri="{FF2B5EF4-FFF2-40B4-BE49-F238E27FC236}">
                  <a16:creationId xmlns:a16="http://schemas.microsoft.com/office/drawing/2014/main" id="{21E4CD71-0AAD-BB0A-73D7-14EF5012601D}"/>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 name="Google Shape;10302;p65">
              <a:extLst>
                <a:ext uri="{FF2B5EF4-FFF2-40B4-BE49-F238E27FC236}">
                  <a16:creationId xmlns:a16="http://schemas.microsoft.com/office/drawing/2014/main" id="{DC479442-32AF-CAF5-D829-AA50AAECF537}"/>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 name="Google Shape;10303;p65">
              <a:extLst>
                <a:ext uri="{FF2B5EF4-FFF2-40B4-BE49-F238E27FC236}">
                  <a16:creationId xmlns:a16="http://schemas.microsoft.com/office/drawing/2014/main" id="{ACB633F2-A3AF-FF54-00C1-A04B14FB6983}"/>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 name="Google Shape;10304;p65">
              <a:extLst>
                <a:ext uri="{FF2B5EF4-FFF2-40B4-BE49-F238E27FC236}">
                  <a16:creationId xmlns:a16="http://schemas.microsoft.com/office/drawing/2014/main" id="{1DEC48C1-9806-60E5-4319-2DE871EB57E6}"/>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 name="Google Shape;10305;p65">
              <a:extLst>
                <a:ext uri="{FF2B5EF4-FFF2-40B4-BE49-F238E27FC236}">
                  <a16:creationId xmlns:a16="http://schemas.microsoft.com/office/drawing/2014/main" id="{ABBC8C21-F1DB-A35E-EFBB-5A95D9CAA91A}"/>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 name="Google Shape;10306;p65">
              <a:extLst>
                <a:ext uri="{FF2B5EF4-FFF2-40B4-BE49-F238E27FC236}">
                  <a16:creationId xmlns:a16="http://schemas.microsoft.com/office/drawing/2014/main" id="{4648EF02-4927-C6EF-E3D6-2ACFC0C81363}"/>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 name="Google Shape;10307;p65">
              <a:extLst>
                <a:ext uri="{FF2B5EF4-FFF2-40B4-BE49-F238E27FC236}">
                  <a16:creationId xmlns:a16="http://schemas.microsoft.com/office/drawing/2014/main" id="{2B962F3F-30C1-2505-0EDB-481A6FAE17AF}"/>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 name="Google Shape;10308;p65">
              <a:extLst>
                <a:ext uri="{FF2B5EF4-FFF2-40B4-BE49-F238E27FC236}">
                  <a16:creationId xmlns:a16="http://schemas.microsoft.com/office/drawing/2014/main" id="{274866E3-06D9-F5B7-C521-67701CCC45D6}"/>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 name="Google Shape;10309;p65">
              <a:extLst>
                <a:ext uri="{FF2B5EF4-FFF2-40B4-BE49-F238E27FC236}">
                  <a16:creationId xmlns:a16="http://schemas.microsoft.com/office/drawing/2014/main" id="{7C4B3BBC-73DA-3085-F98F-1FC739AB96AB}"/>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 name="Google Shape;10310;p65">
              <a:extLst>
                <a:ext uri="{FF2B5EF4-FFF2-40B4-BE49-F238E27FC236}">
                  <a16:creationId xmlns:a16="http://schemas.microsoft.com/office/drawing/2014/main" id="{EF251F35-188A-BE96-D748-4673199A2BCF}"/>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 name="Google Shape;10311;p65">
              <a:extLst>
                <a:ext uri="{FF2B5EF4-FFF2-40B4-BE49-F238E27FC236}">
                  <a16:creationId xmlns:a16="http://schemas.microsoft.com/office/drawing/2014/main" id="{1CCD2937-43C3-8543-2680-88F0A8BAB37E}"/>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 name="Google Shape;10312;p65">
              <a:extLst>
                <a:ext uri="{FF2B5EF4-FFF2-40B4-BE49-F238E27FC236}">
                  <a16:creationId xmlns:a16="http://schemas.microsoft.com/office/drawing/2014/main" id="{B74E4AB2-35C8-A28B-BD6A-9137E0428CDB}"/>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 name="Google Shape;10313;p65">
              <a:extLst>
                <a:ext uri="{FF2B5EF4-FFF2-40B4-BE49-F238E27FC236}">
                  <a16:creationId xmlns:a16="http://schemas.microsoft.com/office/drawing/2014/main" id="{92FA7279-D4CF-18F6-0E43-34D875D1F51B}"/>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 name="Google Shape;10314;p65">
              <a:extLst>
                <a:ext uri="{FF2B5EF4-FFF2-40B4-BE49-F238E27FC236}">
                  <a16:creationId xmlns:a16="http://schemas.microsoft.com/office/drawing/2014/main" id="{B190A8DF-C41B-E84E-D577-C6FDF72DAAAC}"/>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 name="Google Shape;10315;p65">
              <a:extLst>
                <a:ext uri="{FF2B5EF4-FFF2-40B4-BE49-F238E27FC236}">
                  <a16:creationId xmlns:a16="http://schemas.microsoft.com/office/drawing/2014/main" id="{F8235932-A0A8-A11E-204C-8C504FF80D60}"/>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 name="Google Shape;10316;p65">
              <a:extLst>
                <a:ext uri="{FF2B5EF4-FFF2-40B4-BE49-F238E27FC236}">
                  <a16:creationId xmlns:a16="http://schemas.microsoft.com/office/drawing/2014/main" id="{F18918DB-0814-79A7-0113-A46E6BFBC59F}"/>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 name="Google Shape;10317;p65">
              <a:extLst>
                <a:ext uri="{FF2B5EF4-FFF2-40B4-BE49-F238E27FC236}">
                  <a16:creationId xmlns:a16="http://schemas.microsoft.com/office/drawing/2014/main" id="{763101AA-8AB0-248B-F7A5-909283C5F156}"/>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 name="Google Shape;10318;p65">
              <a:extLst>
                <a:ext uri="{FF2B5EF4-FFF2-40B4-BE49-F238E27FC236}">
                  <a16:creationId xmlns:a16="http://schemas.microsoft.com/office/drawing/2014/main" id="{3B8194A4-9105-BF50-0204-06A792CC90D0}"/>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 name="Google Shape;10319;p65">
              <a:extLst>
                <a:ext uri="{FF2B5EF4-FFF2-40B4-BE49-F238E27FC236}">
                  <a16:creationId xmlns:a16="http://schemas.microsoft.com/office/drawing/2014/main" id="{A651F0B8-0A70-1D89-610E-B7F213F436A3}"/>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 name="Google Shape;10320;p65">
              <a:extLst>
                <a:ext uri="{FF2B5EF4-FFF2-40B4-BE49-F238E27FC236}">
                  <a16:creationId xmlns:a16="http://schemas.microsoft.com/office/drawing/2014/main" id="{52CF1B13-DFC5-54C5-C538-3EE7CD29BBC1}"/>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 name="Google Shape;10321;p65">
              <a:extLst>
                <a:ext uri="{FF2B5EF4-FFF2-40B4-BE49-F238E27FC236}">
                  <a16:creationId xmlns:a16="http://schemas.microsoft.com/office/drawing/2014/main" id="{EF96B48F-E473-E67F-A5C5-B3786F2014E9}"/>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 name="Google Shape;10322;p65">
              <a:extLst>
                <a:ext uri="{FF2B5EF4-FFF2-40B4-BE49-F238E27FC236}">
                  <a16:creationId xmlns:a16="http://schemas.microsoft.com/office/drawing/2014/main" id="{7A2FF385-39C8-AC7E-1266-9E05308FEEB4}"/>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 name="Google Shape;10323;p65">
              <a:extLst>
                <a:ext uri="{FF2B5EF4-FFF2-40B4-BE49-F238E27FC236}">
                  <a16:creationId xmlns:a16="http://schemas.microsoft.com/office/drawing/2014/main" id="{B7674F1F-CEBA-6428-34E3-BAC1AD7DA36A}"/>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 name="Google Shape;10324;p65">
              <a:extLst>
                <a:ext uri="{FF2B5EF4-FFF2-40B4-BE49-F238E27FC236}">
                  <a16:creationId xmlns:a16="http://schemas.microsoft.com/office/drawing/2014/main" id="{79267CB0-6036-ED08-BA3D-6282BF0D93CA}"/>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 name="Google Shape;10325;p65">
              <a:extLst>
                <a:ext uri="{FF2B5EF4-FFF2-40B4-BE49-F238E27FC236}">
                  <a16:creationId xmlns:a16="http://schemas.microsoft.com/office/drawing/2014/main" id="{7A4446D2-A46A-B118-A15C-02886A0E04AA}"/>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 name="Google Shape;10326;p65">
              <a:extLst>
                <a:ext uri="{FF2B5EF4-FFF2-40B4-BE49-F238E27FC236}">
                  <a16:creationId xmlns:a16="http://schemas.microsoft.com/office/drawing/2014/main" id="{69CAD3A9-A37D-3541-F3CF-9DE99F129D2D}"/>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 name="Google Shape;10327;p65">
              <a:extLst>
                <a:ext uri="{FF2B5EF4-FFF2-40B4-BE49-F238E27FC236}">
                  <a16:creationId xmlns:a16="http://schemas.microsoft.com/office/drawing/2014/main" id="{61BB8AC0-36EE-57AD-0E3F-164192BF2C5A}"/>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5" name="Google Shape;10328;p65">
              <a:extLst>
                <a:ext uri="{FF2B5EF4-FFF2-40B4-BE49-F238E27FC236}">
                  <a16:creationId xmlns:a16="http://schemas.microsoft.com/office/drawing/2014/main" id="{58FF0194-59E1-733A-C6FA-9328DEAF86C2}"/>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 name="Google Shape;10329;p65">
              <a:extLst>
                <a:ext uri="{FF2B5EF4-FFF2-40B4-BE49-F238E27FC236}">
                  <a16:creationId xmlns:a16="http://schemas.microsoft.com/office/drawing/2014/main" id="{80B17537-A138-36A7-8195-BBB3003390A2}"/>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 name="Google Shape;10330;p65">
              <a:extLst>
                <a:ext uri="{FF2B5EF4-FFF2-40B4-BE49-F238E27FC236}">
                  <a16:creationId xmlns:a16="http://schemas.microsoft.com/office/drawing/2014/main" id="{622EC188-4ACF-5393-007D-3FE8D01D5274}"/>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8" name="Google Shape;10331;p65">
              <a:extLst>
                <a:ext uri="{FF2B5EF4-FFF2-40B4-BE49-F238E27FC236}">
                  <a16:creationId xmlns:a16="http://schemas.microsoft.com/office/drawing/2014/main" id="{5E4A64A1-5CBB-D7EF-D091-0560800C0419}"/>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 name="Google Shape;10332;p65">
              <a:extLst>
                <a:ext uri="{FF2B5EF4-FFF2-40B4-BE49-F238E27FC236}">
                  <a16:creationId xmlns:a16="http://schemas.microsoft.com/office/drawing/2014/main" id="{E7EE4672-07E8-E16F-3BEC-8694DFB32101}"/>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 name="Google Shape;10333;p65">
              <a:extLst>
                <a:ext uri="{FF2B5EF4-FFF2-40B4-BE49-F238E27FC236}">
                  <a16:creationId xmlns:a16="http://schemas.microsoft.com/office/drawing/2014/main" id="{702FEFA7-1F8D-32F2-51DA-01F9053F2D4A}"/>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 name="Google Shape;10334;p65">
              <a:extLst>
                <a:ext uri="{FF2B5EF4-FFF2-40B4-BE49-F238E27FC236}">
                  <a16:creationId xmlns:a16="http://schemas.microsoft.com/office/drawing/2014/main" id="{8D85FC7E-3977-7F4B-1B76-6D3BDF6FC445}"/>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 name="Google Shape;10335;p65">
              <a:extLst>
                <a:ext uri="{FF2B5EF4-FFF2-40B4-BE49-F238E27FC236}">
                  <a16:creationId xmlns:a16="http://schemas.microsoft.com/office/drawing/2014/main" id="{730BE523-A205-EE79-BE20-EAF16C674687}"/>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 name="Google Shape;10336;p65">
              <a:extLst>
                <a:ext uri="{FF2B5EF4-FFF2-40B4-BE49-F238E27FC236}">
                  <a16:creationId xmlns:a16="http://schemas.microsoft.com/office/drawing/2014/main" id="{5424A8BA-3F8A-AE96-255C-075D4222AC02}"/>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4" name="Google Shape;10337;p65">
              <a:extLst>
                <a:ext uri="{FF2B5EF4-FFF2-40B4-BE49-F238E27FC236}">
                  <a16:creationId xmlns:a16="http://schemas.microsoft.com/office/drawing/2014/main" id="{16628092-F05D-C253-9375-54DF22E193D3}"/>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5" name="Google Shape;10338;p65">
              <a:extLst>
                <a:ext uri="{FF2B5EF4-FFF2-40B4-BE49-F238E27FC236}">
                  <a16:creationId xmlns:a16="http://schemas.microsoft.com/office/drawing/2014/main" id="{FB2EA0EE-F9F6-57AB-E7A2-A008F2BE1D93}"/>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6" name="Google Shape;10339;p65">
              <a:extLst>
                <a:ext uri="{FF2B5EF4-FFF2-40B4-BE49-F238E27FC236}">
                  <a16:creationId xmlns:a16="http://schemas.microsoft.com/office/drawing/2014/main" id="{617B7A39-ED22-A87E-503B-E7D9645C879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7" name="Google Shape;10340;p65">
              <a:extLst>
                <a:ext uri="{FF2B5EF4-FFF2-40B4-BE49-F238E27FC236}">
                  <a16:creationId xmlns:a16="http://schemas.microsoft.com/office/drawing/2014/main" id="{CE6DF9F9-C015-95BA-F97F-26F044A9A17D}"/>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 name="Google Shape;10341;p65">
              <a:extLst>
                <a:ext uri="{FF2B5EF4-FFF2-40B4-BE49-F238E27FC236}">
                  <a16:creationId xmlns:a16="http://schemas.microsoft.com/office/drawing/2014/main" id="{227751F1-E888-0B69-AD04-B7C1DB6BAB62}"/>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 name="Google Shape;10342;p65">
              <a:extLst>
                <a:ext uri="{FF2B5EF4-FFF2-40B4-BE49-F238E27FC236}">
                  <a16:creationId xmlns:a16="http://schemas.microsoft.com/office/drawing/2014/main" id="{C9B15475-4171-7FB9-C912-24395EDA9D11}"/>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 name="Google Shape;10343;p65">
              <a:extLst>
                <a:ext uri="{FF2B5EF4-FFF2-40B4-BE49-F238E27FC236}">
                  <a16:creationId xmlns:a16="http://schemas.microsoft.com/office/drawing/2014/main" id="{CFD45585-4324-C258-CECF-7B76BA2FC586}"/>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 name="Google Shape;10344;p65">
              <a:extLst>
                <a:ext uri="{FF2B5EF4-FFF2-40B4-BE49-F238E27FC236}">
                  <a16:creationId xmlns:a16="http://schemas.microsoft.com/office/drawing/2014/main" id="{37995BDD-DE4B-D3FE-DE60-778B92F7CC2C}"/>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 name="Google Shape;10345;p65">
              <a:extLst>
                <a:ext uri="{FF2B5EF4-FFF2-40B4-BE49-F238E27FC236}">
                  <a16:creationId xmlns:a16="http://schemas.microsoft.com/office/drawing/2014/main" id="{5951D036-8E66-4D9C-A4F5-0AFC51F7DC6F}"/>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 name="Google Shape;10346;p65">
              <a:extLst>
                <a:ext uri="{FF2B5EF4-FFF2-40B4-BE49-F238E27FC236}">
                  <a16:creationId xmlns:a16="http://schemas.microsoft.com/office/drawing/2014/main" id="{418F6307-E69F-A30C-ADF4-1ADB2616289E}"/>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 name="Google Shape;10347;p65">
              <a:extLst>
                <a:ext uri="{FF2B5EF4-FFF2-40B4-BE49-F238E27FC236}">
                  <a16:creationId xmlns:a16="http://schemas.microsoft.com/office/drawing/2014/main" id="{873E1189-B54F-06C9-9339-1DD9FBA43319}"/>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 name="Google Shape;10348;p65">
              <a:extLst>
                <a:ext uri="{FF2B5EF4-FFF2-40B4-BE49-F238E27FC236}">
                  <a16:creationId xmlns:a16="http://schemas.microsoft.com/office/drawing/2014/main" id="{48459556-BE3F-F91A-AF8D-F5045BBB6032}"/>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 name="Google Shape;10349;p65">
              <a:extLst>
                <a:ext uri="{FF2B5EF4-FFF2-40B4-BE49-F238E27FC236}">
                  <a16:creationId xmlns:a16="http://schemas.microsoft.com/office/drawing/2014/main" id="{CDFDCE12-7855-1F50-0849-FFA518494FBC}"/>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 name="Google Shape;10350;p65">
              <a:extLst>
                <a:ext uri="{FF2B5EF4-FFF2-40B4-BE49-F238E27FC236}">
                  <a16:creationId xmlns:a16="http://schemas.microsoft.com/office/drawing/2014/main" id="{14BBB24B-1146-C447-062C-68CD432B7BC4}"/>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 name="Google Shape;10351;p65">
              <a:extLst>
                <a:ext uri="{FF2B5EF4-FFF2-40B4-BE49-F238E27FC236}">
                  <a16:creationId xmlns:a16="http://schemas.microsoft.com/office/drawing/2014/main" id="{EE9326F1-EE22-E979-B1E5-C6A2434A133A}"/>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 name="Google Shape;10352;p65">
              <a:extLst>
                <a:ext uri="{FF2B5EF4-FFF2-40B4-BE49-F238E27FC236}">
                  <a16:creationId xmlns:a16="http://schemas.microsoft.com/office/drawing/2014/main" id="{1C993B19-4A04-7440-B72E-E4485BFF4842}"/>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 name="Google Shape;10353;p65">
              <a:extLst>
                <a:ext uri="{FF2B5EF4-FFF2-40B4-BE49-F238E27FC236}">
                  <a16:creationId xmlns:a16="http://schemas.microsoft.com/office/drawing/2014/main" id="{F5F9B9F0-1BAF-9D80-C8E1-49DB19E9DE58}"/>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1" name="Google Shape;10354;p65">
              <a:extLst>
                <a:ext uri="{FF2B5EF4-FFF2-40B4-BE49-F238E27FC236}">
                  <a16:creationId xmlns:a16="http://schemas.microsoft.com/office/drawing/2014/main" id="{9DE9A80D-40C1-C37C-EEC7-4448B93DE250}"/>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2" name="Google Shape;10355;p65">
              <a:extLst>
                <a:ext uri="{FF2B5EF4-FFF2-40B4-BE49-F238E27FC236}">
                  <a16:creationId xmlns:a16="http://schemas.microsoft.com/office/drawing/2014/main" id="{8A18FC9C-8DD4-2960-23E0-8C7E900D1252}"/>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3" name="Google Shape;10356;p65">
              <a:extLst>
                <a:ext uri="{FF2B5EF4-FFF2-40B4-BE49-F238E27FC236}">
                  <a16:creationId xmlns:a16="http://schemas.microsoft.com/office/drawing/2014/main" id="{0D282CFD-97EA-DFC0-A215-F6F498FF5C43}"/>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 name="Google Shape;10357;p65">
              <a:extLst>
                <a:ext uri="{FF2B5EF4-FFF2-40B4-BE49-F238E27FC236}">
                  <a16:creationId xmlns:a16="http://schemas.microsoft.com/office/drawing/2014/main" id="{F9FE43B7-4EC3-A86D-F39A-1582AFBDEB49}"/>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 name="Google Shape;10358;p65">
              <a:extLst>
                <a:ext uri="{FF2B5EF4-FFF2-40B4-BE49-F238E27FC236}">
                  <a16:creationId xmlns:a16="http://schemas.microsoft.com/office/drawing/2014/main" id="{D23521CE-BEDD-3588-6BCF-67ADA2526F35}"/>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 name="Google Shape;10359;p65">
              <a:extLst>
                <a:ext uri="{FF2B5EF4-FFF2-40B4-BE49-F238E27FC236}">
                  <a16:creationId xmlns:a16="http://schemas.microsoft.com/office/drawing/2014/main" id="{1C1FD9E7-7F13-CED5-1812-520DE444E22E}"/>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 name="Google Shape;10360;p65">
              <a:extLst>
                <a:ext uri="{FF2B5EF4-FFF2-40B4-BE49-F238E27FC236}">
                  <a16:creationId xmlns:a16="http://schemas.microsoft.com/office/drawing/2014/main" id="{E0186219-A730-7377-F2F3-998ADA4BFE26}"/>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 name="Google Shape;10361;p65">
              <a:extLst>
                <a:ext uri="{FF2B5EF4-FFF2-40B4-BE49-F238E27FC236}">
                  <a16:creationId xmlns:a16="http://schemas.microsoft.com/office/drawing/2014/main" id="{E445F69E-41A2-1F73-24D5-4F86514C0940}"/>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 name="Google Shape;10362;p65">
              <a:extLst>
                <a:ext uri="{FF2B5EF4-FFF2-40B4-BE49-F238E27FC236}">
                  <a16:creationId xmlns:a16="http://schemas.microsoft.com/office/drawing/2014/main" id="{C7245D92-1113-C573-4AE8-810BE086DEE4}"/>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 name="Google Shape;10363;p65">
              <a:extLst>
                <a:ext uri="{FF2B5EF4-FFF2-40B4-BE49-F238E27FC236}">
                  <a16:creationId xmlns:a16="http://schemas.microsoft.com/office/drawing/2014/main" id="{AB3E769D-6524-2B09-A933-6D417CF9C77A}"/>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 name="Google Shape;10364;p65">
              <a:extLst>
                <a:ext uri="{FF2B5EF4-FFF2-40B4-BE49-F238E27FC236}">
                  <a16:creationId xmlns:a16="http://schemas.microsoft.com/office/drawing/2014/main" id="{B60E0188-BC27-8DCC-39F2-ABA7CBA3F939}"/>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 name="Google Shape;10365;p65">
              <a:extLst>
                <a:ext uri="{FF2B5EF4-FFF2-40B4-BE49-F238E27FC236}">
                  <a16:creationId xmlns:a16="http://schemas.microsoft.com/office/drawing/2014/main" id="{1F5B9B02-2407-7232-D5DE-BF2544457464}"/>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 name="Google Shape;10366;p65">
              <a:extLst>
                <a:ext uri="{FF2B5EF4-FFF2-40B4-BE49-F238E27FC236}">
                  <a16:creationId xmlns:a16="http://schemas.microsoft.com/office/drawing/2014/main" id="{30ED47F7-D403-1DDC-671E-88A1AF425364}"/>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 name="Google Shape;10367;p65">
              <a:extLst>
                <a:ext uri="{FF2B5EF4-FFF2-40B4-BE49-F238E27FC236}">
                  <a16:creationId xmlns:a16="http://schemas.microsoft.com/office/drawing/2014/main" id="{F9B729E1-0043-3DC0-1675-B4827555AF56}"/>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5" name="Google Shape;10368;p65">
              <a:extLst>
                <a:ext uri="{FF2B5EF4-FFF2-40B4-BE49-F238E27FC236}">
                  <a16:creationId xmlns:a16="http://schemas.microsoft.com/office/drawing/2014/main" id="{B3444173-773C-0E0A-1617-021E3455B871}"/>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6" name="Google Shape;10369;p65">
              <a:extLst>
                <a:ext uri="{FF2B5EF4-FFF2-40B4-BE49-F238E27FC236}">
                  <a16:creationId xmlns:a16="http://schemas.microsoft.com/office/drawing/2014/main" id="{840A8C31-D2E0-001F-54EB-AAC3C05642E0}"/>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 name="Google Shape;10370;p65">
              <a:extLst>
                <a:ext uri="{FF2B5EF4-FFF2-40B4-BE49-F238E27FC236}">
                  <a16:creationId xmlns:a16="http://schemas.microsoft.com/office/drawing/2014/main" id="{881449C1-1546-7975-7D92-CA1F91ECBBBA}"/>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8" name="Google Shape;10371;p65">
              <a:extLst>
                <a:ext uri="{FF2B5EF4-FFF2-40B4-BE49-F238E27FC236}">
                  <a16:creationId xmlns:a16="http://schemas.microsoft.com/office/drawing/2014/main" id="{6468EC73-A009-0191-64A4-E348668C79FA}"/>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9" name="Google Shape;10372;p65">
              <a:extLst>
                <a:ext uri="{FF2B5EF4-FFF2-40B4-BE49-F238E27FC236}">
                  <a16:creationId xmlns:a16="http://schemas.microsoft.com/office/drawing/2014/main" id="{9F08C568-31FC-9B9C-AF58-686CAB07A913}"/>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0" name="Google Shape;10373;p65">
              <a:extLst>
                <a:ext uri="{FF2B5EF4-FFF2-40B4-BE49-F238E27FC236}">
                  <a16:creationId xmlns:a16="http://schemas.microsoft.com/office/drawing/2014/main" id="{2F30AFAC-3B1C-3680-B9AC-F1B2492755BF}"/>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1" name="Google Shape;10374;p65">
              <a:extLst>
                <a:ext uri="{FF2B5EF4-FFF2-40B4-BE49-F238E27FC236}">
                  <a16:creationId xmlns:a16="http://schemas.microsoft.com/office/drawing/2014/main" id="{34F7D078-1DAD-64B9-FFDF-4D1BD3ADD370}"/>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 name="Google Shape;10375;p65">
              <a:extLst>
                <a:ext uri="{FF2B5EF4-FFF2-40B4-BE49-F238E27FC236}">
                  <a16:creationId xmlns:a16="http://schemas.microsoft.com/office/drawing/2014/main" id="{0A569264-406B-E0D1-044C-C142CF3CC4FB}"/>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3" name="Google Shape;10376;p65">
              <a:extLst>
                <a:ext uri="{FF2B5EF4-FFF2-40B4-BE49-F238E27FC236}">
                  <a16:creationId xmlns:a16="http://schemas.microsoft.com/office/drawing/2014/main" id="{A688DF15-A86D-9E94-2C88-758F670B90DD}"/>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 name="Google Shape;10377;p65">
              <a:extLst>
                <a:ext uri="{FF2B5EF4-FFF2-40B4-BE49-F238E27FC236}">
                  <a16:creationId xmlns:a16="http://schemas.microsoft.com/office/drawing/2014/main" id="{D0FF7984-0D4F-7FCF-C00D-17CDED9466C4}"/>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 name="Google Shape;10378;p65">
              <a:extLst>
                <a:ext uri="{FF2B5EF4-FFF2-40B4-BE49-F238E27FC236}">
                  <a16:creationId xmlns:a16="http://schemas.microsoft.com/office/drawing/2014/main" id="{7786EF1B-1100-06E4-7712-1FA11DF19DF8}"/>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 name="Google Shape;10379;p65">
              <a:extLst>
                <a:ext uri="{FF2B5EF4-FFF2-40B4-BE49-F238E27FC236}">
                  <a16:creationId xmlns:a16="http://schemas.microsoft.com/office/drawing/2014/main" id="{B8650245-B21D-BF80-63FC-3FB5126F8A37}"/>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 name="Google Shape;10380;p65">
              <a:extLst>
                <a:ext uri="{FF2B5EF4-FFF2-40B4-BE49-F238E27FC236}">
                  <a16:creationId xmlns:a16="http://schemas.microsoft.com/office/drawing/2014/main" id="{BBAAEBB0-620D-0B97-CB80-3F8F1EC03FD0}"/>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 name="Google Shape;10381;p65">
              <a:extLst>
                <a:ext uri="{FF2B5EF4-FFF2-40B4-BE49-F238E27FC236}">
                  <a16:creationId xmlns:a16="http://schemas.microsoft.com/office/drawing/2014/main" id="{EA14F8C9-76F6-497B-C6D9-F52FC4A628DA}"/>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 name="Google Shape;10382;p65">
              <a:extLst>
                <a:ext uri="{FF2B5EF4-FFF2-40B4-BE49-F238E27FC236}">
                  <a16:creationId xmlns:a16="http://schemas.microsoft.com/office/drawing/2014/main" id="{FCB2526B-F2FD-8105-10CC-6203BF015D42}"/>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 name="Google Shape;10383;p65">
              <a:extLst>
                <a:ext uri="{FF2B5EF4-FFF2-40B4-BE49-F238E27FC236}">
                  <a16:creationId xmlns:a16="http://schemas.microsoft.com/office/drawing/2014/main" id="{8700DA01-734E-800F-AC9B-A1EF4703D2ED}"/>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 name="Google Shape;10384;p65">
              <a:extLst>
                <a:ext uri="{FF2B5EF4-FFF2-40B4-BE49-F238E27FC236}">
                  <a16:creationId xmlns:a16="http://schemas.microsoft.com/office/drawing/2014/main" id="{39E1F440-1390-260A-73D8-7B9259219588}"/>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 name="Google Shape;10385;p65">
              <a:extLst>
                <a:ext uri="{FF2B5EF4-FFF2-40B4-BE49-F238E27FC236}">
                  <a16:creationId xmlns:a16="http://schemas.microsoft.com/office/drawing/2014/main" id="{D219AB81-6625-3AD9-47D0-D2B221996D79}"/>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 name="Google Shape;10386;p65">
              <a:extLst>
                <a:ext uri="{FF2B5EF4-FFF2-40B4-BE49-F238E27FC236}">
                  <a16:creationId xmlns:a16="http://schemas.microsoft.com/office/drawing/2014/main" id="{08CABA66-74E4-0392-0D4D-B219EED7B793}"/>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 name="Google Shape;10387;p65">
              <a:extLst>
                <a:ext uri="{FF2B5EF4-FFF2-40B4-BE49-F238E27FC236}">
                  <a16:creationId xmlns:a16="http://schemas.microsoft.com/office/drawing/2014/main" id="{98C6FB7D-8BFF-ACD1-FC3E-2561F037CC9C}"/>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5" name="Google Shape;10388;p65">
              <a:extLst>
                <a:ext uri="{FF2B5EF4-FFF2-40B4-BE49-F238E27FC236}">
                  <a16:creationId xmlns:a16="http://schemas.microsoft.com/office/drawing/2014/main" id="{2446CBA8-2290-620B-F1CB-6A2AE7717694}"/>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 name="Google Shape;10389;p65">
              <a:extLst>
                <a:ext uri="{FF2B5EF4-FFF2-40B4-BE49-F238E27FC236}">
                  <a16:creationId xmlns:a16="http://schemas.microsoft.com/office/drawing/2014/main" id="{A9FEC234-5D38-8BF7-A8C5-D3CCBAB66C65}"/>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7" name="Google Shape;10390;p65">
              <a:extLst>
                <a:ext uri="{FF2B5EF4-FFF2-40B4-BE49-F238E27FC236}">
                  <a16:creationId xmlns:a16="http://schemas.microsoft.com/office/drawing/2014/main" id="{0A5EC967-14BE-F92E-7530-EBAC20757ED4}"/>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 name="Google Shape;10391;p65">
              <a:extLst>
                <a:ext uri="{FF2B5EF4-FFF2-40B4-BE49-F238E27FC236}">
                  <a16:creationId xmlns:a16="http://schemas.microsoft.com/office/drawing/2014/main" id="{82A49D23-1781-D297-12BE-428EB1D9FE0D}"/>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 name="Google Shape;10392;p65">
              <a:extLst>
                <a:ext uri="{FF2B5EF4-FFF2-40B4-BE49-F238E27FC236}">
                  <a16:creationId xmlns:a16="http://schemas.microsoft.com/office/drawing/2014/main" id="{1CB0C704-68E8-31DB-868C-B4EA9747C557}"/>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 name="Google Shape;10393;p65">
              <a:extLst>
                <a:ext uri="{FF2B5EF4-FFF2-40B4-BE49-F238E27FC236}">
                  <a16:creationId xmlns:a16="http://schemas.microsoft.com/office/drawing/2014/main" id="{2A40AECF-492E-9556-41A2-A33AF77048E1}"/>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 name="Google Shape;10394;p65">
              <a:extLst>
                <a:ext uri="{FF2B5EF4-FFF2-40B4-BE49-F238E27FC236}">
                  <a16:creationId xmlns:a16="http://schemas.microsoft.com/office/drawing/2014/main" id="{0D9C28A8-145C-EF74-6C17-2DCF69AC44FF}"/>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 name="Google Shape;10395;p65">
              <a:extLst>
                <a:ext uri="{FF2B5EF4-FFF2-40B4-BE49-F238E27FC236}">
                  <a16:creationId xmlns:a16="http://schemas.microsoft.com/office/drawing/2014/main" id="{943598AD-3C1D-CC21-479A-C6E13C830484}"/>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 name="Google Shape;10396;p65">
              <a:extLst>
                <a:ext uri="{FF2B5EF4-FFF2-40B4-BE49-F238E27FC236}">
                  <a16:creationId xmlns:a16="http://schemas.microsoft.com/office/drawing/2014/main" id="{515BD25A-B846-D057-653C-0D09C9DA243A}"/>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 name="Google Shape;10397;p65">
              <a:extLst>
                <a:ext uri="{FF2B5EF4-FFF2-40B4-BE49-F238E27FC236}">
                  <a16:creationId xmlns:a16="http://schemas.microsoft.com/office/drawing/2014/main" id="{03488F71-BC16-B117-2687-40300A5438F6}"/>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 name="Google Shape;10398;p65">
              <a:extLst>
                <a:ext uri="{FF2B5EF4-FFF2-40B4-BE49-F238E27FC236}">
                  <a16:creationId xmlns:a16="http://schemas.microsoft.com/office/drawing/2014/main" id="{461CD081-6B24-D0E2-B877-0958EBC72412}"/>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 name="Google Shape;10399;p65">
              <a:extLst>
                <a:ext uri="{FF2B5EF4-FFF2-40B4-BE49-F238E27FC236}">
                  <a16:creationId xmlns:a16="http://schemas.microsoft.com/office/drawing/2014/main" id="{46F81080-A9CF-C491-5F77-FCFAAA148856}"/>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 name="Google Shape;10400;p65">
              <a:extLst>
                <a:ext uri="{FF2B5EF4-FFF2-40B4-BE49-F238E27FC236}">
                  <a16:creationId xmlns:a16="http://schemas.microsoft.com/office/drawing/2014/main" id="{D8BB0142-B04E-7A68-CFC3-D1DC98E1676C}"/>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 name="Google Shape;10401;p65">
              <a:extLst>
                <a:ext uri="{FF2B5EF4-FFF2-40B4-BE49-F238E27FC236}">
                  <a16:creationId xmlns:a16="http://schemas.microsoft.com/office/drawing/2014/main" id="{255B1CEB-7175-BA88-37AD-D9E2988BB8F2}"/>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 name="Google Shape;10402;p65">
              <a:extLst>
                <a:ext uri="{FF2B5EF4-FFF2-40B4-BE49-F238E27FC236}">
                  <a16:creationId xmlns:a16="http://schemas.microsoft.com/office/drawing/2014/main" id="{6B0252F7-0A9F-B0C6-AFC3-37C568D59050}"/>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 name="Google Shape;10403;p65">
              <a:extLst>
                <a:ext uri="{FF2B5EF4-FFF2-40B4-BE49-F238E27FC236}">
                  <a16:creationId xmlns:a16="http://schemas.microsoft.com/office/drawing/2014/main" id="{170C98C7-C0E6-9310-5283-20C9C813E506}"/>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 name="Google Shape;10404;p65">
              <a:extLst>
                <a:ext uri="{FF2B5EF4-FFF2-40B4-BE49-F238E27FC236}">
                  <a16:creationId xmlns:a16="http://schemas.microsoft.com/office/drawing/2014/main" id="{57025EB2-2B4C-F8ED-B6E3-86380F794DA3}"/>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 name="Google Shape;10405;p65">
              <a:extLst>
                <a:ext uri="{FF2B5EF4-FFF2-40B4-BE49-F238E27FC236}">
                  <a16:creationId xmlns:a16="http://schemas.microsoft.com/office/drawing/2014/main" id="{3C260269-E612-C9A0-D931-A49B71016DD3}"/>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 name="Google Shape;10406;p65">
              <a:extLst>
                <a:ext uri="{FF2B5EF4-FFF2-40B4-BE49-F238E27FC236}">
                  <a16:creationId xmlns:a16="http://schemas.microsoft.com/office/drawing/2014/main" id="{BE58F9CF-596D-028E-5540-BDC3B9B830AE}"/>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 name="Google Shape;10407;p65">
              <a:extLst>
                <a:ext uri="{FF2B5EF4-FFF2-40B4-BE49-F238E27FC236}">
                  <a16:creationId xmlns:a16="http://schemas.microsoft.com/office/drawing/2014/main" id="{ECD7E15F-46DD-E636-2985-934948419D31}"/>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 name="Google Shape;10408;p65">
              <a:extLst>
                <a:ext uri="{FF2B5EF4-FFF2-40B4-BE49-F238E27FC236}">
                  <a16:creationId xmlns:a16="http://schemas.microsoft.com/office/drawing/2014/main" id="{F9071E66-F27A-29E1-925F-B8031D505BFC}"/>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 name="Google Shape;10409;p65">
              <a:extLst>
                <a:ext uri="{FF2B5EF4-FFF2-40B4-BE49-F238E27FC236}">
                  <a16:creationId xmlns:a16="http://schemas.microsoft.com/office/drawing/2014/main" id="{280B3E71-D312-E9AF-F157-72A44EB95210}"/>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7" name="Google Shape;10410;p65">
              <a:extLst>
                <a:ext uri="{FF2B5EF4-FFF2-40B4-BE49-F238E27FC236}">
                  <a16:creationId xmlns:a16="http://schemas.microsoft.com/office/drawing/2014/main" id="{DFBD922F-9E52-930A-06BB-4A0C2ACC9F7D}"/>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 name="Google Shape;10411;p65">
              <a:extLst>
                <a:ext uri="{FF2B5EF4-FFF2-40B4-BE49-F238E27FC236}">
                  <a16:creationId xmlns:a16="http://schemas.microsoft.com/office/drawing/2014/main" id="{78A5A49C-774F-A5FA-00DD-FFF2B7AB1F9B}"/>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 name="Google Shape;10412;p65">
              <a:extLst>
                <a:ext uri="{FF2B5EF4-FFF2-40B4-BE49-F238E27FC236}">
                  <a16:creationId xmlns:a16="http://schemas.microsoft.com/office/drawing/2014/main" id="{096B8B42-68AA-5D21-1B46-186D97B082B8}"/>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 name="Google Shape;10413;p65">
              <a:extLst>
                <a:ext uri="{FF2B5EF4-FFF2-40B4-BE49-F238E27FC236}">
                  <a16:creationId xmlns:a16="http://schemas.microsoft.com/office/drawing/2014/main" id="{EBDBE7AA-EE51-41C5-74B3-6553ACCBF2F0}"/>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 name="Google Shape;10414;p65">
              <a:extLst>
                <a:ext uri="{FF2B5EF4-FFF2-40B4-BE49-F238E27FC236}">
                  <a16:creationId xmlns:a16="http://schemas.microsoft.com/office/drawing/2014/main" id="{4423DF7E-84FF-89FC-3B57-2BDA3F372236}"/>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 name="Google Shape;10415;p65">
              <a:extLst>
                <a:ext uri="{FF2B5EF4-FFF2-40B4-BE49-F238E27FC236}">
                  <a16:creationId xmlns:a16="http://schemas.microsoft.com/office/drawing/2014/main" id="{97F1FA46-FEDC-0779-3692-3C91E0A5CE2F}"/>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 name="Google Shape;10416;p65">
              <a:extLst>
                <a:ext uri="{FF2B5EF4-FFF2-40B4-BE49-F238E27FC236}">
                  <a16:creationId xmlns:a16="http://schemas.microsoft.com/office/drawing/2014/main" id="{066B9885-24C3-6E81-7949-2D09BFDC2004}"/>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 name="Google Shape;10417;p65">
              <a:extLst>
                <a:ext uri="{FF2B5EF4-FFF2-40B4-BE49-F238E27FC236}">
                  <a16:creationId xmlns:a16="http://schemas.microsoft.com/office/drawing/2014/main" id="{C829B684-2D42-4B48-9356-B3C21C996F5F}"/>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 name="Google Shape;10418;p65">
              <a:extLst>
                <a:ext uri="{FF2B5EF4-FFF2-40B4-BE49-F238E27FC236}">
                  <a16:creationId xmlns:a16="http://schemas.microsoft.com/office/drawing/2014/main" id="{FF4FFB19-19C8-3CAB-904A-86A38639EC9B}"/>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 name="Google Shape;10419;p65">
              <a:extLst>
                <a:ext uri="{FF2B5EF4-FFF2-40B4-BE49-F238E27FC236}">
                  <a16:creationId xmlns:a16="http://schemas.microsoft.com/office/drawing/2014/main" id="{04E55471-C513-DD2C-D6F4-6A5CF78922DF}"/>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 name="Google Shape;10420;p65">
              <a:extLst>
                <a:ext uri="{FF2B5EF4-FFF2-40B4-BE49-F238E27FC236}">
                  <a16:creationId xmlns:a16="http://schemas.microsoft.com/office/drawing/2014/main" id="{36C22309-A97F-894E-00E0-77B933408B59}"/>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 name="Google Shape;10421;p65">
              <a:extLst>
                <a:ext uri="{FF2B5EF4-FFF2-40B4-BE49-F238E27FC236}">
                  <a16:creationId xmlns:a16="http://schemas.microsoft.com/office/drawing/2014/main" id="{385A232E-D603-82F3-E4E3-43D00A7D5346}"/>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 name="Google Shape;10422;p65">
              <a:extLst>
                <a:ext uri="{FF2B5EF4-FFF2-40B4-BE49-F238E27FC236}">
                  <a16:creationId xmlns:a16="http://schemas.microsoft.com/office/drawing/2014/main" id="{B706479F-4F7D-23F6-FAE4-85659A5BA082}"/>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0" name="Google Shape;10423;p65">
              <a:extLst>
                <a:ext uri="{FF2B5EF4-FFF2-40B4-BE49-F238E27FC236}">
                  <a16:creationId xmlns:a16="http://schemas.microsoft.com/office/drawing/2014/main" id="{CE9DBF9F-C4DB-AB2A-FA7B-0DCFA972FF44}"/>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1" name="Google Shape;10424;p65">
              <a:extLst>
                <a:ext uri="{FF2B5EF4-FFF2-40B4-BE49-F238E27FC236}">
                  <a16:creationId xmlns:a16="http://schemas.microsoft.com/office/drawing/2014/main" id="{E53B622F-0D18-CBE1-A8F6-DE616094FB89}"/>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2" name="Google Shape;10425;p65">
              <a:extLst>
                <a:ext uri="{FF2B5EF4-FFF2-40B4-BE49-F238E27FC236}">
                  <a16:creationId xmlns:a16="http://schemas.microsoft.com/office/drawing/2014/main" id="{D45B55E3-CD99-F095-49F4-6AA5E31675E8}"/>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3" name="Google Shape;10426;p65">
              <a:extLst>
                <a:ext uri="{FF2B5EF4-FFF2-40B4-BE49-F238E27FC236}">
                  <a16:creationId xmlns:a16="http://schemas.microsoft.com/office/drawing/2014/main" id="{DB49A7EF-B354-2C82-968B-209DC8412B52}"/>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4" name="Google Shape;10427;p65">
              <a:extLst>
                <a:ext uri="{FF2B5EF4-FFF2-40B4-BE49-F238E27FC236}">
                  <a16:creationId xmlns:a16="http://schemas.microsoft.com/office/drawing/2014/main" id="{8C13E449-C961-CAF7-E590-490253A48FB6}"/>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5" name="Google Shape;10428;p65">
              <a:extLst>
                <a:ext uri="{FF2B5EF4-FFF2-40B4-BE49-F238E27FC236}">
                  <a16:creationId xmlns:a16="http://schemas.microsoft.com/office/drawing/2014/main" id="{2A59AA5F-098C-E70E-25C9-13D29206F30F}"/>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 name="Google Shape;10429;p65">
              <a:extLst>
                <a:ext uri="{FF2B5EF4-FFF2-40B4-BE49-F238E27FC236}">
                  <a16:creationId xmlns:a16="http://schemas.microsoft.com/office/drawing/2014/main" id="{D74430A2-F795-1096-0EC6-8C0B498CE31F}"/>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 name="Google Shape;10430;p65">
              <a:extLst>
                <a:ext uri="{FF2B5EF4-FFF2-40B4-BE49-F238E27FC236}">
                  <a16:creationId xmlns:a16="http://schemas.microsoft.com/office/drawing/2014/main" id="{BF4CF936-E7E8-A722-D393-A3C925A25EE7}"/>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 name="Google Shape;10431;p65">
              <a:extLst>
                <a:ext uri="{FF2B5EF4-FFF2-40B4-BE49-F238E27FC236}">
                  <a16:creationId xmlns:a16="http://schemas.microsoft.com/office/drawing/2014/main" id="{EA17FB3F-FD33-6232-6533-8EC40D939874}"/>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 name="Google Shape;10432;p65">
              <a:extLst>
                <a:ext uri="{FF2B5EF4-FFF2-40B4-BE49-F238E27FC236}">
                  <a16:creationId xmlns:a16="http://schemas.microsoft.com/office/drawing/2014/main" id="{B4F5C05E-0B3E-9BC6-6233-6B0C187996D0}"/>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 name="Google Shape;10433;p65">
              <a:extLst>
                <a:ext uri="{FF2B5EF4-FFF2-40B4-BE49-F238E27FC236}">
                  <a16:creationId xmlns:a16="http://schemas.microsoft.com/office/drawing/2014/main" id="{64034732-9620-FAF3-6D34-271264EF6445}"/>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 name="Google Shape;10434;p65">
              <a:extLst>
                <a:ext uri="{FF2B5EF4-FFF2-40B4-BE49-F238E27FC236}">
                  <a16:creationId xmlns:a16="http://schemas.microsoft.com/office/drawing/2014/main" id="{1B68130B-6C60-A0D0-E80A-CB6BC8DF0773}"/>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 name="Google Shape;10435;p65">
              <a:extLst>
                <a:ext uri="{FF2B5EF4-FFF2-40B4-BE49-F238E27FC236}">
                  <a16:creationId xmlns:a16="http://schemas.microsoft.com/office/drawing/2014/main" id="{121133C0-0020-31F3-E32D-70F97749D331}"/>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 name="Google Shape;10436;p65">
              <a:extLst>
                <a:ext uri="{FF2B5EF4-FFF2-40B4-BE49-F238E27FC236}">
                  <a16:creationId xmlns:a16="http://schemas.microsoft.com/office/drawing/2014/main" id="{75DDDBE8-639C-D408-F2F9-E0113A6603DF}"/>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 name="Google Shape;10437;p65">
              <a:extLst>
                <a:ext uri="{FF2B5EF4-FFF2-40B4-BE49-F238E27FC236}">
                  <a16:creationId xmlns:a16="http://schemas.microsoft.com/office/drawing/2014/main" id="{02E52ED8-40A9-71ED-6358-F6D9D51A0D0C}"/>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 name="Google Shape;10438;p65">
              <a:extLst>
                <a:ext uri="{FF2B5EF4-FFF2-40B4-BE49-F238E27FC236}">
                  <a16:creationId xmlns:a16="http://schemas.microsoft.com/office/drawing/2014/main" id="{96F64A1B-1BA8-C0E3-6A54-ACC859F27109}"/>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6" name="Google Shape;10439;p65">
              <a:extLst>
                <a:ext uri="{FF2B5EF4-FFF2-40B4-BE49-F238E27FC236}">
                  <a16:creationId xmlns:a16="http://schemas.microsoft.com/office/drawing/2014/main" id="{CD1E5644-8A6A-6482-461F-7A207D3383C3}"/>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 name="Google Shape;10440;p65">
              <a:extLst>
                <a:ext uri="{FF2B5EF4-FFF2-40B4-BE49-F238E27FC236}">
                  <a16:creationId xmlns:a16="http://schemas.microsoft.com/office/drawing/2014/main" id="{9DE014D9-5D03-5997-A03F-412544D3F4F3}"/>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 name="Google Shape;10441;p65">
              <a:extLst>
                <a:ext uri="{FF2B5EF4-FFF2-40B4-BE49-F238E27FC236}">
                  <a16:creationId xmlns:a16="http://schemas.microsoft.com/office/drawing/2014/main" id="{31D13B69-C240-31B4-9D71-35FF7668693D}"/>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 name="Google Shape;10442;p65">
              <a:extLst>
                <a:ext uri="{FF2B5EF4-FFF2-40B4-BE49-F238E27FC236}">
                  <a16:creationId xmlns:a16="http://schemas.microsoft.com/office/drawing/2014/main" id="{1CFF0DBD-7CDA-5024-70E3-399473C0055E}"/>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0" name="Google Shape;10443;p65">
              <a:extLst>
                <a:ext uri="{FF2B5EF4-FFF2-40B4-BE49-F238E27FC236}">
                  <a16:creationId xmlns:a16="http://schemas.microsoft.com/office/drawing/2014/main" id="{3E567BF3-97D0-6018-A8F4-51A4AD545BF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1" name="Google Shape;10444;p65">
              <a:extLst>
                <a:ext uri="{FF2B5EF4-FFF2-40B4-BE49-F238E27FC236}">
                  <a16:creationId xmlns:a16="http://schemas.microsoft.com/office/drawing/2014/main" id="{B0B400A9-AD26-7CB5-E141-A72E0CEB6F98}"/>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 name="Google Shape;10445;p65">
              <a:extLst>
                <a:ext uri="{FF2B5EF4-FFF2-40B4-BE49-F238E27FC236}">
                  <a16:creationId xmlns:a16="http://schemas.microsoft.com/office/drawing/2014/main" id="{185F699C-7F8F-724B-5518-D75BD1388C31}"/>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3" name="Google Shape;10446;p65">
              <a:extLst>
                <a:ext uri="{FF2B5EF4-FFF2-40B4-BE49-F238E27FC236}">
                  <a16:creationId xmlns:a16="http://schemas.microsoft.com/office/drawing/2014/main" id="{C879B8DE-382A-33D7-A077-6F5655CA2BB8}"/>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 name="Google Shape;10447;p65">
              <a:extLst>
                <a:ext uri="{FF2B5EF4-FFF2-40B4-BE49-F238E27FC236}">
                  <a16:creationId xmlns:a16="http://schemas.microsoft.com/office/drawing/2014/main" id="{BEB85593-0E60-CE74-186D-6611DD1C897D}"/>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 name="Google Shape;10448;p65">
              <a:extLst>
                <a:ext uri="{FF2B5EF4-FFF2-40B4-BE49-F238E27FC236}">
                  <a16:creationId xmlns:a16="http://schemas.microsoft.com/office/drawing/2014/main" id="{AAC2FA79-270B-1C91-A386-A697CE18909A}"/>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 name="Google Shape;10449;p65">
              <a:extLst>
                <a:ext uri="{FF2B5EF4-FFF2-40B4-BE49-F238E27FC236}">
                  <a16:creationId xmlns:a16="http://schemas.microsoft.com/office/drawing/2014/main" id="{DD3EEE36-9682-DBE2-F564-FE883BF42E3A}"/>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 name="Google Shape;10450;p65">
              <a:extLst>
                <a:ext uri="{FF2B5EF4-FFF2-40B4-BE49-F238E27FC236}">
                  <a16:creationId xmlns:a16="http://schemas.microsoft.com/office/drawing/2014/main" id="{48FC7694-68C9-533F-F851-58B0A14AF85A}"/>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 name="Google Shape;10451;p65">
              <a:extLst>
                <a:ext uri="{FF2B5EF4-FFF2-40B4-BE49-F238E27FC236}">
                  <a16:creationId xmlns:a16="http://schemas.microsoft.com/office/drawing/2014/main" id="{052337A5-EDD8-583E-E97F-1EB4B30DD4E5}"/>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9" name="Google Shape;10452;p65">
              <a:extLst>
                <a:ext uri="{FF2B5EF4-FFF2-40B4-BE49-F238E27FC236}">
                  <a16:creationId xmlns:a16="http://schemas.microsoft.com/office/drawing/2014/main" id="{0BC17097-3158-E6BA-A517-7C44F333B14D}"/>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 name="Google Shape;10453;p65">
              <a:extLst>
                <a:ext uri="{FF2B5EF4-FFF2-40B4-BE49-F238E27FC236}">
                  <a16:creationId xmlns:a16="http://schemas.microsoft.com/office/drawing/2014/main" id="{8E569BB5-3343-DF13-7B41-EBFB44FFB1B9}"/>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 name="Google Shape;10454;p65">
              <a:extLst>
                <a:ext uri="{FF2B5EF4-FFF2-40B4-BE49-F238E27FC236}">
                  <a16:creationId xmlns:a16="http://schemas.microsoft.com/office/drawing/2014/main" id="{B7A845AF-4030-0832-6A83-141ACC6963AB}"/>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 name="Google Shape;10455;p65">
              <a:extLst>
                <a:ext uri="{FF2B5EF4-FFF2-40B4-BE49-F238E27FC236}">
                  <a16:creationId xmlns:a16="http://schemas.microsoft.com/office/drawing/2014/main" id="{B55DF81E-E7AF-8577-D0B3-5326F761D3BE}"/>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 name="Google Shape;10456;p65">
              <a:extLst>
                <a:ext uri="{FF2B5EF4-FFF2-40B4-BE49-F238E27FC236}">
                  <a16:creationId xmlns:a16="http://schemas.microsoft.com/office/drawing/2014/main" id="{19EA8D55-9BA2-96E7-642D-253BD1116371}"/>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 name="Google Shape;10457;p65">
              <a:extLst>
                <a:ext uri="{FF2B5EF4-FFF2-40B4-BE49-F238E27FC236}">
                  <a16:creationId xmlns:a16="http://schemas.microsoft.com/office/drawing/2014/main" id="{F64F0E5E-A786-CE67-2917-44EFE54CF5F2}"/>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 name="Google Shape;10458;p65">
              <a:extLst>
                <a:ext uri="{FF2B5EF4-FFF2-40B4-BE49-F238E27FC236}">
                  <a16:creationId xmlns:a16="http://schemas.microsoft.com/office/drawing/2014/main" id="{C98F3009-5062-B9E3-2788-5DADCC3B99E1}"/>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 name="Google Shape;10459;p65">
              <a:extLst>
                <a:ext uri="{FF2B5EF4-FFF2-40B4-BE49-F238E27FC236}">
                  <a16:creationId xmlns:a16="http://schemas.microsoft.com/office/drawing/2014/main" id="{0FFDBB59-E921-EACC-0837-68247EE621B5}"/>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 name="Google Shape;10460;p65">
              <a:extLst>
                <a:ext uri="{FF2B5EF4-FFF2-40B4-BE49-F238E27FC236}">
                  <a16:creationId xmlns:a16="http://schemas.microsoft.com/office/drawing/2014/main" id="{D4DCAD8F-56C8-6770-B4A7-63A6D6737388}"/>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 name="Google Shape;10461;p65">
              <a:extLst>
                <a:ext uri="{FF2B5EF4-FFF2-40B4-BE49-F238E27FC236}">
                  <a16:creationId xmlns:a16="http://schemas.microsoft.com/office/drawing/2014/main" id="{22D27BA5-AC1E-B0EE-C167-DF9A42DC4739}"/>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 name="Google Shape;10462;p65">
              <a:extLst>
                <a:ext uri="{FF2B5EF4-FFF2-40B4-BE49-F238E27FC236}">
                  <a16:creationId xmlns:a16="http://schemas.microsoft.com/office/drawing/2014/main" id="{D6FAAB49-2DCE-B833-EAE0-EEAC48D899FB}"/>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0" name="Google Shape;10463;p65">
              <a:extLst>
                <a:ext uri="{FF2B5EF4-FFF2-40B4-BE49-F238E27FC236}">
                  <a16:creationId xmlns:a16="http://schemas.microsoft.com/office/drawing/2014/main" id="{7662CBE7-61AB-8FA8-EBD1-5B5AA4557750}"/>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1" name="Google Shape;10464;p65">
              <a:extLst>
                <a:ext uri="{FF2B5EF4-FFF2-40B4-BE49-F238E27FC236}">
                  <a16:creationId xmlns:a16="http://schemas.microsoft.com/office/drawing/2014/main" id="{34521FDD-4F9A-59E9-0A67-D297F9195A53}"/>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 name="Google Shape;10465;p65">
              <a:extLst>
                <a:ext uri="{FF2B5EF4-FFF2-40B4-BE49-F238E27FC236}">
                  <a16:creationId xmlns:a16="http://schemas.microsoft.com/office/drawing/2014/main" id="{0F805104-A9C6-5D32-09F0-DDD607069817}"/>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 name="Google Shape;10466;p65">
              <a:extLst>
                <a:ext uri="{FF2B5EF4-FFF2-40B4-BE49-F238E27FC236}">
                  <a16:creationId xmlns:a16="http://schemas.microsoft.com/office/drawing/2014/main" id="{D28E9D8C-DE10-5618-5CEF-6E3C62B569C3}"/>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 name="Google Shape;10467;p65">
              <a:extLst>
                <a:ext uri="{FF2B5EF4-FFF2-40B4-BE49-F238E27FC236}">
                  <a16:creationId xmlns:a16="http://schemas.microsoft.com/office/drawing/2014/main" id="{AAFC2872-52D9-5027-BDE6-62985D42F167}"/>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 name="Google Shape;10468;p65">
              <a:extLst>
                <a:ext uri="{FF2B5EF4-FFF2-40B4-BE49-F238E27FC236}">
                  <a16:creationId xmlns:a16="http://schemas.microsoft.com/office/drawing/2014/main" id="{A56DDD05-1924-3AC3-442D-8BA60B24A3E2}"/>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 name="Google Shape;10469;p65">
              <a:extLst>
                <a:ext uri="{FF2B5EF4-FFF2-40B4-BE49-F238E27FC236}">
                  <a16:creationId xmlns:a16="http://schemas.microsoft.com/office/drawing/2014/main" id="{6B1EDFA2-3A5E-C1BF-1B90-7CA35BC385A0}"/>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 name="Google Shape;10470;p65">
              <a:extLst>
                <a:ext uri="{FF2B5EF4-FFF2-40B4-BE49-F238E27FC236}">
                  <a16:creationId xmlns:a16="http://schemas.microsoft.com/office/drawing/2014/main" id="{71404A04-6B50-5DC0-9924-C5D3F69A4A16}"/>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 name="Google Shape;10471;p65">
              <a:extLst>
                <a:ext uri="{FF2B5EF4-FFF2-40B4-BE49-F238E27FC236}">
                  <a16:creationId xmlns:a16="http://schemas.microsoft.com/office/drawing/2014/main" id="{0AA4FCDA-BEB8-BF77-C9D4-71C4363475D1}"/>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 name="Google Shape;10472;p65">
              <a:extLst>
                <a:ext uri="{FF2B5EF4-FFF2-40B4-BE49-F238E27FC236}">
                  <a16:creationId xmlns:a16="http://schemas.microsoft.com/office/drawing/2014/main" id="{7F47735C-D001-C0B9-1E37-CEF99467499C}"/>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 name="Google Shape;10473;p65">
              <a:extLst>
                <a:ext uri="{FF2B5EF4-FFF2-40B4-BE49-F238E27FC236}">
                  <a16:creationId xmlns:a16="http://schemas.microsoft.com/office/drawing/2014/main" id="{909E2257-867F-E3CF-736D-34D84FFDFDCE}"/>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 name="Google Shape;10474;p65">
              <a:extLst>
                <a:ext uri="{FF2B5EF4-FFF2-40B4-BE49-F238E27FC236}">
                  <a16:creationId xmlns:a16="http://schemas.microsoft.com/office/drawing/2014/main" id="{B294D710-9F9B-38CD-3217-EA2BF2E9FDFE}"/>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 name="Google Shape;10475;p65">
              <a:extLst>
                <a:ext uri="{FF2B5EF4-FFF2-40B4-BE49-F238E27FC236}">
                  <a16:creationId xmlns:a16="http://schemas.microsoft.com/office/drawing/2014/main" id="{2E8185AD-9C87-23C5-942F-339D8BA04738}"/>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 name="Google Shape;10476;p65">
              <a:extLst>
                <a:ext uri="{FF2B5EF4-FFF2-40B4-BE49-F238E27FC236}">
                  <a16:creationId xmlns:a16="http://schemas.microsoft.com/office/drawing/2014/main" id="{4E3F04E6-B852-D1A8-8AB9-793FFADB494E}"/>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 name="Google Shape;10477;p65">
              <a:extLst>
                <a:ext uri="{FF2B5EF4-FFF2-40B4-BE49-F238E27FC236}">
                  <a16:creationId xmlns:a16="http://schemas.microsoft.com/office/drawing/2014/main" id="{6D08EEBB-E551-4460-B0B9-FB3F224BA7BA}"/>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 name="Google Shape;10478;p65">
              <a:extLst>
                <a:ext uri="{FF2B5EF4-FFF2-40B4-BE49-F238E27FC236}">
                  <a16:creationId xmlns:a16="http://schemas.microsoft.com/office/drawing/2014/main" id="{CB00AF97-88F1-FD90-02B6-928904F36D8B}"/>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6" name="Google Shape;10479;p65">
              <a:extLst>
                <a:ext uri="{FF2B5EF4-FFF2-40B4-BE49-F238E27FC236}">
                  <a16:creationId xmlns:a16="http://schemas.microsoft.com/office/drawing/2014/main" id="{EB8936E7-52F5-B2CB-D8D4-36C3DAEC951C}"/>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 name="Google Shape;10480;p65">
              <a:extLst>
                <a:ext uri="{FF2B5EF4-FFF2-40B4-BE49-F238E27FC236}">
                  <a16:creationId xmlns:a16="http://schemas.microsoft.com/office/drawing/2014/main" id="{8050337F-3596-F5F1-8FEA-BAADDD10A946}"/>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 name="Google Shape;10481;p65">
              <a:extLst>
                <a:ext uri="{FF2B5EF4-FFF2-40B4-BE49-F238E27FC236}">
                  <a16:creationId xmlns:a16="http://schemas.microsoft.com/office/drawing/2014/main" id="{EFE6C538-8490-0253-587B-A8E2C91AF1BD}"/>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 name="Google Shape;10482;p65">
              <a:extLst>
                <a:ext uri="{FF2B5EF4-FFF2-40B4-BE49-F238E27FC236}">
                  <a16:creationId xmlns:a16="http://schemas.microsoft.com/office/drawing/2014/main" id="{6B0E97E3-46FB-B374-FD72-122FF0D57296}"/>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 name="Google Shape;10483;p65">
              <a:extLst>
                <a:ext uri="{FF2B5EF4-FFF2-40B4-BE49-F238E27FC236}">
                  <a16:creationId xmlns:a16="http://schemas.microsoft.com/office/drawing/2014/main" id="{43269725-32F5-4390-694D-DBAF759171D5}"/>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 name="Google Shape;10484;p65">
              <a:extLst>
                <a:ext uri="{FF2B5EF4-FFF2-40B4-BE49-F238E27FC236}">
                  <a16:creationId xmlns:a16="http://schemas.microsoft.com/office/drawing/2014/main" id="{E8616881-0C6D-9146-06C8-8C6BC204AAF1}"/>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 name="Google Shape;10485;p65">
              <a:extLst>
                <a:ext uri="{FF2B5EF4-FFF2-40B4-BE49-F238E27FC236}">
                  <a16:creationId xmlns:a16="http://schemas.microsoft.com/office/drawing/2014/main" id="{1C98B281-C8CD-03AD-2999-0A7FBCA8D686}"/>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 name="Google Shape;10486;p65">
              <a:extLst>
                <a:ext uri="{FF2B5EF4-FFF2-40B4-BE49-F238E27FC236}">
                  <a16:creationId xmlns:a16="http://schemas.microsoft.com/office/drawing/2014/main" id="{BF0CD3B5-29C5-1127-A9A4-3D0C00AE81BD}"/>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 name="Google Shape;10487;p65">
              <a:extLst>
                <a:ext uri="{FF2B5EF4-FFF2-40B4-BE49-F238E27FC236}">
                  <a16:creationId xmlns:a16="http://schemas.microsoft.com/office/drawing/2014/main" id="{0B380F67-A007-8A80-99E1-9C6313CE3CCD}"/>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5" name="Google Shape;10488;p65">
              <a:extLst>
                <a:ext uri="{FF2B5EF4-FFF2-40B4-BE49-F238E27FC236}">
                  <a16:creationId xmlns:a16="http://schemas.microsoft.com/office/drawing/2014/main" id="{DA5CE67F-F828-2729-6C32-A13CF22530F2}"/>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6" name="Google Shape;10489;p65">
              <a:extLst>
                <a:ext uri="{FF2B5EF4-FFF2-40B4-BE49-F238E27FC236}">
                  <a16:creationId xmlns:a16="http://schemas.microsoft.com/office/drawing/2014/main" id="{4F063B35-4F5E-8D02-B98B-692C8855621C}"/>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 name="Google Shape;10490;p65">
              <a:extLst>
                <a:ext uri="{FF2B5EF4-FFF2-40B4-BE49-F238E27FC236}">
                  <a16:creationId xmlns:a16="http://schemas.microsoft.com/office/drawing/2014/main" id="{DB48EADA-CA77-B5BC-788E-B7450A723F06}"/>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 name="Google Shape;10491;p65">
              <a:extLst>
                <a:ext uri="{FF2B5EF4-FFF2-40B4-BE49-F238E27FC236}">
                  <a16:creationId xmlns:a16="http://schemas.microsoft.com/office/drawing/2014/main" id="{950664C5-0FCE-7293-7D3F-5E9FEC9E308C}"/>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 name="Google Shape;10492;p65">
              <a:extLst>
                <a:ext uri="{FF2B5EF4-FFF2-40B4-BE49-F238E27FC236}">
                  <a16:creationId xmlns:a16="http://schemas.microsoft.com/office/drawing/2014/main" id="{269AD25C-8D69-7A2A-E694-5607DD8CF36C}"/>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 name="Google Shape;10493;p65">
              <a:extLst>
                <a:ext uri="{FF2B5EF4-FFF2-40B4-BE49-F238E27FC236}">
                  <a16:creationId xmlns:a16="http://schemas.microsoft.com/office/drawing/2014/main" id="{197971A2-1C37-F273-7EDA-6F4BC88B2ADE}"/>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 name="Google Shape;10494;p65">
              <a:extLst>
                <a:ext uri="{FF2B5EF4-FFF2-40B4-BE49-F238E27FC236}">
                  <a16:creationId xmlns:a16="http://schemas.microsoft.com/office/drawing/2014/main" id="{B213C9C8-6BC3-CE2D-E358-E6C40D30470B}"/>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 name="Google Shape;10495;p65">
              <a:extLst>
                <a:ext uri="{FF2B5EF4-FFF2-40B4-BE49-F238E27FC236}">
                  <a16:creationId xmlns:a16="http://schemas.microsoft.com/office/drawing/2014/main" id="{7D33EE79-3584-2FC4-7877-339BFC453166}"/>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 name="Google Shape;10496;p65">
              <a:extLst>
                <a:ext uri="{FF2B5EF4-FFF2-40B4-BE49-F238E27FC236}">
                  <a16:creationId xmlns:a16="http://schemas.microsoft.com/office/drawing/2014/main" id="{BE13ED37-0905-D31F-3372-8C7F85CDB84C}"/>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 name="Google Shape;10497;p65">
              <a:extLst>
                <a:ext uri="{FF2B5EF4-FFF2-40B4-BE49-F238E27FC236}">
                  <a16:creationId xmlns:a16="http://schemas.microsoft.com/office/drawing/2014/main" id="{15EADB4B-93C4-E952-2772-451FAE828F00}"/>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 name="Google Shape;10498;p65">
              <a:extLst>
                <a:ext uri="{FF2B5EF4-FFF2-40B4-BE49-F238E27FC236}">
                  <a16:creationId xmlns:a16="http://schemas.microsoft.com/office/drawing/2014/main" id="{2692415C-FB56-6E3D-C818-48350A5BA9CD}"/>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 name="Google Shape;10499;p65">
              <a:extLst>
                <a:ext uri="{FF2B5EF4-FFF2-40B4-BE49-F238E27FC236}">
                  <a16:creationId xmlns:a16="http://schemas.microsoft.com/office/drawing/2014/main" id="{3659A28D-74DE-9EAA-0688-F19380FE149A}"/>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 name="Google Shape;10500;p65">
              <a:extLst>
                <a:ext uri="{FF2B5EF4-FFF2-40B4-BE49-F238E27FC236}">
                  <a16:creationId xmlns:a16="http://schemas.microsoft.com/office/drawing/2014/main" id="{BB36C577-5646-CCF4-2268-8729ED3D7E17}"/>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 name="Google Shape;10501;p65">
              <a:extLst>
                <a:ext uri="{FF2B5EF4-FFF2-40B4-BE49-F238E27FC236}">
                  <a16:creationId xmlns:a16="http://schemas.microsoft.com/office/drawing/2014/main" id="{0F845678-179A-BBA3-39BE-3EB61BF35AB4}"/>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9" name="Google Shape;10502;p65">
              <a:extLst>
                <a:ext uri="{FF2B5EF4-FFF2-40B4-BE49-F238E27FC236}">
                  <a16:creationId xmlns:a16="http://schemas.microsoft.com/office/drawing/2014/main" id="{E265A44A-A2C7-CAD8-8AA0-801D5497FA85}"/>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 name="Google Shape;10503;p65">
              <a:extLst>
                <a:ext uri="{FF2B5EF4-FFF2-40B4-BE49-F238E27FC236}">
                  <a16:creationId xmlns:a16="http://schemas.microsoft.com/office/drawing/2014/main" id="{ADA6FB74-E365-162A-1B86-ACFE20FCC84D}"/>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 name="Google Shape;10504;p65">
              <a:extLst>
                <a:ext uri="{FF2B5EF4-FFF2-40B4-BE49-F238E27FC236}">
                  <a16:creationId xmlns:a16="http://schemas.microsoft.com/office/drawing/2014/main" id="{1E57EEE0-4544-67A2-174C-F575F8894895}"/>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 name="Google Shape;10505;p65">
              <a:extLst>
                <a:ext uri="{FF2B5EF4-FFF2-40B4-BE49-F238E27FC236}">
                  <a16:creationId xmlns:a16="http://schemas.microsoft.com/office/drawing/2014/main" id="{B195CFFE-AEE6-EE8A-3349-D34052DD2E4D}"/>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 name="Google Shape;10506;p65">
              <a:extLst>
                <a:ext uri="{FF2B5EF4-FFF2-40B4-BE49-F238E27FC236}">
                  <a16:creationId xmlns:a16="http://schemas.microsoft.com/office/drawing/2014/main" id="{5D0FEB4D-0117-D31A-0E2B-79E23D4B037D}"/>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 name="Google Shape;10507;p65">
              <a:extLst>
                <a:ext uri="{FF2B5EF4-FFF2-40B4-BE49-F238E27FC236}">
                  <a16:creationId xmlns:a16="http://schemas.microsoft.com/office/drawing/2014/main" id="{EC8C199A-8132-5790-00AB-BDA38F8A3E07}"/>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5" name="Google Shape;10508;p65">
              <a:extLst>
                <a:ext uri="{FF2B5EF4-FFF2-40B4-BE49-F238E27FC236}">
                  <a16:creationId xmlns:a16="http://schemas.microsoft.com/office/drawing/2014/main" id="{CFE58E57-8837-830B-F5D8-5F170C789F1B}"/>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 name="Google Shape;10509;p65">
              <a:extLst>
                <a:ext uri="{FF2B5EF4-FFF2-40B4-BE49-F238E27FC236}">
                  <a16:creationId xmlns:a16="http://schemas.microsoft.com/office/drawing/2014/main" id="{972ACAC0-9001-322F-424E-B6A8E5C7775A}"/>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 name="Google Shape;10510;p65">
              <a:extLst>
                <a:ext uri="{FF2B5EF4-FFF2-40B4-BE49-F238E27FC236}">
                  <a16:creationId xmlns:a16="http://schemas.microsoft.com/office/drawing/2014/main" id="{DD8A3883-8C41-E59F-D8DC-1F8A66DF2960}"/>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 name="Google Shape;10511;p65">
              <a:extLst>
                <a:ext uri="{FF2B5EF4-FFF2-40B4-BE49-F238E27FC236}">
                  <a16:creationId xmlns:a16="http://schemas.microsoft.com/office/drawing/2014/main" id="{E9E15EA0-75E0-A4ED-A97F-4BCB39478A13}"/>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 name="Google Shape;10512;p65">
              <a:extLst>
                <a:ext uri="{FF2B5EF4-FFF2-40B4-BE49-F238E27FC236}">
                  <a16:creationId xmlns:a16="http://schemas.microsoft.com/office/drawing/2014/main" id="{24177D2F-ED4A-6F7D-155B-0000A2B5206C}"/>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 name="Google Shape;10513;p65">
              <a:extLst>
                <a:ext uri="{FF2B5EF4-FFF2-40B4-BE49-F238E27FC236}">
                  <a16:creationId xmlns:a16="http://schemas.microsoft.com/office/drawing/2014/main" id="{8CD1730E-D90D-5BCB-29C3-481A24C7CDF5}"/>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 name="Google Shape;10514;p65">
              <a:extLst>
                <a:ext uri="{FF2B5EF4-FFF2-40B4-BE49-F238E27FC236}">
                  <a16:creationId xmlns:a16="http://schemas.microsoft.com/office/drawing/2014/main" id="{10FAE30A-7AE4-5093-7E51-F7CC0347B00B}"/>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 name="Google Shape;10515;p65">
              <a:extLst>
                <a:ext uri="{FF2B5EF4-FFF2-40B4-BE49-F238E27FC236}">
                  <a16:creationId xmlns:a16="http://schemas.microsoft.com/office/drawing/2014/main" id="{364E5BAD-EBE5-ED4E-F421-FEB2D559A9B3}"/>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 name="Google Shape;10516;p65">
              <a:extLst>
                <a:ext uri="{FF2B5EF4-FFF2-40B4-BE49-F238E27FC236}">
                  <a16:creationId xmlns:a16="http://schemas.microsoft.com/office/drawing/2014/main" id="{BA4C5E59-7880-B5F6-1DC0-AB6EE1547E22}"/>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 name="Google Shape;10517;p65">
              <a:extLst>
                <a:ext uri="{FF2B5EF4-FFF2-40B4-BE49-F238E27FC236}">
                  <a16:creationId xmlns:a16="http://schemas.microsoft.com/office/drawing/2014/main" id="{CB8D95F1-BCAF-9716-FE15-C9409096056B}"/>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 name="Google Shape;10518;p65">
              <a:extLst>
                <a:ext uri="{FF2B5EF4-FFF2-40B4-BE49-F238E27FC236}">
                  <a16:creationId xmlns:a16="http://schemas.microsoft.com/office/drawing/2014/main" id="{1B7FD5B1-2EE2-A6EB-5BF1-9B4955D5D92A}"/>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 name="Google Shape;10519;p65">
              <a:extLst>
                <a:ext uri="{FF2B5EF4-FFF2-40B4-BE49-F238E27FC236}">
                  <a16:creationId xmlns:a16="http://schemas.microsoft.com/office/drawing/2014/main" id="{0F34B757-4C24-75C4-0A9C-295305E48D05}"/>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 name="Google Shape;10520;p65">
              <a:extLst>
                <a:ext uri="{FF2B5EF4-FFF2-40B4-BE49-F238E27FC236}">
                  <a16:creationId xmlns:a16="http://schemas.microsoft.com/office/drawing/2014/main" id="{A42F704B-92E0-1C43-E68F-CFC93CE58D91}"/>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 name="Google Shape;10521;p65">
              <a:extLst>
                <a:ext uri="{FF2B5EF4-FFF2-40B4-BE49-F238E27FC236}">
                  <a16:creationId xmlns:a16="http://schemas.microsoft.com/office/drawing/2014/main" id="{771F9345-A404-71A2-0700-6DC579C02AB6}"/>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 name="Google Shape;10522;p65">
              <a:extLst>
                <a:ext uri="{FF2B5EF4-FFF2-40B4-BE49-F238E27FC236}">
                  <a16:creationId xmlns:a16="http://schemas.microsoft.com/office/drawing/2014/main" id="{C1E28FF1-6515-BC3A-FD1A-54777C97DC78}"/>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 name="Google Shape;10523;p65">
              <a:extLst>
                <a:ext uri="{FF2B5EF4-FFF2-40B4-BE49-F238E27FC236}">
                  <a16:creationId xmlns:a16="http://schemas.microsoft.com/office/drawing/2014/main" id="{7ECBBF08-9ECD-1B4E-F5CC-FF0C12CCC759}"/>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 name="Google Shape;10524;p65">
              <a:extLst>
                <a:ext uri="{FF2B5EF4-FFF2-40B4-BE49-F238E27FC236}">
                  <a16:creationId xmlns:a16="http://schemas.microsoft.com/office/drawing/2014/main" id="{A81B5BF8-F724-6859-8332-F738AD9FEB80}"/>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 name="Google Shape;10525;p65">
              <a:extLst>
                <a:ext uri="{FF2B5EF4-FFF2-40B4-BE49-F238E27FC236}">
                  <a16:creationId xmlns:a16="http://schemas.microsoft.com/office/drawing/2014/main" id="{12B83BB7-AE51-9A6A-E0B2-6B42E6EFFA70}"/>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 name="Google Shape;10526;p65">
              <a:extLst>
                <a:ext uri="{FF2B5EF4-FFF2-40B4-BE49-F238E27FC236}">
                  <a16:creationId xmlns:a16="http://schemas.microsoft.com/office/drawing/2014/main" id="{67063B7D-AF9A-5561-0653-F347E23C7A51}"/>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 name="Google Shape;10527;p65">
              <a:extLst>
                <a:ext uri="{FF2B5EF4-FFF2-40B4-BE49-F238E27FC236}">
                  <a16:creationId xmlns:a16="http://schemas.microsoft.com/office/drawing/2014/main" id="{04B83613-C758-900A-7B0C-7ACD1BF884B7}"/>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 name="Google Shape;10528;p65">
              <a:extLst>
                <a:ext uri="{FF2B5EF4-FFF2-40B4-BE49-F238E27FC236}">
                  <a16:creationId xmlns:a16="http://schemas.microsoft.com/office/drawing/2014/main" id="{BADFD987-543C-5C75-EC0D-3F6F1CCEF063}"/>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 name="Google Shape;10529;p65">
              <a:extLst>
                <a:ext uri="{FF2B5EF4-FFF2-40B4-BE49-F238E27FC236}">
                  <a16:creationId xmlns:a16="http://schemas.microsoft.com/office/drawing/2014/main" id="{34C16E35-2733-EB5A-8C64-422021E570AD}"/>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 name="Google Shape;10530;p65">
              <a:extLst>
                <a:ext uri="{FF2B5EF4-FFF2-40B4-BE49-F238E27FC236}">
                  <a16:creationId xmlns:a16="http://schemas.microsoft.com/office/drawing/2014/main" id="{8A1D540D-6358-D4F0-7732-1AA01A2ABD01}"/>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 name="Google Shape;10531;p65">
              <a:extLst>
                <a:ext uri="{FF2B5EF4-FFF2-40B4-BE49-F238E27FC236}">
                  <a16:creationId xmlns:a16="http://schemas.microsoft.com/office/drawing/2014/main" id="{40CCFA49-436D-136F-AD6D-AFC54C321A5B}"/>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 name="Google Shape;10532;p65">
              <a:extLst>
                <a:ext uri="{FF2B5EF4-FFF2-40B4-BE49-F238E27FC236}">
                  <a16:creationId xmlns:a16="http://schemas.microsoft.com/office/drawing/2014/main" id="{572B5A4F-E37B-8B69-0631-C1F209381204}"/>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 name="Google Shape;10533;p65">
              <a:extLst>
                <a:ext uri="{FF2B5EF4-FFF2-40B4-BE49-F238E27FC236}">
                  <a16:creationId xmlns:a16="http://schemas.microsoft.com/office/drawing/2014/main" id="{922323E9-A436-4404-5449-CB3127F9EA64}"/>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 name="Google Shape;10534;p65">
              <a:extLst>
                <a:ext uri="{FF2B5EF4-FFF2-40B4-BE49-F238E27FC236}">
                  <a16:creationId xmlns:a16="http://schemas.microsoft.com/office/drawing/2014/main" id="{11DD3AB8-C1A4-BF73-935A-92C2FAD35AA8}"/>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 name="Google Shape;10535;p65">
              <a:extLst>
                <a:ext uri="{FF2B5EF4-FFF2-40B4-BE49-F238E27FC236}">
                  <a16:creationId xmlns:a16="http://schemas.microsoft.com/office/drawing/2014/main" id="{69F6A853-4D98-794A-2DD1-2C0249A808D4}"/>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 name="Google Shape;10536;p65">
              <a:extLst>
                <a:ext uri="{FF2B5EF4-FFF2-40B4-BE49-F238E27FC236}">
                  <a16:creationId xmlns:a16="http://schemas.microsoft.com/office/drawing/2014/main" id="{F9873F8E-F3E2-B158-5403-DF91F4B2DCC2}"/>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 name="Google Shape;10537;p65">
              <a:extLst>
                <a:ext uri="{FF2B5EF4-FFF2-40B4-BE49-F238E27FC236}">
                  <a16:creationId xmlns:a16="http://schemas.microsoft.com/office/drawing/2014/main" id="{98B639C8-78F9-C3BB-410A-C73387B3FE48}"/>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 name="Google Shape;10538;p65">
              <a:extLst>
                <a:ext uri="{FF2B5EF4-FFF2-40B4-BE49-F238E27FC236}">
                  <a16:creationId xmlns:a16="http://schemas.microsoft.com/office/drawing/2014/main" id="{993F224C-DC5C-2D08-7CE4-CA903EE9B71C}"/>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 name="Google Shape;10539;p65">
              <a:extLst>
                <a:ext uri="{FF2B5EF4-FFF2-40B4-BE49-F238E27FC236}">
                  <a16:creationId xmlns:a16="http://schemas.microsoft.com/office/drawing/2014/main" id="{8EC81E84-08E2-E685-1159-842774D32B8F}"/>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 name="Google Shape;10540;p65">
              <a:extLst>
                <a:ext uri="{FF2B5EF4-FFF2-40B4-BE49-F238E27FC236}">
                  <a16:creationId xmlns:a16="http://schemas.microsoft.com/office/drawing/2014/main" id="{054DDB6A-02CC-6AB1-150A-3902FB2173BB}"/>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 name="Google Shape;10541;p65">
              <a:extLst>
                <a:ext uri="{FF2B5EF4-FFF2-40B4-BE49-F238E27FC236}">
                  <a16:creationId xmlns:a16="http://schemas.microsoft.com/office/drawing/2014/main" id="{0406FADD-AD56-EA66-48DE-A074EA6537C3}"/>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 name="Google Shape;10542;p65">
              <a:extLst>
                <a:ext uri="{FF2B5EF4-FFF2-40B4-BE49-F238E27FC236}">
                  <a16:creationId xmlns:a16="http://schemas.microsoft.com/office/drawing/2014/main" id="{2CEF7B96-F242-9751-12BF-FFF415E3CE4D}"/>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 name="Google Shape;10543;p65">
              <a:extLst>
                <a:ext uri="{FF2B5EF4-FFF2-40B4-BE49-F238E27FC236}">
                  <a16:creationId xmlns:a16="http://schemas.microsoft.com/office/drawing/2014/main" id="{01CF8DCC-A71B-E353-263C-70B954AB9E3D}"/>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1" name="Google Shape;10544;p65">
              <a:extLst>
                <a:ext uri="{FF2B5EF4-FFF2-40B4-BE49-F238E27FC236}">
                  <a16:creationId xmlns:a16="http://schemas.microsoft.com/office/drawing/2014/main" id="{9D7AB942-CD24-099B-8751-3353372A2B6A}"/>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 name="Google Shape;10545;p65">
              <a:extLst>
                <a:ext uri="{FF2B5EF4-FFF2-40B4-BE49-F238E27FC236}">
                  <a16:creationId xmlns:a16="http://schemas.microsoft.com/office/drawing/2014/main" id="{DA8ADEB7-2E09-B0D4-A4E7-45A4074B7723}"/>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 name="Google Shape;10546;p65">
              <a:extLst>
                <a:ext uri="{FF2B5EF4-FFF2-40B4-BE49-F238E27FC236}">
                  <a16:creationId xmlns:a16="http://schemas.microsoft.com/office/drawing/2014/main" id="{F7FA234C-270B-DE82-CE61-30814B3B2D04}"/>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 name="Google Shape;10547;p65">
              <a:extLst>
                <a:ext uri="{FF2B5EF4-FFF2-40B4-BE49-F238E27FC236}">
                  <a16:creationId xmlns:a16="http://schemas.microsoft.com/office/drawing/2014/main" id="{034E7035-F171-827F-2121-8FDC44493485}"/>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 name="Google Shape;10548;p65">
              <a:extLst>
                <a:ext uri="{FF2B5EF4-FFF2-40B4-BE49-F238E27FC236}">
                  <a16:creationId xmlns:a16="http://schemas.microsoft.com/office/drawing/2014/main" id="{1A213061-6D8B-70CE-7BAF-154E0F272795}"/>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 name="Google Shape;10549;p65">
              <a:extLst>
                <a:ext uri="{FF2B5EF4-FFF2-40B4-BE49-F238E27FC236}">
                  <a16:creationId xmlns:a16="http://schemas.microsoft.com/office/drawing/2014/main" id="{D2E23CDE-8A1B-38AB-F51F-98FC0C401586}"/>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 name="Google Shape;10550;p65">
              <a:extLst>
                <a:ext uri="{FF2B5EF4-FFF2-40B4-BE49-F238E27FC236}">
                  <a16:creationId xmlns:a16="http://schemas.microsoft.com/office/drawing/2014/main" id="{BE2CB685-8617-03BE-7AD4-BDD842268593}"/>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 name="Google Shape;10551;p65">
              <a:extLst>
                <a:ext uri="{FF2B5EF4-FFF2-40B4-BE49-F238E27FC236}">
                  <a16:creationId xmlns:a16="http://schemas.microsoft.com/office/drawing/2014/main" id="{E40910C0-D1A0-115C-05F1-CF4BCB33E388}"/>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 name="Google Shape;10552;p65">
              <a:extLst>
                <a:ext uri="{FF2B5EF4-FFF2-40B4-BE49-F238E27FC236}">
                  <a16:creationId xmlns:a16="http://schemas.microsoft.com/office/drawing/2014/main" id="{17C06615-14B2-DFE1-5A57-6007A97E0FD3}"/>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 name="Google Shape;10553;p65">
              <a:extLst>
                <a:ext uri="{FF2B5EF4-FFF2-40B4-BE49-F238E27FC236}">
                  <a16:creationId xmlns:a16="http://schemas.microsoft.com/office/drawing/2014/main" id="{5D8E2473-31BB-19C2-2452-A0F1DEA022CE}"/>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 name="Google Shape;10554;p65">
              <a:extLst>
                <a:ext uri="{FF2B5EF4-FFF2-40B4-BE49-F238E27FC236}">
                  <a16:creationId xmlns:a16="http://schemas.microsoft.com/office/drawing/2014/main" id="{F4B6E52F-9537-C07B-C3B7-7D5A58484AF0}"/>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 name="Google Shape;10555;p65">
              <a:extLst>
                <a:ext uri="{FF2B5EF4-FFF2-40B4-BE49-F238E27FC236}">
                  <a16:creationId xmlns:a16="http://schemas.microsoft.com/office/drawing/2014/main" id="{6E7B70D2-E7FF-5D29-DAF2-38B0CA27A544}"/>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3" name="Google Shape;10556;p65">
              <a:extLst>
                <a:ext uri="{FF2B5EF4-FFF2-40B4-BE49-F238E27FC236}">
                  <a16:creationId xmlns:a16="http://schemas.microsoft.com/office/drawing/2014/main" id="{7111810F-C64A-51D2-424A-FD37D9FA8771}"/>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4" name="Google Shape;10557;p65">
              <a:extLst>
                <a:ext uri="{FF2B5EF4-FFF2-40B4-BE49-F238E27FC236}">
                  <a16:creationId xmlns:a16="http://schemas.microsoft.com/office/drawing/2014/main" id="{0D99DE47-2A04-BA9A-8C06-80A0F64307BE}"/>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5" name="Google Shape;10558;p65">
              <a:extLst>
                <a:ext uri="{FF2B5EF4-FFF2-40B4-BE49-F238E27FC236}">
                  <a16:creationId xmlns:a16="http://schemas.microsoft.com/office/drawing/2014/main" id="{03EC4865-044D-69A7-BD1F-1A669165544E}"/>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6" name="Google Shape;10559;p65">
              <a:extLst>
                <a:ext uri="{FF2B5EF4-FFF2-40B4-BE49-F238E27FC236}">
                  <a16:creationId xmlns:a16="http://schemas.microsoft.com/office/drawing/2014/main" id="{2E4F103E-195B-393D-1CA0-9053590A588F}"/>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7" name="Google Shape;10560;p65">
              <a:extLst>
                <a:ext uri="{FF2B5EF4-FFF2-40B4-BE49-F238E27FC236}">
                  <a16:creationId xmlns:a16="http://schemas.microsoft.com/office/drawing/2014/main" id="{48564E85-8253-7481-36F8-6D513762CE41}"/>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8" name="Google Shape;10561;p65">
              <a:extLst>
                <a:ext uri="{FF2B5EF4-FFF2-40B4-BE49-F238E27FC236}">
                  <a16:creationId xmlns:a16="http://schemas.microsoft.com/office/drawing/2014/main" id="{2A388D2F-7F74-3B2C-3322-6285E308F228}"/>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9" name="Google Shape;10562;p65">
              <a:extLst>
                <a:ext uri="{FF2B5EF4-FFF2-40B4-BE49-F238E27FC236}">
                  <a16:creationId xmlns:a16="http://schemas.microsoft.com/office/drawing/2014/main" id="{DEEF177A-3AD6-3EDE-9C32-A561B8E18437}"/>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0" name="Google Shape;10563;p65">
              <a:extLst>
                <a:ext uri="{FF2B5EF4-FFF2-40B4-BE49-F238E27FC236}">
                  <a16:creationId xmlns:a16="http://schemas.microsoft.com/office/drawing/2014/main" id="{07ADE198-1951-C679-1806-C17BF4D57A22}"/>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1" name="Google Shape;10564;p65">
              <a:extLst>
                <a:ext uri="{FF2B5EF4-FFF2-40B4-BE49-F238E27FC236}">
                  <a16:creationId xmlns:a16="http://schemas.microsoft.com/office/drawing/2014/main" id="{856ADFD1-B1E2-7050-68E9-AB2FCD38698B}"/>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2" name="Google Shape;10565;p65">
              <a:extLst>
                <a:ext uri="{FF2B5EF4-FFF2-40B4-BE49-F238E27FC236}">
                  <a16:creationId xmlns:a16="http://schemas.microsoft.com/office/drawing/2014/main" id="{87DE0CD4-C456-E5E4-6CA1-93E0A7D06042}"/>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3" name="Google Shape;10566;p65">
              <a:extLst>
                <a:ext uri="{FF2B5EF4-FFF2-40B4-BE49-F238E27FC236}">
                  <a16:creationId xmlns:a16="http://schemas.microsoft.com/office/drawing/2014/main" id="{043A90EA-B834-F48B-F3A0-E6301D71C431}"/>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4" name="Google Shape;10567;p65">
              <a:extLst>
                <a:ext uri="{FF2B5EF4-FFF2-40B4-BE49-F238E27FC236}">
                  <a16:creationId xmlns:a16="http://schemas.microsoft.com/office/drawing/2014/main" id="{8B24ACED-6093-AAB9-4B02-877C7D592D01}"/>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5" name="Google Shape;10568;p65">
              <a:extLst>
                <a:ext uri="{FF2B5EF4-FFF2-40B4-BE49-F238E27FC236}">
                  <a16:creationId xmlns:a16="http://schemas.microsoft.com/office/drawing/2014/main" id="{805BD46B-980A-07E8-1631-B90723D21108}"/>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6" name="Google Shape;10569;p65">
              <a:extLst>
                <a:ext uri="{FF2B5EF4-FFF2-40B4-BE49-F238E27FC236}">
                  <a16:creationId xmlns:a16="http://schemas.microsoft.com/office/drawing/2014/main" id="{7DFEFB30-E700-F818-5EFC-8837E5213744}"/>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7" name="Google Shape;10570;p65">
              <a:extLst>
                <a:ext uri="{FF2B5EF4-FFF2-40B4-BE49-F238E27FC236}">
                  <a16:creationId xmlns:a16="http://schemas.microsoft.com/office/drawing/2014/main" id="{960DB78D-3003-45CC-59E9-AB053AB27383}"/>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8" name="Google Shape;10571;p65">
              <a:extLst>
                <a:ext uri="{FF2B5EF4-FFF2-40B4-BE49-F238E27FC236}">
                  <a16:creationId xmlns:a16="http://schemas.microsoft.com/office/drawing/2014/main" id="{5E76C42B-1981-86D5-9979-6B79E2FA0FAB}"/>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39" name="Google Shape;10572;p65">
              <a:extLst>
                <a:ext uri="{FF2B5EF4-FFF2-40B4-BE49-F238E27FC236}">
                  <a16:creationId xmlns:a16="http://schemas.microsoft.com/office/drawing/2014/main" id="{603F0A64-57C3-00E9-69F7-1F10A11B5716}"/>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0" name="Google Shape;10573;p65">
              <a:extLst>
                <a:ext uri="{FF2B5EF4-FFF2-40B4-BE49-F238E27FC236}">
                  <a16:creationId xmlns:a16="http://schemas.microsoft.com/office/drawing/2014/main" id="{8E4428BE-B624-16D4-87B6-9066D89DD829}"/>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1" name="Google Shape;10574;p65">
              <a:extLst>
                <a:ext uri="{FF2B5EF4-FFF2-40B4-BE49-F238E27FC236}">
                  <a16:creationId xmlns:a16="http://schemas.microsoft.com/office/drawing/2014/main" id="{B4429E4C-5876-5336-7A29-DED30B7E0F0C}"/>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2" name="Google Shape;10575;p65">
              <a:extLst>
                <a:ext uri="{FF2B5EF4-FFF2-40B4-BE49-F238E27FC236}">
                  <a16:creationId xmlns:a16="http://schemas.microsoft.com/office/drawing/2014/main" id="{7DF0AD70-5AA2-5D75-8DA9-2E6077B667F1}"/>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3" name="Google Shape;10576;p65">
              <a:extLst>
                <a:ext uri="{FF2B5EF4-FFF2-40B4-BE49-F238E27FC236}">
                  <a16:creationId xmlns:a16="http://schemas.microsoft.com/office/drawing/2014/main" id="{9F6BCC0D-F3E5-11DB-E2CE-2B97A62B202B}"/>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4" name="Google Shape;10577;p65">
              <a:extLst>
                <a:ext uri="{FF2B5EF4-FFF2-40B4-BE49-F238E27FC236}">
                  <a16:creationId xmlns:a16="http://schemas.microsoft.com/office/drawing/2014/main" id="{DBAF9305-D462-332E-DED8-157EB3EBEA0B}"/>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5" name="Google Shape;10578;p65">
              <a:extLst>
                <a:ext uri="{FF2B5EF4-FFF2-40B4-BE49-F238E27FC236}">
                  <a16:creationId xmlns:a16="http://schemas.microsoft.com/office/drawing/2014/main" id="{F32509C0-A4E6-307E-43DB-2763041275BA}"/>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6" name="Google Shape;10579;p65">
              <a:extLst>
                <a:ext uri="{FF2B5EF4-FFF2-40B4-BE49-F238E27FC236}">
                  <a16:creationId xmlns:a16="http://schemas.microsoft.com/office/drawing/2014/main" id="{FDE18476-1764-4EB6-1A83-FAB5633A13B6}"/>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7" name="Google Shape;10580;p65">
              <a:extLst>
                <a:ext uri="{FF2B5EF4-FFF2-40B4-BE49-F238E27FC236}">
                  <a16:creationId xmlns:a16="http://schemas.microsoft.com/office/drawing/2014/main" id="{B7D015DF-A193-91CA-BE52-0D9F1D41759A}"/>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8" name="Google Shape;10581;p65">
              <a:extLst>
                <a:ext uri="{FF2B5EF4-FFF2-40B4-BE49-F238E27FC236}">
                  <a16:creationId xmlns:a16="http://schemas.microsoft.com/office/drawing/2014/main" id="{47C1956F-2CAC-1136-B8D1-FE1C4567AE48}"/>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49" name="Google Shape;10582;p65">
              <a:extLst>
                <a:ext uri="{FF2B5EF4-FFF2-40B4-BE49-F238E27FC236}">
                  <a16:creationId xmlns:a16="http://schemas.microsoft.com/office/drawing/2014/main" id="{2F1A72C2-3AEE-C6B7-7427-609FFECD1FA4}"/>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0" name="Google Shape;10583;p65">
              <a:extLst>
                <a:ext uri="{FF2B5EF4-FFF2-40B4-BE49-F238E27FC236}">
                  <a16:creationId xmlns:a16="http://schemas.microsoft.com/office/drawing/2014/main" id="{A96B4064-9C90-4331-DDA0-064D52CD05DB}"/>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1" name="Google Shape;10584;p65">
              <a:extLst>
                <a:ext uri="{FF2B5EF4-FFF2-40B4-BE49-F238E27FC236}">
                  <a16:creationId xmlns:a16="http://schemas.microsoft.com/office/drawing/2014/main" id="{4C1FC94E-9386-E7DC-985E-075F358C3AFF}"/>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2" name="Google Shape;10585;p65">
              <a:extLst>
                <a:ext uri="{FF2B5EF4-FFF2-40B4-BE49-F238E27FC236}">
                  <a16:creationId xmlns:a16="http://schemas.microsoft.com/office/drawing/2014/main" id="{4FBE44D9-5433-83DD-A9D2-53061DBAD263}"/>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3" name="Google Shape;10586;p65">
              <a:extLst>
                <a:ext uri="{FF2B5EF4-FFF2-40B4-BE49-F238E27FC236}">
                  <a16:creationId xmlns:a16="http://schemas.microsoft.com/office/drawing/2014/main" id="{6EE63974-6F6B-6F3C-44D8-A1B80CE19B8B}"/>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4" name="Google Shape;10587;p65">
              <a:extLst>
                <a:ext uri="{FF2B5EF4-FFF2-40B4-BE49-F238E27FC236}">
                  <a16:creationId xmlns:a16="http://schemas.microsoft.com/office/drawing/2014/main" id="{B0904C88-81A5-E61F-82C0-185521168F90}"/>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5" name="Google Shape;10588;p65">
              <a:extLst>
                <a:ext uri="{FF2B5EF4-FFF2-40B4-BE49-F238E27FC236}">
                  <a16:creationId xmlns:a16="http://schemas.microsoft.com/office/drawing/2014/main" id="{171E45AF-B637-7E15-B5FA-59E5791F1FE9}"/>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6" name="Google Shape;10589;p65">
              <a:extLst>
                <a:ext uri="{FF2B5EF4-FFF2-40B4-BE49-F238E27FC236}">
                  <a16:creationId xmlns:a16="http://schemas.microsoft.com/office/drawing/2014/main" id="{F8D612EB-7F1C-B997-269C-5E1F2DA4BCF1}"/>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7" name="Google Shape;10590;p65">
              <a:extLst>
                <a:ext uri="{FF2B5EF4-FFF2-40B4-BE49-F238E27FC236}">
                  <a16:creationId xmlns:a16="http://schemas.microsoft.com/office/drawing/2014/main" id="{38C230E9-FEE0-54F1-0C59-AA803429792F}"/>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8" name="Google Shape;10591;p65">
              <a:extLst>
                <a:ext uri="{FF2B5EF4-FFF2-40B4-BE49-F238E27FC236}">
                  <a16:creationId xmlns:a16="http://schemas.microsoft.com/office/drawing/2014/main" id="{6C72F02D-6238-41CA-6AC5-25695EF4F223}"/>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59" name="Google Shape;10592;p65">
              <a:extLst>
                <a:ext uri="{FF2B5EF4-FFF2-40B4-BE49-F238E27FC236}">
                  <a16:creationId xmlns:a16="http://schemas.microsoft.com/office/drawing/2014/main" id="{92059E8A-7FE0-912F-9D82-CD25D30F7E09}"/>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0" name="Google Shape;10593;p65">
              <a:extLst>
                <a:ext uri="{FF2B5EF4-FFF2-40B4-BE49-F238E27FC236}">
                  <a16:creationId xmlns:a16="http://schemas.microsoft.com/office/drawing/2014/main" id="{F2AB19E8-E927-36F5-3EE6-5994624A9DD0}"/>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1" name="Google Shape;10594;p65">
              <a:extLst>
                <a:ext uri="{FF2B5EF4-FFF2-40B4-BE49-F238E27FC236}">
                  <a16:creationId xmlns:a16="http://schemas.microsoft.com/office/drawing/2014/main" id="{7E259E5F-E8F6-E71B-312D-702309DAE917}"/>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2" name="Google Shape;10595;p65">
              <a:extLst>
                <a:ext uri="{FF2B5EF4-FFF2-40B4-BE49-F238E27FC236}">
                  <a16:creationId xmlns:a16="http://schemas.microsoft.com/office/drawing/2014/main" id="{06CD613C-1D27-5962-CFB9-A75D98053D25}"/>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3" name="Google Shape;10596;p65">
              <a:extLst>
                <a:ext uri="{FF2B5EF4-FFF2-40B4-BE49-F238E27FC236}">
                  <a16:creationId xmlns:a16="http://schemas.microsoft.com/office/drawing/2014/main" id="{70DF8C68-D1AC-63BE-E7D9-FFABB067DFB9}"/>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4" name="Google Shape;10597;p65">
              <a:extLst>
                <a:ext uri="{FF2B5EF4-FFF2-40B4-BE49-F238E27FC236}">
                  <a16:creationId xmlns:a16="http://schemas.microsoft.com/office/drawing/2014/main" id="{A73113B6-A260-1D3C-E813-37087F486B88}"/>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5" name="Google Shape;10598;p65">
              <a:extLst>
                <a:ext uri="{FF2B5EF4-FFF2-40B4-BE49-F238E27FC236}">
                  <a16:creationId xmlns:a16="http://schemas.microsoft.com/office/drawing/2014/main" id="{0C3F1A6F-44D1-479A-010F-3D1C798203D2}"/>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6" name="Google Shape;10599;p65">
              <a:extLst>
                <a:ext uri="{FF2B5EF4-FFF2-40B4-BE49-F238E27FC236}">
                  <a16:creationId xmlns:a16="http://schemas.microsoft.com/office/drawing/2014/main" id="{A2D3D4A2-892C-A556-E6F8-EECE9F733B45}"/>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7" name="Google Shape;10600;p65">
              <a:extLst>
                <a:ext uri="{FF2B5EF4-FFF2-40B4-BE49-F238E27FC236}">
                  <a16:creationId xmlns:a16="http://schemas.microsoft.com/office/drawing/2014/main" id="{AC9AAA0E-4CBD-9DE9-3C92-AEB23CBF3084}"/>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8" name="Google Shape;10601;p65">
              <a:extLst>
                <a:ext uri="{FF2B5EF4-FFF2-40B4-BE49-F238E27FC236}">
                  <a16:creationId xmlns:a16="http://schemas.microsoft.com/office/drawing/2014/main" id="{4806720F-CDFF-4928-8A39-36D609097BF3}"/>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69" name="Google Shape;10602;p65">
              <a:extLst>
                <a:ext uri="{FF2B5EF4-FFF2-40B4-BE49-F238E27FC236}">
                  <a16:creationId xmlns:a16="http://schemas.microsoft.com/office/drawing/2014/main" id="{EEC8411D-FC21-697F-F64D-15C30E53A9D6}"/>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0" name="Google Shape;10603;p65">
              <a:extLst>
                <a:ext uri="{FF2B5EF4-FFF2-40B4-BE49-F238E27FC236}">
                  <a16:creationId xmlns:a16="http://schemas.microsoft.com/office/drawing/2014/main" id="{51D305A2-8AEE-22F4-CCD1-3D14266949B6}"/>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1" name="Google Shape;10604;p65">
              <a:extLst>
                <a:ext uri="{FF2B5EF4-FFF2-40B4-BE49-F238E27FC236}">
                  <a16:creationId xmlns:a16="http://schemas.microsoft.com/office/drawing/2014/main" id="{36AEF160-73E9-D555-EA3A-A5688F8F7B18}"/>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2" name="Google Shape;10605;p65">
              <a:extLst>
                <a:ext uri="{FF2B5EF4-FFF2-40B4-BE49-F238E27FC236}">
                  <a16:creationId xmlns:a16="http://schemas.microsoft.com/office/drawing/2014/main" id="{2F739C3A-3865-A1FB-D499-3494124FFDC2}"/>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3" name="Google Shape;10606;p65">
              <a:extLst>
                <a:ext uri="{FF2B5EF4-FFF2-40B4-BE49-F238E27FC236}">
                  <a16:creationId xmlns:a16="http://schemas.microsoft.com/office/drawing/2014/main" id="{EE4AFA05-1A74-750E-E852-73CF7F34C4AC}"/>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4" name="Google Shape;10607;p65">
              <a:extLst>
                <a:ext uri="{FF2B5EF4-FFF2-40B4-BE49-F238E27FC236}">
                  <a16:creationId xmlns:a16="http://schemas.microsoft.com/office/drawing/2014/main" id="{518867DC-9D61-08AF-A334-1BEF23E7CF42}"/>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5" name="Google Shape;10608;p65">
              <a:extLst>
                <a:ext uri="{FF2B5EF4-FFF2-40B4-BE49-F238E27FC236}">
                  <a16:creationId xmlns:a16="http://schemas.microsoft.com/office/drawing/2014/main" id="{3B3580B2-4B8B-3E11-C173-6F82756EA590}"/>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6" name="Google Shape;10609;p65">
              <a:extLst>
                <a:ext uri="{FF2B5EF4-FFF2-40B4-BE49-F238E27FC236}">
                  <a16:creationId xmlns:a16="http://schemas.microsoft.com/office/drawing/2014/main" id="{0A9D2B9A-A4E0-CDEA-65F1-C1E8A059F056}"/>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7" name="Google Shape;10610;p65">
              <a:extLst>
                <a:ext uri="{FF2B5EF4-FFF2-40B4-BE49-F238E27FC236}">
                  <a16:creationId xmlns:a16="http://schemas.microsoft.com/office/drawing/2014/main" id="{ECFF0958-64BF-2A9F-7F1B-A4D2C5236653}"/>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8" name="Google Shape;10611;p65">
              <a:extLst>
                <a:ext uri="{FF2B5EF4-FFF2-40B4-BE49-F238E27FC236}">
                  <a16:creationId xmlns:a16="http://schemas.microsoft.com/office/drawing/2014/main" id="{7E7C457A-2573-FF48-B3D9-D592A43F2A65}"/>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79" name="Google Shape;10612;p65">
              <a:extLst>
                <a:ext uri="{FF2B5EF4-FFF2-40B4-BE49-F238E27FC236}">
                  <a16:creationId xmlns:a16="http://schemas.microsoft.com/office/drawing/2014/main" id="{C0EFE3A9-102B-0990-1615-15C0D00F6B02}"/>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0" name="Google Shape;10613;p65">
              <a:extLst>
                <a:ext uri="{FF2B5EF4-FFF2-40B4-BE49-F238E27FC236}">
                  <a16:creationId xmlns:a16="http://schemas.microsoft.com/office/drawing/2014/main" id="{F75247D8-77E6-0255-F72E-B141BE4A7938}"/>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1" name="Google Shape;10614;p65">
              <a:extLst>
                <a:ext uri="{FF2B5EF4-FFF2-40B4-BE49-F238E27FC236}">
                  <a16:creationId xmlns:a16="http://schemas.microsoft.com/office/drawing/2014/main" id="{11DDCE0A-3C5F-4F73-7D15-21BDA5994BCC}"/>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2" name="Google Shape;10615;p65">
              <a:extLst>
                <a:ext uri="{FF2B5EF4-FFF2-40B4-BE49-F238E27FC236}">
                  <a16:creationId xmlns:a16="http://schemas.microsoft.com/office/drawing/2014/main" id="{3D9EA44D-EF86-02C6-4B53-BBC670A29FAD}"/>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3" name="Google Shape;10616;p65">
              <a:extLst>
                <a:ext uri="{FF2B5EF4-FFF2-40B4-BE49-F238E27FC236}">
                  <a16:creationId xmlns:a16="http://schemas.microsoft.com/office/drawing/2014/main" id="{9165BCA5-0CC9-EBBA-C028-4BD1497A7E9C}"/>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4" name="Google Shape;10617;p65">
              <a:extLst>
                <a:ext uri="{FF2B5EF4-FFF2-40B4-BE49-F238E27FC236}">
                  <a16:creationId xmlns:a16="http://schemas.microsoft.com/office/drawing/2014/main" id="{26713478-2CB9-4DD7-4419-2F48294D27AA}"/>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5" name="Google Shape;10618;p65">
              <a:extLst>
                <a:ext uri="{FF2B5EF4-FFF2-40B4-BE49-F238E27FC236}">
                  <a16:creationId xmlns:a16="http://schemas.microsoft.com/office/drawing/2014/main" id="{B1732A29-A991-E71C-5386-6AC50C2BFBBB}"/>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6" name="Google Shape;10619;p65">
              <a:extLst>
                <a:ext uri="{FF2B5EF4-FFF2-40B4-BE49-F238E27FC236}">
                  <a16:creationId xmlns:a16="http://schemas.microsoft.com/office/drawing/2014/main" id="{790EE0F7-3EFA-E988-5F1F-8C38E4088F21}"/>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7" name="Google Shape;10620;p65">
              <a:extLst>
                <a:ext uri="{FF2B5EF4-FFF2-40B4-BE49-F238E27FC236}">
                  <a16:creationId xmlns:a16="http://schemas.microsoft.com/office/drawing/2014/main" id="{3B54E677-6F58-0CB7-F0A1-48755964489F}"/>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8" name="Google Shape;10621;p65">
              <a:extLst>
                <a:ext uri="{FF2B5EF4-FFF2-40B4-BE49-F238E27FC236}">
                  <a16:creationId xmlns:a16="http://schemas.microsoft.com/office/drawing/2014/main" id="{C6E90634-D051-973C-F1CF-0E1F9CD84E6A}"/>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89" name="Google Shape;10622;p65">
              <a:extLst>
                <a:ext uri="{FF2B5EF4-FFF2-40B4-BE49-F238E27FC236}">
                  <a16:creationId xmlns:a16="http://schemas.microsoft.com/office/drawing/2014/main" id="{F46D852C-868C-4545-BFFE-933F3706850E}"/>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0" name="Google Shape;10623;p65">
              <a:extLst>
                <a:ext uri="{FF2B5EF4-FFF2-40B4-BE49-F238E27FC236}">
                  <a16:creationId xmlns:a16="http://schemas.microsoft.com/office/drawing/2014/main" id="{D9C3AB5D-EAF6-61F8-5AD0-6C026F88120D}"/>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1" name="Google Shape;10624;p65">
              <a:extLst>
                <a:ext uri="{FF2B5EF4-FFF2-40B4-BE49-F238E27FC236}">
                  <a16:creationId xmlns:a16="http://schemas.microsoft.com/office/drawing/2014/main" id="{6557F743-6F37-52D3-E5F6-2277D8BDB01D}"/>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2" name="Google Shape;10625;p65">
              <a:extLst>
                <a:ext uri="{FF2B5EF4-FFF2-40B4-BE49-F238E27FC236}">
                  <a16:creationId xmlns:a16="http://schemas.microsoft.com/office/drawing/2014/main" id="{768F96D3-7A38-24A7-8720-D6B3294AD9F8}"/>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3" name="Google Shape;10626;p65">
              <a:extLst>
                <a:ext uri="{FF2B5EF4-FFF2-40B4-BE49-F238E27FC236}">
                  <a16:creationId xmlns:a16="http://schemas.microsoft.com/office/drawing/2014/main" id="{1913084D-216C-86AF-EE4F-8891B529FB7F}"/>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4" name="Google Shape;10627;p65">
              <a:extLst>
                <a:ext uri="{FF2B5EF4-FFF2-40B4-BE49-F238E27FC236}">
                  <a16:creationId xmlns:a16="http://schemas.microsoft.com/office/drawing/2014/main" id="{9F26BF76-D40D-A6D5-A2D3-670ED0BC938A}"/>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5" name="Google Shape;10628;p65">
              <a:extLst>
                <a:ext uri="{FF2B5EF4-FFF2-40B4-BE49-F238E27FC236}">
                  <a16:creationId xmlns:a16="http://schemas.microsoft.com/office/drawing/2014/main" id="{CCF41DFB-2BB8-A221-F15A-B8E357D02608}"/>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6" name="Google Shape;10629;p65">
              <a:extLst>
                <a:ext uri="{FF2B5EF4-FFF2-40B4-BE49-F238E27FC236}">
                  <a16:creationId xmlns:a16="http://schemas.microsoft.com/office/drawing/2014/main" id="{DCF862BF-A851-4C1E-478B-1579B2440357}"/>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7" name="Google Shape;10630;p65">
              <a:extLst>
                <a:ext uri="{FF2B5EF4-FFF2-40B4-BE49-F238E27FC236}">
                  <a16:creationId xmlns:a16="http://schemas.microsoft.com/office/drawing/2014/main" id="{F69E12B4-950F-4A45-EC0B-BE3DFCA16DC4}"/>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8" name="Google Shape;10631;p65">
              <a:extLst>
                <a:ext uri="{FF2B5EF4-FFF2-40B4-BE49-F238E27FC236}">
                  <a16:creationId xmlns:a16="http://schemas.microsoft.com/office/drawing/2014/main" id="{30829320-D616-398E-DDB8-5624A49E2AAC}"/>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99" name="Google Shape;10632;p65">
              <a:extLst>
                <a:ext uri="{FF2B5EF4-FFF2-40B4-BE49-F238E27FC236}">
                  <a16:creationId xmlns:a16="http://schemas.microsoft.com/office/drawing/2014/main" id="{1A3ED694-1C1F-1B35-2C30-4F4964912355}"/>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0" name="Google Shape;10633;p65">
              <a:extLst>
                <a:ext uri="{FF2B5EF4-FFF2-40B4-BE49-F238E27FC236}">
                  <a16:creationId xmlns:a16="http://schemas.microsoft.com/office/drawing/2014/main" id="{4BAFA36F-332F-F04B-2D9D-01CF8C9AB7B3}"/>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1" name="Google Shape;10634;p65">
              <a:extLst>
                <a:ext uri="{FF2B5EF4-FFF2-40B4-BE49-F238E27FC236}">
                  <a16:creationId xmlns:a16="http://schemas.microsoft.com/office/drawing/2014/main" id="{D98D3F18-61E8-AB3E-A850-C8D0836EEAA9}"/>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2" name="Google Shape;10635;p65">
              <a:extLst>
                <a:ext uri="{FF2B5EF4-FFF2-40B4-BE49-F238E27FC236}">
                  <a16:creationId xmlns:a16="http://schemas.microsoft.com/office/drawing/2014/main" id="{53998D8E-5B08-C1CF-7DF5-2A31483326CC}"/>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3" name="Google Shape;10636;p65">
              <a:extLst>
                <a:ext uri="{FF2B5EF4-FFF2-40B4-BE49-F238E27FC236}">
                  <a16:creationId xmlns:a16="http://schemas.microsoft.com/office/drawing/2014/main" id="{8C1E6996-58E3-5D06-CC69-2B22ADFE2DD8}"/>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4" name="Google Shape;10637;p65">
              <a:extLst>
                <a:ext uri="{FF2B5EF4-FFF2-40B4-BE49-F238E27FC236}">
                  <a16:creationId xmlns:a16="http://schemas.microsoft.com/office/drawing/2014/main" id="{5875F7F1-15FE-869B-B96F-8432B3096EBB}"/>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5" name="Google Shape;10638;p65">
              <a:extLst>
                <a:ext uri="{FF2B5EF4-FFF2-40B4-BE49-F238E27FC236}">
                  <a16:creationId xmlns:a16="http://schemas.microsoft.com/office/drawing/2014/main" id="{56F822F4-FF8F-43DB-E8A4-A09F0CF17C38}"/>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6" name="Google Shape;10639;p65">
              <a:extLst>
                <a:ext uri="{FF2B5EF4-FFF2-40B4-BE49-F238E27FC236}">
                  <a16:creationId xmlns:a16="http://schemas.microsoft.com/office/drawing/2014/main" id="{B6FA08A2-888E-9EB1-E49B-0E7E74183FFB}"/>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7" name="Google Shape;10640;p65">
              <a:extLst>
                <a:ext uri="{FF2B5EF4-FFF2-40B4-BE49-F238E27FC236}">
                  <a16:creationId xmlns:a16="http://schemas.microsoft.com/office/drawing/2014/main" id="{42954ACF-76F4-9578-9755-EFA759B6722A}"/>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8" name="Google Shape;10641;p65">
              <a:extLst>
                <a:ext uri="{FF2B5EF4-FFF2-40B4-BE49-F238E27FC236}">
                  <a16:creationId xmlns:a16="http://schemas.microsoft.com/office/drawing/2014/main" id="{57F8F12A-46EB-EEC2-7079-58D38BF32D7D}"/>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09" name="Google Shape;10642;p65">
              <a:extLst>
                <a:ext uri="{FF2B5EF4-FFF2-40B4-BE49-F238E27FC236}">
                  <a16:creationId xmlns:a16="http://schemas.microsoft.com/office/drawing/2014/main" id="{A124743E-3543-2EB2-B5C3-0B7F5EC21C16}"/>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0" name="Google Shape;10643;p65">
              <a:extLst>
                <a:ext uri="{FF2B5EF4-FFF2-40B4-BE49-F238E27FC236}">
                  <a16:creationId xmlns:a16="http://schemas.microsoft.com/office/drawing/2014/main" id="{7AE0CD1C-8AF1-8A5A-B3A8-7B320B2FFEBD}"/>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1" name="Google Shape;10644;p65">
              <a:extLst>
                <a:ext uri="{FF2B5EF4-FFF2-40B4-BE49-F238E27FC236}">
                  <a16:creationId xmlns:a16="http://schemas.microsoft.com/office/drawing/2014/main" id="{BFEF506A-6B1F-8EBD-E3B0-373CF4B3F93A}"/>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2" name="Google Shape;10645;p65">
              <a:extLst>
                <a:ext uri="{FF2B5EF4-FFF2-40B4-BE49-F238E27FC236}">
                  <a16:creationId xmlns:a16="http://schemas.microsoft.com/office/drawing/2014/main" id="{0624C4D9-6DA7-8D00-AF45-D6F6C31E57D6}"/>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3" name="Google Shape;10646;p65">
              <a:extLst>
                <a:ext uri="{FF2B5EF4-FFF2-40B4-BE49-F238E27FC236}">
                  <a16:creationId xmlns:a16="http://schemas.microsoft.com/office/drawing/2014/main" id="{483A29AE-2039-4255-4A05-D97A587FED6A}"/>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4" name="Google Shape;10647;p65">
              <a:extLst>
                <a:ext uri="{FF2B5EF4-FFF2-40B4-BE49-F238E27FC236}">
                  <a16:creationId xmlns:a16="http://schemas.microsoft.com/office/drawing/2014/main" id="{DAD9CC30-7F0C-3985-6EF1-8144221E26E5}"/>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5" name="Google Shape;10648;p65">
              <a:extLst>
                <a:ext uri="{FF2B5EF4-FFF2-40B4-BE49-F238E27FC236}">
                  <a16:creationId xmlns:a16="http://schemas.microsoft.com/office/drawing/2014/main" id="{AFB63E7A-1ADE-5EE9-B66B-0B46AFB770BB}"/>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6" name="Google Shape;10649;p65">
              <a:extLst>
                <a:ext uri="{FF2B5EF4-FFF2-40B4-BE49-F238E27FC236}">
                  <a16:creationId xmlns:a16="http://schemas.microsoft.com/office/drawing/2014/main" id="{79BB3E24-0E12-D381-8839-AC1AC575F59E}"/>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7" name="Google Shape;10650;p65">
              <a:extLst>
                <a:ext uri="{FF2B5EF4-FFF2-40B4-BE49-F238E27FC236}">
                  <a16:creationId xmlns:a16="http://schemas.microsoft.com/office/drawing/2014/main" id="{BDD8293C-CAE9-D218-8008-EE42697E6D08}"/>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8" name="Google Shape;10651;p65">
              <a:extLst>
                <a:ext uri="{FF2B5EF4-FFF2-40B4-BE49-F238E27FC236}">
                  <a16:creationId xmlns:a16="http://schemas.microsoft.com/office/drawing/2014/main" id="{5872E114-D998-FD4E-C890-65A4383B51A3}"/>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19" name="Google Shape;10652;p65">
              <a:extLst>
                <a:ext uri="{FF2B5EF4-FFF2-40B4-BE49-F238E27FC236}">
                  <a16:creationId xmlns:a16="http://schemas.microsoft.com/office/drawing/2014/main" id="{C09CC2B3-4430-675B-2C10-CEDAB9E57B09}"/>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0" name="Google Shape;10653;p65">
              <a:extLst>
                <a:ext uri="{FF2B5EF4-FFF2-40B4-BE49-F238E27FC236}">
                  <a16:creationId xmlns:a16="http://schemas.microsoft.com/office/drawing/2014/main" id="{EEA6600F-C62F-6C01-CAC0-6D63B6BF16D1}"/>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1" name="Google Shape;10654;p65">
              <a:extLst>
                <a:ext uri="{FF2B5EF4-FFF2-40B4-BE49-F238E27FC236}">
                  <a16:creationId xmlns:a16="http://schemas.microsoft.com/office/drawing/2014/main" id="{67284327-B7A7-E999-8082-12988C6E241A}"/>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2" name="Google Shape;10655;p65">
              <a:extLst>
                <a:ext uri="{FF2B5EF4-FFF2-40B4-BE49-F238E27FC236}">
                  <a16:creationId xmlns:a16="http://schemas.microsoft.com/office/drawing/2014/main" id="{9AE0BF0F-0199-0FCD-3C6A-D2F88FA53EFE}"/>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3" name="Google Shape;10656;p65">
              <a:extLst>
                <a:ext uri="{FF2B5EF4-FFF2-40B4-BE49-F238E27FC236}">
                  <a16:creationId xmlns:a16="http://schemas.microsoft.com/office/drawing/2014/main" id="{329114F2-97B4-34C9-EAFE-88824E5BDAD8}"/>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4" name="Google Shape;10657;p65">
              <a:extLst>
                <a:ext uri="{FF2B5EF4-FFF2-40B4-BE49-F238E27FC236}">
                  <a16:creationId xmlns:a16="http://schemas.microsoft.com/office/drawing/2014/main" id="{1991157E-93DE-51DF-7622-12509F7D556F}"/>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5" name="Google Shape;10658;p65">
              <a:extLst>
                <a:ext uri="{FF2B5EF4-FFF2-40B4-BE49-F238E27FC236}">
                  <a16:creationId xmlns:a16="http://schemas.microsoft.com/office/drawing/2014/main" id="{DC539212-C7C1-1F30-BB41-8168C93750CD}"/>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6" name="Google Shape;10659;p65">
              <a:extLst>
                <a:ext uri="{FF2B5EF4-FFF2-40B4-BE49-F238E27FC236}">
                  <a16:creationId xmlns:a16="http://schemas.microsoft.com/office/drawing/2014/main" id="{D0765693-C87B-FF87-695A-9217A4776655}"/>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7" name="Google Shape;10660;p65">
              <a:extLst>
                <a:ext uri="{FF2B5EF4-FFF2-40B4-BE49-F238E27FC236}">
                  <a16:creationId xmlns:a16="http://schemas.microsoft.com/office/drawing/2014/main" id="{D747EA07-8CC2-44E0-3C9F-4D570CC9C201}"/>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8" name="Google Shape;10661;p65">
              <a:extLst>
                <a:ext uri="{FF2B5EF4-FFF2-40B4-BE49-F238E27FC236}">
                  <a16:creationId xmlns:a16="http://schemas.microsoft.com/office/drawing/2014/main" id="{F8DEEE4C-F023-DB1E-E4DF-68FD0BEEB080}"/>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29" name="Google Shape;10662;p65">
              <a:extLst>
                <a:ext uri="{FF2B5EF4-FFF2-40B4-BE49-F238E27FC236}">
                  <a16:creationId xmlns:a16="http://schemas.microsoft.com/office/drawing/2014/main" id="{432F5D73-76D5-E509-6E2A-6549DDE8660B}"/>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0" name="Google Shape;10663;p65">
              <a:extLst>
                <a:ext uri="{FF2B5EF4-FFF2-40B4-BE49-F238E27FC236}">
                  <a16:creationId xmlns:a16="http://schemas.microsoft.com/office/drawing/2014/main" id="{DA59C92C-77DF-C124-46D8-E96F2E462C36}"/>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1" name="Google Shape;10664;p65">
              <a:extLst>
                <a:ext uri="{FF2B5EF4-FFF2-40B4-BE49-F238E27FC236}">
                  <a16:creationId xmlns:a16="http://schemas.microsoft.com/office/drawing/2014/main" id="{CDAE8B3A-E518-0415-BEA8-6A520C6C0AA4}"/>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2" name="Google Shape;10665;p65">
              <a:extLst>
                <a:ext uri="{FF2B5EF4-FFF2-40B4-BE49-F238E27FC236}">
                  <a16:creationId xmlns:a16="http://schemas.microsoft.com/office/drawing/2014/main" id="{524C4165-55EA-B98D-FE19-4D0E6CC4CB5F}"/>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3" name="Google Shape;10666;p65">
              <a:extLst>
                <a:ext uri="{FF2B5EF4-FFF2-40B4-BE49-F238E27FC236}">
                  <a16:creationId xmlns:a16="http://schemas.microsoft.com/office/drawing/2014/main" id="{7A4912A9-3B82-4AF0-FAFA-D60B5EEE8926}"/>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4" name="Google Shape;10667;p65">
              <a:extLst>
                <a:ext uri="{FF2B5EF4-FFF2-40B4-BE49-F238E27FC236}">
                  <a16:creationId xmlns:a16="http://schemas.microsoft.com/office/drawing/2014/main" id="{7FE47D76-F31C-EAE6-3D52-3C6C4FF43499}"/>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5" name="Google Shape;10668;p65">
              <a:extLst>
                <a:ext uri="{FF2B5EF4-FFF2-40B4-BE49-F238E27FC236}">
                  <a16:creationId xmlns:a16="http://schemas.microsoft.com/office/drawing/2014/main" id="{703C474A-705F-59C5-D29B-537232160DAC}"/>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6" name="Google Shape;10669;p65">
              <a:extLst>
                <a:ext uri="{FF2B5EF4-FFF2-40B4-BE49-F238E27FC236}">
                  <a16:creationId xmlns:a16="http://schemas.microsoft.com/office/drawing/2014/main" id="{6AF8CA24-A5C8-D857-4B60-CC12690C9C29}"/>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7" name="Google Shape;10670;p65">
              <a:extLst>
                <a:ext uri="{FF2B5EF4-FFF2-40B4-BE49-F238E27FC236}">
                  <a16:creationId xmlns:a16="http://schemas.microsoft.com/office/drawing/2014/main" id="{180D36BF-AB46-D2FC-B96F-CC3FD12584F7}"/>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8" name="Google Shape;10671;p65">
              <a:extLst>
                <a:ext uri="{FF2B5EF4-FFF2-40B4-BE49-F238E27FC236}">
                  <a16:creationId xmlns:a16="http://schemas.microsoft.com/office/drawing/2014/main" id="{29069794-38E3-2BC7-B090-C66AB708BAC8}"/>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39" name="Google Shape;10672;p65">
              <a:extLst>
                <a:ext uri="{FF2B5EF4-FFF2-40B4-BE49-F238E27FC236}">
                  <a16:creationId xmlns:a16="http://schemas.microsoft.com/office/drawing/2014/main" id="{324518E4-D718-9871-E6A1-D2C3B0D23FDC}"/>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0" name="Google Shape;10673;p65">
              <a:extLst>
                <a:ext uri="{FF2B5EF4-FFF2-40B4-BE49-F238E27FC236}">
                  <a16:creationId xmlns:a16="http://schemas.microsoft.com/office/drawing/2014/main" id="{81DAF019-7683-7BEB-0200-DDD7ACDEE040}"/>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1" name="Google Shape;10674;p65">
              <a:extLst>
                <a:ext uri="{FF2B5EF4-FFF2-40B4-BE49-F238E27FC236}">
                  <a16:creationId xmlns:a16="http://schemas.microsoft.com/office/drawing/2014/main" id="{AB45C235-C3E5-7767-BF2A-5AFD393D34D0}"/>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2" name="Google Shape;10675;p65">
              <a:extLst>
                <a:ext uri="{FF2B5EF4-FFF2-40B4-BE49-F238E27FC236}">
                  <a16:creationId xmlns:a16="http://schemas.microsoft.com/office/drawing/2014/main" id="{836DFEF7-B5C6-5B87-745C-133AB651E602}"/>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3" name="Google Shape;10676;p65">
              <a:extLst>
                <a:ext uri="{FF2B5EF4-FFF2-40B4-BE49-F238E27FC236}">
                  <a16:creationId xmlns:a16="http://schemas.microsoft.com/office/drawing/2014/main" id="{17500A9A-3036-FD6D-C023-E540AE0C1192}"/>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4" name="Google Shape;10677;p65">
              <a:extLst>
                <a:ext uri="{FF2B5EF4-FFF2-40B4-BE49-F238E27FC236}">
                  <a16:creationId xmlns:a16="http://schemas.microsoft.com/office/drawing/2014/main" id="{6499E2BF-DE04-6CF5-7B6F-5D4BC32C7849}"/>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5" name="Google Shape;10678;p65">
              <a:extLst>
                <a:ext uri="{FF2B5EF4-FFF2-40B4-BE49-F238E27FC236}">
                  <a16:creationId xmlns:a16="http://schemas.microsoft.com/office/drawing/2014/main" id="{6FD00A25-5D4F-1BB6-0716-F0E3A914BDF6}"/>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6" name="Google Shape;10679;p65">
              <a:extLst>
                <a:ext uri="{FF2B5EF4-FFF2-40B4-BE49-F238E27FC236}">
                  <a16:creationId xmlns:a16="http://schemas.microsoft.com/office/drawing/2014/main" id="{9D5B31C1-CD2C-2442-EF91-F0AF8E3E307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7" name="Google Shape;10680;p65">
              <a:extLst>
                <a:ext uri="{FF2B5EF4-FFF2-40B4-BE49-F238E27FC236}">
                  <a16:creationId xmlns:a16="http://schemas.microsoft.com/office/drawing/2014/main" id="{6DA293D3-A48F-A812-8C33-768F44BB8744}"/>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8" name="Google Shape;10681;p65">
              <a:extLst>
                <a:ext uri="{FF2B5EF4-FFF2-40B4-BE49-F238E27FC236}">
                  <a16:creationId xmlns:a16="http://schemas.microsoft.com/office/drawing/2014/main" id="{C26FCC21-BD89-BF70-F9D7-3D21A1920809}"/>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49" name="Google Shape;10682;p65">
              <a:extLst>
                <a:ext uri="{FF2B5EF4-FFF2-40B4-BE49-F238E27FC236}">
                  <a16:creationId xmlns:a16="http://schemas.microsoft.com/office/drawing/2014/main" id="{C757200C-4F1F-D1F5-F59E-65CC8FD5500B}"/>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0" name="Google Shape;10683;p65">
              <a:extLst>
                <a:ext uri="{FF2B5EF4-FFF2-40B4-BE49-F238E27FC236}">
                  <a16:creationId xmlns:a16="http://schemas.microsoft.com/office/drawing/2014/main" id="{7226705A-EBFA-B702-574C-3539417447F1}"/>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1" name="Google Shape;10684;p65">
              <a:extLst>
                <a:ext uri="{FF2B5EF4-FFF2-40B4-BE49-F238E27FC236}">
                  <a16:creationId xmlns:a16="http://schemas.microsoft.com/office/drawing/2014/main" id="{EB7C327A-4EBF-B34E-E355-D70D7F6C0DC0}"/>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2" name="Google Shape;10685;p65">
              <a:extLst>
                <a:ext uri="{FF2B5EF4-FFF2-40B4-BE49-F238E27FC236}">
                  <a16:creationId xmlns:a16="http://schemas.microsoft.com/office/drawing/2014/main" id="{489E98B0-84D9-2E38-CB80-61E8257C41EB}"/>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3" name="Google Shape;10686;p65">
              <a:extLst>
                <a:ext uri="{FF2B5EF4-FFF2-40B4-BE49-F238E27FC236}">
                  <a16:creationId xmlns:a16="http://schemas.microsoft.com/office/drawing/2014/main" id="{592EF300-E852-C3DC-E911-75BB578FA5EF}"/>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4" name="Google Shape;10687;p65">
              <a:extLst>
                <a:ext uri="{FF2B5EF4-FFF2-40B4-BE49-F238E27FC236}">
                  <a16:creationId xmlns:a16="http://schemas.microsoft.com/office/drawing/2014/main" id="{70D3D8A5-6FB9-1B8A-70BB-F783E01C5D21}"/>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5" name="Google Shape;10688;p65">
              <a:extLst>
                <a:ext uri="{FF2B5EF4-FFF2-40B4-BE49-F238E27FC236}">
                  <a16:creationId xmlns:a16="http://schemas.microsoft.com/office/drawing/2014/main" id="{B32965A9-0D96-4EBF-4C5E-C3F37FBEE1BB}"/>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6" name="Google Shape;10689;p65">
              <a:extLst>
                <a:ext uri="{FF2B5EF4-FFF2-40B4-BE49-F238E27FC236}">
                  <a16:creationId xmlns:a16="http://schemas.microsoft.com/office/drawing/2014/main" id="{9EFFFF10-23DC-C89F-978E-07CD412D8DA8}"/>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7" name="Google Shape;10690;p65">
              <a:extLst>
                <a:ext uri="{FF2B5EF4-FFF2-40B4-BE49-F238E27FC236}">
                  <a16:creationId xmlns:a16="http://schemas.microsoft.com/office/drawing/2014/main" id="{4637AE76-3C3A-8C16-8D54-861298D085E7}"/>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8" name="Google Shape;10691;p65">
              <a:extLst>
                <a:ext uri="{FF2B5EF4-FFF2-40B4-BE49-F238E27FC236}">
                  <a16:creationId xmlns:a16="http://schemas.microsoft.com/office/drawing/2014/main" id="{14DE4EA0-8799-7DA7-67B5-7A3259C87FB8}"/>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59" name="Google Shape;10692;p65">
              <a:extLst>
                <a:ext uri="{FF2B5EF4-FFF2-40B4-BE49-F238E27FC236}">
                  <a16:creationId xmlns:a16="http://schemas.microsoft.com/office/drawing/2014/main" id="{491FE9CC-5095-3104-31FD-E159DC150928}"/>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0" name="Google Shape;10693;p65">
              <a:extLst>
                <a:ext uri="{FF2B5EF4-FFF2-40B4-BE49-F238E27FC236}">
                  <a16:creationId xmlns:a16="http://schemas.microsoft.com/office/drawing/2014/main" id="{D2AED613-7BA8-3831-7655-9FA72B43216D}"/>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1" name="Google Shape;10694;p65">
              <a:extLst>
                <a:ext uri="{FF2B5EF4-FFF2-40B4-BE49-F238E27FC236}">
                  <a16:creationId xmlns:a16="http://schemas.microsoft.com/office/drawing/2014/main" id="{5023C68D-C90B-1E3F-C1D6-49D726D14B9E}"/>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2" name="Google Shape;10695;p65">
              <a:extLst>
                <a:ext uri="{FF2B5EF4-FFF2-40B4-BE49-F238E27FC236}">
                  <a16:creationId xmlns:a16="http://schemas.microsoft.com/office/drawing/2014/main" id="{C6DEC30A-3901-5CA2-A493-B0BC1AE0DEB7}"/>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3" name="Google Shape;10696;p65">
              <a:extLst>
                <a:ext uri="{FF2B5EF4-FFF2-40B4-BE49-F238E27FC236}">
                  <a16:creationId xmlns:a16="http://schemas.microsoft.com/office/drawing/2014/main" id="{D8B21842-A76C-3BAD-EFBC-4689A358C4FD}"/>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4" name="Google Shape;10697;p65">
              <a:extLst>
                <a:ext uri="{FF2B5EF4-FFF2-40B4-BE49-F238E27FC236}">
                  <a16:creationId xmlns:a16="http://schemas.microsoft.com/office/drawing/2014/main" id="{E1167F2B-6880-9C02-7100-4973E35E22D6}"/>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5" name="Google Shape;10698;p65">
              <a:extLst>
                <a:ext uri="{FF2B5EF4-FFF2-40B4-BE49-F238E27FC236}">
                  <a16:creationId xmlns:a16="http://schemas.microsoft.com/office/drawing/2014/main" id="{84E28A18-37EE-9495-B094-94B45BBBDB2A}"/>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6" name="Google Shape;10699;p65">
              <a:extLst>
                <a:ext uri="{FF2B5EF4-FFF2-40B4-BE49-F238E27FC236}">
                  <a16:creationId xmlns:a16="http://schemas.microsoft.com/office/drawing/2014/main" id="{A65164AB-9CA0-75D1-2A0D-427A19BF1D29}"/>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7" name="Google Shape;10700;p65">
              <a:extLst>
                <a:ext uri="{FF2B5EF4-FFF2-40B4-BE49-F238E27FC236}">
                  <a16:creationId xmlns:a16="http://schemas.microsoft.com/office/drawing/2014/main" id="{EB1E026D-C5C8-0336-22E4-9CDA08E93116}"/>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8" name="Google Shape;10701;p65">
              <a:extLst>
                <a:ext uri="{FF2B5EF4-FFF2-40B4-BE49-F238E27FC236}">
                  <a16:creationId xmlns:a16="http://schemas.microsoft.com/office/drawing/2014/main" id="{B20FCC54-5740-3B4F-CB3F-07A486AC6E9B}"/>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69" name="Google Shape;10702;p65">
              <a:extLst>
                <a:ext uri="{FF2B5EF4-FFF2-40B4-BE49-F238E27FC236}">
                  <a16:creationId xmlns:a16="http://schemas.microsoft.com/office/drawing/2014/main" id="{C25BE1A2-16D7-3C82-FDC6-0C85B70E2027}"/>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0" name="Google Shape;10703;p65">
              <a:extLst>
                <a:ext uri="{FF2B5EF4-FFF2-40B4-BE49-F238E27FC236}">
                  <a16:creationId xmlns:a16="http://schemas.microsoft.com/office/drawing/2014/main" id="{867D3E39-05D3-004F-5C77-A639980D6A2B}"/>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1" name="Google Shape;10704;p65">
              <a:extLst>
                <a:ext uri="{FF2B5EF4-FFF2-40B4-BE49-F238E27FC236}">
                  <a16:creationId xmlns:a16="http://schemas.microsoft.com/office/drawing/2014/main" id="{D49929A4-1ADE-B1D6-963C-0C926DDEC8F2}"/>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2" name="Google Shape;10705;p65">
              <a:extLst>
                <a:ext uri="{FF2B5EF4-FFF2-40B4-BE49-F238E27FC236}">
                  <a16:creationId xmlns:a16="http://schemas.microsoft.com/office/drawing/2014/main" id="{86AAE8D3-195B-A10D-1DDD-32F7A4F23312}"/>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3" name="Google Shape;10706;p65">
              <a:extLst>
                <a:ext uri="{FF2B5EF4-FFF2-40B4-BE49-F238E27FC236}">
                  <a16:creationId xmlns:a16="http://schemas.microsoft.com/office/drawing/2014/main" id="{92BD2579-2C1C-70C7-9444-A48814471AE3}"/>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4" name="Google Shape;10707;p65">
              <a:extLst>
                <a:ext uri="{FF2B5EF4-FFF2-40B4-BE49-F238E27FC236}">
                  <a16:creationId xmlns:a16="http://schemas.microsoft.com/office/drawing/2014/main" id="{955AAF37-B0BB-76AB-1FC1-5EBD37F2D38B}"/>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5" name="Google Shape;10708;p65">
              <a:extLst>
                <a:ext uri="{FF2B5EF4-FFF2-40B4-BE49-F238E27FC236}">
                  <a16:creationId xmlns:a16="http://schemas.microsoft.com/office/drawing/2014/main" id="{5DEFB881-88DA-7370-FEEC-637ED2E0176B}"/>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6" name="Google Shape;10709;p65">
              <a:extLst>
                <a:ext uri="{FF2B5EF4-FFF2-40B4-BE49-F238E27FC236}">
                  <a16:creationId xmlns:a16="http://schemas.microsoft.com/office/drawing/2014/main" id="{564DC0B3-777D-1C9B-C46F-C6B7A83B1C4B}"/>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7" name="Google Shape;10710;p65">
              <a:extLst>
                <a:ext uri="{FF2B5EF4-FFF2-40B4-BE49-F238E27FC236}">
                  <a16:creationId xmlns:a16="http://schemas.microsoft.com/office/drawing/2014/main" id="{0EA15C76-7F71-AABB-7B3B-43E5E02BBCE3}"/>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8" name="Google Shape;10711;p65">
              <a:extLst>
                <a:ext uri="{FF2B5EF4-FFF2-40B4-BE49-F238E27FC236}">
                  <a16:creationId xmlns:a16="http://schemas.microsoft.com/office/drawing/2014/main" id="{C254AB28-0D70-F386-CFE4-16EB63F03F3E}"/>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79" name="Google Shape;10712;p65">
              <a:extLst>
                <a:ext uri="{FF2B5EF4-FFF2-40B4-BE49-F238E27FC236}">
                  <a16:creationId xmlns:a16="http://schemas.microsoft.com/office/drawing/2014/main" id="{8F6B9956-9D39-17B0-2634-E2461B2F18F0}"/>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0" name="Google Shape;10713;p65">
              <a:extLst>
                <a:ext uri="{FF2B5EF4-FFF2-40B4-BE49-F238E27FC236}">
                  <a16:creationId xmlns:a16="http://schemas.microsoft.com/office/drawing/2014/main" id="{E32A5918-2F0E-C588-C325-5D348804D7C0}"/>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1" name="Google Shape;10714;p65">
              <a:extLst>
                <a:ext uri="{FF2B5EF4-FFF2-40B4-BE49-F238E27FC236}">
                  <a16:creationId xmlns:a16="http://schemas.microsoft.com/office/drawing/2014/main" id="{6D5EC301-5FE4-1660-7072-D091E5E2E18C}"/>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2" name="Google Shape;10715;p65">
              <a:extLst>
                <a:ext uri="{FF2B5EF4-FFF2-40B4-BE49-F238E27FC236}">
                  <a16:creationId xmlns:a16="http://schemas.microsoft.com/office/drawing/2014/main" id="{7AEBF12E-A3D2-98B3-F39A-A1DE2690C5DB}"/>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3" name="Google Shape;10716;p65">
              <a:extLst>
                <a:ext uri="{FF2B5EF4-FFF2-40B4-BE49-F238E27FC236}">
                  <a16:creationId xmlns:a16="http://schemas.microsoft.com/office/drawing/2014/main" id="{D89D25F1-D478-060A-B87D-0D39BCA271E3}"/>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4" name="Google Shape;10717;p65">
              <a:extLst>
                <a:ext uri="{FF2B5EF4-FFF2-40B4-BE49-F238E27FC236}">
                  <a16:creationId xmlns:a16="http://schemas.microsoft.com/office/drawing/2014/main" id="{B5A413AD-7FED-0D61-B380-5AAD730047C5}"/>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5" name="Google Shape;10718;p65">
              <a:extLst>
                <a:ext uri="{FF2B5EF4-FFF2-40B4-BE49-F238E27FC236}">
                  <a16:creationId xmlns:a16="http://schemas.microsoft.com/office/drawing/2014/main" id="{2588C281-893E-C4CF-E2A8-CEBD8EE53D02}"/>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6" name="Google Shape;10719;p65">
              <a:extLst>
                <a:ext uri="{FF2B5EF4-FFF2-40B4-BE49-F238E27FC236}">
                  <a16:creationId xmlns:a16="http://schemas.microsoft.com/office/drawing/2014/main" id="{05A6CF9C-08A5-513A-006D-D745FE7C7DEE}"/>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7" name="Google Shape;10720;p65">
              <a:extLst>
                <a:ext uri="{FF2B5EF4-FFF2-40B4-BE49-F238E27FC236}">
                  <a16:creationId xmlns:a16="http://schemas.microsoft.com/office/drawing/2014/main" id="{6ECC0993-65B0-5415-66F4-F243515E5F3F}"/>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8" name="Google Shape;10721;p65">
              <a:extLst>
                <a:ext uri="{FF2B5EF4-FFF2-40B4-BE49-F238E27FC236}">
                  <a16:creationId xmlns:a16="http://schemas.microsoft.com/office/drawing/2014/main" id="{5A19079E-B78A-B1D3-8BEC-7145388DFAD6}"/>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89" name="Google Shape;10722;p65">
              <a:extLst>
                <a:ext uri="{FF2B5EF4-FFF2-40B4-BE49-F238E27FC236}">
                  <a16:creationId xmlns:a16="http://schemas.microsoft.com/office/drawing/2014/main" id="{89EFDEEE-B1E7-DE9D-42B3-677938BA5E93}"/>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0" name="Google Shape;10723;p65">
              <a:extLst>
                <a:ext uri="{FF2B5EF4-FFF2-40B4-BE49-F238E27FC236}">
                  <a16:creationId xmlns:a16="http://schemas.microsoft.com/office/drawing/2014/main" id="{063415A9-FF24-754E-A98D-4E46711DE50D}"/>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1" name="Google Shape;10724;p65">
              <a:extLst>
                <a:ext uri="{FF2B5EF4-FFF2-40B4-BE49-F238E27FC236}">
                  <a16:creationId xmlns:a16="http://schemas.microsoft.com/office/drawing/2014/main" id="{71CE5878-8A82-3C30-2150-24315A2F87FB}"/>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2" name="Google Shape;10725;p65">
              <a:extLst>
                <a:ext uri="{FF2B5EF4-FFF2-40B4-BE49-F238E27FC236}">
                  <a16:creationId xmlns:a16="http://schemas.microsoft.com/office/drawing/2014/main" id="{5E4E48CE-55A2-90A5-C1F0-F3320B4A031B}"/>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3" name="Google Shape;10726;p65">
              <a:extLst>
                <a:ext uri="{FF2B5EF4-FFF2-40B4-BE49-F238E27FC236}">
                  <a16:creationId xmlns:a16="http://schemas.microsoft.com/office/drawing/2014/main" id="{28C2B7C7-03A8-0BD6-C367-9E08976D2EE0}"/>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4" name="Google Shape;10727;p65">
              <a:extLst>
                <a:ext uri="{FF2B5EF4-FFF2-40B4-BE49-F238E27FC236}">
                  <a16:creationId xmlns:a16="http://schemas.microsoft.com/office/drawing/2014/main" id="{9DC4AEE5-D2C4-6273-D4EA-D8072B5960FA}"/>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5" name="Google Shape;10728;p65">
              <a:extLst>
                <a:ext uri="{FF2B5EF4-FFF2-40B4-BE49-F238E27FC236}">
                  <a16:creationId xmlns:a16="http://schemas.microsoft.com/office/drawing/2014/main" id="{827ECC80-CE35-E299-BC85-9F25D08BA2BE}"/>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6" name="Google Shape;10729;p65">
              <a:extLst>
                <a:ext uri="{FF2B5EF4-FFF2-40B4-BE49-F238E27FC236}">
                  <a16:creationId xmlns:a16="http://schemas.microsoft.com/office/drawing/2014/main" id="{7DE6AD66-2C0C-C4EE-5459-7513EF40A13C}"/>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7" name="Google Shape;10730;p65">
              <a:extLst>
                <a:ext uri="{FF2B5EF4-FFF2-40B4-BE49-F238E27FC236}">
                  <a16:creationId xmlns:a16="http://schemas.microsoft.com/office/drawing/2014/main" id="{B0A90397-DCEB-A9B3-300F-C5C0DFD63E71}"/>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8" name="Google Shape;10731;p65">
              <a:extLst>
                <a:ext uri="{FF2B5EF4-FFF2-40B4-BE49-F238E27FC236}">
                  <a16:creationId xmlns:a16="http://schemas.microsoft.com/office/drawing/2014/main" id="{37EB4715-430D-0D1B-0790-DA18A4F6302E}"/>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599" name="Google Shape;10732;p65">
              <a:extLst>
                <a:ext uri="{FF2B5EF4-FFF2-40B4-BE49-F238E27FC236}">
                  <a16:creationId xmlns:a16="http://schemas.microsoft.com/office/drawing/2014/main" id="{0F8760AC-5E28-8865-082A-0FF50549D056}"/>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0" name="Google Shape;10733;p65">
              <a:extLst>
                <a:ext uri="{FF2B5EF4-FFF2-40B4-BE49-F238E27FC236}">
                  <a16:creationId xmlns:a16="http://schemas.microsoft.com/office/drawing/2014/main" id="{20164E7F-D62B-5A58-4F58-FC57B01E27C0}"/>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1" name="Google Shape;10734;p65">
              <a:extLst>
                <a:ext uri="{FF2B5EF4-FFF2-40B4-BE49-F238E27FC236}">
                  <a16:creationId xmlns:a16="http://schemas.microsoft.com/office/drawing/2014/main" id="{01E9DDF2-03B1-0899-25A0-FCC71A22BA40}"/>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2" name="Google Shape;10735;p65">
              <a:extLst>
                <a:ext uri="{FF2B5EF4-FFF2-40B4-BE49-F238E27FC236}">
                  <a16:creationId xmlns:a16="http://schemas.microsoft.com/office/drawing/2014/main" id="{BBF37AEE-D1DE-4D3D-27E5-187FB615A5CE}"/>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3" name="Google Shape;10736;p65">
              <a:extLst>
                <a:ext uri="{FF2B5EF4-FFF2-40B4-BE49-F238E27FC236}">
                  <a16:creationId xmlns:a16="http://schemas.microsoft.com/office/drawing/2014/main" id="{6E0DE217-3EA4-41CB-64CC-A8F1C12266D0}"/>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4" name="Google Shape;10737;p65">
              <a:extLst>
                <a:ext uri="{FF2B5EF4-FFF2-40B4-BE49-F238E27FC236}">
                  <a16:creationId xmlns:a16="http://schemas.microsoft.com/office/drawing/2014/main" id="{54FDC483-598F-7F5C-6DBB-8B9EEF160CE3}"/>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5" name="Google Shape;10738;p65">
              <a:extLst>
                <a:ext uri="{FF2B5EF4-FFF2-40B4-BE49-F238E27FC236}">
                  <a16:creationId xmlns:a16="http://schemas.microsoft.com/office/drawing/2014/main" id="{ED7A0517-E051-1D46-0E7B-69804F236B1F}"/>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6" name="Google Shape;10739;p65">
              <a:extLst>
                <a:ext uri="{FF2B5EF4-FFF2-40B4-BE49-F238E27FC236}">
                  <a16:creationId xmlns:a16="http://schemas.microsoft.com/office/drawing/2014/main" id="{BD25A7CB-8AF5-C971-4F9F-CF0BBC33C147}"/>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7" name="Google Shape;10740;p65">
              <a:extLst>
                <a:ext uri="{FF2B5EF4-FFF2-40B4-BE49-F238E27FC236}">
                  <a16:creationId xmlns:a16="http://schemas.microsoft.com/office/drawing/2014/main" id="{7A9DCF28-4C49-62AE-D7F0-3265615229EA}"/>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8" name="Google Shape;10741;p65">
              <a:extLst>
                <a:ext uri="{FF2B5EF4-FFF2-40B4-BE49-F238E27FC236}">
                  <a16:creationId xmlns:a16="http://schemas.microsoft.com/office/drawing/2014/main" id="{BD184384-6763-C90A-52ED-ABFFDD8C3347}"/>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09" name="Google Shape;10742;p65">
              <a:extLst>
                <a:ext uri="{FF2B5EF4-FFF2-40B4-BE49-F238E27FC236}">
                  <a16:creationId xmlns:a16="http://schemas.microsoft.com/office/drawing/2014/main" id="{9C76F2D2-2EC6-7C05-BB73-0478098B4977}"/>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0" name="Google Shape;10743;p65">
              <a:extLst>
                <a:ext uri="{FF2B5EF4-FFF2-40B4-BE49-F238E27FC236}">
                  <a16:creationId xmlns:a16="http://schemas.microsoft.com/office/drawing/2014/main" id="{9322518D-1DDF-6548-FFFF-13F4F5A059EA}"/>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1" name="Google Shape;10744;p65">
              <a:extLst>
                <a:ext uri="{FF2B5EF4-FFF2-40B4-BE49-F238E27FC236}">
                  <a16:creationId xmlns:a16="http://schemas.microsoft.com/office/drawing/2014/main" id="{A65351AE-FF1B-18B4-17B1-398916BDF23B}"/>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2" name="Google Shape;10745;p65">
              <a:extLst>
                <a:ext uri="{FF2B5EF4-FFF2-40B4-BE49-F238E27FC236}">
                  <a16:creationId xmlns:a16="http://schemas.microsoft.com/office/drawing/2014/main" id="{3489BA4E-0A9A-0834-87DB-64BEB591FD1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3" name="Google Shape;10746;p65">
              <a:extLst>
                <a:ext uri="{FF2B5EF4-FFF2-40B4-BE49-F238E27FC236}">
                  <a16:creationId xmlns:a16="http://schemas.microsoft.com/office/drawing/2014/main" id="{BEC3EE72-21B4-4E18-C914-70E21A77A0F7}"/>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4" name="Google Shape;10747;p65">
              <a:extLst>
                <a:ext uri="{FF2B5EF4-FFF2-40B4-BE49-F238E27FC236}">
                  <a16:creationId xmlns:a16="http://schemas.microsoft.com/office/drawing/2014/main" id="{69390784-5AFB-A9E1-866E-E8971ABEBAF3}"/>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5" name="Google Shape;10748;p65">
              <a:extLst>
                <a:ext uri="{FF2B5EF4-FFF2-40B4-BE49-F238E27FC236}">
                  <a16:creationId xmlns:a16="http://schemas.microsoft.com/office/drawing/2014/main" id="{F00E92D4-18C0-13FD-DD3D-F9E5AE847B24}"/>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6" name="Google Shape;10749;p65">
              <a:extLst>
                <a:ext uri="{FF2B5EF4-FFF2-40B4-BE49-F238E27FC236}">
                  <a16:creationId xmlns:a16="http://schemas.microsoft.com/office/drawing/2014/main" id="{90091D66-DD93-2F51-EA29-7C4488ED7C88}"/>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7" name="Google Shape;10750;p65">
              <a:extLst>
                <a:ext uri="{FF2B5EF4-FFF2-40B4-BE49-F238E27FC236}">
                  <a16:creationId xmlns:a16="http://schemas.microsoft.com/office/drawing/2014/main" id="{F1DAFBAE-5603-B12C-6EB7-BF01B04A5185}"/>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8" name="Google Shape;10751;p65">
              <a:extLst>
                <a:ext uri="{FF2B5EF4-FFF2-40B4-BE49-F238E27FC236}">
                  <a16:creationId xmlns:a16="http://schemas.microsoft.com/office/drawing/2014/main" id="{48B8C1AA-B6AC-8C13-69F8-021647457625}"/>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19" name="Google Shape;10752;p65">
              <a:extLst>
                <a:ext uri="{FF2B5EF4-FFF2-40B4-BE49-F238E27FC236}">
                  <a16:creationId xmlns:a16="http://schemas.microsoft.com/office/drawing/2014/main" id="{60C0E16B-7322-53DF-8FC1-3FC608514E83}"/>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0" name="Google Shape;10753;p65">
              <a:extLst>
                <a:ext uri="{FF2B5EF4-FFF2-40B4-BE49-F238E27FC236}">
                  <a16:creationId xmlns:a16="http://schemas.microsoft.com/office/drawing/2014/main" id="{0E8A0D0B-86B1-DA59-D6EE-2EBF18EF210C}"/>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1" name="Google Shape;10754;p65">
              <a:extLst>
                <a:ext uri="{FF2B5EF4-FFF2-40B4-BE49-F238E27FC236}">
                  <a16:creationId xmlns:a16="http://schemas.microsoft.com/office/drawing/2014/main" id="{1BAC0392-9999-192C-6C99-B2385CCEC5C5}"/>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2" name="Google Shape;10755;p65">
              <a:extLst>
                <a:ext uri="{FF2B5EF4-FFF2-40B4-BE49-F238E27FC236}">
                  <a16:creationId xmlns:a16="http://schemas.microsoft.com/office/drawing/2014/main" id="{8C7F9544-2D1D-DB81-E1A7-8251E048EABA}"/>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3" name="Google Shape;10756;p65">
              <a:extLst>
                <a:ext uri="{FF2B5EF4-FFF2-40B4-BE49-F238E27FC236}">
                  <a16:creationId xmlns:a16="http://schemas.microsoft.com/office/drawing/2014/main" id="{F72A9DFD-B48C-9819-2E26-63332A4B91E4}"/>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4" name="Google Shape;10757;p65">
              <a:extLst>
                <a:ext uri="{FF2B5EF4-FFF2-40B4-BE49-F238E27FC236}">
                  <a16:creationId xmlns:a16="http://schemas.microsoft.com/office/drawing/2014/main" id="{9B723BEF-DB86-14C9-46F5-FE6C2B4AFD34}"/>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5" name="Google Shape;10758;p65">
              <a:extLst>
                <a:ext uri="{FF2B5EF4-FFF2-40B4-BE49-F238E27FC236}">
                  <a16:creationId xmlns:a16="http://schemas.microsoft.com/office/drawing/2014/main" id="{4CDB6B4A-4E6A-4116-889C-D85D560D9733}"/>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6" name="Google Shape;10759;p65">
              <a:extLst>
                <a:ext uri="{FF2B5EF4-FFF2-40B4-BE49-F238E27FC236}">
                  <a16:creationId xmlns:a16="http://schemas.microsoft.com/office/drawing/2014/main" id="{A53FE4D7-2C39-DDDB-27BA-070AF97BEC52}"/>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7" name="Google Shape;10760;p65">
              <a:extLst>
                <a:ext uri="{FF2B5EF4-FFF2-40B4-BE49-F238E27FC236}">
                  <a16:creationId xmlns:a16="http://schemas.microsoft.com/office/drawing/2014/main" id="{A50B15B5-3208-177A-437C-3BA806AAFF3B}"/>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8" name="Google Shape;10761;p65">
              <a:extLst>
                <a:ext uri="{FF2B5EF4-FFF2-40B4-BE49-F238E27FC236}">
                  <a16:creationId xmlns:a16="http://schemas.microsoft.com/office/drawing/2014/main" id="{7122277F-66E1-5EE0-A964-5E7B1FE0ABF6}"/>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29" name="Google Shape;10762;p65">
              <a:extLst>
                <a:ext uri="{FF2B5EF4-FFF2-40B4-BE49-F238E27FC236}">
                  <a16:creationId xmlns:a16="http://schemas.microsoft.com/office/drawing/2014/main" id="{D6E4F1DF-8486-DF0D-A11D-DC27562194B1}"/>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0" name="Google Shape;10763;p65">
              <a:extLst>
                <a:ext uri="{FF2B5EF4-FFF2-40B4-BE49-F238E27FC236}">
                  <a16:creationId xmlns:a16="http://schemas.microsoft.com/office/drawing/2014/main" id="{7F980BF9-88E5-8E34-34BA-8A8498A1D570}"/>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1" name="Google Shape;10764;p65">
              <a:extLst>
                <a:ext uri="{FF2B5EF4-FFF2-40B4-BE49-F238E27FC236}">
                  <a16:creationId xmlns:a16="http://schemas.microsoft.com/office/drawing/2014/main" id="{803A69BA-3C75-94A7-D87E-04D559F41822}"/>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2" name="Google Shape;10765;p65">
              <a:extLst>
                <a:ext uri="{FF2B5EF4-FFF2-40B4-BE49-F238E27FC236}">
                  <a16:creationId xmlns:a16="http://schemas.microsoft.com/office/drawing/2014/main" id="{600D3A43-AFE9-6807-76D6-B18691C8B5C1}"/>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3" name="Google Shape;10766;p65">
              <a:extLst>
                <a:ext uri="{FF2B5EF4-FFF2-40B4-BE49-F238E27FC236}">
                  <a16:creationId xmlns:a16="http://schemas.microsoft.com/office/drawing/2014/main" id="{2F0ADAD3-3A5E-C1E7-C482-655E09E565A1}"/>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4" name="Google Shape;10767;p65">
              <a:extLst>
                <a:ext uri="{FF2B5EF4-FFF2-40B4-BE49-F238E27FC236}">
                  <a16:creationId xmlns:a16="http://schemas.microsoft.com/office/drawing/2014/main" id="{41070438-D248-D7C9-8626-CF4422CBEA81}"/>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5" name="Google Shape;10768;p65">
              <a:extLst>
                <a:ext uri="{FF2B5EF4-FFF2-40B4-BE49-F238E27FC236}">
                  <a16:creationId xmlns:a16="http://schemas.microsoft.com/office/drawing/2014/main" id="{2B44B46D-E213-2618-52F7-F42887522C1B}"/>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6" name="Google Shape;10769;p65">
              <a:extLst>
                <a:ext uri="{FF2B5EF4-FFF2-40B4-BE49-F238E27FC236}">
                  <a16:creationId xmlns:a16="http://schemas.microsoft.com/office/drawing/2014/main" id="{F8D692AA-428F-C357-CD6C-C9434EB939B9}"/>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7" name="Google Shape;10770;p65">
              <a:extLst>
                <a:ext uri="{FF2B5EF4-FFF2-40B4-BE49-F238E27FC236}">
                  <a16:creationId xmlns:a16="http://schemas.microsoft.com/office/drawing/2014/main" id="{4608B79D-5A49-679F-73C6-C4CDBE7771AD}"/>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8" name="Google Shape;10771;p65">
              <a:extLst>
                <a:ext uri="{FF2B5EF4-FFF2-40B4-BE49-F238E27FC236}">
                  <a16:creationId xmlns:a16="http://schemas.microsoft.com/office/drawing/2014/main" id="{647C86BB-B864-A99A-3247-6CFDC3D60E7E}"/>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39" name="Google Shape;10772;p65">
              <a:extLst>
                <a:ext uri="{FF2B5EF4-FFF2-40B4-BE49-F238E27FC236}">
                  <a16:creationId xmlns:a16="http://schemas.microsoft.com/office/drawing/2014/main" id="{A6311CCC-3811-02D7-D357-9C94E7ABE456}"/>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0" name="Google Shape;10773;p65">
              <a:extLst>
                <a:ext uri="{FF2B5EF4-FFF2-40B4-BE49-F238E27FC236}">
                  <a16:creationId xmlns:a16="http://schemas.microsoft.com/office/drawing/2014/main" id="{8FED576F-7DFB-860F-7FCB-32BE2776F125}"/>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1" name="Google Shape;10774;p65">
              <a:extLst>
                <a:ext uri="{FF2B5EF4-FFF2-40B4-BE49-F238E27FC236}">
                  <a16:creationId xmlns:a16="http://schemas.microsoft.com/office/drawing/2014/main" id="{7689946D-DED0-A624-B19E-B4BD8A774B47}"/>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2" name="Google Shape;10775;p65">
              <a:extLst>
                <a:ext uri="{FF2B5EF4-FFF2-40B4-BE49-F238E27FC236}">
                  <a16:creationId xmlns:a16="http://schemas.microsoft.com/office/drawing/2014/main" id="{DE79484F-8465-30FB-1852-453CB43A473F}"/>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3" name="Google Shape;10776;p65">
              <a:extLst>
                <a:ext uri="{FF2B5EF4-FFF2-40B4-BE49-F238E27FC236}">
                  <a16:creationId xmlns:a16="http://schemas.microsoft.com/office/drawing/2014/main" id="{41F003ED-364C-AFB2-D92A-3328A5BC6227}"/>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4" name="Google Shape;10777;p65">
              <a:extLst>
                <a:ext uri="{FF2B5EF4-FFF2-40B4-BE49-F238E27FC236}">
                  <a16:creationId xmlns:a16="http://schemas.microsoft.com/office/drawing/2014/main" id="{04902189-27B1-B2FB-ADC9-760C98066349}"/>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5" name="Google Shape;10778;p65">
              <a:extLst>
                <a:ext uri="{FF2B5EF4-FFF2-40B4-BE49-F238E27FC236}">
                  <a16:creationId xmlns:a16="http://schemas.microsoft.com/office/drawing/2014/main" id="{835A66B9-A7DB-DD93-E11E-6B800C25F56D}"/>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6" name="Google Shape;10779;p65">
              <a:extLst>
                <a:ext uri="{FF2B5EF4-FFF2-40B4-BE49-F238E27FC236}">
                  <a16:creationId xmlns:a16="http://schemas.microsoft.com/office/drawing/2014/main" id="{88F8C24F-B2B2-C870-DEE0-1B2220897EEC}"/>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7" name="Google Shape;10780;p65">
              <a:extLst>
                <a:ext uri="{FF2B5EF4-FFF2-40B4-BE49-F238E27FC236}">
                  <a16:creationId xmlns:a16="http://schemas.microsoft.com/office/drawing/2014/main" id="{F44FD59F-1D71-B237-DB27-76AB1BDB27A6}"/>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8" name="Google Shape;10781;p65">
              <a:extLst>
                <a:ext uri="{FF2B5EF4-FFF2-40B4-BE49-F238E27FC236}">
                  <a16:creationId xmlns:a16="http://schemas.microsoft.com/office/drawing/2014/main" id="{8FFD66DB-5D71-6560-76C8-0E6D1C7E0D6A}"/>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49" name="Google Shape;10782;p65">
              <a:extLst>
                <a:ext uri="{FF2B5EF4-FFF2-40B4-BE49-F238E27FC236}">
                  <a16:creationId xmlns:a16="http://schemas.microsoft.com/office/drawing/2014/main" id="{375B4A96-4F43-251E-1374-AB57878D6B27}"/>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0" name="Google Shape;10783;p65">
              <a:extLst>
                <a:ext uri="{FF2B5EF4-FFF2-40B4-BE49-F238E27FC236}">
                  <a16:creationId xmlns:a16="http://schemas.microsoft.com/office/drawing/2014/main" id="{1ABE9C50-8183-C5CB-3BE6-5952BC9B2DC3}"/>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1" name="Google Shape;10784;p65">
              <a:extLst>
                <a:ext uri="{FF2B5EF4-FFF2-40B4-BE49-F238E27FC236}">
                  <a16:creationId xmlns:a16="http://schemas.microsoft.com/office/drawing/2014/main" id="{8519D976-FB47-B5AE-EF38-07801DCC2A98}"/>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2" name="Google Shape;10785;p65">
              <a:extLst>
                <a:ext uri="{FF2B5EF4-FFF2-40B4-BE49-F238E27FC236}">
                  <a16:creationId xmlns:a16="http://schemas.microsoft.com/office/drawing/2014/main" id="{BF03079A-6021-BA45-CE9B-FA5E0D76E214}"/>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3" name="Google Shape;10786;p65">
              <a:extLst>
                <a:ext uri="{FF2B5EF4-FFF2-40B4-BE49-F238E27FC236}">
                  <a16:creationId xmlns:a16="http://schemas.microsoft.com/office/drawing/2014/main" id="{76C47A85-DE82-F946-490F-93CB130771FF}"/>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4" name="Google Shape;10787;p65">
              <a:extLst>
                <a:ext uri="{FF2B5EF4-FFF2-40B4-BE49-F238E27FC236}">
                  <a16:creationId xmlns:a16="http://schemas.microsoft.com/office/drawing/2014/main" id="{46CC0CBF-8010-41AF-2A43-88035D15EC8D}"/>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5" name="Google Shape;10788;p65">
              <a:extLst>
                <a:ext uri="{FF2B5EF4-FFF2-40B4-BE49-F238E27FC236}">
                  <a16:creationId xmlns:a16="http://schemas.microsoft.com/office/drawing/2014/main" id="{C5BCCD95-F1E6-A517-4DE1-5E4932648898}"/>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6" name="Google Shape;10789;p65">
              <a:extLst>
                <a:ext uri="{FF2B5EF4-FFF2-40B4-BE49-F238E27FC236}">
                  <a16:creationId xmlns:a16="http://schemas.microsoft.com/office/drawing/2014/main" id="{4A4111ED-57CA-9F28-25F6-73CD595C5DCC}"/>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7" name="Google Shape;10790;p65">
              <a:extLst>
                <a:ext uri="{FF2B5EF4-FFF2-40B4-BE49-F238E27FC236}">
                  <a16:creationId xmlns:a16="http://schemas.microsoft.com/office/drawing/2014/main" id="{5E80DF04-4849-9896-2FF9-BD3FBECFDA2A}"/>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8" name="Google Shape;10791;p65">
              <a:extLst>
                <a:ext uri="{FF2B5EF4-FFF2-40B4-BE49-F238E27FC236}">
                  <a16:creationId xmlns:a16="http://schemas.microsoft.com/office/drawing/2014/main" id="{BD7717AE-9F53-D1BA-508B-3882694CC927}"/>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59" name="Google Shape;10792;p65">
              <a:extLst>
                <a:ext uri="{FF2B5EF4-FFF2-40B4-BE49-F238E27FC236}">
                  <a16:creationId xmlns:a16="http://schemas.microsoft.com/office/drawing/2014/main" id="{279461E2-CEA1-AFCF-E80F-934EB7FD2585}"/>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0" name="Google Shape;10793;p65">
              <a:extLst>
                <a:ext uri="{FF2B5EF4-FFF2-40B4-BE49-F238E27FC236}">
                  <a16:creationId xmlns:a16="http://schemas.microsoft.com/office/drawing/2014/main" id="{4D85E45F-27A1-B91D-D367-ED48DB1F3C96}"/>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1" name="Google Shape;10794;p65">
              <a:extLst>
                <a:ext uri="{FF2B5EF4-FFF2-40B4-BE49-F238E27FC236}">
                  <a16:creationId xmlns:a16="http://schemas.microsoft.com/office/drawing/2014/main" id="{DF119D8F-5891-6174-48C8-68E766B1AD9D}"/>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2" name="Google Shape;10795;p65">
              <a:extLst>
                <a:ext uri="{FF2B5EF4-FFF2-40B4-BE49-F238E27FC236}">
                  <a16:creationId xmlns:a16="http://schemas.microsoft.com/office/drawing/2014/main" id="{766E38C6-1828-0A3D-8071-17BB27C89965}"/>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3" name="Google Shape;10796;p65">
              <a:extLst>
                <a:ext uri="{FF2B5EF4-FFF2-40B4-BE49-F238E27FC236}">
                  <a16:creationId xmlns:a16="http://schemas.microsoft.com/office/drawing/2014/main" id="{35E20C95-80B6-DB5A-798A-7E46EBDA0B15}"/>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4" name="Google Shape;10797;p65">
              <a:extLst>
                <a:ext uri="{FF2B5EF4-FFF2-40B4-BE49-F238E27FC236}">
                  <a16:creationId xmlns:a16="http://schemas.microsoft.com/office/drawing/2014/main" id="{C68FB18E-BFA4-3D13-BB99-4CB87BCDEED6}"/>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5" name="Google Shape;10798;p65">
              <a:extLst>
                <a:ext uri="{FF2B5EF4-FFF2-40B4-BE49-F238E27FC236}">
                  <a16:creationId xmlns:a16="http://schemas.microsoft.com/office/drawing/2014/main" id="{0F6DFDF3-F9A2-A2E4-5D99-AE85AFC5F3CB}"/>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6" name="Google Shape;10799;p65">
              <a:extLst>
                <a:ext uri="{FF2B5EF4-FFF2-40B4-BE49-F238E27FC236}">
                  <a16:creationId xmlns:a16="http://schemas.microsoft.com/office/drawing/2014/main" id="{323E414D-18AF-D9C5-CD32-3CA438FBFFDE}"/>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7" name="Google Shape;10800;p65">
              <a:extLst>
                <a:ext uri="{FF2B5EF4-FFF2-40B4-BE49-F238E27FC236}">
                  <a16:creationId xmlns:a16="http://schemas.microsoft.com/office/drawing/2014/main" id="{039F86D8-9300-CCDB-2D32-778BF5EEF1C0}"/>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8" name="Google Shape;10801;p65">
              <a:extLst>
                <a:ext uri="{FF2B5EF4-FFF2-40B4-BE49-F238E27FC236}">
                  <a16:creationId xmlns:a16="http://schemas.microsoft.com/office/drawing/2014/main" id="{344D001F-E98D-807C-02CA-50720D80E4FF}"/>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69" name="Google Shape;10802;p65">
              <a:extLst>
                <a:ext uri="{FF2B5EF4-FFF2-40B4-BE49-F238E27FC236}">
                  <a16:creationId xmlns:a16="http://schemas.microsoft.com/office/drawing/2014/main" id="{2975516E-5089-1D18-D3D1-AB73AD8B0F1B}"/>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0" name="Google Shape;10803;p65">
              <a:extLst>
                <a:ext uri="{FF2B5EF4-FFF2-40B4-BE49-F238E27FC236}">
                  <a16:creationId xmlns:a16="http://schemas.microsoft.com/office/drawing/2014/main" id="{A0CF9B87-03A3-1847-A6E9-D8EBA622C5D8}"/>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1" name="Google Shape;10804;p65">
              <a:extLst>
                <a:ext uri="{FF2B5EF4-FFF2-40B4-BE49-F238E27FC236}">
                  <a16:creationId xmlns:a16="http://schemas.microsoft.com/office/drawing/2014/main" id="{86836EA1-73C5-C614-045C-9D1B07B1E0B2}"/>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2" name="Google Shape;10805;p65">
              <a:extLst>
                <a:ext uri="{FF2B5EF4-FFF2-40B4-BE49-F238E27FC236}">
                  <a16:creationId xmlns:a16="http://schemas.microsoft.com/office/drawing/2014/main" id="{9C1E8E0D-91B0-7F8E-B72E-E11218F49521}"/>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3" name="Google Shape;10806;p65">
              <a:extLst>
                <a:ext uri="{FF2B5EF4-FFF2-40B4-BE49-F238E27FC236}">
                  <a16:creationId xmlns:a16="http://schemas.microsoft.com/office/drawing/2014/main" id="{F8DCFB3C-CC34-17EA-E691-AD5857B9C2E8}"/>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4" name="Google Shape;10807;p65">
              <a:extLst>
                <a:ext uri="{FF2B5EF4-FFF2-40B4-BE49-F238E27FC236}">
                  <a16:creationId xmlns:a16="http://schemas.microsoft.com/office/drawing/2014/main" id="{5D1CB8C3-BCF8-9FB3-6292-7566321FCD22}"/>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5" name="Google Shape;10808;p65">
              <a:extLst>
                <a:ext uri="{FF2B5EF4-FFF2-40B4-BE49-F238E27FC236}">
                  <a16:creationId xmlns:a16="http://schemas.microsoft.com/office/drawing/2014/main" id="{39A740CE-12A6-EAE9-F7C6-C6D8CCD7749F}"/>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6" name="Google Shape;10809;p65">
              <a:extLst>
                <a:ext uri="{FF2B5EF4-FFF2-40B4-BE49-F238E27FC236}">
                  <a16:creationId xmlns:a16="http://schemas.microsoft.com/office/drawing/2014/main" id="{C181A771-CBFA-493E-1128-26CA15E24641}"/>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7" name="Google Shape;10810;p65">
              <a:extLst>
                <a:ext uri="{FF2B5EF4-FFF2-40B4-BE49-F238E27FC236}">
                  <a16:creationId xmlns:a16="http://schemas.microsoft.com/office/drawing/2014/main" id="{7239D367-862C-B98E-8355-E18B6C71E8DA}"/>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8" name="Google Shape;10811;p65">
              <a:extLst>
                <a:ext uri="{FF2B5EF4-FFF2-40B4-BE49-F238E27FC236}">
                  <a16:creationId xmlns:a16="http://schemas.microsoft.com/office/drawing/2014/main" id="{3F15A402-2A45-B585-D587-A0FB8C575A7F}"/>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79" name="Google Shape;10812;p65">
              <a:extLst>
                <a:ext uri="{FF2B5EF4-FFF2-40B4-BE49-F238E27FC236}">
                  <a16:creationId xmlns:a16="http://schemas.microsoft.com/office/drawing/2014/main" id="{832A3383-2C4C-E3B9-BAD2-C5841257EAD3}"/>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0" name="Google Shape;10813;p65">
              <a:extLst>
                <a:ext uri="{FF2B5EF4-FFF2-40B4-BE49-F238E27FC236}">
                  <a16:creationId xmlns:a16="http://schemas.microsoft.com/office/drawing/2014/main" id="{B8257DA7-25C0-647D-7D54-ED42D0663F0F}"/>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1" name="Google Shape;10814;p65">
              <a:extLst>
                <a:ext uri="{FF2B5EF4-FFF2-40B4-BE49-F238E27FC236}">
                  <a16:creationId xmlns:a16="http://schemas.microsoft.com/office/drawing/2014/main" id="{43A9230B-E75B-39BF-D52F-0B37D6C3A549}"/>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2" name="Google Shape;10815;p65">
              <a:extLst>
                <a:ext uri="{FF2B5EF4-FFF2-40B4-BE49-F238E27FC236}">
                  <a16:creationId xmlns:a16="http://schemas.microsoft.com/office/drawing/2014/main" id="{3993DF29-B435-8E30-08CE-342E72F625BA}"/>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3" name="Google Shape;10816;p65">
              <a:extLst>
                <a:ext uri="{FF2B5EF4-FFF2-40B4-BE49-F238E27FC236}">
                  <a16:creationId xmlns:a16="http://schemas.microsoft.com/office/drawing/2014/main" id="{F9B463A8-26DF-4C8D-DA48-5DF61EFD1475}"/>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4" name="Google Shape;10817;p65">
              <a:extLst>
                <a:ext uri="{FF2B5EF4-FFF2-40B4-BE49-F238E27FC236}">
                  <a16:creationId xmlns:a16="http://schemas.microsoft.com/office/drawing/2014/main" id="{588BB5A8-0E77-0C49-AFA9-36BFC9242D89}"/>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5" name="Google Shape;10818;p65">
              <a:extLst>
                <a:ext uri="{FF2B5EF4-FFF2-40B4-BE49-F238E27FC236}">
                  <a16:creationId xmlns:a16="http://schemas.microsoft.com/office/drawing/2014/main" id="{83585AB8-BB56-A67C-FAE5-5EDF2DCE4D23}"/>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6" name="Google Shape;10819;p65">
              <a:extLst>
                <a:ext uri="{FF2B5EF4-FFF2-40B4-BE49-F238E27FC236}">
                  <a16:creationId xmlns:a16="http://schemas.microsoft.com/office/drawing/2014/main" id="{036C5BA1-24E8-5FF7-4C6C-4C05B6CB528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7" name="Google Shape;10820;p65">
              <a:extLst>
                <a:ext uri="{FF2B5EF4-FFF2-40B4-BE49-F238E27FC236}">
                  <a16:creationId xmlns:a16="http://schemas.microsoft.com/office/drawing/2014/main" id="{45D801ED-8A8B-5DE9-81D8-1B0CFFE5860F}"/>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8" name="Google Shape;10821;p65">
              <a:extLst>
                <a:ext uri="{FF2B5EF4-FFF2-40B4-BE49-F238E27FC236}">
                  <a16:creationId xmlns:a16="http://schemas.microsoft.com/office/drawing/2014/main" id="{7AE0B44B-7CBA-1822-A9E4-B287CCBC5A42}"/>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89" name="Google Shape;10822;p65">
              <a:extLst>
                <a:ext uri="{FF2B5EF4-FFF2-40B4-BE49-F238E27FC236}">
                  <a16:creationId xmlns:a16="http://schemas.microsoft.com/office/drawing/2014/main" id="{FF34EE40-1FF9-075C-1120-D69A0ACD241C}"/>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0" name="Google Shape;10823;p65">
              <a:extLst>
                <a:ext uri="{FF2B5EF4-FFF2-40B4-BE49-F238E27FC236}">
                  <a16:creationId xmlns:a16="http://schemas.microsoft.com/office/drawing/2014/main" id="{6109A79E-35FE-A742-45FD-84CF721B7E4B}"/>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1" name="Google Shape;10824;p65">
              <a:extLst>
                <a:ext uri="{FF2B5EF4-FFF2-40B4-BE49-F238E27FC236}">
                  <a16:creationId xmlns:a16="http://schemas.microsoft.com/office/drawing/2014/main" id="{AD85EB06-6D99-2253-C0C2-F06779A7D14D}"/>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2" name="Google Shape;10825;p65">
              <a:extLst>
                <a:ext uri="{FF2B5EF4-FFF2-40B4-BE49-F238E27FC236}">
                  <a16:creationId xmlns:a16="http://schemas.microsoft.com/office/drawing/2014/main" id="{D0D27C92-265D-F24C-0FD4-1CA3D26EF5EE}"/>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3" name="Google Shape;10826;p65">
              <a:extLst>
                <a:ext uri="{FF2B5EF4-FFF2-40B4-BE49-F238E27FC236}">
                  <a16:creationId xmlns:a16="http://schemas.microsoft.com/office/drawing/2014/main" id="{59D4FF85-21D4-86C3-8A83-7AF1B51A095C}"/>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4" name="Google Shape;10827;p65">
              <a:extLst>
                <a:ext uri="{FF2B5EF4-FFF2-40B4-BE49-F238E27FC236}">
                  <a16:creationId xmlns:a16="http://schemas.microsoft.com/office/drawing/2014/main" id="{5D2CCC12-2562-6E58-3530-19836F2E31A1}"/>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5" name="Google Shape;10828;p65">
              <a:extLst>
                <a:ext uri="{FF2B5EF4-FFF2-40B4-BE49-F238E27FC236}">
                  <a16:creationId xmlns:a16="http://schemas.microsoft.com/office/drawing/2014/main" id="{426D8D0C-A350-9F07-7E38-77DA9C6EB79E}"/>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6" name="Google Shape;10829;p65">
              <a:extLst>
                <a:ext uri="{FF2B5EF4-FFF2-40B4-BE49-F238E27FC236}">
                  <a16:creationId xmlns:a16="http://schemas.microsoft.com/office/drawing/2014/main" id="{A9E2CB21-87FA-651C-4576-E19223124FD4}"/>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7" name="Google Shape;10830;p65">
              <a:extLst>
                <a:ext uri="{FF2B5EF4-FFF2-40B4-BE49-F238E27FC236}">
                  <a16:creationId xmlns:a16="http://schemas.microsoft.com/office/drawing/2014/main" id="{EA1404FE-6C5C-49B9-DA09-C6D452302C0C}"/>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8" name="Google Shape;10831;p65">
              <a:extLst>
                <a:ext uri="{FF2B5EF4-FFF2-40B4-BE49-F238E27FC236}">
                  <a16:creationId xmlns:a16="http://schemas.microsoft.com/office/drawing/2014/main" id="{950B8529-1564-5152-A4C4-D8EA0C39E050}"/>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699" name="Google Shape;10832;p65">
              <a:extLst>
                <a:ext uri="{FF2B5EF4-FFF2-40B4-BE49-F238E27FC236}">
                  <a16:creationId xmlns:a16="http://schemas.microsoft.com/office/drawing/2014/main" id="{D5376228-A591-A5CD-4F1D-BEFF41A07612}"/>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0" name="Google Shape;10833;p65">
              <a:extLst>
                <a:ext uri="{FF2B5EF4-FFF2-40B4-BE49-F238E27FC236}">
                  <a16:creationId xmlns:a16="http://schemas.microsoft.com/office/drawing/2014/main" id="{90BD5213-5B74-8723-D497-0E208AC27D6A}"/>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1" name="Google Shape;10834;p65">
              <a:extLst>
                <a:ext uri="{FF2B5EF4-FFF2-40B4-BE49-F238E27FC236}">
                  <a16:creationId xmlns:a16="http://schemas.microsoft.com/office/drawing/2014/main" id="{316BF60B-8C42-C240-7F2D-1CFD9061C3FE}"/>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2" name="Google Shape;10835;p65">
              <a:extLst>
                <a:ext uri="{FF2B5EF4-FFF2-40B4-BE49-F238E27FC236}">
                  <a16:creationId xmlns:a16="http://schemas.microsoft.com/office/drawing/2014/main" id="{68DD492C-1977-4AEF-C588-2200B78D2177}"/>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3" name="Google Shape;10836;p65">
              <a:extLst>
                <a:ext uri="{FF2B5EF4-FFF2-40B4-BE49-F238E27FC236}">
                  <a16:creationId xmlns:a16="http://schemas.microsoft.com/office/drawing/2014/main" id="{83705436-A962-1CE7-4048-EE653FAA1CFF}"/>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4" name="Google Shape;10837;p65">
              <a:extLst>
                <a:ext uri="{FF2B5EF4-FFF2-40B4-BE49-F238E27FC236}">
                  <a16:creationId xmlns:a16="http://schemas.microsoft.com/office/drawing/2014/main" id="{9FB7E834-52F1-FC6E-56C2-BEF00C429314}"/>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5" name="Google Shape;10838;p65">
              <a:extLst>
                <a:ext uri="{FF2B5EF4-FFF2-40B4-BE49-F238E27FC236}">
                  <a16:creationId xmlns:a16="http://schemas.microsoft.com/office/drawing/2014/main" id="{30205D2E-F049-D1D2-DC32-A5BCB6F0427B}"/>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6" name="Google Shape;10839;p65">
              <a:extLst>
                <a:ext uri="{FF2B5EF4-FFF2-40B4-BE49-F238E27FC236}">
                  <a16:creationId xmlns:a16="http://schemas.microsoft.com/office/drawing/2014/main" id="{7F760966-1A6C-1C38-2181-CCFC402100B2}"/>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7" name="Google Shape;10840;p65">
              <a:extLst>
                <a:ext uri="{FF2B5EF4-FFF2-40B4-BE49-F238E27FC236}">
                  <a16:creationId xmlns:a16="http://schemas.microsoft.com/office/drawing/2014/main" id="{121D4DF7-D361-0FC5-5F55-CFE6CD455A3B}"/>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8" name="Google Shape;10841;p65">
              <a:extLst>
                <a:ext uri="{FF2B5EF4-FFF2-40B4-BE49-F238E27FC236}">
                  <a16:creationId xmlns:a16="http://schemas.microsoft.com/office/drawing/2014/main" id="{D76C46DC-D964-E27A-281B-4F8226F737B3}"/>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09" name="Google Shape;10842;p65">
              <a:extLst>
                <a:ext uri="{FF2B5EF4-FFF2-40B4-BE49-F238E27FC236}">
                  <a16:creationId xmlns:a16="http://schemas.microsoft.com/office/drawing/2014/main" id="{C56475FD-232D-F17D-7B59-7C927E8BDD2E}"/>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0" name="Google Shape;10843;p65">
              <a:extLst>
                <a:ext uri="{FF2B5EF4-FFF2-40B4-BE49-F238E27FC236}">
                  <a16:creationId xmlns:a16="http://schemas.microsoft.com/office/drawing/2014/main" id="{1539B81D-D613-B689-2D82-4ACC6A99052F}"/>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1" name="Google Shape;10844;p65">
              <a:extLst>
                <a:ext uri="{FF2B5EF4-FFF2-40B4-BE49-F238E27FC236}">
                  <a16:creationId xmlns:a16="http://schemas.microsoft.com/office/drawing/2014/main" id="{F2541C31-33EC-BE2C-7150-DD5B4533B088}"/>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2" name="Google Shape;10845;p65">
              <a:extLst>
                <a:ext uri="{FF2B5EF4-FFF2-40B4-BE49-F238E27FC236}">
                  <a16:creationId xmlns:a16="http://schemas.microsoft.com/office/drawing/2014/main" id="{454AAEFB-B92A-CEBA-2E41-648E5D397D78}"/>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3" name="Google Shape;10846;p65">
              <a:extLst>
                <a:ext uri="{FF2B5EF4-FFF2-40B4-BE49-F238E27FC236}">
                  <a16:creationId xmlns:a16="http://schemas.microsoft.com/office/drawing/2014/main" id="{CBFDE4E7-93B5-18AC-E432-901C8FDD1586}"/>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4" name="Google Shape;10847;p65">
              <a:extLst>
                <a:ext uri="{FF2B5EF4-FFF2-40B4-BE49-F238E27FC236}">
                  <a16:creationId xmlns:a16="http://schemas.microsoft.com/office/drawing/2014/main" id="{6CD61B6B-1CDC-6B36-1C4E-D1C837E858F9}"/>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5" name="Google Shape;10848;p65">
              <a:extLst>
                <a:ext uri="{FF2B5EF4-FFF2-40B4-BE49-F238E27FC236}">
                  <a16:creationId xmlns:a16="http://schemas.microsoft.com/office/drawing/2014/main" id="{68F13C1F-305A-5672-9CC6-670D7725008B}"/>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6" name="Google Shape;10849;p65">
              <a:extLst>
                <a:ext uri="{FF2B5EF4-FFF2-40B4-BE49-F238E27FC236}">
                  <a16:creationId xmlns:a16="http://schemas.microsoft.com/office/drawing/2014/main" id="{CD611B8C-D666-098A-AC0C-68044815A2FD}"/>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7" name="Google Shape;10850;p65">
              <a:extLst>
                <a:ext uri="{FF2B5EF4-FFF2-40B4-BE49-F238E27FC236}">
                  <a16:creationId xmlns:a16="http://schemas.microsoft.com/office/drawing/2014/main" id="{93C3DF81-C675-4E5E-BBC2-7FECC74BB518}"/>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8" name="Google Shape;10851;p65">
              <a:extLst>
                <a:ext uri="{FF2B5EF4-FFF2-40B4-BE49-F238E27FC236}">
                  <a16:creationId xmlns:a16="http://schemas.microsoft.com/office/drawing/2014/main" id="{69BC8386-39E3-D67D-6976-211D824465B7}"/>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19" name="Google Shape;10852;p65">
              <a:extLst>
                <a:ext uri="{FF2B5EF4-FFF2-40B4-BE49-F238E27FC236}">
                  <a16:creationId xmlns:a16="http://schemas.microsoft.com/office/drawing/2014/main" id="{BBA538D8-B168-5083-1766-1A04DB4AA3FD}"/>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0" name="Google Shape;10853;p65">
              <a:extLst>
                <a:ext uri="{FF2B5EF4-FFF2-40B4-BE49-F238E27FC236}">
                  <a16:creationId xmlns:a16="http://schemas.microsoft.com/office/drawing/2014/main" id="{8C94489D-362D-E677-009D-510E886E1A07}"/>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1" name="Google Shape;10854;p65">
              <a:extLst>
                <a:ext uri="{FF2B5EF4-FFF2-40B4-BE49-F238E27FC236}">
                  <a16:creationId xmlns:a16="http://schemas.microsoft.com/office/drawing/2014/main" id="{87466481-07CA-FA43-F10E-27C00925962C}"/>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2" name="Google Shape;10855;p65">
              <a:extLst>
                <a:ext uri="{FF2B5EF4-FFF2-40B4-BE49-F238E27FC236}">
                  <a16:creationId xmlns:a16="http://schemas.microsoft.com/office/drawing/2014/main" id="{021EE741-0E33-0D85-7528-E8D5179184A8}"/>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3" name="Google Shape;10856;p65">
              <a:extLst>
                <a:ext uri="{FF2B5EF4-FFF2-40B4-BE49-F238E27FC236}">
                  <a16:creationId xmlns:a16="http://schemas.microsoft.com/office/drawing/2014/main" id="{C3D8B3BB-9EBC-E1F1-6865-3EF8C5A64A4F}"/>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4" name="Google Shape;10857;p65">
              <a:extLst>
                <a:ext uri="{FF2B5EF4-FFF2-40B4-BE49-F238E27FC236}">
                  <a16:creationId xmlns:a16="http://schemas.microsoft.com/office/drawing/2014/main" id="{735A0619-A002-E7E4-362E-F7B4D9692AAC}"/>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5" name="Google Shape;10858;p65">
              <a:extLst>
                <a:ext uri="{FF2B5EF4-FFF2-40B4-BE49-F238E27FC236}">
                  <a16:creationId xmlns:a16="http://schemas.microsoft.com/office/drawing/2014/main" id="{F2E47163-A548-E596-2767-F0D2C05F9D4E}"/>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6" name="Google Shape;10859;p65">
              <a:extLst>
                <a:ext uri="{FF2B5EF4-FFF2-40B4-BE49-F238E27FC236}">
                  <a16:creationId xmlns:a16="http://schemas.microsoft.com/office/drawing/2014/main" id="{5CBE49F4-C63B-0F53-17ED-87933D0C6B30}"/>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7" name="Google Shape;10860;p65">
              <a:extLst>
                <a:ext uri="{FF2B5EF4-FFF2-40B4-BE49-F238E27FC236}">
                  <a16:creationId xmlns:a16="http://schemas.microsoft.com/office/drawing/2014/main" id="{F093AD71-4784-76C8-A61D-C9A3B7D1E209}"/>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8" name="Google Shape;10861;p65">
              <a:extLst>
                <a:ext uri="{FF2B5EF4-FFF2-40B4-BE49-F238E27FC236}">
                  <a16:creationId xmlns:a16="http://schemas.microsoft.com/office/drawing/2014/main" id="{14D2417A-10D2-D721-6BDC-FC1850C18F8F}"/>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29" name="Google Shape;10862;p65">
              <a:extLst>
                <a:ext uri="{FF2B5EF4-FFF2-40B4-BE49-F238E27FC236}">
                  <a16:creationId xmlns:a16="http://schemas.microsoft.com/office/drawing/2014/main" id="{D6C64BFF-BE8C-44E7-A2E8-B59977086648}"/>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0" name="Google Shape;10863;p65">
              <a:extLst>
                <a:ext uri="{FF2B5EF4-FFF2-40B4-BE49-F238E27FC236}">
                  <a16:creationId xmlns:a16="http://schemas.microsoft.com/office/drawing/2014/main" id="{7387528D-3A5C-8B3D-B772-0E45BF3F557D}"/>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1" name="Google Shape;10864;p65">
              <a:extLst>
                <a:ext uri="{FF2B5EF4-FFF2-40B4-BE49-F238E27FC236}">
                  <a16:creationId xmlns:a16="http://schemas.microsoft.com/office/drawing/2014/main" id="{6D646850-8654-1DD0-F0C5-20164E2C4709}"/>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2" name="Google Shape;10865;p65">
              <a:extLst>
                <a:ext uri="{FF2B5EF4-FFF2-40B4-BE49-F238E27FC236}">
                  <a16:creationId xmlns:a16="http://schemas.microsoft.com/office/drawing/2014/main" id="{51D25B4E-05BB-0112-2067-5188C13BBEEE}"/>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3" name="Google Shape;10866;p65">
              <a:extLst>
                <a:ext uri="{FF2B5EF4-FFF2-40B4-BE49-F238E27FC236}">
                  <a16:creationId xmlns:a16="http://schemas.microsoft.com/office/drawing/2014/main" id="{E1A5ED69-EB08-8DFD-1C90-DE4B07EAE7B0}"/>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4" name="Google Shape;10867;p65">
              <a:extLst>
                <a:ext uri="{FF2B5EF4-FFF2-40B4-BE49-F238E27FC236}">
                  <a16:creationId xmlns:a16="http://schemas.microsoft.com/office/drawing/2014/main" id="{25697688-948A-D9CB-EE14-C4B2888A168F}"/>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5" name="Google Shape;10868;p65">
              <a:extLst>
                <a:ext uri="{FF2B5EF4-FFF2-40B4-BE49-F238E27FC236}">
                  <a16:creationId xmlns:a16="http://schemas.microsoft.com/office/drawing/2014/main" id="{F854210E-FD22-11E6-31E4-E19CD6A71FFA}"/>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6" name="Google Shape;10869;p65">
              <a:extLst>
                <a:ext uri="{FF2B5EF4-FFF2-40B4-BE49-F238E27FC236}">
                  <a16:creationId xmlns:a16="http://schemas.microsoft.com/office/drawing/2014/main" id="{8622610C-CCD5-290C-8F75-F1FA3930C220}"/>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7" name="Google Shape;10870;p65">
              <a:extLst>
                <a:ext uri="{FF2B5EF4-FFF2-40B4-BE49-F238E27FC236}">
                  <a16:creationId xmlns:a16="http://schemas.microsoft.com/office/drawing/2014/main" id="{6C2AB745-B75D-900A-A5E9-9EB9AEA87DB4}"/>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8" name="Google Shape;10871;p65">
              <a:extLst>
                <a:ext uri="{FF2B5EF4-FFF2-40B4-BE49-F238E27FC236}">
                  <a16:creationId xmlns:a16="http://schemas.microsoft.com/office/drawing/2014/main" id="{8E7584DA-3655-83CA-A99A-27A7AF76B8A3}"/>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39" name="Google Shape;10872;p65">
              <a:extLst>
                <a:ext uri="{FF2B5EF4-FFF2-40B4-BE49-F238E27FC236}">
                  <a16:creationId xmlns:a16="http://schemas.microsoft.com/office/drawing/2014/main" id="{A498A24C-C3DA-7115-6074-D306C9D76B36}"/>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0" name="Google Shape;10873;p65">
              <a:extLst>
                <a:ext uri="{FF2B5EF4-FFF2-40B4-BE49-F238E27FC236}">
                  <a16:creationId xmlns:a16="http://schemas.microsoft.com/office/drawing/2014/main" id="{77C762C1-5CAD-5405-39F0-DA4A1D3679FB}"/>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1" name="Google Shape;10874;p65">
              <a:extLst>
                <a:ext uri="{FF2B5EF4-FFF2-40B4-BE49-F238E27FC236}">
                  <a16:creationId xmlns:a16="http://schemas.microsoft.com/office/drawing/2014/main" id="{95DF0A67-07BF-4B59-87A5-1FDE106ACEF7}"/>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2" name="Google Shape;10875;p65">
              <a:extLst>
                <a:ext uri="{FF2B5EF4-FFF2-40B4-BE49-F238E27FC236}">
                  <a16:creationId xmlns:a16="http://schemas.microsoft.com/office/drawing/2014/main" id="{25CA4F45-473E-240B-E762-38A2D680754F}"/>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3" name="Google Shape;10876;p65">
              <a:extLst>
                <a:ext uri="{FF2B5EF4-FFF2-40B4-BE49-F238E27FC236}">
                  <a16:creationId xmlns:a16="http://schemas.microsoft.com/office/drawing/2014/main" id="{E11197B2-C0FB-D49F-F472-FD4DEF011617}"/>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4" name="Google Shape;10877;p65">
              <a:extLst>
                <a:ext uri="{FF2B5EF4-FFF2-40B4-BE49-F238E27FC236}">
                  <a16:creationId xmlns:a16="http://schemas.microsoft.com/office/drawing/2014/main" id="{2EC316F2-B44B-A405-5827-E9B3F4A46BE3}"/>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5" name="Google Shape;10878;p65">
              <a:extLst>
                <a:ext uri="{FF2B5EF4-FFF2-40B4-BE49-F238E27FC236}">
                  <a16:creationId xmlns:a16="http://schemas.microsoft.com/office/drawing/2014/main" id="{63EA0A5B-ECD7-2C1B-F93B-6C3E2DE31548}"/>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6" name="Google Shape;10879;p65">
              <a:extLst>
                <a:ext uri="{FF2B5EF4-FFF2-40B4-BE49-F238E27FC236}">
                  <a16:creationId xmlns:a16="http://schemas.microsoft.com/office/drawing/2014/main" id="{44DB75B8-92C3-FE8E-5070-0E8FFC6F5C7F}"/>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7" name="Google Shape;10880;p65">
              <a:extLst>
                <a:ext uri="{FF2B5EF4-FFF2-40B4-BE49-F238E27FC236}">
                  <a16:creationId xmlns:a16="http://schemas.microsoft.com/office/drawing/2014/main" id="{BDBDB0F5-5032-983F-3FE6-F276E585BABB}"/>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8" name="Google Shape;10881;p65">
              <a:extLst>
                <a:ext uri="{FF2B5EF4-FFF2-40B4-BE49-F238E27FC236}">
                  <a16:creationId xmlns:a16="http://schemas.microsoft.com/office/drawing/2014/main" id="{FBA3A4DF-C9DE-9D43-B0B9-C8799B880C6C}"/>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49" name="Google Shape;10882;p65">
              <a:extLst>
                <a:ext uri="{FF2B5EF4-FFF2-40B4-BE49-F238E27FC236}">
                  <a16:creationId xmlns:a16="http://schemas.microsoft.com/office/drawing/2014/main" id="{298F442E-6B8C-E413-46F5-BD2672C1455C}"/>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0" name="Google Shape;10883;p65">
              <a:extLst>
                <a:ext uri="{FF2B5EF4-FFF2-40B4-BE49-F238E27FC236}">
                  <a16:creationId xmlns:a16="http://schemas.microsoft.com/office/drawing/2014/main" id="{A9C055DA-6311-1B2E-0E0C-70F6A309BEF7}"/>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1" name="Google Shape;10884;p65">
              <a:extLst>
                <a:ext uri="{FF2B5EF4-FFF2-40B4-BE49-F238E27FC236}">
                  <a16:creationId xmlns:a16="http://schemas.microsoft.com/office/drawing/2014/main" id="{90BECB77-F53E-1567-225E-BE43E8A5ADB6}"/>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2" name="Google Shape;10885;p65">
              <a:extLst>
                <a:ext uri="{FF2B5EF4-FFF2-40B4-BE49-F238E27FC236}">
                  <a16:creationId xmlns:a16="http://schemas.microsoft.com/office/drawing/2014/main" id="{B639F84F-C7D8-1F48-4EC9-302ADCBF3969}"/>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3" name="Google Shape;10886;p65">
              <a:extLst>
                <a:ext uri="{FF2B5EF4-FFF2-40B4-BE49-F238E27FC236}">
                  <a16:creationId xmlns:a16="http://schemas.microsoft.com/office/drawing/2014/main" id="{588116D6-B9CB-314C-A8E9-49BD69D31A99}"/>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4" name="Google Shape;10887;p65">
              <a:extLst>
                <a:ext uri="{FF2B5EF4-FFF2-40B4-BE49-F238E27FC236}">
                  <a16:creationId xmlns:a16="http://schemas.microsoft.com/office/drawing/2014/main" id="{34E041E6-0E74-5257-83EE-A4C1EF16D46F}"/>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5" name="Google Shape;10888;p65">
              <a:extLst>
                <a:ext uri="{FF2B5EF4-FFF2-40B4-BE49-F238E27FC236}">
                  <a16:creationId xmlns:a16="http://schemas.microsoft.com/office/drawing/2014/main" id="{6D3D3E23-A827-F23C-A6E3-C3F8510947DE}"/>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6" name="Google Shape;10889;p65">
              <a:extLst>
                <a:ext uri="{FF2B5EF4-FFF2-40B4-BE49-F238E27FC236}">
                  <a16:creationId xmlns:a16="http://schemas.microsoft.com/office/drawing/2014/main" id="{28142412-8654-950C-7D00-FDB5CBF497E8}"/>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7" name="Google Shape;10890;p65">
              <a:extLst>
                <a:ext uri="{FF2B5EF4-FFF2-40B4-BE49-F238E27FC236}">
                  <a16:creationId xmlns:a16="http://schemas.microsoft.com/office/drawing/2014/main" id="{CEB68F7A-B107-53E5-E17C-A5B811CDE5C4}"/>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8" name="Google Shape;10891;p65">
              <a:extLst>
                <a:ext uri="{FF2B5EF4-FFF2-40B4-BE49-F238E27FC236}">
                  <a16:creationId xmlns:a16="http://schemas.microsoft.com/office/drawing/2014/main" id="{687DA94D-7522-D077-ECE7-E3AEB938BF85}"/>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59" name="Google Shape;10892;p65">
              <a:extLst>
                <a:ext uri="{FF2B5EF4-FFF2-40B4-BE49-F238E27FC236}">
                  <a16:creationId xmlns:a16="http://schemas.microsoft.com/office/drawing/2014/main" id="{14AFDBDE-FDD7-6C76-32D6-1DFB079CF634}"/>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0" name="Google Shape;10893;p65">
              <a:extLst>
                <a:ext uri="{FF2B5EF4-FFF2-40B4-BE49-F238E27FC236}">
                  <a16:creationId xmlns:a16="http://schemas.microsoft.com/office/drawing/2014/main" id="{D44EA5D5-082F-8AAB-6124-7F16B2B3F76E}"/>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1" name="Google Shape;10894;p65">
              <a:extLst>
                <a:ext uri="{FF2B5EF4-FFF2-40B4-BE49-F238E27FC236}">
                  <a16:creationId xmlns:a16="http://schemas.microsoft.com/office/drawing/2014/main" id="{5B67569B-CAE0-929A-0CBA-0117728EE70C}"/>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2" name="Google Shape;10895;p65">
              <a:extLst>
                <a:ext uri="{FF2B5EF4-FFF2-40B4-BE49-F238E27FC236}">
                  <a16:creationId xmlns:a16="http://schemas.microsoft.com/office/drawing/2014/main" id="{DE349708-956A-EAF2-94B9-C8674C42E776}"/>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3" name="Google Shape;10896;p65">
              <a:extLst>
                <a:ext uri="{FF2B5EF4-FFF2-40B4-BE49-F238E27FC236}">
                  <a16:creationId xmlns:a16="http://schemas.microsoft.com/office/drawing/2014/main" id="{16185D67-062B-7A2D-DFB6-F6010CD47414}"/>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4" name="Google Shape;10897;p65">
              <a:extLst>
                <a:ext uri="{FF2B5EF4-FFF2-40B4-BE49-F238E27FC236}">
                  <a16:creationId xmlns:a16="http://schemas.microsoft.com/office/drawing/2014/main" id="{BFC70112-A65A-6201-2A0F-79127BD1EBB8}"/>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5" name="Google Shape;10898;p65">
              <a:extLst>
                <a:ext uri="{FF2B5EF4-FFF2-40B4-BE49-F238E27FC236}">
                  <a16:creationId xmlns:a16="http://schemas.microsoft.com/office/drawing/2014/main" id="{9202AA1A-3CD8-7D38-14FD-E626D01A4918}"/>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6" name="Google Shape;10899;p65">
              <a:extLst>
                <a:ext uri="{FF2B5EF4-FFF2-40B4-BE49-F238E27FC236}">
                  <a16:creationId xmlns:a16="http://schemas.microsoft.com/office/drawing/2014/main" id="{AE7CD069-372C-A2B9-BC60-BDD2A0C61999}"/>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7" name="Google Shape;10900;p65">
              <a:extLst>
                <a:ext uri="{FF2B5EF4-FFF2-40B4-BE49-F238E27FC236}">
                  <a16:creationId xmlns:a16="http://schemas.microsoft.com/office/drawing/2014/main" id="{D75F1E8E-97E9-217F-75AD-DF503EA325D9}"/>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8" name="Google Shape;10901;p65">
              <a:extLst>
                <a:ext uri="{FF2B5EF4-FFF2-40B4-BE49-F238E27FC236}">
                  <a16:creationId xmlns:a16="http://schemas.microsoft.com/office/drawing/2014/main" id="{109CC050-1AF3-F1B8-B892-70E82D9AEBA3}"/>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69" name="Google Shape;10902;p65">
              <a:extLst>
                <a:ext uri="{FF2B5EF4-FFF2-40B4-BE49-F238E27FC236}">
                  <a16:creationId xmlns:a16="http://schemas.microsoft.com/office/drawing/2014/main" id="{C350F389-235A-F36F-163C-60272A5A8A8B}"/>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0" name="Google Shape;10903;p65">
              <a:extLst>
                <a:ext uri="{FF2B5EF4-FFF2-40B4-BE49-F238E27FC236}">
                  <a16:creationId xmlns:a16="http://schemas.microsoft.com/office/drawing/2014/main" id="{5F90E11D-20FD-F607-F9A7-0ABE6443B37F}"/>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1" name="Google Shape;10904;p65">
              <a:extLst>
                <a:ext uri="{FF2B5EF4-FFF2-40B4-BE49-F238E27FC236}">
                  <a16:creationId xmlns:a16="http://schemas.microsoft.com/office/drawing/2014/main" id="{BC897C29-FDC3-A713-E8A3-00C7131C0C2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2" name="Google Shape;10905;p65">
              <a:extLst>
                <a:ext uri="{FF2B5EF4-FFF2-40B4-BE49-F238E27FC236}">
                  <a16:creationId xmlns:a16="http://schemas.microsoft.com/office/drawing/2014/main" id="{3580DB1C-FA3D-BD38-6294-850EDB621CEA}"/>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3" name="Google Shape;10906;p65">
              <a:extLst>
                <a:ext uri="{FF2B5EF4-FFF2-40B4-BE49-F238E27FC236}">
                  <a16:creationId xmlns:a16="http://schemas.microsoft.com/office/drawing/2014/main" id="{00CC9ECA-960B-08DC-0537-15C65080B4F1}"/>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4" name="Google Shape;10907;p65">
              <a:extLst>
                <a:ext uri="{FF2B5EF4-FFF2-40B4-BE49-F238E27FC236}">
                  <a16:creationId xmlns:a16="http://schemas.microsoft.com/office/drawing/2014/main" id="{B609C9CF-864D-4961-4436-276931BC23E2}"/>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5" name="Google Shape;10908;p65">
              <a:extLst>
                <a:ext uri="{FF2B5EF4-FFF2-40B4-BE49-F238E27FC236}">
                  <a16:creationId xmlns:a16="http://schemas.microsoft.com/office/drawing/2014/main" id="{9F073DB4-55F3-49F0-9998-D8A7D0A13BBC}"/>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6" name="Google Shape;10909;p65">
              <a:extLst>
                <a:ext uri="{FF2B5EF4-FFF2-40B4-BE49-F238E27FC236}">
                  <a16:creationId xmlns:a16="http://schemas.microsoft.com/office/drawing/2014/main" id="{5013C8A4-A10B-0E41-9485-2185B047F29D}"/>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7" name="Google Shape;10910;p65">
              <a:extLst>
                <a:ext uri="{FF2B5EF4-FFF2-40B4-BE49-F238E27FC236}">
                  <a16:creationId xmlns:a16="http://schemas.microsoft.com/office/drawing/2014/main" id="{51110214-E45B-DE0E-28B7-54919967BC8B}"/>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8" name="Google Shape;10911;p65">
              <a:extLst>
                <a:ext uri="{FF2B5EF4-FFF2-40B4-BE49-F238E27FC236}">
                  <a16:creationId xmlns:a16="http://schemas.microsoft.com/office/drawing/2014/main" id="{8F6334DC-3E5B-857A-A808-995CCF242A44}"/>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79" name="Google Shape;10912;p65">
              <a:extLst>
                <a:ext uri="{FF2B5EF4-FFF2-40B4-BE49-F238E27FC236}">
                  <a16:creationId xmlns:a16="http://schemas.microsoft.com/office/drawing/2014/main" id="{AA5BEEC0-ADA8-07BA-316C-A28779379BA3}"/>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0" name="Google Shape;10913;p65">
              <a:extLst>
                <a:ext uri="{FF2B5EF4-FFF2-40B4-BE49-F238E27FC236}">
                  <a16:creationId xmlns:a16="http://schemas.microsoft.com/office/drawing/2014/main" id="{42192E34-2A0E-312C-028B-72A0F8C60B31}"/>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1" name="Google Shape;10914;p65">
              <a:extLst>
                <a:ext uri="{FF2B5EF4-FFF2-40B4-BE49-F238E27FC236}">
                  <a16:creationId xmlns:a16="http://schemas.microsoft.com/office/drawing/2014/main" id="{B9F62358-5D9C-FC6D-EE02-25F57CF2A1BB}"/>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2" name="Google Shape;10915;p65">
              <a:extLst>
                <a:ext uri="{FF2B5EF4-FFF2-40B4-BE49-F238E27FC236}">
                  <a16:creationId xmlns:a16="http://schemas.microsoft.com/office/drawing/2014/main" id="{E7DCD178-6131-6055-B3FB-B7E09DA5AC01}"/>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3" name="Google Shape;10916;p65">
              <a:extLst>
                <a:ext uri="{FF2B5EF4-FFF2-40B4-BE49-F238E27FC236}">
                  <a16:creationId xmlns:a16="http://schemas.microsoft.com/office/drawing/2014/main" id="{4D565F26-E7CE-B3A7-0682-00B6C8F120CC}"/>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4" name="Google Shape;10917;p65">
              <a:extLst>
                <a:ext uri="{FF2B5EF4-FFF2-40B4-BE49-F238E27FC236}">
                  <a16:creationId xmlns:a16="http://schemas.microsoft.com/office/drawing/2014/main" id="{2688136A-A86A-1D01-5901-6800D35D5348}"/>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5" name="Google Shape;10918;p65">
              <a:extLst>
                <a:ext uri="{FF2B5EF4-FFF2-40B4-BE49-F238E27FC236}">
                  <a16:creationId xmlns:a16="http://schemas.microsoft.com/office/drawing/2014/main" id="{0F0EAEB7-F6A0-DBA1-3E79-99AE9B2A660E}"/>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6" name="Google Shape;10919;p65">
              <a:extLst>
                <a:ext uri="{FF2B5EF4-FFF2-40B4-BE49-F238E27FC236}">
                  <a16:creationId xmlns:a16="http://schemas.microsoft.com/office/drawing/2014/main" id="{BE1BAB86-91A5-5246-DD7D-F18C4477AB0E}"/>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7" name="Google Shape;10920;p65">
              <a:extLst>
                <a:ext uri="{FF2B5EF4-FFF2-40B4-BE49-F238E27FC236}">
                  <a16:creationId xmlns:a16="http://schemas.microsoft.com/office/drawing/2014/main" id="{69424B8D-EF7A-2832-A32B-0A7DC861D730}"/>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8" name="Google Shape;10921;p65">
              <a:extLst>
                <a:ext uri="{FF2B5EF4-FFF2-40B4-BE49-F238E27FC236}">
                  <a16:creationId xmlns:a16="http://schemas.microsoft.com/office/drawing/2014/main" id="{55DBD586-4285-2E1E-177E-4F3A3D58D9CE}"/>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89" name="Google Shape;10922;p65">
              <a:extLst>
                <a:ext uri="{FF2B5EF4-FFF2-40B4-BE49-F238E27FC236}">
                  <a16:creationId xmlns:a16="http://schemas.microsoft.com/office/drawing/2014/main" id="{0A4E5098-0631-AF30-31D9-DF4127108A2A}"/>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0" name="Google Shape;10923;p65">
              <a:extLst>
                <a:ext uri="{FF2B5EF4-FFF2-40B4-BE49-F238E27FC236}">
                  <a16:creationId xmlns:a16="http://schemas.microsoft.com/office/drawing/2014/main" id="{914904C9-AA5B-602E-9684-DBCFB5809BA7}"/>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1" name="Google Shape;10924;p65">
              <a:extLst>
                <a:ext uri="{FF2B5EF4-FFF2-40B4-BE49-F238E27FC236}">
                  <a16:creationId xmlns:a16="http://schemas.microsoft.com/office/drawing/2014/main" id="{EA841133-05A0-0A7D-6362-70AA2358A2B6}"/>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2" name="Google Shape;10925;p65">
              <a:extLst>
                <a:ext uri="{FF2B5EF4-FFF2-40B4-BE49-F238E27FC236}">
                  <a16:creationId xmlns:a16="http://schemas.microsoft.com/office/drawing/2014/main" id="{9AD7D6DA-5CF6-54CA-680C-5C2EE0985B21}"/>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3" name="Google Shape;10926;p65">
              <a:extLst>
                <a:ext uri="{FF2B5EF4-FFF2-40B4-BE49-F238E27FC236}">
                  <a16:creationId xmlns:a16="http://schemas.microsoft.com/office/drawing/2014/main" id="{59303E9C-4485-6AB9-CF51-14AF19646C5C}"/>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4" name="Google Shape;10927;p65">
              <a:extLst>
                <a:ext uri="{FF2B5EF4-FFF2-40B4-BE49-F238E27FC236}">
                  <a16:creationId xmlns:a16="http://schemas.microsoft.com/office/drawing/2014/main" id="{6F1A0E9F-ADA3-4CE0-24A8-0A99CB54F700}"/>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5" name="Google Shape;10928;p65">
              <a:extLst>
                <a:ext uri="{FF2B5EF4-FFF2-40B4-BE49-F238E27FC236}">
                  <a16:creationId xmlns:a16="http://schemas.microsoft.com/office/drawing/2014/main" id="{56228EA2-01DE-313A-61CC-B239CEE2FB11}"/>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6" name="Google Shape;10929;p65">
              <a:extLst>
                <a:ext uri="{FF2B5EF4-FFF2-40B4-BE49-F238E27FC236}">
                  <a16:creationId xmlns:a16="http://schemas.microsoft.com/office/drawing/2014/main" id="{0CFBB90B-9587-2A64-9671-A0CB968BA242}"/>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7" name="Google Shape;10930;p65">
              <a:extLst>
                <a:ext uri="{FF2B5EF4-FFF2-40B4-BE49-F238E27FC236}">
                  <a16:creationId xmlns:a16="http://schemas.microsoft.com/office/drawing/2014/main" id="{9BD117AD-1AE3-9084-1452-71EB6FCACB8C}"/>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8" name="Google Shape;10931;p65">
              <a:extLst>
                <a:ext uri="{FF2B5EF4-FFF2-40B4-BE49-F238E27FC236}">
                  <a16:creationId xmlns:a16="http://schemas.microsoft.com/office/drawing/2014/main" id="{AC0B6C71-75DE-1A60-3FB6-FE0596534531}"/>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799" name="Google Shape;10932;p65">
              <a:extLst>
                <a:ext uri="{FF2B5EF4-FFF2-40B4-BE49-F238E27FC236}">
                  <a16:creationId xmlns:a16="http://schemas.microsoft.com/office/drawing/2014/main" id="{DBBBE805-EFDD-E070-3FAA-A674F39F1320}"/>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0" name="Google Shape;10933;p65">
              <a:extLst>
                <a:ext uri="{FF2B5EF4-FFF2-40B4-BE49-F238E27FC236}">
                  <a16:creationId xmlns:a16="http://schemas.microsoft.com/office/drawing/2014/main" id="{894EFFAB-3B16-93A4-08D8-6D25FE88BE53}"/>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1" name="Google Shape;10934;p65">
              <a:extLst>
                <a:ext uri="{FF2B5EF4-FFF2-40B4-BE49-F238E27FC236}">
                  <a16:creationId xmlns:a16="http://schemas.microsoft.com/office/drawing/2014/main" id="{B6181C34-386F-A05A-B6C3-556F477F2BD0}"/>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2" name="Google Shape;10935;p65">
              <a:extLst>
                <a:ext uri="{FF2B5EF4-FFF2-40B4-BE49-F238E27FC236}">
                  <a16:creationId xmlns:a16="http://schemas.microsoft.com/office/drawing/2014/main" id="{6FAC1372-DD4D-C2BC-1B26-34AC4F54DBFB}"/>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3" name="Google Shape;10936;p65">
              <a:extLst>
                <a:ext uri="{FF2B5EF4-FFF2-40B4-BE49-F238E27FC236}">
                  <a16:creationId xmlns:a16="http://schemas.microsoft.com/office/drawing/2014/main" id="{C2D3A86A-7B60-9BD2-1E4C-9BF72DF66AC4}"/>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4" name="Google Shape;10937;p65">
              <a:extLst>
                <a:ext uri="{FF2B5EF4-FFF2-40B4-BE49-F238E27FC236}">
                  <a16:creationId xmlns:a16="http://schemas.microsoft.com/office/drawing/2014/main" id="{6CBC9902-BB42-CA73-634B-9FC67D65AF2E}"/>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5" name="Google Shape;10938;p65">
              <a:extLst>
                <a:ext uri="{FF2B5EF4-FFF2-40B4-BE49-F238E27FC236}">
                  <a16:creationId xmlns:a16="http://schemas.microsoft.com/office/drawing/2014/main" id="{C47EA3E0-A46E-D722-4DE9-2E7FDC3E04C7}"/>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6" name="Google Shape;10939;p65">
              <a:extLst>
                <a:ext uri="{FF2B5EF4-FFF2-40B4-BE49-F238E27FC236}">
                  <a16:creationId xmlns:a16="http://schemas.microsoft.com/office/drawing/2014/main" id="{A3535866-B455-3669-811B-D9DC26B88559}"/>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7" name="Google Shape;10940;p65">
              <a:extLst>
                <a:ext uri="{FF2B5EF4-FFF2-40B4-BE49-F238E27FC236}">
                  <a16:creationId xmlns:a16="http://schemas.microsoft.com/office/drawing/2014/main" id="{DD298E67-FF91-4739-BDB4-F09B0FFF762F}"/>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8" name="Google Shape;10941;p65">
              <a:extLst>
                <a:ext uri="{FF2B5EF4-FFF2-40B4-BE49-F238E27FC236}">
                  <a16:creationId xmlns:a16="http://schemas.microsoft.com/office/drawing/2014/main" id="{0AC0A57C-EC91-BA69-BECC-03366AA317A7}"/>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09" name="Google Shape;10942;p65">
              <a:extLst>
                <a:ext uri="{FF2B5EF4-FFF2-40B4-BE49-F238E27FC236}">
                  <a16:creationId xmlns:a16="http://schemas.microsoft.com/office/drawing/2014/main" id="{74A00ECC-DF1F-C661-2764-B9D440EF8952}"/>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0" name="Google Shape;10943;p65">
              <a:extLst>
                <a:ext uri="{FF2B5EF4-FFF2-40B4-BE49-F238E27FC236}">
                  <a16:creationId xmlns:a16="http://schemas.microsoft.com/office/drawing/2014/main" id="{C65E6966-AEB6-1795-4C72-26F69405EFCC}"/>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1" name="Google Shape;10944;p65">
              <a:extLst>
                <a:ext uri="{FF2B5EF4-FFF2-40B4-BE49-F238E27FC236}">
                  <a16:creationId xmlns:a16="http://schemas.microsoft.com/office/drawing/2014/main" id="{3016B15D-AD73-8602-46F7-B1D36B7E38D0}"/>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2" name="Google Shape;10945;p65">
              <a:extLst>
                <a:ext uri="{FF2B5EF4-FFF2-40B4-BE49-F238E27FC236}">
                  <a16:creationId xmlns:a16="http://schemas.microsoft.com/office/drawing/2014/main" id="{E158AE4D-9D07-827B-C78C-DF3FFF2291FC}"/>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3" name="Google Shape;10946;p65">
              <a:extLst>
                <a:ext uri="{FF2B5EF4-FFF2-40B4-BE49-F238E27FC236}">
                  <a16:creationId xmlns:a16="http://schemas.microsoft.com/office/drawing/2014/main" id="{2653E446-917D-B905-C55A-CA04FEE73840}"/>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4" name="Google Shape;10947;p65">
              <a:extLst>
                <a:ext uri="{FF2B5EF4-FFF2-40B4-BE49-F238E27FC236}">
                  <a16:creationId xmlns:a16="http://schemas.microsoft.com/office/drawing/2014/main" id="{E73760CD-AA8C-0407-BD9A-B1CAC769513A}"/>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5" name="Google Shape;10948;p65">
              <a:extLst>
                <a:ext uri="{FF2B5EF4-FFF2-40B4-BE49-F238E27FC236}">
                  <a16:creationId xmlns:a16="http://schemas.microsoft.com/office/drawing/2014/main" id="{C31A9ECD-962B-A482-C494-CB364B9F86AA}"/>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6" name="Google Shape;10949;p65">
              <a:extLst>
                <a:ext uri="{FF2B5EF4-FFF2-40B4-BE49-F238E27FC236}">
                  <a16:creationId xmlns:a16="http://schemas.microsoft.com/office/drawing/2014/main" id="{8BB5A1FA-7F11-EBBE-D118-C46B8DEFD155}"/>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7" name="Google Shape;10950;p65">
              <a:extLst>
                <a:ext uri="{FF2B5EF4-FFF2-40B4-BE49-F238E27FC236}">
                  <a16:creationId xmlns:a16="http://schemas.microsoft.com/office/drawing/2014/main" id="{3B13E684-929C-8781-31C0-339A653A9C47}"/>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8" name="Google Shape;10951;p65">
              <a:extLst>
                <a:ext uri="{FF2B5EF4-FFF2-40B4-BE49-F238E27FC236}">
                  <a16:creationId xmlns:a16="http://schemas.microsoft.com/office/drawing/2014/main" id="{581D917F-4423-E424-8AD3-26C3554734FA}"/>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19" name="Google Shape;10952;p65">
              <a:extLst>
                <a:ext uri="{FF2B5EF4-FFF2-40B4-BE49-F238E27FC236}">
                  <a16:creationId xmlns:a16="http://schemas.microsoft.com/office/drawing/2014/main" id="{43DC6F95-F2A4-BD2C-ACF2-C2E1B294121D}"/>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0" name="Google Shape;10953;p65">
              <a:extLst>
                <a:ext uri="{FF2B5EF4-FFF2-40B4-BE49-F238E27FC236}">
                  <a16:creationId xmlns:a16="http://schemas.microsoft.com/office/drawing/2014/main" id="{BB3DE4E8-665D-7EE4-E8DA-A5A96641A60C}"/>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1" name="Google Shape;10954;p65">
              <a:extLst>
                <a:ext uri="{FF2B5EF4-FFF2-40B4-BE49-F238E27FC236}">
                  <a16:creationId xmlns:a16="http://schemas.microsoft.com/office/drawing/2014/main" id="{A5D5E467-428B-21FA-D2C1-0F7704AFEAA9}"/>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2" name="Google Shape;10955;p65">
              <a:extLst>
                <a:ext uri="{FF2B5EF4-FFF2-40B4-BE49-F238E27FC236}">
                  <a16:creationId xmlns:a16="http://schemas.microsoft.com/office/drawing/2014/main" id="{C6737E75-0AAF-6137-F70D-2DE9CB4F5928}"/>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3" name="Google Shape;10956;p65">
              <a:extLst>
                <a:ext uri="{FF2B5EF4-FFF2-40B4-BE49-F238E27FC236}">
                  <a16:creationId xmlns:a16="http://schemas.microsoft.com/office/drawing/2014/main" id="{7F2A873D-B00C-8EAE-E1AE-815D6BA87FCA}"/>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4" name="Google Shape;10957;p65">
              <a:extLst>
                <a:ext uri="{FF2B5EF4-FFF2-40B4-BE49-F238E27FC236}">
                  <a16:creationId xmlns:a16="http://schemas.microsoft.com/office/drawing/2014/main" id="{29D84EF1-79EE-0C49-CDC2-9F4D2DC0A814}"/>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5" name="Google Shape;10958;p65">
              <a:extLst>
                <a:ext uri="{FF2B5EF4-FFF2-40B4-BE49-F238E27FC236}">
                  <a16:creationId xmlns:a16="http://schemas.microsoft.com/office/drawing/2014/main" id="{06676792-8792-711D-7B06-0FC43B55A732}"/>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6" name="Google Shape;10959;p65">
              <a:extLst>
                <a:ext uri="{FF2B5EF4-FFF2-40B4-BE49-F238E27FC236}">
                  <a16:creationId xmlns:a16="http://schemas.microsoft.com/office/drawing/2014/main" id="{531C9D84-014D-B112-9C83-C5B478C784D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7" name="Google Shape;10960;p65">
              <a:extLst>
                <a:ext uri="{FF2B5EF4-FFF2-40B4-BE49-F238E27FC236}">
                  <a16:creationId xmlns:a16="http://schemas.microsoft.com/office/drawing/2014/main" id="{3437A280-6F7B-CFF4-7904-B0AEB5C187CA}"/>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8" name="Google Shape;10961;p65">
              <a:extLst>
                <a:ext uri="{FF2B5EF4-FFF2-40B4-BE49-F238E27FC236}">
                  <a16:creationId xmlns:a16="http://schemas.microsoft.com/office/drawing/2014/main" id="{E045633E-D619-83EC-8130-BAEF2A2BADC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29" name="Google Shape;10962;p65">
              <a:extLst>
                <a:ext uri="{FF2B5EF4-FFF2-40B4-BE49-F238E27FC236}">
                  <a16:creationId xmlns:a16="http://schemas.microsoft.com/office/drawing/2014/main" id="{E7106797-A8CA-9103-B795-947514353AF3}"/>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0" name="Google Shape;10963;p65">
              <a:extLst>
                <a:ext uri="{FF2B5EF4-FFF2-40B4-BE49-F238E27FC236}">
                  <a16:creationId xmlns:a16="http://schemas.microsoft.com/office/drawing/2014/main" id="{4BEFD4AB-CD1D-AC90-8E5C-BCC5524713BD}"/>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1" name="Google Shape;10964;p65">
              <a:extLst>
                <a:ext uri="{FF2B5EF4-FFF2-40B4-BE49-F238E27FC236}">
                  <a16:creationId xmlns:a16="http://schemas.microsoft.com/office/drawing/2014/main" id="{EC95C295-87FE-A6E5-D796-FBCAC809242A}"/>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2" name="Google Shape;10965;p65">
              <a:extLst>
                <a:ext uri="{FF2B5EF4-FFF2-40B4-BE49-F238E27FC236}">
                  <a16:creationId xmlns:a16="http://schemas.microsoft.com/office/drawing/2014/main" id="{E6C06F73-65FE-6810-F827-E340A31A2951}"/>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3" name="Google Shape;10966;p65">
              <a:extLst>
                <a:ext uri="{FF2B5EF4-FFF2-40B4-BE49-F238E27FC236}">
                  <a16:creationId xmlns:a16="http://schemas.microsoft.com/office/drawing/2014/main" id="{02834372-3C2C-0C7F-7015-A6E22DFBCAB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4" name="Google Shape;10967;p65">
              <a:extLst>
                <a:ext uri="{FF2B5EF4-FFF2-40B4-BE49-F238E27FC236}">
                  <a16:creationId xmlns:a16="http://schemas.microsoft.com/office/drawing/2014/main" id="{D8AF6A73-A7FE-32DC-2A2B-FC93DABE2D4A}"/>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5" name="Google Shape;10968;p65">
              <a:extLst>
                <a:ext uri="{FF2B5EF4-FFF2-40B4-BE49-F238E27FC236}">
                  <a16:creationId xmlns:a16="http://schemas.microsoft.com/office/drawing/2014/main" id="{5FDA910A-01DE-600D-6ADC-C4357E926A71}"/>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6" name="Google Shape;10969;p65">
              <a:extLst>
                <a:ext uri="{FF2B5EF4-FFF2-40B4-BE49-F238E27FC236}">
                  <a16:creationId xmlns:a16="http://schemas.microsoft.com/office/drawing/2014/main" id="{03C2E393-D41F-D42D-E6AB-A6B3B9EB932C}"/>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7" name="Google Shape;10970;p65">
              <a:extLst>
                <a:ext uri="{FF2B5EF4-FFF2-40B4-BE49-F238E27FC236}">
                  <a16:creationId xmlns:a16="http://schemas.microsoft.com/office/drawing/2014/main" id="{D14990EF-4A6E-1217-F700-2A3C1B2107E0}"/>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8" name="Google Shape;10971;p65">
              <a:extLst>
                <a:ext uri="{FF2B5EF4-FFF2-40B4-BE49-F238E27FC236}">
                  <a16:creationId xmlns:a16="http://schemas.microsoft.com/office/drawing/2014/main" id="{98041432-E77F-F69C-B665-E707115FE92B}"/>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39" name="Google Shape;10972;p65">
              <a:extLst>
                <a:ext uri="{FF2B5EF4-FFF2-40B4-BE49-F238E27FC236}">
                  <a16:creationId xmlns:a16="http://schemas.microsoft.com/office/drawing/2014/main" id="{D67DF8E6-A85D-0DEC-95FD-1E408B9089A9}"/>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40" name="Google Shape;10973;p65">
            <a:extLst>
              <a:ext uri="{FF2B5EF4-FFF2-40B4-BE49-F238E27FC236}">
                <a16:creationId xmlns:a16="http://schemas.microsoft.com/office/drawing/2014/main" id="{83001595-71E7-DCAB-6BCF-2407296B6207}"/>
              </a:ext>
            </a:extLst>
          </p:cNvPr>
          <p:cNvGrpSpPr/>
          <p:nvPr/>
        </p:nvGrpSpPr>
        <p:grpSpPr>
          <a:xfrm>
            <a:off x="7810075" y="1608737"/>
            <a:ext cx="3454453" cy="1840313"/>
            <a:chOff x="233350" y="949250"/>
            <a:chExt cx="7137300" cy="3802300"/>
          </a:xfrm>
        </p:grpSpPr>
        <p:sp>
          <p:nvSpPr>
            <p:cNvPr id="1841" name="Google Shape;10974;p65">
              <a:extLst>
                <a:ext uri="{FF2B5EF4-FFF2-40B4-BE49-F238E27FC236}">
                  <a16:creationId xmlns:a16="http://schemas.microsoft.com/office/drawing/2014/main" id="{3ED15DAB-AFAA-8C5A-8694-116E1CB66FB0}"/>
                </a:ext>
              </a:extLst>
            </p:cNvPr>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2" name="Google Shape;10975;p65">
              <a:extLst>
                <a:ext uri="{FF2B5EF4-FFF2-40B4-BE49-F238E27FC236}">
                  <a16:creationId xmlns:a16="http://schemas.microsoft.com/office/drawing/2014/main" id="{29A8D20F-9331-D39E-73D7-50BD41D3A23A}"/>
                </a:ext>
              </a:extLst>
            </p:cNvPr>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3" name="Google Shape;10976;p65">
              <a:extLst>
                <a:ext uri="{FF2B5EF4-FFF2-40B4-BE49-F238E27FC236}">
                  <a16:creationId xmlns:a16="http://schemas.microsoft.com/office/drawing/2014/main" id="{F242F37F-BF81-E78A-CEFB-2DDE93987094}"/>
                </a:ext>
              </a:extLst>
            </p:cNvPr>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4" name="Google Shape;10977;p65">
              <a:extLst>
                <a:ext uri="{FF2B5EF4-FFF2-40B4-BE49-F238E27FC236}">
                  <a16:creationId xmlns:a16="http://schemas.microsoft.com/office/drawing/2014/main" id="{892E4C23-8DC5-B463-38E9-E297CF2159EF}"/>
                </a:ext>
              </a:extLst>
            </p:cNvPr>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5" name="Google Shape;10978;p65">
              <a:extLst>
                <a:ext uri="{FF2B5EF4-FFF2-40B4-BE49-F238E27FC236}">
                  <a16:creationId xmlns:a16="http://schemas.microsoft.com/office/drawing/2014/main" id="{587D09B3-0901-C9CB-15A9-17AF6441FFB7}"/>
                </a:ext>
              </a:extLst>
            </p:cNvPr>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6" name="Google Shape;10979;p65">
              <a:extLst>
                <a:ext uri="{FF2B5EF4-FFF2-40B4-BE49-F238E27FC236}">
                  <a16:creationId xmlns:a16="http://schemas.microsoft.com/office/drawing/2014/main" id="{5E1602AC-571B-0579-9624-D96E1240B797}"/>
                </a:ext>
              </a:extLst>
            </p:cNvPr>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7" name="Google Shape;10980;p65">
              <a:extLst>
                <a:ext uri="{FF2B5EF4-FFF2-40B4-BE49-F238E27FC236}">
                  <a16:creationId xmlns:a16="http://schemas.microsoft.com/office/drawing/2014/main" id="{D77C9C95-3561-EC0B-586C-D15807AB8734}"/>
                </a:ext>
              </a:extLst>
            </p:cNvPr>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8" name="Google Shape;10981;p65">
              <a:extLst>
                <a:ext uri="{FF2B5EF4-FFF2-40B4-BE49-F238E27FC236}">
                  <a16:creationId xmlns:a16="http://schemas.microsoft.com/office/drawing/2014/main" id="{A6731DFF-F159-7EF7-1B66-DE6D390A0F46}"/>
                </a:ext>
              </a:extLst>
            </p:cNvPr>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49" name="Google Shape;10982;p65">
              <a:extLst>
                <a:ext uri="{FF2B5EF4-FFF2-40B4-BE49-F238E27FC236}">
                  <a16:creationId xmlns:a16="http://schemas.microsoft.com/office/drawing/2014/main" id="{8774989F-61FC-F1BA-75E8-D8F4353C4AF7}"/>
                </a:ext>
              </a:extLst>
            </p:cNvPr>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0" name="Google Shape;10983;p65">
              <a:extLst>
                <a:ext uri="{FF2B5EF4-FFF2-40B4-BE49-F238E27FC236}">
                  <a16:creationId xmlns:a16="http://schemas.microsoft.com/office/drawing/2014/main" id="{3B51B6EB-70F3-9286-C42C-8F44CD7B60BB}"/>
                </a:ext>
              </a:extLst>
            </p:cNvPr>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1" name="Google Shape;10984;p65">
              <a:extLst>
                <a:ext uri="{FF2B5EF4-FFF2-40B4-BE49-F238E27FC236}">
                  <a16:creationId xmlns:a16="http://schemas.microsoft.com/office/drawing/2014/main" id="{FFFFA2B1-55F2-2F4C-4463-8225021A2E9A}"/>
                </a:ext>
              </a:extLst>
            </p:cNvPr>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2" name="Google Shape;10985;p65">
              <a:extLst>
                <a:ext uri="{FF2B5EF4-FFF2-40B4-BE49-F238E27FC236}">
                  <a16:creationId xmlns:a16="http://schemas.microsoft.com/office/drawing/2014/main" id="{406476A5-E58C-CCB2-AFB6-217C77A7F535}"/>
                </a:ext>
              </a:extLst>
            </p:cNvPr>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3" name="Google Shape;10986;p65">
              <a:extLst>
                <a:ext uri="{FF2B5EF4-FFF2-40B4-BE49-F238E27FC236}">
                  <a16:creationId xmlns:a16="http://schemas.microsoft.com/office/drawing/2014/main" id="{C2264562-5B20-2AD9-8493-EFF745D0578E}"/>
                </a:ext>
              </a:extLst>
            </p:cNvPr>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4" name="Google Shape;10987;p65">
              <a:extLst>
                <a:ext uri="{FF2B5EF4-FFF2-40B4-BE49-F238E27FC236}">
                  <a16:creationId xmlns:a16="http://schemas.microsoft.com/office/drawing/2014/main" id="{3F46B7BB-C3BB-6C6A-06E0-05A4E01F8703}"/>
                </a:ext>
              </a:extLst>
            </p:cNvPr>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5" name="Google Shape;10988;p65">
              <a:extLst>
                <a:ext uri="{FF2B5EF4-FFF2-40B4-BE49-F238E27FC236}">
                  <a16:creationId xmlns:a16="http://schemas.microsoft.com/office/drawing/2014/main" id="{8A4DBFA3-5522-3890-E1E8-82F38B8FF9F7}"/>
                </a:ext>
              </a:extLst>
            </p:cNvPr>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6" name="Google Shape;10989;p65">
              <a:extLst>
                <a:ext uri="{FF2B5EF4-FFF2-40B4-BE49-F238E27FC236}">
                  <a16:creationId xmlns:a16="http://schemas.microsoft.com/office/drawing/2014/main" id="{06DFDB51-FD24-4FA4-2181-1D1E80159727}"/>
                </a:ext>
              </a:extLst>
            </p:cNvPr>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7" name="Google Shape;10990;p65">
              <a:extLst>
                <a:ext uri="{FF2B5EF4-FFF2-40B4-BE49-F238E27FC236}">
                  <a16:creationId xmlns:a16="http://schemas.microsoft.com/office/drawing/2014/main" id="{B4C5F654-5DC7-893F-C787-84B5405572E6}"/>
                </a:ext>
              </a:extLst>
            </p:cNvPr>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8" name="Google Shape;10991;p65">
              <a:extLst>
                <a:ext uri="{FF2B5EF4-FFF2-40B4-BE49-F238E27FC236}">
                  <a16:creationId xmlns:a16="http://schemas.microsoft.com/office/drawing/2014/main" id="{3AC9843B-C795-ACBB-F7E5-5085CBFD9C81}"/>
                </a:ext>
              </a:extLst>
            </p:cNvPr>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59" name="Google Shape;10992;p65">
              <a:extLst>
                <a:ext uri="{FF2B5EF4-FFF2-40B4-BE49-F238E27FC236}">
                  <a16:creationId xmlns:a16="http://schemas.microsoft.com/office/drawing/2014/main" id="{A1DC6562-0D8A-B2B4-E309-B48293F81D33}"/>
                </a:ext>
              </a:extLst>
            </p:cNvPr>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0" name="Google Shape;10993;p65">
              <a:extLst>
                <a:ext uri="{FF2B5EF4-FFF2-40B4-BE49-F238E27FC236}">
                  <a16:creationId xmlns:a16="http://schemas.microsoft.com/office/drawing/2014/main" id="{4D434B5B-B142-1761-A83B-C1933339E772}"/>
                </a:ext>
              </a:extLst>
            </p:cNvPr>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1" name="Google Shape;10994;p65">
              <a:extLst>
                <a:ext uri="{FF2B5EF4-FFF2-40B4-BE49-F238E27FC236}">
                  <a16:creationId xmlns:a16="http://schemas.microsoft.com/office/drawing/2014/main" id="{BC1898F2-D88B-B99B-8290-DFCE310A48A0}"/>
                </a:ext>
              </a:extLst>
            </p:cNvPr>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2" name="Google Shape;10995;p65">
              <a:extLst>
                <a:ext uri="{FF2B5EF4-FFF2-40B4-BE49-F238E27FC236}">
                  <a16:creationId xmlns:a16="http://schemas.microsoft.com/office/drawing/2014/main" id="{02B16B0D-81CF-D9A8-7FE5-9722273F51BE}"/>
                </a:ext>
              </a:extLst>
            </p:cNvPr>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3" name="Google Shape;10996;p65">
              <a:extLst>
                <a:ext uri="{FF2B5EF4-FFF2-40B4-BE49-F238E27FC236}">
                  <a16:creationId xmlns:a16="http://schemas.microsoft.com/office/drawing/2014/main" id="{EADF00B0-43B0-25A4-0A48-703791F5243A}"/>
                </a:ext>
              </a:extLst>
            </p:cNvPr>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4" name="Google Shape;10997;p65">
              <a:extLst>
                <a:ext uri="{FF2B5EF4-FFF2-40B4-BE49-F238E27FC236}">
                  <a16:creationId xmlns:a16="http://schemas.microsoft.com/office/drawing/2014/main" id="{095B49D7-8D8D-FD8E-D1F3-18D6B8A5FF13}"/>
                </a:ext>
              </a:extLst>
            </p:cNvPr>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5" name="Google Shape;10998;p65">
              <a:extLst>
                <a:ext uri="{FF2B5EF4-FFF2-40B4-BE49-F238E27FC236}">
                  <a16:creationId xmlns:a16="http://schemas.microsoft.com/office/drawing/2014/main" id="{9F2C3119-AC50-5A91-BB55-1430EFD916D5}"/>
                </a:ext>
              </a:extLst>
            </p:cNvPr>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6" name="Google Shape;10999;p65">
              <a:extLst>
                <a:ext uri="{FF2B5EF4-FFF2-40B4-BE49-F238E27FC236}">
                  <a16:creationId xmlns:a16="http://schemas.microsoft.com/office/drawing/2014/main" id="{41971533-2787-661B-0F5C-B5C334B3F3E9}"/>
                </a:ext>
              </a:extLst>
            </p:cNvPr>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7" name="Google Shape;11000;p65">
              <a:extLst>
                <a:ext uri="{FF2B5EF4-FFF2-40B4-BE49-F238E27FC236}">
                  <a16:creationId xmlns:a16="http://schemas.microsoft.com/office/drawing/2014/main" id="{D735B3A9-24B0-6A10-0C65-255FCE92AE83}"/>
                </a:ext>
              </a:extLst>
            </p:cNvPr>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8" name="Google Shape;11001;p65">
              <a:extLst>
                <a:ext uri="{FF2B5EF4-FFF2-40B4-BE49-F238E27FC236}">
                  <a16:creationId xmlns:a16="http://schemas.microsoft.com/office/drawing/2014/main" id="{02272364-321A-0CD1-37BD-0B693319F83E}"/>
                </a:ext>
              </a:extLst>
            </p:cNvPr>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69" name="Google Shape;11002;p65">
              <a:extLst>
                <a:ext uri="{FF2B5EF4-FFF2-40B4-BE49-F238E27FC236}">
                  <a16:creationId xmlns:a16="http://schemas.microsoft.com/office/drawing/2014/main" id="{C07BEFEB-AB50-194A-B4BF-F4A76241E88D}"/>
                </a:ext>
              </a:extLst>
            </p:cNvPr>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0" name="Google Shape;11003;p65">
              <a:extLst>
                <a:ext uri="{FF2B5EF4-FFF2-40B4-BE49-F238E27FC236}">
                  <a16:creationId xmlns:a16="http://schemas.microsoft.com/office/drawing/2014/main" id="{C6CB064F-41BF-F224-C4C5-2242CFA3FA6F}"/>
                </a:ext>
              </a:extLst>
            </p:cNvPr>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1" name="Google Shape;11004;p65">
              <a:extLst>
                <a:ext uri="{FF2B5EF4-FFF2-40B4-BE49-F238E27FC236}">
                  <a16:creationId xmlns:a16="http://schemas.microsoft.com/office/drawing/2014/main" id="{0756DA8A-41F8-1F78-FC02-3393E7A4EF2D}"/>
                </a:ext>
              </a:extLst>
            </p:cNvPr>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2" name="Google Shape;11005;p65">
              <a:extLst>
                <a:ext uri="{FF2B5EF4-FFF2-40B4-BE49-F238E27FC236}">
                  <a16:creationId xmlns:a16="http://schemas.microsoft.com/office/drawing/2014/main" id="{8D0C3472-5664-E9F3-6D0D-DB8B5BA19E8F}"/>
                </a:ext>
              </a:extLst>
            </p:cNvPr>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3" name="Google Shape;11006;p65">
              <a:extLst>
                <a:ext uri="{FF2B5EF4-FFF2-40B4-BE49-F238E27FC236}">
                  <a16:creationId xmlns:a16="http://schemas.microsoft.com/office/drawing/2014/main" id="{702ADD3B-CFAC-C72D-FA82-ADBDF9F3C0B4}"/>
                </a:ext>
              </a:extLst>
            </p:cNvPr>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4" name="Google Shape;11007;p65">
              <a:extLst>
                <a:ext uri="{FF2B5EF4-FFF2-40B4-BE49-F238E27FC236}">
                  <a16:creationId xmlns:a16="http://schemas.microsoft.com/office/drawing/2014/main" id="{B44B4AA4-E586-CAEF-31BA-E7CADA12B4DD}"/>
                </a:ext>
              </a:extLst>
            </p:cNvPr>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5" name="Google Shape;11008;p65">
              <a:extLst>
                <a:ext uri="{FF2B5EF4-FFF2-40B4-BE49-F238E27FC236}">
                  <a16:creationId xmlns:a16="http://schemas.microsoft.com/office/drawing/2014/main" id="{2EDB3DA9-A956-74F4-AF5B-975BF8E7975E}"/>
                </a:ext>
              </a:extLst>
            </p:cNvPr>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6" name="Google Shape;11009;p65">
              <a:extLst>
                <a:ext uri="{FF2B5EF4-FFF2-40B4-BE49-F238E27FC236}">
                  <a16:creationId xmlns:a16="http://schemas.microsoft.com/office/drawing/2014/main" id="{F687CC3C-A973-7172-70FC-51B29D2F33CE}"/>
                </a:ext>
              </a:extLst>
            </p:cNvPr>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7" name="Google Shape;11010;p65">
              <a:extLst>
                <a:ext uri="{FF2B5EF4-FFF2-40B4-BE49-F238E27FC236}">
                  <a16:creationId xmlns:a16="http://schemas.microsoft.com/office/drawing/2014/main" id="{77DE7BD6-9C44-05DB-B893-65F6F5B9C970}"/>
                </a:ext>
              </a:extLst>
            </p:cNvPr>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8" name="Google Shape;11011;p65">
              <a:extLst>
                <a:ext uri="{FF2B5EF4-FFF2-40B4-BE49-F238E27FC236}">
                  <a16:creationId xmlns:a16="http://schemas.microsoft.com/office/drawing/2014/main" id="{DA75F252-0820-8B8D-6BE7-689380433975}"/>
                </a:ext>
              </a:extLst>
            </p:cNvPr>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79" name="Google Shape;11012;p65">
              <a:extLst>
                <a:ext uri="{FF2B5EF4-FFF2-40B4-BE49-F238E27FC236}">
                  <a16:creationId xmlns:a16="http://schemas.microsoft.com/office/drawing/2014/main" id="{AAB70A9A-7EBF-6A75-9823-DEB58D3C8F3F}"/>
                </a:ext>
              </a:extLst>
            </p:cNvPr>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0" name="Google Shape;11013;p65">
              <a:extLst>
                <a:ext uri="{FF2B5EF4-FFF2-40B4-BE49-F238E27FC236}">
                  <a16:creationId xmlns:a16="http://schemas.microsoft.com/office/drawing/2014/main" id="{CB8B6784-7F3B-7394-1260-FCCF2BC71206}"/>
                </a:ext>
              </a:extLst>
            </p:cNvPr>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1" name="Google Shape;11014;p65">
              <a:extLst>
                <a:ext uri="{FF2B5EF4-FFF2-40B4-BE49-F238E27FC236}">
                  <a16:creationId xmlns:a16="http://schemas.microsoft.com/office/drawing/2014/main" id="{4E30E518-F95C-60B6-440B-17A565B0A287}"/>
                </a:ext>
              </a:extLst>
            </p:cNvPr>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2" name="Google Shape;11015;p65">
              <a:extLst>
                <a:ext uri="{FF2B5EF4-FFF2-40B4-BE49-F238E27FC236}">
                  <a16:creationId xmlns:a16="http://schemas.microsoft.com/office/drawing/2014/main" id="{678AEE18-1BDC-27C6-2789-700ED48B2F84}"/>
                </a:ext>
              </a:extLst>
            </p:cNvPr>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3" name="Google Shape;11016;p65">
              <a:extLst>
                <a:ext uri="{FF2B5EF4-FFF2-40B4-BE49-F238E27FC236}">
                  <a16:creationId xmlns:a16="http://schemas.microsoft.com/office/drawing/2014/main" id="{5EC4F4FD-1F8D-3C73-7802-CFAB93FAF883}"/>
                </a:ext>
              </a:extLst>
            </p:cNvPr>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4" name="Google Shape;11017;p65">
              <a:extLst>
                <a:ext uri="{FF2B5EF4-FFF2-40B4-BE49-F238E27FC236}">
                  <a16:creationId xmlns:a16="http://schemas.microsoft.com/office/drawing/2014/main" id="{4F7FB4D7-0523-D63F-F279-95F39507B557}"/>
                </a:ext>
              </a:extLst>
            </p:cNvPr>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5" name="Google Shape;11018;p65">
              <a:extLst>
                <a:ext uri="{FF2B5EF4-FFF2-40B4-BE49-F238E27FC236}">
                  <a16:creationId xmlns:a16="http://schemas.microsoft.com/office/drawing/2014/main" id="{A61C5EB0-63BB-7A02-048D-EC3C77F9EB3D}"/>
                </a:ext>
              </a:extLst>
            </p:cNvPr>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6" name="Google Shape;11019;p65">
              <a:extLst>
                <a:ext uri="{FF2B5EF4-FFF2-40B4-BE49-F238E27FC236}">
                  <a16:creationId xmlns:a16="http://schemas.microsoft.com/office/drawing/2014/main" id="{7269CE76-527C-D10D-A1E3-F03383D98654}"/>
                </a:ext>
              </a:extLst>
            </p:cNvPr>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7" name="Google Shape;11020;p65">
              <a:extLst>
                <a:ext uri="{FF2B5EF4-FFF2-40B4-BE49-F238E27FC236}">
                  <a16:creationId xmlns:a16="http://schemas.microsoft.com/office/drawing/2014/main" id="{67C01535-D9E9-4ABC-D65F-FFAABB024851}"/>
                </a:ext>
              </a:extLst>
            </p:cNvPr>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8" name="Google Shape;11021;p65">
              <a:extLst>
                <a:ext uri="{FF2B5EF4-FFF2-40B4-BE49-F238E27FC236}">
                  <a16:creationId xmlns:a16="http://schemas.microsoft.com/office/drawing/2014/main" id="{88061E12-B7CD-1B6A-BE02-F623784BAB0E}"/>
                </a:ext>
              </a:extLst>
            </p:cNvPr>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89" name="Google Shape;11022;p65">
              <a:extLst>
                <a:ext uri="{FF2B5EF4-FFF2-40B4-BE49-F238E27FC236}">
                  <a16:creationId xmlns:a16="http://schemas.microsoft.com/office/drawing/2014/main" id="{EF4CF235-C104-960D-F2DD-E4FFA524D0F6}"/>
                </a:ext>
              </a:extLst>
            </p:cNvPr>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0" name="Google Shape;11023;p65">
              <a:extLst>
                <a:ext uri="{FF2B5EF4-FFF2-40B4-BE49-F238E27FC236}">
                  <a16:creationId xmlns:a16="http://schemas.microsoft.com/office/drawing/2014/main" id="{76742F52-6DB5-70E9-5343-88BFD776C642}"/>
                </a:ext>
              </a:extLst>
            </p:cNvPr>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1" name="Google Shape;11024;p65">
              <a:extLst>
                <a:ext uri="{FF2B5EF4-FFF2-40B4-BE49-F238E27FC236}">
                  <a16:creationId xmlns:a16="http://schemas.microsoft.com/office/drawing/2014/main" id="{AE4D9968-01B6-FD8A-8ADA-0C6D505B9F18}"/>
                </a:ext>
              </a:extLst>
            </p:cNvPr>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2" name="Google Shape;11025;p65">
            <a:extLst>
              <a:ext uri="{FF2B5EF4-FFF2-40B4-BE49-F238E27FC236}">
                <a16:creationId xmlns:a16="http://schemas.microsoft.com/office/drawing/2014/main" id="{7699ED80-BC4A-5B3D-CA15-EDDD84434D18}"/>
              </a:ext>
            </a:extLst>
          </p:cNvPr>
          <p:cNvGrpSpPr/>
          <p:nvPr/>
        </p:nvGrpSpPr>
        <p:grpSpPr>
          <a:xfrm>
            <a:off x="10229314" y="4335100"/>
            <a:ext cx="138975" cy="427120"/>
            <a:chOff x="7564426" y="3224343"/>
            <a:chExt cx="119985" cy="368801"/>
          </a:xfrm>
        </p:grpSpPr>
        <p:sp>
          <p:nvSpPr>
            <p:cNvPr id="1893" name="Google Shape;11026;p65">
              <a:extLst>
                <a:ext uri="{FF2B5EF4-FFF2-40B4-BE49-F238E27FC236}">
                  <a16:creationId xmlns:a16="http://schemas.microsoft.com/office/drawing/2014/main" id="{A9F3C3A2-E74E-6402-A251-7812FE35F732}"/>
                </a:ext>
              </a:extLst>
            </p:cNvPr>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4" name="Google Shape;11027;p65">
              <a:extLst>
                <a:ext uri="{FF2B5EF4-FFF2-40B4-BE49-F238E27FC236}">
                  <a16:creationId xmlns:a16="http://schemas.microsoft.com/office/drawing/2014/main" id="{CE9BA98A-29A1-1D0E-2DE0-EFF93CC9E013}"/>
                </a:ext>
              </a:extLst>
            </p:cNvPr>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5" name="Google Shape;11028;p65">
            <a:extLst>
              <a:ext uri="{FF2B5EF4-FFF2-40B4-BE49-F238E27FC236}">
                <a16:creationId xmlns:a16="http://schemas.microsoft.com/office/drawing/2014/main" id="{5C98B4AB-0F55-B184-B64F-E25AF292A569}"/>
              </a:ext>
            </a:extLst>
          </p:cNvPr>
          <p:cNvGrpSpPr/>
          <p:nvPr/>
        </p:nvGrpSpPr>
        <p:grpSpPr>
          <a:xfrm>
            <a:off x="9828631" y="4327236"/>
            <a:ext cx="252652" cy="442843"/>
            <a:chOff x="8370831" y="3202002"/>
            <a:chExt cx="218129" cy="382376"/>
          </a:xfrm>
        </p:grpSpPr>
        <p:sp>
          <p:nvSpPr>
            <p:cNvPr id="1896" name="Google Shape;11029;p65">
              <a:extLst>
                <a:ext uri="{FF2B5EF4-FFF2-40B4-BE49-F238E27FC236}">
                  <a16:creationId xmlns:a16="http://schemas.microsoft.com/office/drawing/2014/main" id="{8D1C670A-4F0D-1BDF-024B-7482D1D07F3B}"/>
                </a:ext>
              </a:extLst>
            </p:cNvPr>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897" name="Google Shape;11030;p65">
              <a:extLst>
                <a:ext uri="{FF2B5EF4-FFF2-40B4-BE49-F238E27FC236}">
                  <a16:creationId xmlns:a16="http://schemas.microsoft.com/office/drawing/2014/main" id="{F50C65E8-9BC2-837A-A91C-0F6DD9422393}"/>
                </a:ext>
              </a:extLst>
            </p:cNvPr>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898" name="Google Shape;11031;p65">
            <a:extLst>
              <a:ext uri="{FF2B5EF4-FFF2-40B4-BE49-F238E27FC236}">
                <a16:creationId xmlns:a16="http://schemas.microsoft.com/office/drawing/2014/main" id="{13A9534B-F9EA-A2FA-AEEF-690E123E1339}"/>
              </a:ext>
            </a:extLst>
          </p:cNvPr>
          <p:cNvGrpSpPr/>
          <p:nvPr/>
        </p:nvGrpSpPr>
        <p:grpSpPr>
          <a:xfrm>
            <a:off x="10793151" y="4875412"/>
            <a:ext cx="412572" cy="356000"/>
            <a:chOff x="6742064" y="3750480"/>
            <a:chExt cx="399315" cy="344560"/>
          </a:xfrm>
        </p:grpSpPr>
        <p:sp>
          <p:nvSpPr>
            <p:cNvPr id="1899" name="Google Shape;11032;p65">
              <a:extLst>
                <a:ext uri="{FF2B5EF4-FFF2-40B4-BE49-F238E27FC236}">
                  <a16:creationId xmlns:a16="http://schemas.microsoft.com/office/drawing/2014/main" id="{4165DEA6-768B-8AEF-1C47-548873326866}"/>
                </a:ext>
              </a:extLst>
            </p:cNvPr>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0" name="Google Shape;11033;p65">
              <a:extLst>
                <a:ext uri="{FF2B5EF4-FFF2-40B4-BE49-F238E27FC236}">
                  <a16:creationId xmlns:a16="http://schemas.microsoft.com/office/drawing/2014/main" id="{312A7D6B-B01B-2572-A3FB-90B69695350E}"/>
                </a:ext>
              </a:extLst>
            </p:cNvPr>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1" name="Google Shape;11034;p65">
            <a:extLst>
              <a:ext uri="{FF2B5EF4-FFF2-40B4-BE49-F238E27FC236}">
                <a16:creationId xmlns:a16="http://schemas.microsoft.com/office/drawing/2014/main" id="{09B3C1A9-294E-79F9-B867-2B225ADCC171}"/>
              </a:ext>
            </a:extLst>
          </p:cNvPr>
          <p:cNvGrpSpPr/>
          <p:nvPr/>
        </p:nvGrpSpPr>
        <p:grpSpPr>
          <a:xfrm>
            <a:off x="10178510" y="5343475"/>
            <a:ext cx="240583" cy="375477"/>
            <a:chOff x="7248525" y="3739696"/>
            <a:chExt cx="230531" cy="359790"/>
          </a:xfrm>
        </p:grpSpPr>
        <p:sp>
          <p:nvSpPr>
            <p:cNvPr id="1902" name="Google Shape;11035;p65">
              <a:extLst>
                <a:ext uri="{FF2B5EF4-FFF2-40B4-BE49-F238E27FC236}">
                  <a16:creationId xmlns:a16="http://schemas.microsoft.com/office/drawing/2014/main" id="{12CEFFD5-1227-6B9B-B370-2DDBD0FD7594}"/>
                </a:ext>
              </a:extLst>
            </p:cNvPr>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3" name="Google Shape;11036;p65">
              <a:extLst>
                <a:ext uri="{FF2B5EF4-FFF2-40B4-BE49-F238E27FC236}">
                  <a16:creationId xmlns:a16="http://schemas.microsoft.com/office/drawing/2014/main" id="{067046D2-4381-4185-77E3-43AD671F2A20}"/>
                </a:ext>
              </a:extLst>
            </p:cNvPr>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04" name="Google Shape;11037;p65">
            <a:extLst>
              <a:ext uri="{FF2B5EF4-FFF2-40B4-BE49-F238E27FC236}">
                <a16:creationId xmlns:a16="http://schemas.microsoft.com/office/drawing/2014/main" id="{C88245FC-438A-8CDE-EA1C-B803DDF1D8AE}"/>
              </a:ext>
            </a:extLst>
          </p:cNvPr>
          <p:cNvGrpSpPr/>
          <p:nvPr/>
        </p:nvGrpSpPr>
        <p:grpSpPr>
          <a:xfrm>
            <a:off x="10506401" y="4867774"/>
            <a:ext cx="217195" cy="371613"/>
            <a:chOff x="7601242" y="3729267"/>
            <a:chExt cx="222566" cy="380803"/>
          </a:xfrm>
        </p:grpSpPr>
        <p:sp>
          <p:nvSpPr>
            <p:cNvPr id="1905" name="Google Shape;11038;p65">
              <a:extLst>
                <a:ext uri="{FF2B5EF4-FFF2-40B4-BE49-F238E27FC236}">
                  <a16:creationId xmlns:a16="http://schemas.microsoft.com/office/drawing/2014/main" id="{A215BF6D-A90B-EB91-14BB-493F20DE712A}"/>
                </a:ext>
              </a:extLst>
            </p:cNvPr>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06" name="Google Shape;11039;p65">
              <a:extLst>
                <a:ext uri="{FF2B5EF4-FFF2-40B4-BE49-F238E27FC236}">
                  <a16:creationId xmlns:a16="http://schemas.microsoft.com/office/drawing/2014/main" id="{B1131960-1C80-2C71-26BC-650DCA04FF7E}"/>
                </a:ext>
              </a:extLst>
            </p:cNvPr>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07" name="Google Shape;11040;p65">
            <a:extLst>
              <a:ext uri="{FF2B5EF4-FFF2-40B4-BE49-F238E27FC236}">
                <a16:creationId xmlns:a16="http://schemas.microsoft.com/office/drawing/2014/main" id="{4C8CEEBF-CA67-233E-E138-25F65D5F9E48}"/>
              </a:ext>
            </a:extLst>
          </p:cNvPr>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08" name="Google Shape;11041;p65">
            <a:extLst>
              <a:ext uri="{FF2B5EF4-FFF2-40B4-BE49-F238E27FC236}">
                <a16:creationId xmlns:a16="http://schemas.microsoft.com/office/drawing/2014/main" id="{7483BEE5-30F1-92F1-C099-946ED7E593B6}"/>
              </a:ext>
            </a:extLst>
          </p:cNvPr>
          <p:cNvGrpSpPr/>
          <p:nvPr/>
        </p:nvGrpSpPr>
        <p:grpSpPr>
          <a:xfrm>
            <a:off x="9825929" y="4869295"/>
            <a:ext cx="258057" cy="367987"/>
            <a:chOff x="8304647" y="3738687"/>
            <a:chExt cx="225076" cy="320956"/>
          </a:xfrm>
        </p:grpSpPr>
        <p:sp>
          <p:nvSpPr>
            <p:cNvPr id="1909" name="Google Shape;11042;p65">
              <a:extLst>
                <a:ext uri="{FF2B5EF4-FFF2-40B4-BE49-F238E27FC236}">
                  <a16:creationId xmlns:a16="http://schemas.microsoft.com/office/drawing/2014/main" id="{CCBC59E3-10E0-2449-EEE8-B055FAE44D56}"/>
                </a:ext>
              </a:extLst>
            </p:cNvPr>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0" name="Google Shape;11043;p65">
              <a:extLst>
                <a:ext uri="{FF2B5EF4-FFF2-40B4-BE49-F238E27FC236}">
                  <a16:creationId xmlns:a16="http://schemas.microsoft.com/office/drawing/2014/main" id="{30D89170-451F-2049-536E-1EAF89D3743E}"/>
                </a:ext>
              </a:extLst>
            </p:cNvPr>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1" name="Google Shape;11044;p65">
              <a:extLst>
                <a:ext uri="{FF2B5EF4-FFF2-40B4-BE49-F238E27FC236}">
                  <a16:creationId xmlns:a16="http://schemas.microsoft.com/office/drawing/2014/main" id="{AF36D120-2872-5279-F35F-184AE40C9734}"/>
                </a:ext>
              </a:extLst>
            </p:cNvPr>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12" name="Google Shape;11045;p65">
            <a:extLst>
              <a:ext uri="{FF2B5EF4-FFF2-40B4-BE49-F238E27FC236}">
                <a16:creationId xmlns:a16="http://schemas.microsoft.com/office/drawing/2014/main" id="{4299D2F2-45E5-E785-F7B5-B1B5D948FD17}"/>
              </a:ext>
            </a:extLst>
          </p:cNvPr>
          <p:cNvGrpSpPr/>
          <p:nvPr/>
        </p:nvGrpSpPr>
        <p:grpSpPr>
          <a:xfrm>
            <a:off x="10189252" y="4869295"/>
            <a:ext cx="237989" cy="367987"/>
            <a:chOff x="8615101" y="3738687"/>
            <a:chExt cx="207573" cy="320956"/>
          </a:xfrm>
        </p:grpSpPr>
        <p:sp>
          <p:nvSpPr>
            <p:cNvPr id="1913" name="Google Shape;11046;p65">
              <a:extLst>
                <a:ext uri="{FF2B5EF4-FFF2-40B4-BE49-F238E27FC236}">
                  <a16:creationId xmlns:a16="http://schemas.microsoft.com/office/drawing/2014/main" id="{1CB4388C-E470-00E2-EAB0-63F99B3796E2}"/>
                </a:ext>
              </a:extLst>
            </p:cNvPr>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4" name="Google Shape;11047;p65">
              <a:extLst>
                <a:ext uri="{FF2B5EF4-FFF2-40B4-BE49-F238E27FC236}">
                  <a16:creationId xmlns:a16="http://schemas.microsoft.com/office/drawing/2014/main" id="{F1B93122-0FE3-2336-0189-7A148F766438}"/>
                </a:ext>
              </a:extLst>
            </p:cNvPr>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15" name="Google Shape;11048;p65">
              <a:extLst>
                <a:ext uri="{FF2B5EF4-FFF2-40B4-BE49-F238E27FC236}">
                  <a16:creationId xmlns:a16="http://schemas.microsoft.com/office/drawing/2014/main" id="{B470593D-F091-B943-BD7A-7065FC51391E}"/>
                </a:ext>
              </a:extLst>
            </p:cNvPr>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16" name="Google Shape;11049;p65">
            <a:extLst>
              <a:ext uri="{FF2B5EF4-FFF2-40B4-BE49-F238E27FC236}">
                <a16:creationId xmlns:a16="http://schemas.microsoft.com/office/drawing/2014/main" id="{CE44EC33-E004-153A-ACCF-DA84E4D5F7CE}"/>
              </a:ext>
            </a:extLst>
          </p:cNvPr>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7" name="Google Shape;11050;p65">
            <a:extLst>
              <a:ext uri="{FF2B5EF4-FFF2-40B4-BE49-F238E27FC236}">
                <a16:creationId xmlns:a16="http://schemas.microsoft.com/office/drawing/2014/main" id="{72D674EB-AE38-0034-620C-61E59A8C6F09}"/>
              </a:ext>
            </a:extLst>
          </p:cNvPr>
          <p:cNvGrpSpPr/>
          <p:nvPr/>
        </p:nvGrpSpPr>
        <p:grpSpPr>
          <a:xfrm>
            <a:off x="8048859" y="5031279"/>
            <a:ext cx="743560" cy="681711"/>
            <a:chOff x="6015419" y="3716859"/>
            <a:chExt cx="557671" cy="511283"/>
          </a:xfrm>
        </p:grpSpPr>
        <p:sp>
          <p:nvSpPr>
            <p:cNvPr id="1918" name="Google Shape;11051;p65">
              <a:extLst>
                <a:ext uri="{FF2B5EF4-FFF2-40B4-BE49-F238E27FC236}">
                  <a16:creationId xmlns:a16="http://schemas.microsoft.com/office/drawing/2014/main" id="{EC8231F0-C23E-8C47-D774-542D196AD7F1}"/>
                </a:ext>
              </a:extLst>
            </p:cNvPr>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19" name="Google Shape;11052;p65">
              <a:extLst>
                <a:ext uri="{FF2B5EF4-FFF2-40B4-BE49-F238E27FC236}">
                  <a16:creationId xmlns:a16="http://schemas.microsoft.com/office/drawing/2014/main" id="{B02B5DFB-60EA-8472-9162-2DFE51694CFF}"/>
                </a:ext>
              </a:extLst>
            </p:cNvPr>
            <p:cNvGrpSpPr/>
            <p:nvPr/>
          </p:nvGrpSpPr>
          <p:grpSpPr>
            <a:xfrm>
              <a:off x="6036094" y="3716980"/>
              <a:ext cx="529860" cy="510468"/>
              <a:chOff x="6036094" y="3716980"/>
              <a:chExt cx="529860" cy="510468"/>
            </a:xfrm>
          </p:grpSpPr>
          <p:sp>
            <p:nvSpPr>
              <p:cNvPr id="1920" name="Google Shape;11053;p65">
                <a:extLst>
                  <a:ext uri="{FF2B5EF4-FFF2-40B4-BE49-F238E27FC236}">
                    <a16:creationId xmlns:a16="http://schemas.microsoft.com/office/drawing/2014/main" id="{F0FA7BB3-9B3C-12D3-6F34-A3B220AFFB4E}"/>
                  </a:ext>
                </a:extLst>
              </p:cNvPr>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1" name="Google Shape;11054;p65">
                <a:extLst>
                  <a:ext uri="{FF2B5EF4-FFF2-40B4-BE49-F238E27FC236}">
                    <a16:creationId xmlns:a16="http://schemas.microsoft.com/office/drawing/2014/main" id="{78AA6EE6-A793-7094-CE52-5BFF6C33D4AC}"/>
                  </a:ext>
                </a:extLst>
              </p:cNvPr>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2" name="Google Shape;11055;p65">
                <a:extLst>
                  <a:ext uri="{FF2B5EF4-FFF2-40B4-BE49-F238E27FC236}">
                    <a16:creationId xmlns:a16="http://schemas.microsoft.com/office/drawing/2014/main" id="{82CA0E27-9C45-AA9B-CBF9-6794434C2363}"/>
                  </a:ext>
                </a:extLst>
              </p:cNvPr>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3" name="Google Shape;11056;p65">
                <a:extLst>
                  <a:ext uri="{FF2B5EF4-FFF2-40B4-BE49-F238E27FC236}">
                    <a16:creationId xmlns:a16="http://schemas.microsoft.com/office/drawing/2014/main" id="{9D8A5329-3D30-D215-06DF-734B0FBFCA61}"/>
                  </a:ext>
                </a:extLst>
              </p:cNvPr>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4" name="Google Shape;11057;p65">
                <a:extLst>
                  <a:ext uri="{FF2B5EF4-FFF2-40B4-BE49-F238E27FC236}">
                    <a16:creationId xmlns:a16="http://schemas.microsoft.com/office/drawing/2014/main" id="{3F3CCFC1-B3DA-E817-5322-10020EDAAB85}"/>
                  </a:ext>
                </a:extLst>
              </p:cNvPr>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5" name="Google Shape;11058;p65">
                <a:extLst>
                  <a:ext uri="{FF2B5EF4-FFF2-40B4-BE49-F238E27FC236}">
                    <a16:creationId xmlns:a16="http://schemas.microsoft.com/office/drawing/2014/main" id="{B07097A5-9C2B-37D1-C812-8C97D41AF07C}"/>
                  </a:ext>
                </a:extLst>
              </p:cNvPr>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6" name="Google Shape;11059;p65">
                <a:extLst>
                  <a:ext uri="{FF2B5EF4-FFF2-40B4-BE49-F238E27FC236}">
                    <a16:creationId xmlns:a16="http://schemas.microsoft.com/office/drawing/2014/main" id="{45E40769-83ED-77D4-86AF-CDDACFD71EDA}"/>
                  </a:ext>
                </a:extLst>
              </p:cNvPr>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7" name="Google Shape;11060;p65">
                <a:extLst>
                  <a:ext uri="{FF2B5EF4-FFF2-40B4-BE49-F238E27FC236}">
                    <a16:creationId xmlns:a16="http://schemas.microsoft.com/office/drawing/2014/main" id="{2BDFC78D-C0D3-03FA-6D5D-B7CA9C26631D}"/>
                  </a:ext>
                </a:extLst>
              </p:cNvPr>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8" name="Google Shape;11061;p65">
                <a:extLst>
                  <a:ext uri="{FF2B5EF4-FFF2-40B4-BE49-F238E27FC236}">
                    <a16:creationId xmlns:a16="http://schemas.microsoft.com/office/drawing/2014/main" id="{1ADA35B6-4F63-D1E9-8D39-651808387B56}"/>
                  </a:ext>
                </a:extLst>
              </p:cNvPr>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29" name="Google Shape;11062;p65">
                <a:extLst>
                  <a:ext uri="{FF2B5EF4-FFF2-40B4-BE49-F238E27FC236}">
                    <a16:creationId xmlns:a16="http://schemas.microsoft.com/office/drawing/2014/main" id="{D68D7C5A-0575-4B00-EB04-0A541C9B3733}"/>
                  </a:ext>
                </a:extLst>
              </p:cNvPr>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30" name="Google Shape;11063;p65">
            <a:extLst>
              <a:ext uri="{FF2B5EF4-FFF2-40B4-BE49-F238E27FC236}">
                <a16:creationId xmlns:a16="http://schemas.microsoft.com/office/drawing/2014/main" id="{9E5A3BB9-9C18-0AB9-8925-A1ECFCF1C7EC}"/>
              </a:ext>
            </a:extLst>
          </p:cNvPr>
          <p:cNvGrpSpPr/>
          <p:nvPr/>
        </p:nvGrpSpPr>
        <p:grpSpPr>
          <a:xfrm>
            <a:off x="8887372" y="4173638"/>
            <a:ext cx="768403" cy="682495"/>
            <a:chOff x="6644304" y="3073628"/>
            <a:chExt cx="576302" cy="511871"/>
          </a:xfrm>
        </p:grpSpPr>
        <p:sp>
          <p:nvSpPr>
            <p:cNvPr id="1931" name="Google Shape;11064;p65">
              <a:extLst>
                <a:ext uri="{FF2B5EF4-FFF2-40B4-BE49-F238E27FC236}">
                  <a16:creationId xmlns:a16="http://schemas.microsoft.com/office/drawing/2014/main" id="{62BCAD26-211C-2500-6BAF-062DAC21C7D7}"/>
                </a:ext>
              </a:extLst>
            </p:cNvPr>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32" name="Google Shape;11065;p65">
              <a:extLst>
                <a:ext uri="{FF2B5EF4-FFF2-40B4-BE49-F238E27FC236}">
                  <a16:creationId xmlns:a16="http://schemas.microsoft.com/office/drawing/2014/main" id="{5E648C3E-98DA-7E13-3052-3DC82484CEE5}"/>
                </a:ext>
              </a:extLst>
            </p:cNvPr>
            <p:cNvGrpSpPr/>
            <p:nvPr/>
          </p:nvGrpSpPr>
          <p:grpSpPr>
            <a:xfrm>
              <a:off x="6712169" y="3085440"/>
              <a:ext cx="481622" cy="494913"/>
              <a:chOff x="6712169" y="3085440"/>
              <a:chExt cx="481622" cy="494913"/>
            </a:xfrm>
          </p:grpSpPr>
          <p:sp>
            <p:nvSpPr>
              <p:cNvPr id="1936" name="Google Shape;11066;p65">
                <a:extLst>
                  <a:ext uri="{FF2B5EF4-FFF2-40B4-BE49-F238E27FC236}">
                    <a16:creationId xmlns:a16="http://schemas.microsoft.com/office/drawing/2014/main" id="{BF26C4CB-19D5-1FA9-5F06-E0C165212CAF}"/>
                  </a:ext>
                </a:extLst>
              </p:cNvPr>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7" name="Google Shape;11067;p65">
                <a:extLst>
                  <a:ext uri="{FF2B5EF4-FFF2-40B4-BE49-F238E27FC236}">
                    <a16:creationId xmlns:a16="http://schemas.microsoft.com/office/drawing/2014/main" id="{DF5DA521-CBD5-764B-383B-FA34B8B731B1}"/>
                  </a:ext>
                </a:extLst>
              </p:cNvPr>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8" name="Google Shape;11068;p65">
                <a:extLst>
                  <a:ext uri="{FF2B5EF4-FFF2-40B4-BE49-F238E27FC236}">
                    <a16:creationId xmlns:a16="http://schemas.microsoft.com/office/drawing/2014/main" id="{86814D48-D308-5786-2713-75F634E2F054}"/>
                  </a:ext>
                </a:extLst>
              </p:cNvPr>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9" name="Google Shape;11069;p65">
                <a:extLst>
                  <a:ext uri="{FF2B5EF4-FFF2-40B4-BE49-F238E27FC236}">
                    <a16:creationId xmlns:a16="http://schemas.microsoft.com/office/drawing/2014/main" id="{12CA0966-9E01-7081-6ED7-C5739C584A7A}"/>
                  </a:ext>
                </a:extLst>
              </p:cNvPr>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0" name="Google Shape;11070;p65">
                <a:extLst>
                  <a:ext uri="{FF2B5EF4-FFF2-40B4-BE49-F238E27FC236}">
                    <a16:creationId xmlns:a16="http://schemas.microsoft.com/office/drawing/2014/main" id="{A19B5D16-0EAD-1D09-0426-10DD4FCFAE88}"/>
                  </a:ext>
                </a:extLst>
              </p:cNvPr>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33" name="Google Shape;11071;p65">
              <a:extLst>
                <a:ext uri="{FF2B5EF4-FFF2-40B4-BE49-F238E27FC236}">
                  <a16:creationId xmlns:a16="http://schemas.microsoft.com/office/drawing/2014/main" id="{9D21DA6B-B607-D360-B8DB-22601EEAD439}"/>
                </a:ext>
              </a:extLst>
            </p:cNvPr>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4" name="Google Shape;11072;p65">
              <a:extLst>
                <a:ext uri="{FF2B5EF4-FFF2-40B4-BE49-F238E27FC236}">
                  <a16:creationId xmlns:a16="http://schemas.microsoft.com/office/drawing/2014/main" id="{2540B036-86B8-92FC-4242-9E4755BA695E}"/>
                </a:ext>
              </a:extLst>
            </p:cNvPr>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35" name="Google Shape;11073;p65">
              <a:extLst>
                <a:ext uri="{FF2B5EF4-FFF2-40B4-BE49-F238E27FC236}">
                  <a16:creationId xmlns:a16="http://schemas.microsoft.com/office/drawing/2014/main" id="{1632CA4F-C81B-F720-D06F-F0E4722D2C53}"/>
                </a:ext>
              </a:extLst>
            </p:cNvPr>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41" name="Google Shape;11074;p65">
            <a:extLst>
              <a:ext uri="{FF2B5EF4-FFF2-40B4-BE49-F238E27FC236}">
                <a16:creationId xmlns:a16="http://schemas.microsoft.com/office/drawing/2014/main" id="{B0D628E1-5F0E-FF6D-AB50-752037F2A772}"/>
              </a:ext>
            </a:extLst>
          </p:cNvPr>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2" name="Google Shape;11075;p65">
            <a:extLst>
              <a:ext uri="{FF2B5EF4-FFF2-40B4-BE49-F238E27FC236}">
                <a16:creationId xmlns:a16="http://schemas.microsoft.com/office/drawing/2014/main" id="{A255D95F-13BA-4F40-9F3A-ABF194230891}"/>
              </a:ext>
            </a:extLst>
          </p:cNvPr>
          <p:cNvGrpSpPr/>
          <p:nvPr/>
        </p:nvGrpSpPr>
        <p:grpSpPr>
          <a:xfrm>
            <a:off x="8897839" y="5030964"/>
            <a:ext cx="747508" cy="681803"/>
            <a:chOff x="6652154" y="3716623"/>
            <a:chExt cx="560631" cy="511352"/>
          </a:xfrm>
        </p:grpSpPr>
        <p:sp>
          <p:nvSpPr>
            <p:cNvPr id="1943" name="Google Shape;11076;p65">
              <a:extLst>
                <a:ext uri="{FF2B5EF4-FFF2-40B4-BE49-F238E27FC236}">
                  <a16:creationId xmlns:a16="http://schemas.microsoft.com/office/drawing/2014/main" id="{729CC3F5-CB46-289E-DB8D-31B945B9FE07}"/>
                </a:ext>
              </a:extLst>
            </p:cNvPr>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44" name="Google Shape;11077;p65">
              <a:extLst>
                <a:ext uri="{FF2B5EF4-FFF2-40B4-BE49-F238E27FC236}">
                  <a16:creationId xmlns:a16="http://schemas.microsoft.com/office/drawing/2014/main" id="{35F0D5B0-D704-63C8-DA25-A6FB2345010A}"/>
                </a:ext>
              </a:extLst>
            </p:cNvPr>
            <p:cNvGrpSpPr/>
            <p:nvPr/>
          </p:nvGrpSpPr>
          <p:grpSpPr>
            <a:xfrm>
              <a:off x="6669657" y="3716715"/>
              <a:ext cx="466779" cy="464290"/>
              <a:chOff x="6669657" y="3716715"/>
              <a:chExt cx="466779" cy="464290"/>
            </a:xfrm>
          </p:grpSpPr>
          <p:sp>
            <p:nvSpPr>
              <p:cNvPr id="1945" name="Google Shape;11078;p65">
                <a:extLst>
                  <a:ext uri="{FF2B5EF4-FFF2-40B4-BE49-F238E27FC236}">
                    <a16:creationId xmlns:a16="http://schemas.microsoft.com/office/drawing/2014/main" id="{FC5CBC99-4FAD-4D57-E7E9-952A703D5D83}"/>
                  </a:ext>
                </a:extLst>
              </p:cNvPr>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6" name="Google Shape;11079;p65">
                <a:extLst>
                  <a:ext uri="{FF2B5EF4-FFF2-40B4-BE49-F238E27FC236}">
                    <a16:creationId xmlns:a16="http://schemas.microsoft.com/office/drawing/2014/main" id="{4F2316CF-0E5D-6A66-6980-9895C33EA3AD}"/>
                  </a:ext>
                </a:extLst>
              </p:cNvPr>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7" name="Google Shape;11080;p65">
                <a:extLst>
                  <a:ext uri="{FF2B5EF4-FFF2-40B4-BE49-F238E27FC236}">
                    <a16:creationId xmlns:a16="http://schemas.microsoft.com/office/drawing/2014/main" id="{F6CA088B-E98F-7F6E-C11D-16A604ED5A42}"/>
                  </a:ext>
                </a:extLst>
              </p:cNvPr>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8" name="Google Shape;11081;p65">
                <a:extLst>
                  <a:ext uri="{FF2B5EF4-FFF2-40B4-BE49-F238E27FC236}">
                    <a16:creationId xmlns:a16="http://schemas.microsoft.com/office/drawing/2014/main" id="{67E21E03-4294-5B0D-6B9D-AD96163B38D2}"/>
                  </a:ext>
                </a:extLst>
              </p:cNvPr>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49" name="Google Shape;11082;p65">
                <a:extLst>
                  <a:ext uri="{FF2B5EF4-FFF2-40B4-BE49-F238E27FC236}">
                    <a16:creationId xmlns:a16="http://schemas.microsoft.com/office/drawing/2014/main" id="{84D0F578-18FF-47A3-50C3-DB8C83851354}"/>
                  </a:ext>
                </a:extLst>
              </p:cNvPr>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0" name="Google Shape;11083;p65">
                <a:extLst>
                  <a:ext uri="{FF2B5EF4-FFF2-40B4-BE49-F238E27FC236}">
                    <a16:creationId xmlns:a16="http://schemas.microsoft.com/office/drawing/2014/main" id="{BABD6519-D357-F575-E292-FBC7ACF90663}"/>
                  </a:ext>
                </a:extLst>
              </p:cNvPr>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1" name="Google Shape;11084;p65">
                <a:extLst>
                  <a:ext uri="{FF2B5EF4-FFF2-40B4-BE49-F238E27FC236}">
                    <a16:creationId xmlns:a16="http://schemas.microsoft.com/office/drawing/2014/main" id="{AF1E1B80-B5E7-32B8-D937-54415292953B}"/>
                  </a:ext>
                </a:extLst>
              </p:cNvPr>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2" name="Google Shape;11085;p65">
                <a:extLst>
                  <a:ext uri="{FF2B5EF4-FFF2-40B4-BE49-F238E27FC236}">
                    <a16:creationId xmlns:a16="http://schemas.microsoft.com/office/drawing/2014/main" id="{A92D9657-5175-FE84-E43B-465E62147475}"/>
                  </a:ext>
                </a:extLst>
              </p:cNvPr>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3" name="Google Shape;11086;p65">
                <a:extLst>
                  <a:ext uri="{FF2B5EF4-FFF2-40B4-BE49-F238E27FC236}">
                    <a16:creationId xmlns:a16="http://schemas.microsoft.com/office/drawing/2014/main" id="{6EC43968-3527-EA0B-4951-267BDB735083}"/>
                  </a:ext>
                </a:extLst>
              </p:cNvPr>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4" name="Google Shape;11087;p65">
                <a:extLst>
                  <a:ext uri="{FF2B5EF4-FFF2-40B4-BE49-F238E27FC236}">
                    <a16:creationId xmlns:a16="http://schemas.microsoft.com/office/drawing/2014/main" id="{7CEE60A6-1861-201C-A881-E3B5F13CA085}"/>
                  </a:ext>
                </a:extLst>
              </p:cNvPr>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5" name="Google Shape;11088;p65">
                <a:extLst>
                  <a:ext uri="{FF2B5EF4-FFF2-40B4-BE49-F238E27FC236}">
                    <a16:creationId xmlns:a16="http://schemas.microsoft.com/office/drawing/2014/main" id="{BF5C7340-1437-B230-4FAD-001AED9F4CE0}"/>
                  </a:ext>
                </a:extLst>
              </p:cNvPr>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6" name="Google Shape;11089;p65">
                <a:extLst>
                  <a:ext uri="{FF2B5EF4-FFF2-40B4-BE49-F238E27FC236}">
                    <a16:creationId xmlns:a16="http://schemas.microsoft.com/office/drawing/2014/main" id="{3680FA31-D4D3-35A1-F6E8-73DE30D58CEF}"/>
                  </a:ext>
                </a:extLst>
              </p:cNvPr>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57" name="Google Shape;11090;p65">
                <a:extLst>
                  <a:ext uri="{FF2B5EF4-FFF2-40B4-BE49-F238E27FC236}">
                    <a16:creationId xmlns:a16="http://schemas.microsoft.com/office/drawing/2014/main" id="{FF362A21-AF75-C2D5-6013-DFC5D16A28A8}"/>
                  </a:ext>
                </a:extLst>
              </p:cNvPr>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58" name="Google Shape;11091;p65">
            <a:extLst>
              <a:ext uri="{FF2B5EF4-FFF2-40B4-BE49-F238E27FC236}">
                <a16:creationId xmlns:a16="http://schemas.microsoft.com/office/drawing/2014/main" id="{2AA963C5-8BCF-99DE-8717-65BEC4F3EBC0}"/>
              </a:ext>
            </a:extLst>
          </p:cNvPr>
          <p:cNvGrpSpPr/>
          <p:nvPr/>
        </p:nvGrpSpPr>
        <p:grpSpPr>
          <a:xfrm>
            <a:off x="10489961" y="5406175"/>
            <a:ext cx="250076" cy="250076"/>
            <a:chOff x="8565775" y="671075"/>
            <a:chExt cx="441000" cy="441000"/>
          </a:xfrm>
        </p:grpSpPr>
        <p:sp>
          <p:nvSpPr>
            <p:cNvPr id="1959" name="Google Shape;11092;p65">
              <a:extLst>
                <a:ext uri="{FF2B5EF4-FFF2-40B4-BE49-F238E27FC236}">
                  <a16:creationId xmlns:a16="http://schemas.microsoft.com/office/drawing/2014/main" id="{8710E5A0-DD5F-A2DB-9970-61E1BE2C19D7}"/>
                </a:ext>
              </a:extLst>
            </p:cNvPr>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0" name="Google Shape;11093;p65">
              <a:extLst>
                <a:ext uri="{FF2B5EF4-FFF2-40B4-BE49-F238E27FC236}">
                  <a16:creationId xmlns:a16="http://schemas.microsoft.com/office/drawing/2014/main" id="{D79601B1-B37B-5C17-08B9-75D7C949E642}"/>
                </a:ext>
              </a:extLst>
            </p:cNvPr>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61" name="Google Shape;11094;p65">
            <a:extLst>
              <a:ext uri="{FF2B5EF4-FFF2-40B4-BE49-F238E27FC236}">
                <a16:creationId xmlns:a16="http://schemas.microsoft.com/office/drawing/2014/main" id="{A1B6E56F-536B-BEFC-CA14-59504024CF70}"/>
              </a:ext>
            </a:extLst>
          </p:cNvPr>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2" name="Google Shape;11095;p65">
            <a:extLst>
              <a:ext uri="{FF2B5EF4-FFF2-40B4-BE49-F238E27FC236}">
                <a16:creationId xmlns:a16="http://schemas.microsoft.com/office/drawing/2014/main" id="{7790BF76-562F-1AD8-E03D-6EE09D91816D}"/>
              </a:ext>
            </a:extLst>
          </p:cNvPr>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3" name="Google Shape;11096;p65">
            <a:extLst>
              <a:ext uri="{FF2B5EF4-FFF2-40B4-BE49-F238E27FC236}">
                <a16:creationId xmlns:a16="http://schemas.microsoft.com/office/drawing/2014/main" id="{714A2795-16D9-6A00-46FC-2EE43316646D}"/>
              </a:ext>
            </a:extLst>
          </p:cNvPr>
          <p:cNvGrpSpPr/>
          <p:nvPr/>
        </p:nvGrpSpPr>
        <p:grpSpPr>
          <a:xfrm>
            <a:off x="8028434" y="4177134"/>
            <a:ext cx="783828" cy="683164"/>
            <a:chOff x="6000100" y="3076250"/>
            <a:chExt cx="587871" cy="512373"/>
          </a:xfrm>
        </p:grpSpPr>
        <p:sp>
          <p:nvSpPr>
            <p:cNvPr id="1964" name="Google Shape;11097;p65">
              <a:extLst>
                <a:ext uri="{FF2B5EF4-FFF2-40B4-BE49-F238E27FC236}">
                  <a16:creationId xmlns:a16="http://schemas.microsoft.com/office/drawing/2014/main" id="{9C12767A-1BD4-3656-C2A0-371DB5C1BB40}"/>
                </a:ext>
              </a:extLst>
            </p:cNvPr>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65" name="Google Shape;11098;p65">
              <a:extLst>
                <a:ext uri="{FF2B5EF4-FFF2-40B4-BE49-F238E27FC236}">
                  <a16:creationId xmlns:a16="http://schemas.microsoft.com/office/drawing/2014/main" id="{F06014DC-6769-1929-5763-120701FB1BFB}"/>
                </a:ext>
              </a:extLst>
            </p:cNvPr>
            <p:cNvGrpSpPr/>
            <p:nvPr/>
          </p:nvGrpSpPr>
          <p:grpSpPr>
            <a:xfrm>
              <a:off x="6031360" y="3076713"/>
              <a:ext cx="539107" cy="480965"/>
              <a:chOff x="6031360" y="3076713"/>
              <a:chExt cx="539107" cy="480965"/>
            </a:xfrm>
          </p:grpSpPr>
          <p:sp>
            <p:nvSpPr>
              <p:cNvPr id="1966" name="Google Shape;11099;p65">
                <a:extLst>
                  <a:ext uri="{FF2B5EF4-FFF2-40B4-BE49-F238E27FC236}">
                    <a16:creationId xmlns:a16="http://schemas.microsoft.com/office/drawing/2014/main" id="{A793A365-DD74-69B5-D24A-2FFE7A22A191}"/>
                  </a:ext>
                </a:extLst>
              </p:cNvPr>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7" name="Google Shape;11100;p65">
                <a:extLst>
                  <a:ext uri="{FF2B5EF4-FFF2-40B4-BE49-F238E27FC236}">
                    <a16:creationId xmlns:a16="http://schemas.microsoft.com/office/drawing/2014/main" id="{2EBC705D-926A-A42A-B459-1C4AF6235656}"/>
                  </a:ext>
                </a:extLst>
              </p:cNvPr>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8" name="Google Shape;11101;p65">
                <a:extLst>
                  <a:ext uri="{FF2B5EF4-FFF2-40B4-BE49-F238E27FC236}">
                    <a16:creationId xmlns:a16="http://schemas.microsoft.com/office/drawing/2014/main" id="{9A92A927-6F0F-B1BA-4DB4-CE1790634941}"/>
                  </a:ext>
                </a:extLst>
              </p:cNvPr>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69" name="Google Shape;11102;p65">
                <a:extLst>
                  <a:ext uri="{FF2B5EF4-FFF2-40B4-BE49-F238E27FC236}">
                    <a16:creationId xmlns:a16="http://schemas.microsoft.com/office/drawing/2014/main" id="{71EEC197-0B41-17CA-3F8F-38419F466CCB}"/>
                  </a:ext>
                </a:extLst>
              </p:cNvPr>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0" name="Google Shape;11103;p65">
                <a:extLst>
                  <a:ext uri="{FF2B5EF4-FFF2-40B4-BE49-F238E27FC236}">
                    <a16:creationId xmlns:a16="http://schemas.microsoft.com/office/drawing/2014/main" id="{232F5EFD-3C04-665B-12A7-A9F8E72213A3}"/>
                  </a:ext>
                </a:extLst>
              </p:cNvPr>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1" name="Google Shape;11104;p65">
                <a:extLst>
                  <a:ext uri="{FF2B5EF4-FFF2-40B4-BE49-F238E27FC236}">
                    <a16:creationId xmlns:a16="http://schemas.microsoft.com/office/drawing/2014/main" id="{D6B837B8-AEB3-4CF4-3DF5-72B3A73F44DA}"/>
                  </a:ext>
                </a:extLst>
              </p:cNvPr>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72" name="Google Shape;11105;p65">
                <a:extLst>
                  <a:ext uri="{FF2B5EF4-FFF2-40B4-BE49-F238E27FC236}">
                    <a16:creationId xmlns:a16="http://schemas.microsoft.com/office/drawing/2014/main" id="{5B352A04-4670-7924-A6CB-D3ACE2FE02DA}"/>
                  </a:ext>
                </a:extLst>
              </p:cNvPr>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3" name="Google Shape;11106;p65">
            <a:extLst>
              <a:ext uri="{FF2B5EF4-FFF2-40B4-BE49-F238E27FC236}">
                <a16:creationId xmlns:a16="http://schemas.microsoft.com/office/drawing/2014/main" id="{3A310B20-CCE3-175C-86CD-6960AE0C8312}"/>
              </a:ext>
            </a:extLst>
          </p:cNvPr>
          <p:cNvGrpSpPr/>
          <p:nvPr/>
        </p:nvGrpSpPr>
        <p:grpSpPr>
          <a:xfrm>
            <a:off x="4797047" y="4087843"/>
            <a:ext cx="2988459" cy="1774208"/>
            <a:chOff x="3597785" y="3065882"/>
            <a:chExt cx="2241344" cy="1330656"/>
          </a:xfrm>
        </p:grpSpPr>
        <p:grpSp>
          <p:nvGrpSpPr>
            <p:cNvPr id="1974" name="Google Shape;11107;p65">
              <a:extLst>
                <a:ext uri="{FF2B5EF4-FFF2-40B4-BE49-F238E27FC236}">
                  <a16:creationId xmlns:a16="http://schemas.microsoft.com/office/drawing/2014/main" id="{D8E7D5C3-D5A2-4C21-89BC-77C0C4DB2458}"/>
                </a:ext>
              </a:extLst>
            </p:cNvPr>
            <p:cNvGrpSpPr/>
            <p:nvPr/>
          </p:nvGrpSpPr>
          <p:grpSpPr>
            <a:xfrm>
              <a:off x="5296908" y="3937355"/>
              <a:ext cx="143198" cy="32380"/>
              <a:chOff x="5296908" y="3937355"/>
              <a:chExt cx="143198" cy="32380"/>
            </a:xfrm>
          </p:grpSpPr>
          <p:sp>
            <p:nvSpPr>
              <p:cNvPr id="2778" name="Google Shape;11108;p65">
                <a:extLst>
                  <a:ext uri="{FF2B5EF4-FFF2-40B4-BE49-F238E27FC236}">
                    <a16:creationId xmlns:a16="http://schemas.microsoft.com/office/drawing/2014/main" id="{7C3D22ED-0DB0-1512-E2B9-39B84BB43F18}"/>
                  </a:ext>
                </a:extLst>
              </p:cNvPr>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779" name="Google Shape;11109;p65">
                <a:extLst>
                  <a:ext uri="{FF2B5EF4-FFF2-40B4-BE49-F238E27FC236}">
                    <a16:creationId xmlns:a16="http://schemas.microsoft.com/office/drawing/2014/main" id="{BECE1DC9-C104-51EB-DD5C-8A52F4430DCF}"/>
                  </a:ext>
                </a:extLst>
              </p:cNvPr>
              <p:cNvGrpSpPr/>
              <p:nvPr/>
            </p:nvGrpSpPr>
            <p:grpSpPr>
              <a:xfrm>
                <a:off x="5402331" y="3937355"/>
                <a:ext cx="37776" cy="32380"/>
                <a:chOff x="5402331" y="3937355"/>
                <a:chExt cx="37776" cy="32380"/>
              </a:xfrm>
            </p:grpSpPr>
            <p:sp>
              <p:nvSpPr>
                <p:cNvPr id="2783" name="Google Shape;11110;p65">
                  <a:extLst>
                    <a:ext uri="{FF2B5EF4-FFF2-40B4-BE49-F238E27FC236}">
                      <a16:creationId xmlns:a16="http://schemas.microsoft.com/office/drawing/2014/main" id="{82BFF571-5E9F-A7D8-FA6B-8C467E581CC7}"/>
                    </a:ext>
                  </a:extLst>
                </p:cNvPr>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11111;p65">
                  <a:extLst>
                    <a:ext uri="{FF2B5EF4-FFF2-40B4-BE49-F238E27FC236}">
                      <a16:creationId xmlns:a16="http://schemas.microsoft.com/office/drawing/2014/main" id="{D1659FE6-86BD-93F1-86DB-C7B6C8DEA338}"/>
                    </a:ext>
                  </a:extLst>
                </p:cNvPr>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80" name="Google Shape;11112;p65">
                <a:extLst>
                  <a:ext uri="{FF2B5EF4-FFF2-40B4-BE49-F238E27FC236}">
                    <a16:creationId xmlns:a16="http://schemas.microsoft.com/office/drawing/2014/main" id="{AE97BB13-153F-28B0-5BB7-E1222A04C42E}"/>
                  </a:ext>
                </a:extLst>
              </p:cNvPr>
              <p:cNvGrpSpPr/>
              <p:nvPr/>
            </p:nvGrpSpPr>
            <p:grpSpPr>
              <a:xfrm>
                <a:off x="5296908" y="3937355"/>
                <a:ext cx="37783" cy="32380"/>
                <a:chOff x="5296908" y="3937355"/>
                <a:chExt cx="37783" cy="32380"/>
              </a:xfrm>
            </p:grpSpPr>
            <p:sp>
              <p:nvSpPr>
                <p:cNvPr id="2781" name="Google Shape;11113;p65">
                  <a:extLst>
                    <a:ext uri="{FF2B5EF4-FFF2-40B4-BE49-F238E27FC236}">
                      <a16:creationId xmlns:a16="http://schemas.microsoft.com/office/drawing/2014/main" id="{BE5439C5-3783-6975-A4D3-EA8FD1D2FF11}"/>
                    </a:ext>
                  </a:extLst>
                </p:cNvPr>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11114;p65">
                  <a:extLst>
                    <a:ext uri="{FF2B5EF4-FFF2-40B4-BE49-F238E27FC236}">
                      <a16:creationId xmlns:a16="http://schemas.microsoft.com/office/drawing/2014/main" id="{A6F84050-447C-246C-681C-08DEC495FE8D}"/>
                    </a:ext>
                  </a:extLst>
                </p:cNvPr>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5" name="Google Shape;11115;p65">
              <a:extLst>
                <a:ext uri="{FF2B5EF4-FFF2-40B4-BE49-F238E27FC236}">
                  <a16:creationId xmlns:a16="http://schemas.microsoft.com/office/drawing/2014/main" id="{B3220E78-5578-5C3A-E7FE-74C76357EA5E}"/>
                </a:ext>
              </a:extLst>
            </p:cNvPr>
            <p:cNvGrpSpPr/>
            <p:nvPr/>
          </p:nvGrpSpPr>
          <p:grpSpPr>
            <a:xfrm>
              <a:off x="4724163" y="3119631"/>
              <a:ext cx="120838" cy="84218"/>
              <a:chOff x="4724163" y="3119631"/>
              <a:chExt cx="120838" cy="84218"/>
            </a:xfrm>
          </p:grpSpPr>
          <p:grpSp>
            <p:nvGrpSpPr>
              <p:cNvPr id="2763" name="Google Shape;11116;p65">
                <a:extLst>
                  <a:ext uri="{FF2B5EF4-FFF2-40B4-BE49-F238E27FC236}">
                    <a16:creationId xmlns:a16="http://schemas.microsoft.com/office/drawing/2014/main" id="{8CDDEC83-CDD3-B758-503D-DDAC5FF96EEF}"/>
                  </a:ext>
                </a:extLst>
              </p:cNvPr>
              <p:cNvGrpSpPr/>
              <p:nvPr/>
            </p:nvGrpSpPr>
            <p:grpSpPr>
              <a:xfrm>
                <a:off x="4746712" y="3132773"/>
                <a:ext cx="86869" cy="56424"/>
                <a:chOff x="4746712" y="3132773"/>
                <a:chExt cx="86869" cy="56424"/>
              </a:xfrm>
            </p:grpSpPr>
            <p:sp>
              <p:nvSpPr>
                <p:cNvPr id="2776" name="Google Shape;11117;p65">
                  <a:extLst>
                    <a:ext uri="{FF2B5EF4-FFF2-40B4-BE49-F238E27FC236}">
                      <a16:creationId xmlns:a16="http://schemas.microsoft.com/office/drawing/2014/main" id="{82951A0E-9E79-7A58-DB68-4F266134957A}"/>
                    </a:ext>
                  </a:extLst>
                </p:cNvPr>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11118;p65">
                  <a:extLst>
                    <a:ext uri="{FF2B5EF4-FFF2-40B4-BE49-F238E27FC236}">
                      <a16:creationId xmlns:a16="http://schemas.microsoft.com/office/drawing/2014/main" id="{8E6F68BA-35E7-4047-406F-10429951D7E8}"/>
                    </a:ext>
                  </a:extLst>
                </p:cNvPr>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4" name="Google Shape;11119;p65">
                <a:extLst>
                  <a:ext uri="{FF2B5EF4-FFF2-40B4-BE49-F238E27FC236}">
                    <a16:creationId xmlns:a16="http://schemas.microsoft.com/office/drawing/2014/main" id="{834DFF92-63E9-DCDC-6939-C7D168EF65A2}"/>
                  </a:ext>
                </a:extLst>
              </p:cNvPr>
              <p:cNvGrpSpPr/>
              <p:nvPr/>
            </p:nvGrpSpPr>
            <p:grpSpPr>
              <a:xfrm>
                <a:off x="4773634" y="3143336"/>
                <a:ext cx="37776" cy="32451"/>
                <a:chOff x="4773634" y="3143336"/>
                <a:chExt cx="37776" cy="32451"/>
              </a:xfrm>
            </p:grpSpPr>
            <p:sp>
              <p:nvSpPr>
                <p:cNvPr id="2774" name="Google Shape;11120;p65">
                  <a:extLst>
                    <a:ext uri="{FF2B5EF4-FFF2-40B4-BE49-F238E27FC236}">
                      <a16:creationId xmlns:a16="http://schemas.microsoft.com/office/drawing/2014/main" id="{9C51697E-5113-D4BC-32D0-4318B70E36FF}"/>
                    </a:ext>
                  </a:extLst>
                </p:cNvPr>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11121;p65">
                  <a:extLst>
                    <a:ext uri="{FF2B5EF4-FFF2-40B4-BE49-F238E27FC236}">
                      <a16:creationId xmlns:a16="http://schemas.microsoft.com/office/drawing/2014/main" id="{BC9D4F2C-8A3A-7601-9B52-2005B5F7A98E}"/>
                    </a:ext>
                  </a:extLst>
                </p:cNvPr>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5" name="Google Shape;11122;p65">
                <a:extLst>
                  <a:ext uri="{FF2B5EF4-FFF2-40B4-BE49-F238E27FC236}">
                    <a16:creationId xmlns:a16="http://schemas.microsoft.com/office/drawing/2014/main" id="{C24AEB4D-5164-C464-97B0-D18488ABA679}"/>
                  </a:ext>
                </a:extLst>
              </p:cNvPr>
              <p:cNvGrpSpPr/>
              <p:nvPr/>
            </p:nvGrpSpPr>
            <p:grpSpPr>
              <a:xfrm>
                <a:off x="4724163" y="3131248"/>
                <a:ext cx="37776" cy="32459"/>
                <a:chOff x="4724163" y="3131248"/>
                <a:chExt cx="37776" cy="32459"/>
              </a:xfrm>
            </p:grpSpPr>
            <p:sp>
              <p:nvSpPr>
                <p:cNvPr id="2772" name="Google Shape;11123;p65">
                  <a:extLst>
                    <a:ext uri="{FF2B5EF4-FFF2-40B4-BE49-F238E27FC236}">
                      <a16:creationId xmlns:a16="http://schemas.microsoft.com/office/drawing/2014/main" id="{E630A534-975F-9700-2F82-E70DF9E6B5AA}"/>
                    </a:ext>
                  </a:extLst>
                </p:cNvPr>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11124;p65">
                  <a:extLst>
                    <a:ext uri="{FF2B5EF4-FFF2-40B4-BE49-F238E27FC236}">
                      <a16:creationId xmlns:a16="http://schemas.microsoft.com/office/drawing/2014/main" id="{3F9B692F-1A87-1669-EBC3-80E373477B34}"/>
                    </a:ext>
                  </a:extLst>
                </p:cNvPr>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6" name="Google Shape;11125;p65">
                <a:extLst>
                  <a:ext uri="{FF2B5EF4-FFF2-40B4-BE49-F238E27FC236}">
                    <a16:creationId xmlns:a16="http://schemas.microsoft.com/office/drawing/2014/main" id="{BB1F75D5-6ECC-F716-8DA9-9F89E787BFFE}"/>
                  </a:ext>
                </a:extLst>
              </p:cNvPr>
              <p:cNvGrpSpPr/>
              <p:nvPr/>
            </p:nvGrpSpPr>
            <p:grpSpPr>
              <a:xfrm>
                <a:off x="4755081" y="3176054"/>
                <a:ext cx="32357" cy="27795"/>
                <a:chOff x="4755081" y="3176054"/>
                <a:chExt cx="32357" cy="27795"/>
              </a:xfrm>
            </p:grpSpPr>
            <p:sp>
              <p:nvSpPr>
                <p:cNvPr id="2770" name="Google Shape;11126;p65">
                  <a:extLst>
                    <a:ext uri="{FF2B5EF4-FFF2-40B4-BE49-F238E27FC236}">
                      <a16:creationId xmlns:a16="http://schemas.microsoft.com/office/drawing/2014/main" id="{62F91A05-2086-03FE-E1A2-F251A8FB22FF}"/>
                    </a:ext>
                  </a:extLst>
                </p:cNvPr>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11127;p65">
                  <a:extLst>
                    <a:ext uri="{FF2B5EF4-FFF2-40B4-BE49-F238E27FC236}">
                      <a16:creationId xmlns:a16="http://schemas.microsoft.com/office/drawing/2014/main" id="{C3854F86-556D-5B2E-08E5-F89EB37AB485}"/>
                    </a:ext>
                  </a:extLst>
                </p:cNvPr>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67" name="Google Shape;11128;p65">
                <a:extLst>
                  <a:ext uri="{FF2B5EF4-FFF2-40B4-BE49-F238E27FC236}">
                    <a16:creationId xmlns:a16="http://schemas.microsoft.com/office/drawing/2014/main" id="{595BFB57-BC85-60A8-CE17-B0687046BABF}"/>
                  </a:ext>
                </a:extLst>
              </p:cNvPr>
              <p:cNvGrpSpPr/>
              <p:nvPr/>
            </p:nvGrpSpPr>
            <p:grpSpPr>
              <a:xfrm>
                <a:off x="4812550" y="3119631"/>
                <a:ext cx="32451" cy="27803"/>
                <a:chOff x="4812550" y="3119631"/>
                <a:chExt cx="32451" cy="27803"/>
              </a:xfrm>
            </p:grpSpPr>
            <p:sp>
              <p:nvSpPr>
                <p:cNvPr id="2768" name="Google Shape;11129;p65">
                  <a:extLst>
                    <a:ext uri="{FF2B5EF4-FFF2-40B4-BE49-F238E27FC236}">
                      <a16:creationId xmlns:a16="http://schemas.microsoft.com/office/drawing/2014/main" id="{37855701-4A9C-73E5-76D4-4BA84652133B}"/>
                    </a:ext>
                  </a:extLst>
                </p:cNvPr>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11130;p65">
                  <a:extLst>
                    <a:ext uri="{FF2B5EF4-FFF2-40B4-BE49-F238E27FC236}">
                      <a16:creationId xmlns:a16="http://schemas.microsoft.com/office/drawing/2014/main" id="{DCF46D44-4E0D-4DEA-2D28-C557759E40C8}"/>
                    </a:ext>
                  </a:extLst>
                </p:cNvPr>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6" name="Google Shape;11131;p65">
              <a:extLst>
                <a:ext uri="{FF2B5EF4-FFF2-40B4-BE49-F238E27FC236}">
                  <a16:creationId xmlns:a16="http://schemas.microsoft.com/office/drawing/2014/main" id="{75934A8A-D0AD-2535-AC6E-ADAFC74038B7}"/>
                </a:ext>
              </a:extLst>
            </p:cNvPr>
            <p:cNvGrpSpPr/>
            <p:nvPr/>
          </p:nvGrpSpPr>
          <p:grpSpPr>
            <a:xfrm>
              <a:off x="5382826" y="4027197"/>
              <a:ext cx="268967" cy="250422"/>
              <a:chOff x="5382826" y="4027197"/>
              <a:chExt cx="268967" cy="250422"/>
            </a:xfrm>
          </p:grpSpPr>
          <p:grpSp>
            <p:nvGrpSpPr>
              <p:cNvPr id="2735" name="Google Shape;11132;p65">
                <a:extLst>
                  <a:ext uri="{FF2B5EF4-FFF2-40B4-BE49-F238E27FC236}">
                    <a16:creationId xmlns:a16="http://schemas.microsoft.com/office/drawing/2014/main" id="{5CF91BD3-C0C6-6C43-1ECF-90586BD5442C}"/>
                  </a:ext>
                </a:extLst>
              </p:cNvPr>
              <p:cNvGrpSpPr/>
              <p:nvPr/>
            </p:nvGrpSpPr>
            <p:grpSpPr>
              <a:xfrm>
                <a:off x="5405280" y="4042510"/>
                <a:ext cx="237570" cy="218647"/>
                <a:chOff x="5405280" y="4042510"/>
                <a:chExt cx="237570" cy="218647"/>
              </a:xfrm>
            </p:grpSpPr>
            <p:sp>
              <p:nvSpPr>
                <p:cNvPr id="2757" name="Google Shape;11133;p65">
                  <a:extLst>
                    <a:ext uri="{FF2B5EF4-FFF2-40B4-BE49-F238E27FC236}">
                      <a16:creationId xmlns:a16="http://schemas.microsoft.com/office/drawing/2014/main" id="{5F105DCD-2728-B0FC-C164-1F570F975D72}"/>
                    </a:ext>
                  </a:extLst>
                </p:cNvPr>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11134;p65">
                  <a:extLst>
                    <a:ext uri="{FF2B5EF4-FFF2-40B4-BE49-F238E27FC236}">
                      <a16:creationId xmlns:a16="http://schemas.microsoft.com/office/drawing/2014/main" id="{FC943E3B-CB40-32FE-E12C-6595D71EA5A3}"/>
                    </a:ext>
                  </a:extLst>
                </p:cNvPr>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11135;p65">
                  <a:extLst>
                    <a:ext uri="{FF2B5EF4-FFF2-40B4-BE49-F238E27FC236}">
                      <a16:creationId xmlns:a16="http://schemas.microsoft.com/office/drawing/2014/main" id="{2897BB50-4238-1827-89CF-F3C00406981E}"/>
                    </a:ext>
                  </a:extLst>
                </p:cNvPr>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11136;p65">
                  <a:extLst>
                    <a:ext uri="{FF2B5EF4-FFF2-40B4-BE49-F238E27FC236}">
                      <a16:creationId xmlns:a16="http://schemas.microsoft.com/office/drawing/2014/main" id="{D5F05FFC-E8FC-F778-229B-D21BA62D7A27}"/>
                    </a:ext>
                  </a:extLst>
                </p:cNvPr>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11137;p65">
                  <a:extLst>
                    <a:ext uri="{FF2B5EF4-FFF2-40B4-BE49-F238E27FC236}">
                      <a16:creationId xmlns:a16="http://schemas.microsoft.com/office/drawing/2014/main" id="{CEBBC194-126F-1681-1A6D-10C5AC3BE382}"/>
                    </a:ext>
                  </a:extLst>
                </p:cNvPr>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11138;p65">
                  <a:extLst>
                    <a:ext uri="{FF2B5EF4-FFF2-40B4-BE49-F238E27FC236}">
                      <a16:creationId xmlns:a16="http://schemas.microsoft.com/office/drawing/2014/main" id="{83E76C75-E6F6-63EF-BC26-08B921DDC4CC}"/>
                    </a:ext>
                  </a:extLst>
                </p:cNvPr>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6" name="Google Shape;11139;p65">
                <a:extLst>
                  <a:ext uri="{FF2B5EF4-FFF2-40B4-BE49-F238E27FC236}">
                    <a16:creationId xmlns:a16="http://schemas.microsoft.com/office/drawing/2014/main" id="{4BCE1347-D5B2-D985-3189-DE4B6157CCB0}"/>
                  </a:ext>
                </a:extLst>
              </p:cNvPr>
              <p:cNvGrpSpPr/>
              <p:nvPr/>
            </p:nvGrpSpPr>
            <p:grpSpPr>
              <a:xfrm>
                <a:off x="5382826" y="4125549"/>
                <a:ext cx="37776" cy="32380"/>
                <a:chOff x="5382826" y="4125549"/>
                <a:chExt cx="37776" cy="32380"/>
              </a:xfrm>
            </p:grpSpPr>
            <p:sp>
              <p:nvSpPr>
                <p:cNvPr id="2755" name="Google Shape;11140;p65">
                  <a:extLst>
                    <a:ext uri="{FF2B5EF4-FFF2-40B4-BE49-F238E27FC236}">
                      <a16:creationId xmlns:a16="http://schemas.microsoft.com/office/drawing/2014/main" id="{C5207675-C775-6359-2055-F06D4051E5F2}"/>
                    </a:ext>
                  </a:extLst>
                </p:cNvPr>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11141;p65">
                  <a:extLst>
                    <a:ext uri="{FF2B5EF4-FFF2-40B4-BE49-F238E27FC236}">
                      <a16:creationId xmlns:a16="http://schemas.microsoft.com/office/drawing/2014/main" id="{CBDC7022-4059-3609-EB4B-8C6B234EF3EA}"/>
                    </a:ext>
                  </a:extLst>
                </p:cNvPr>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7" name="Google Shape;11142;p65">
                <a:extLst>
                  <a:ext uri="{FF2B5EF4-FFF2-40B4-BE49-F238E27FC236}">
                    <a16:creationId xmlns:a16="http://schemas.microsoft.com/office/drawing/2014/main" id="{9EDC9569-797A-846B-FE9E-73AC33B25926}"/>
                  </a:ext>
                </a:extLst>
              </p:cNvPr>
              <p:cNvGrpSpPr/>
              <p:nvPr/>
            </p:nvGrpSpPr>
            <p:grpSpPr>
              <a:xfrm>
                <a:off x="5475680" y="4195587"/>
                <a:ext cx="37783" cy="32364"/>
                <a:chOff x="5475680" y="4195587"/>
                <a:chExt cx="37783" cy="32364"/>
              </a:xfrm>
            </p:grpSpPr>
            <p:sp>
              <p:nvSpPr>
                <p:cNvPr id="2753" name="Google Shape;11143;p65">
                  <a:extLst>
                    <a:ext uri="{FF2B5EF4-FFF2-40B4-BE49-F238E27FC236}">
                      <a16:creationId xmlns:a16="http://schemas.microsoft.com/office/drawing/2014/main" id="{E9369E10-76E2-BA5E-B917-8818DF58CC06}"/>
                    </a:ext>
                  </a:extLst>
                </p:cNvPr>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11144;p65">
                  <a:extLst>
                    <a:ext uri="{FF2B5EF4-FFF2-40B4-BE49-F238E27FC236}">
                      <a16:creationId xmlns:a16="http://schemas.microsoft.com/office/drawing/2014/main" id="{0C32A16A-0011-F616-1FC3-2EC40870BEE8}"/>
                    </a:ext>
                  </a:extLst>
                </p:cNvPr>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8" name="Google Shape;11145;p65">
                <a:extLst>
                  <a:ext uri="{FF2B5EF4-FFF2-40B4-BE49-F238E27FC236}">
                    <a16:creationId xmlns:a16="http://schemas.microsoft.com/office/drawing/2014/main" id="{07950430-A33A-D888-8FD6-23E91DBE6B13}"/>
                  </a:ext>
                </a:extLst>
              </p:cNvPr>
              <p:cNvGrpSpPr/>
              <p:nvPr/>
            </p:nvGrpSpPr>
            <p:grpSpPr>
              <a:xfrm>
                <a:off x="5532575" y="4027197"/>
                <a:ext cx="33308" cy="32262"/>
                <a:chOff x="5532575" y="4027197"/>
                <a:chExt cx="33308" cy="32262"/>
              </a:xfrm>
            </p:grpSpPr>
            <p:sp>
              <p:nvSpPr>
                <p:cNvPr id="2751" name="Google Shape;11146;p65">
                  <a:extLst>
                    <a:ext uri="{FF2B5EF4-FFF2-40B4-BE49-F238E27FC236}">
                      <a16:creationId xmlns:a16="http://schemas.microsoft.com/office/drawing/2014/main" id="{170A1734-F603-C198-A8B6-BFCD5A08C9D4}"/>
                    </a:ext>
                  </a:extLst>
                </p:cNvPr>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11147;p65">
                  <a:extLst>
                    <a:ext uri="{FF2B5EF4-FFF2-40B4-BE49-F238E27FC236}">
                      <a16:creationId xmlns:a16="http://schemas.microsoft.com/office/drawing/2014/main" id="{EA649F52-7F1B-2EAD-46F9-59C05EE2AF17}"/>
                    </a:ext>
                  </a:extLst>
                </p:cNvPr>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39" name="Google Shape;11148;p65">
                <a:extLst>
                  <a:ext uri="{FF2B5EF4-FFF2-40B4-BE49-F238E27FC236}">
                    <a16:creationId xmlns:a16="http://schemas.microsoft.com/office/drawing/2014/main" id="{4EBCA756-0A2C-16E8-D893-6FC48B2924C6}"/>
                  </a:ext>
                </a:extLst>
              </p:cNvPr>
              <p:cNvGrpSpPr/>
              <p:nvPr/>
            </p:nvGrpSpPr>
            <p:grpSpPr>
              <a:xfrm>
                <a:off x="5590706" y="4245348"/>
                <a:ext cx="33497" cy="32270"/>
                <a:chOff x="5590706" y="4245348"/>
                <a:chExt cx="33497" cy="32270"/>
              </a:xfrm>
            </p:grpSpPr>
            <p:sp>
              <p:nvSpPr>
                <p:cNvPr id="2749" name="Google Shape;11149;p65">
                  <a:extLst>
                    <a:ext uri="{FF2B5EF4-FFF2-40B4-BE49-F238E27FC236}">
                      <a16:creationId xmlns:a16="http://schemas.microsoft.com/office/drawing/2014/main" id="{7179E2DC-64AA-CF60-B383-282B30EF919E}"/>
                    </a:ext>
                  </a:extLst>
                </p:cNvPr>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11150;p65">
                  <a:extLst>
                    <a:ext uri="{FF2B5EF4-FFF2-40B4-BE49-F238E27FC236}">
                      <a16:creationId xmlns:a16="http://schemas.microsoft.com/office/drawing/2014/main" id="{0632EF01-6DE8-BD44-9A1F-853031EC381C}"/>
                    </a:ext>
                  </a:extLst>
                </p:cNvPr>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0" name="Google Shape;11151;p65">
                <a:extLst>
                  <a:ext uri="{FF2B5EF4-FFF2-40B4-BE49-F238E27FC236}">
                    <a16:creationId xmlns:a16="http://schemas.microsoft.com/office/drawing/2014/main" id="{85DF2033-B1C7-9AA9-F749-83856F4D9C34}"/>
                  </a:ext>
                </a:extLst>
              </p:cNvPr>
              <p:cNvGrpSpPr/>
              <p:nvPr/>
            </p:nvGrpSpPr>
            <p:grpSpPr>
              <a:xfrm>
                <a:off x="5618681" y="4109677"/>
                <a:ext cx="33112" cy="32357"/>
                <a:chOff x="5618681" y="4109677"/>
                <a:chExt cx="33112" cy="32357"/>
              </a:xfrm>
            </p:grpSpPr>
            <p:sp>
              <p:nvSpPr>
                <p:cNvPr id="2747" name="Google Shape;11152;p65">
                  <a:extLst>
                    <a:ext uri="{FF2B5EF4-FFF2-40B4-BE49-F238E27FC236}">
                      <a16:creationId xmlns:a16="http://schemas.microsoft.com/office/drawing/2014/main" id="{96C8B137-6304-327C-5ABF-4B2F6AAB330C}"/>
                    </a:ext>
                  </a:extLst>
                </p:cNvPr>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11153;p65">
                  <a:extLst>
                    <a:ext uri="{FF2B5EF4-FFF2-40B4-BE49-F238E27FC236}">
                      <a16:creationId xmlns:a16="http://schemas.microsoft.com/office/drawing/2014/main" id="{027A5285-C322-35B9-01CA-39A32D9C46F9}"/>
                    </a:ext>
                  </a:extLst>
                </p:cNvPr>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1" name="Google Shape;11154;p65">
                <a:extLst>
                  <a:ext uri="{FF2B5EF4-FFF2-40B4-BE49-F238E27FC236}">
                    <a16:creationId xmlns:a16="http://schemas.microsoft.com/office/drawing/2014/main" id="{E0613290-F6BE-D833-E8A7-2C8E6D4F9CC2}"/>
                  </a:ext>
                </a:extLst>
              </p:cNvPr>
              <p:cNvGrpSpPr/>
              <p:nvPr/>
            </p:nvGrpSpPr>
            <p:grpSpPr>
              <a:xfrm>
                <a:off x="5479298" y="4128262"/>
                <a:ext cx="31405" cy="26906"/>
                <a:chOff x="5479298" y="4128262"/>
                <a:chExt cx="31405" cy="26906"/>
              </a:xfrm>
            </p:grpSpPr>
            <p:sp>
              <p:nvSpPr>
                <p:cNvPr id="2745" name="Google Shape;11155;p65">
                  <a:extLst>
                    <a:ext uri="{FF2B5EF4-FFF2-40B4-BE49-F238E27FC236}">
                      <a16:creationId xmlns:a16="http://schemas.microsoft.com/office/drawing/2014/main" id="{BB9C42EF-402E-F072-3CBC-B456EFD33835}"/>
                    </a:ext>
                  </a:extLst>
                </p:cNvPr>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11156;p65">
                  <a:extLst>
                    <a:ext uri="{FF2B5EF4-FFF2-40B4-BE49-F238E27FC236}">
                      <a16:creationId xmlns:a16="http://schemas.microsoft.com/office/drawing/2014/main" id="{3581D099-8639-4CAE-B178-E04763BC3132}"/>
                    </a:ext>
                  </a:extLst>
                </p:cNvPr>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42" name="Google Shape;11157;p65">
                <a:extLst>
                  <a:ext uri="{FF2B5EF4-FFF2-40B4-BE49-F238E27FC236}">
                    <a16:creationId xmlns:a16="http://schemas.microsoft.com/office/drawing/2014/main" id="{BF7EE4EE-8981-BFEA-A0B8-2087C23F98F1}"/>
                  </a:ext>
                </a:extLst>
              </p:cNvPr>
              <p:cNvGrpSpPr/>
              <p:nvPr/>
            </p:nvGrpSpPr>
            <p:grpSpPr>
              <a:xfrm>
                <a:off x="5582903" y="4180116"/>
                <a:ext cx="31499" cy="26898"/>
                <a:chOff x="5582903" y="4180116"/>
                <a:chExt cx="31499" cy="26898"/>
              </a:xfrm>
            </p:grpSpPr>
            <p:sp>
              <p:nvSpPr>
                <p:cNvPr id="2743" name="Google Shape;11158;p65">
                  <a:extLst>
                    <a:ext uri="{FF2B5EF4-FFF2-40B4-BE49-F238E27FC236}">
                      <a16:creationId xmlns:a16="http://schemas.microsoft.com/office/drawing/2014/main" id="{ED2E6FD1-D313-7108-D27C-3DDBB31978F3}"/>
                    </a:ext>
                  </a:extLst>
                </p:cNvPr>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11159;p65">
                  <a:extLst>
                    <a:ext uri="{FF2B5EF4-FFF2-40B4-BE49-F238E27FC236}">
                      <a16:creationId xmlns:a16="http://schemas.microsoft.com/office/drawing/2014/main" id="{8C314BE6-3436-D257-C934-9DE498278546}"/>
                    </a:ext>
                  </a:extLst>
                </p:cNvPr>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7" name="Google Shape;11160;p65">
              <a:extLst>
                <a:ext uri="{FF2B5EF4-FFF2-40B4-BE49-F238E27FC236}">
                  <a16:creationId xmlns:a16="http://schemas.microsoft.com/office/drawing/2014/main" id="{46A90701-8B64-07BD-D150-72A19B4BC6D2}"/>
                </a:ext>
              </a:extLst>
            </p:cNvPr>
            <p:cNvGrpSpPr/>
            <p:nvPr/>
          </p:nvGrpSpPr>
          <p:grpSpPr>
            <a:xfrm>
              <a:off x="3977681" y="3230323"/>
              <a:ext cx="94584" cy="84085"/>
              <a:chOff x="3977681" y="3230323"/>
              <a:chExt cx="94584" cy="84085"/>
            </a:xfrm>
          </p:grpSpPr>
          <p:grpSp>
            <p:nvGrpSpPr>
              <p:cNvPr id="2719" name="Google Shape;11161;p65">
                <a:extLst>
                  <a:ext uri="{FF2B5EF4-FFF2-40B4-BE49-F238E27FC236}">
                    <a16:creationId xmlns:a16="http://schemas.microsoft.com/office/drawing/2014/main" id="{AD9FB1D7-4B32-22D7-B0E4-423F72BC283A}"/>
                  </a:ext>
                </a:extLst>
              </p:cNvPr>
              <p:cNvGrpSpPr/>
              <p:nvPr/>
            </p:nvGrpSpPr>
            <p:grpSpPr>
              <a:xfrm>
                <a:off x="4000135" y="3243041"/>
                <a:ext cx="59570" cy="57186"/>
                <a:chOff x="4000135" y="3243041"/>
                <a:chExt cx="59570" cy="57186"/>
              </a:xfrm>
            </p:grpSpPr>
            <p:sp>
              <p:nvSpPr>
                <p:cNvPr id="2732" name="Google Shape;11162;p65">
                  <a:extLst>
                    <a:ext uri="{FF2B5EF4-FFF2-40B4-BE49-F238E27FC236}">
                      <a16:creationId xmlns:a16="http://schemas.microsoft.com/office/drawing/2014/main" id="{EE5F6FDB-0B27-1525-9C91-149EA9BA2850}"/>
                    </a:ext>
                  </a:extLst>
                </p:cNvPr>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11163;p65">
                  <a:extLst>
                    <a:ext uri="{FF2B5EF4-FFF2-40B4-BE49-F238E27FC236}">
                      <a16:creationId xmlns:a16="http://schemas.microsoft.com/office/drawing/2014/main" id="{4BFB6346-1519-E4EC-2BC7-8D555F94116B}"/>
                    </a:ext>
                  </a:extLst>
                </p:cNvPr>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11164;p65">
                  <a:extLst>
                    <a:ext uri="{FF2B5EF4-FFF2-40B4-BE49-F238E27FC236}">
                      <a16:creationId xmlns:a16="http://schemas.microsoft.com/office/drawing/2014/main" id="{853398A9-9029-17CA-A994-4D62E01043A6}"/>
                    </a:ext>
                  </a:extLst>
                </p:cNvPr>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0" name="Google Shape;11165;p65">
                <a:extLst>
                  <a:ext uri="{FF2B5EF4-FFF2-40B4-BE49-F238E27FC236}">
                    <a16:creationId xmlns:a16="http://schemas.microsoft.com/office/drawing/2014/main" id="{B5E38806-7AB7-F14E-C095-9363A1BB44B1}"/>
                  </a:ext>
                </a:extLst>
              </p:cNvPr>
              <p:cNvGrpSpPr/>
              <p:nvPr/>
            </p:nvGrpSpPr>
            <p:grpSpPr>
              <a:xfrm>
                <a:off x="3977681" y="3245872"/>
                <a:ext cx="37783" cy="32380"/>
                <a:chOff x="3977681" y="3245872"/>
                <a:chExt cx="37783" cy="32380"/>
              </a:xfrm>
            </p:grpSpPr>
            <p:sp>
              <p:nvSpPr>
                <p:cNvPr id="2730" name="Google Shape;11166;p65">
                  <a:extLst>
                    <a:ext uri="{FF2B5EF4-FFF2-40B4-BE49-F238E27FC236}">
                      <a16:creationId xmlns:a16="http://schemas.microsoft.com/office/drawing/2014/main" id="{3AD45215-42EB-2F53-86B6-1A441D3C2A18}"/>
                    </a:ext>
                  </a:extLst>
                </p:cNvPr>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11167;p65">
                  <a:extLst>
                    <a:ext uri="{FF2B5EF4-FFF2-40B4-BE49-F238E27FC236}">
                      <a16:creationId xmlns:a16="http://schemas.microsoft.com/office/drawing/2014/main" id="{71675369-AB44-4E08-F88E-71C737B7040B}"/>
                    </a:ext>
                  </a:extLst>
                </p:cNvPr>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1" name="Google Shape;11168;p65">
                <a:extLst>
                  <a:ext uri="{FF2B5EF4-FFF2-40B4-BE49-F238E27FC236}">
                    <a16:creationId xmlns:a16="http://schemas.microsoft.com/office/drawing/2014/main" id="{6373973D-7A9A-720E-080F-164FDA5C1F3C}"/>
                  </a:ext>
                </a:extLst>
              </p:cNvPr>
              <p:cNvGrpSpPr/>
              <p:nvPr/>
            </p:nvGrpSpPr>
            <p:grpSpPr>
              <a:xfrm>
                <a:off x="4040860" y="3262672"/>
                <a:ext cx="31405" cy="27001"/>
                <a:chOff x="4040860" y="3262672"/>
                <a:chExt cx="31405" cy="27001"/>
              </a:xfrm>
            </p:grpSpPr>
            <p:sp>
              <p:nvSpPr>
                <p:cNvPr id="2728" name="Google Shape;11169;p65">
                  <a:extLst>
                    <a:ext uri="{FF2B5EF4-FFF2-40B4-BE49-F238E27FC236}">
                      <a16:creationId xmlns:a16="http://schemas.microsoft.com/office/drawing/2014/main" id="{04A1DAE9-433E-BCA2-D9B5-E8D1643094EF}"/>
                    </a:ext>
                  </a:extLst>
                </p:cNvPr>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11170;p65">
                  <a:extLst>
                    <a:ext uri="{FF2B5EF4-FFF2-40B4-BE49-F238E27FC236}">
                      <a16:creationId xmlns:a16="http://schemas.microsoft.com/office/drawing/2014/main" id="{FC062482-F398-73C7-F9E1-76B05AF42CD8}"/>
                    </a:ext>
                  </a:extLst>
                </p:cNvPr>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2" name="Google Shape;11171;p65">
                <a:extLst>
                  <a:ext uri="{FF2B5EF4-FFF2-40B4-BE49-F238E27FC236}">
                    <a16:creationId xmlns:a16="http://schemas.microsoft.com/office/drawing/2014/main" id="{9386D51D-B156-3CF9-45DC-21905FE26720}"/>
                  </a:ext>
                </a:extLst>
              </p:cNvPr>
              <p:cNvGrpSpPr/>
              <p:nvPr/>
            </p:nvGrpSpPr>
            <p:grpSpPr>
              <a:xfrm>
                <a:off x="4021072" y="3230323"/>
                <a:ext cx="31397" cy="26906"/>
                <a:chOff x="4021072" y="3230323"/>
                <a:chExt cx="31397" cy="26906"/>
              </a:xfrm>
            </p:grpSpPr>
            <p:sp>
              <p:nvSpPr>
                <p:cNvPr id="2726" name="Google Shape;11172;p65">
                  <a:extLst>
                    <a:ext uri="{FF2B5EF4-FFF2-40B4-BE49-F238E27FC236}">
                      <a16:creationId xmlns:a16="http://schemas.microsoft.com/office/drawing/2014/main" id="{F1826721-0595-1F56-705B-659BFED29D31}"/>
                    </a:ext>
                  </a:extLst>
                </p:cNvPr>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11173;p65">
                  <a:extLst>
                    <a:ext uri="{FF2B5EF4-FFF2-40B4-BE49-F238E27FC236}">
                      <a16:creationId xmlns:a16="http://schemas.microsoft.com/office/drawing/2014/main" id="{3F49E4DA-AFFF-7E4E-7759-6F1193E1C3BC}"/>
                    </a:ext>
                  </a:extLst>
                </p:cNvPr>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23" name="Google Shape;11174;p65">
                <a:extLst>
                  <a:ext uri="{FF2B5EF4-FFF2-40B4-BE49-F238E27FC236}">
                    <a16:creationId xmlns:a16="http://schemas.microsoft.com/office/drawing/2014/main" id="{2F90E262-7943-AF0F-CB7E-66C538E945C2}"/>
                  </a:ext>
                </a:extLst>
              </p:cNvPr>
              <p:cNvGrpSpPr/>
              <p:nvPr/>
            </p:nvGrpSpPr>
            <p:grpSpPr>
              <a:xfrm>
                <a:off x="4001472" y="3287462"/>
                <a:ext cx="31499" cy="26945"/>
                <a:chOff x="4001472" y="3287462"/>
                <a:chExt cx="31499" cy="26945"/>
              </a:xfrm>
            </p:grpSpPr>
            <p:sp>
              <p:nvSpPr>
                <p:cNvPr id="2724" name="Google Shape;11175;p65">
                  <a:extLst>
                    <a:ext uri="{FF2B5EF4-FFF2-40B4-BE49-F238E27FC236}">
                      <a16:creationId xmlns:a16="http://schemas.microsoft.com/office/drawing/2014/main" id="{851D1789-1FBE-E3BB-3504-8B758EB67297}"/>
                    </a:ext>
                  </a:extLst>
                </p:cNvPr>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11176;p65">
                  <a:extLst>
                    <a:ext uri="{FF2B5EF4-FFF2-40B4-BE49-F238E27FC236}">
                      <a16:creationId xmlns:a16="http://schemas.microsoft.com/office/drawing/2014/main" id="{0786467F-E5A5-4380-B72F-AFFECC03D105}"/>
                    </a:ext>
                  </a:extLst>
                </p:cNvPr>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8" name="Google Shape;11177;p65">
              <a:extLst>
                <a:ext uri="{FF2B5EF4-FFF2-40B4-BE49-F238E27FC236}">
                  <a16:creationId xmlns:a16="http://schemas.microsoft.com/office/drawing/2014/main" id="{752F8A0F-237D-29D7-0D61-74F1BC09C728}"/>
                </a:ext>
              </a:extLst>
            </p:cNvPr>
            <p:cNvGrpSpPr/>
            <p:nvPr/>
          </p:nvGrpSpPr>
          <p:grpSpPr>
            <a:xfrm>
              <a:off x="4084715" y="3258865"/>
              <a:ext cx="184961" cy="137268"/>
              <a:chOff x="4084715" y="3258865"/>
              <a:chExt cx="184961" cy="137268"/>
            </a:xfrm>
          </p:grpSpPr>
          <p:grpSp>
            <p:nvGrpSpPr>
              <p:cNvPr id="2696" name="Google Shape;11178;p65">
                <a:extLst>
                  <a:ext uri="{FF2B5EF4-FFF2-40B4-BE49-F238E27FC236}">
                    <a16:creationId xmlns:a16="http://schemas.microsoft.com/office/drawing/2014/main" id="{30F8AE40-10F3-C6AC-8D33-1A89791BBD19}"/>
                  </a:ext>
                </a:extLst>
              </p:cNvPr>
              <p:cNvGrpSpPr/>
              <p:nvPr/>
            </p:nvGrpSpPr>
            <p:grpSpPr>
              <a:xfrm>
                <a:off x="4107453" y="3271583"/>
                <a:ext cx="153470" cy="110275"/>
                <a:chOff x="4107453" y="3271583"/>
                <a:chExt cx="153470" cy="110275"/>
              </a:xfrm>
            </p:grpSpPr>
            <p:sp>
              <p:nvSpPr>
                <p:cNvPr id="2715" name="Google Shape;11179;p65">
                  <a:extLst>
                    <a:ext uri="{FF2B5EF4-FFF2-40B4-BE49-F238E27FC236}">
                      <a16:creationId xmlns:a16="http://schemas.microsoft.com/office/drawing/2014/main" id="{C0BEF946-9D89-C8FE-9FBA-A383ABC82CD8}"/>
                    </a:ext>
                  </a:extLst>
                </p:cNvPr>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11180;p65">
                  <a:extLst>
                    <a:ext uri="{FF2B5EF4-FFF2-40B4-BE49-F238E27FC236}">
                      <a16:creationId xmlns:a16="http://schemas.microsoft.com/office/drawing/2014/main" id="{05C3DCFC-F540-BD67-58E4-D06D584C350C}"/>
                    </a:ext>
                  </a:extLst>
                </p:cNvPr>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11181;p65">
                  <a:extLst>
                    <a:ext uri="{FF2B5EF4-FFF2-40B4-BE49-F238E27FC236}">
                      <a16:creationId xmlns:a16="http://schemas.microsoft.com/office/drawing/2014/main" id="{018F11A6-7F67-9D11-ADA2-F9AEE6218E58}"/>
                    </a:ext>
                  </a:extLst>
                </p:cNvPr>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11182;p65">
                  <a:extLst>
                    <a:ext uri="{FF2B5EF4-FFF2-40B4-BE49-F238E27FC236}">
                      <a16:creationId xmlns:a16="http://schemas.microsoft.com/office/drawing/2014/main" id="{62E973EF-86AB-6DA9-9438-6DABBD707CD4}"/>
                    </a:ext>
                  </a:extLst>
                </p:cNvPr>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7" name="Google Shape;11183;p65">
                <a:extLst>
                  <a:ext uri="{FF2B5EF4-FFF2-40B4-BE49-F238E27FC236}">
                    <a16:creationId xmlns:a16="http://schemas.microsoft.com/office/drawing/2014/main" id="{798B3DCE-0969-D784-2E11-9B687694E00E}"/>
                  </a:ext>
                </a:extLst>
              </p:cNvPr>
              <p:cNvGrpSpPr/>
              <p:nvPr/>
            </p:nvGrpSpPr>
            <p:grpSpPr>
              <a:xfrm>
                <a:off x="4136947" y="3258865"/>
                <a:ext cx="31499" cy="27001"/>
                <a:chOff x="4136947" y="3258865"/>
                <a:chExt cx="31499" cy="27001"/>
              </a:xfrm>
            </p:grpSpPr>
            <p:sp>
              <p:nvSpPr>
                <p:cNvPr id="2713" name="Google Shape;11184;p65">
                  <a:extLst>
                    <a:ext uri="{FF2B5EF4-FFF2-40B4-BE49-F238E27FC236}">
                      <a16:creationId xmlns:a16="http://schemas.microsoft.com/office/drawing/2014/main" id="{120C6E94-4DE3-C68A-FC6C-5D74933BCD94}"/>
                    </a:ext>
                  </a:extLst>
                </p:cNvPr>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11185;p65">
                  <a:extLst>
                    <a:ext uri="{FF2B5EF4-FFF2-40B4-BE49-F238E27FC236}">
                      <a16:creationId xmlns:a16="http://schemas.microsoft.com/office/drawing/2014/main" id="{522A1902-19D1-436D-2EDA-CC81D42A1EB0}"/>
                    </a:ext>
                  </a:extLst>
                </p:cNvPr>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8" name="Google Shape;11186;p65">
                <a:extLst>
                  <a:ext uri="{FF2B5EF4-FFF2-40B4-BE49-F238E27FC236}">
                    <a16:creationId xmlns:a16="http://schemas.microsoft.com/office/drawing/2014/main" id="{9C6D22B7-1721-B711-1BC7-910ECAED0468}"/>
                  </a:ext>
                </a:extLst>
              </p:cNvPr>
              <p:cNvGrpSpPr/>
              <p:nvPr/>
            </p:nvGrpSpPr>
            <p:grpSpPr>
              <a:xfrm>
                <a:off x="4084715" y="3266478"/>
                <a:ext cx="31468" cy="26898"/>
                <a:chOff x="4084715" y="3266478"/>
                <a:chExt cx="31468" cy="26898"/>
              </a:xfrm>
            </p:grpSpPr>
            <p:sp>
              <p:nvSpPr>
                <p:cNvPr id="2711" name="Google Shape;11187;p65">
                  <a:extLst>
                    <a:ext uri="{FF2B5EF4-FFF2-40B4-BE49-F238E27FC236}">
                      <a16:creationId xmlns:a16="http://schemas.microsoft.com/office/drawing/2014/main" id="{2D5D43B2-950C-7703-152B-3312B607E13A}"/>
                    </a:ext>
                  </a:extLst>
                </p:cNvPr>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11188;p65">
                  <a:extLst>
                    <a:ext uri="{FF2B5EF4-FFF2-40B4-BE49-F238E27FC236}">
                      <a16:creationId xmlns:a16="http://schemas.microsoft.com/office/drawing/2014/main" id="{F86F8D8C-95C9-45F4-AC0D-DE20C00E60D7}"/>
                    </a:ext>
                  </a:extLst>
                </p:cNvPr>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9" name="Google Shape;11189;p65">
                <a:extLst>
                  <a:ext uri="{FF2B5EF4-FFF2-40B4-BE49-F238E27FC236}">
                    <a16:creationId xmlns:a16="http://schemas.microsoft.com/office/drawing/2014/main" id="{A56635F8-D135-45B7-4BE2-677A6FCF21FF}"/>
                  </a:ext>
                </a:extLst>
              </p:cNvPr>
              <p:cNvGrpSpPr/>
              <p:nvPr/>
            </p:nvGrpSpPr>
            <p:grpSpPr>
              <a:xfrm>
                <a:off x="4159213" y="3279849"/>
                <a:ext cx="31405" cy="26945"/>
                <a:chOff x="4159213" y="3279849"/>
                <a:chExt cx="31405" cy="26945"/>
              </a:xfrm>
            </p:grpSpPr>
            <p:sp>
              <p:nvSpPr>
                <p:cNvPr id="2709" name="Google Shape;11190;p65">
                  <a:extLst>
                    <a:ext uri="{FF2B5EF4-FFF2-40B4-BE49-F238E27FC236}">
                      <a16:creationId xmlns:a16="http://schemas.microsoft.com/office/drawing/2014/main" id="{B64F5E43-32C5-30DB-7920-D4C0A7560B14}"/>
                    </a:ext>
                  </a:extLst>
                </p:cNvPr>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11191;p65">
                  <a:extLst>
                    <a:ext uri="{FF2B5EF4-FFF2-40B4-BE49-F238E27FC236}">
                      <a16:creationId xmlns:a16="http://schemas.microsoft.com/office/drawing/2014/main" id="{390D3227-9EAE-D5C0-2319-FF4518A27BC6}"/>
                    </a:ext>
                  </a:extLst>
                </p:cNvPr>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0" name="Google Shape;11192;p65">
                <a:extLst>
                  <a:ext uri="{FF2B5EF4-FFF2-40B4-BE49-F238E27FC236}">
                    <a16:creationId xmlns:a16="http://schemas.microsoft.com/office/drawing/2014/main" id="{3D5872E7-58C9-C67F-1619-55E4CA875741}"/>
                  </a:ext>
                </a:extLst>
              </p:cNvPr>
              <p:cNvGrpSpPr/>
              <p:nvPr/>
            </p:nvGrpSpPr>
            <p:grpSpPr>
              <a:xfrm>
                <a:off x="4201550" y="3266502"/>
                <a:ext cx="31405" cy="26883"/>
                <a:chOff x="4201550" y="3266502"/>
                <a:chExt cx="31405" cy="26883"/>
              </a:xfrm>
            </p:grpSpPr>
            <p:sp>
              <p:nvSpPr>
                <p:cNvPr id="2707" name="Google Shape;11193;p65">
                  <a:extLst>
                    <a:ext uri="{FF2B5EF4-FFF2-40B4-BE49-F238E27FC236}">
                      <a16:creationId xmlns:a16="http://schemas.microsoft.com/office/drawing/2014/main" id="{A053EB57-96F3-A907-6B66-465363AC0499}"/>
                    </a:ext>
                  </a:extLst>
                </p:cNvPr>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11194;p65">
                  <a:extLst>
                    <a:ext uri="{FF2B5EF4-FFF2-40B4-BE49-F238E27FC236}">
                      <a16:creationId xmlns:a16="http://schemas.microsoft.com/office/drawing/2014/main" id="{2F9E89F5-1150-AC3A-56B1-303D63649098}"/>
                    </a:ext>
                  </a:extLst>
                </p:cNvPr>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1" name="Google Shape;11195;p65">
                <a:extLst>
                  <a:ext uri="{FF2B5EF4-FFF2-40B4-BE49-F238E27FC236}">
                    <a16:creationId xmlns:a16="http://schemas.microsoft.com/office/drawing/2014/main" id="{8013A3CF-8B4D-5377-A18B-7C7E8F461C26}"/>
                  </a:ext>
                </a:extLst>
              </p:cNvPr>
              <p:cNvGrpSpPr/>
              <p:nvPr/>
            </p:nvGrpSpPr>
            <p:grpSpPr>
              <a:xfrm>
                <a:off x="4201550" y="3338278"/>
                <a:ext cx="31405" cy="26930"/>
                <a:chOff x="4201550" y="3338278"/>
                <a:chExt cx="31405" cy="26930"/>
              </a:xfrm>
            </p:grpSpPr>
            <p:sp>
              <p:nvSpPr>
                <p:cNvPr id="2705" name="Google Shape;11196;p65">
                  <a:extLst>
                    <a:ext uri="{FF2B5EF4-FFF2-40B4-BE49-F238E27FC236}">
                      <a16:creationId xmlns:a16="http://schemas.microsoft.com/office/drawing/2014/main" id="{44F63C4C-A46F-231C-A338-A50AC1AA36D3}"/>
                    </a:ext>
                  </a:extLst>
                </p:cNvPr>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11197;p65">
                  <a:extLst>
                    <a:ext uri="{FF2B5EF4-FFF2-40B4-BE49-F238E27FC236}">
                      <a16:creationId xmlns:a16="http://schemas.microsoft.com/office/drawing/2014/main" id="{294E783E-D653-0BE5-896B-A87C16964DEE}"/>
                    </a:ext>
                  </a:extLst>
                </p:cNvPr>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702" name="Google Shape;11198;p65">
                <a:extLst>
                  <a:ext uri="{FF2B5EF4-FFF2-40B4-BE49-F238E27FC236}">
                    <a16:creationId xmlns:a16="http://schemas.microsoft.com/office/drawing/2014/main" id="{B727F368-AB17-F935-0F9A-78AA5913A538}"/>
                  </a:ext>
                </a:extLst>
              </p:cNvPr>
              <p:cNvGrpSpPr/>
              <p:nvPr/>
            </p:nvGrpSpPr>
            <p:grpSpPr>
              <a:xfrm>
                <a:off x="4238272" y="3369132"/>
                <a:ext cx="31405" cy="27001"/>
                <a:chOff x="4238272" y="3369132"/>
                <a:chExt cx="31405" cy="27001"/>
              </a:xfrm>
            </p:grpSpPr>
            <p:sp>
              <p:nvSpPr>
                <p:cNvPr id="2703" name="Google Shape;11199;p65">
                  <a:extLst>
                    <a:ext uri="{FF2B5EF4-FFF2-40B4-BE49-F238E27FC236}">
                      <a16:creationId xmlns:a16="http://schemas.microsoft.com/office/drawing/2014/main" id="{D069EA16-A5A6-0BA8-5542-03AE05F4A7C9}"/>
                    </a:ext>
                  </a:extLst>
                </p:cNvPr>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11200;p65">
                  <a:extLst>
                    <a:ext uri="{FF2B5EF4-FFF2-40B4-BE49-F238E27FC236}">
                      <a16:creationId xmlns:a16="http://schemas.microsoft.com/office/drawing/2014/main" id="{72405D17-E77C-4A5B-C6D3-03438D787396}"/>
                    </a:ext>
                  </a:extLst>
                </p:cNvPr>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79" name="Google Shape;11201;p65">
              <a:extLst>
                <a:ext uri="{FF2B5EF4-FFF2-40B4-BE49-F238E27FC236}">
                  <a16:creationId xmlns:a16="http://schemas.microsoft.com/office/drawing/2014/main" id="{1A9ED218-EBBC-CAA6-8024-C8E2F62A50D1}"/>
                </a:ext>
              </a:extLst>
            </p:cNvPr>
            <p:cNvGrpSpPr/>
            <p:nvPr/>
          </p:nvGrpSpPr>
          <p:grpSpPr>
            <a:xfrm>
              <a:off x="4068639" y="3200169"/>
              <a:ext cx="77643" cy="37272"/>
              <a:chOff x="4068639" y="3200169"/>
              <a:chExt cx="77643" cy="37272"/>
            </a:xfrm>
          </p:grpSpPr>
          <p:sp>
            <p:nvSpPr>
              <p:cNvPr id="2689" name="Google Shape;11202;p65">
                <a:extLst>
                  <a:ext uri="{FF2B5EF4-FFF2-40B4-BE49-F238E27FC236}">
                    <a16:creationId xmlns:a16="http://schemas.microsoft.com/office/drawing/2014/main" id="{AC1C031D-128B-863A-C5B0-29481D2B04F4}"/>
                  </a:ext>
                </a:extLst>
              </p:cNvPr>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690" name="Google Shape;11203;p65">
                <a:extLst>
                  <a:ext uri="{FF2B5EF4-FFF2-40B4-BE49-F238E27FC236}">
                    <a16:creationId xmlns:a16="http://schemas.microsoft.com/office/drawing/2014/main" id="{4189426E-3FFF-3AB2-6A3F-FCF839221D71}"/>
                  </a:ext>
                </a:extLst>
              </p:cNvPr>
              <p:cNvGrpSpPr/>
              <p:nvPr/>
            </p:nvGrpSpPr>
            <p:grpSpPr>
              <a:xfrm>
                <a:off x="4114878" y="3200169"/>
                <a:ext cx="31405" cy="26993"/>
                <a:chOff x="4114878" y="3200169"/>
                <a:chExt cx="31405" cy="26993"/>
              </a:xfrm>
            </p:grpSpPr>
            <p:sp>
              <p:nvSpPr>
                <p:cNvPr id="2694" name="Google Shape;11204;p65">
                  <a:extLst>
                    <a:ext uri="{FF2B5EF4-FFF2-40B4-BE49-F238E27FC236}">
                      <a16:creationId xmlns:a16="http://schemas.microsoft.com/office/drawing/2014/main" id="{72ECC36A-FB42-A928-4A88-E810611FC4EA}"/>
                    </a:ext>
                  </a:extLst>
                </p:cNvPr>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11205;p65">
                  <a:extLst>
                    <a:ext uri="{FF2B5EF4-FFF2-40B4-BE49-F238E27FC236}">
                      <a16:creationId xmlns:a16="http://schemas.microsoft.com/office/drawing/2014/main" id="{385A0BFE-6BD3-55C1-486C-894F2C171E7E}"/>
                    </a:ext>
                  </a:extLst>
                </p:cNvPr>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91" name="Google Shape;11206;p65">
                <a:extLst>
                  <a:ext uri="{FF2B5EF4-FFF2-40B4-BE49-F238E27FC236}">
                    <a16:creationId xmlns:a16="http://schemas.microsoft.com/office/drawing/2014/main" id="{1DCC6E26-8AF1-17DC-4B95-C3D31424958C}"/>
                  </a:ext>
                </a:extLst>
              </p:cNvPr>
              <p:cNvGrpSpPr/>
              <p:nvPr/>
            </p:nvGrpSpPr>
            <p:grpSpPr>
              <a:xfrm>
                <a:off x="4068639" y="3210535"/>
                <a:ext cx="31499" cy="26906"/>
                <a:chOff x="4068639" y="3210535"/>
                <a:chExt cx="31499" cy="26906"/>
              </a:xfrm>
            </p:grpSpPr>
            <p:sp>
              <p:nvSpPr>
                <p:cNvPr id="2692" name="Google Shape;11207;p65">
                  <a:extLst>
                    <a:ext uri="{FF2B5EF4-FFF2-40B4-BE49-F238E27FC236}">
                      <a16:creationId xmlns:a16="http://schemas.microsoft.com/office/drawing/2014/main" id="{A4DC44E2-2A1F-2054-5934-BF9F37BAA4FB}"/>
                    </a:ext>
                  </a:extLst>
                </p:cNvPr>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11208;p65">
                  <a:extLst>
                    <a:ext uri="{FF2B5EF4-FFF2-40B4-BE49-F238E27FC236}">
                      <a16:creationId xmlns:a16="http://schemas.microsoft.com/office/drawing/2014/main" id="{163BAC01-A490-434D-8478-899A537879FF}"/>
                    </a:ext>
                  </a:extLst>
                </p:cNvPr>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0" name="Google Shape;11209;p65">
              <a:extLst>
                <a:ext uri="{FF2B5EF4-FFF2-40B4-BE49-F238E27FC236}">
                  <a16:creationId xmlns:a16="http://schemas.microsoft.com/office/drawing/2014/main" id="{16E7C32E-7009-137B-9952-0FFBA5482215}"/>
                </a:ext>
              </a:extLst>
            </p:cNvPr>
            <p:cNvGrpSpPr/>
            <p:nvPr/>
          </p:nvGrpSpPr>
          <p:grpSpPr>
            <a:xfrm>
              <a:off x="3869702" y="3066935"/>
              <a:ext cx="382664" cy="190294"/>
              <a:chOff x="3869702" y="3066935"/>
              <a:chExt cx="382664" cy="190294"/>
            </a:xfrm>
          </p:grpSpPr>
          <p:grpSp>
            <p:nvGrpSpPr>
              <p:cNvPr id="2655" name="Google Shape;11210;p65">
                <a:extLst>
                  <a:ext uri="{FF2B5EF4-FFF2-40B4-BE49-F238E27FC236}">
                    <a16:creationId xmlns:a16="http://schemas.microsoft.com/office/drawing/2014/main" id="{2306E4B4-AB82-795F-CF38-F09755E7F9BE}"/>
                  </a:ext>
                </a:extLst>
              </p:cNvPr>
              <p:cNvGrpSpPr/>
              <p:nvPr/>
            </p:nvGrpSpPr>
            <p:grpSpPr>
              <a:xfrm>
                <a:off x="3888633" y="3082351"/>
                <a:ext cx="351172" cy="160698"/>
                <a:chOff x="3888633" y="3082351"/>
                <a:chExt cx="351172" cy="160698"/>
              </a:xfrm>
            </p:grpSpPr>
            <p:sp>
              <p:nvSpPr>
                <p:cNvPr id="2683" name="Google Shape;11211;p65">
                  <a:extLst>
                    <a:ext uri="{FF2B5EF4-FFF2-40B4-BE49-F238E27FC236}">
                      <a16:creationId xmlns:a16="http://schemas.microsoft.com/office/drawing/2014/main" id="{E4DBD29B-CA6B-A064-7661-07CC7505925E}"/>
                    </a:ext>
                  </a:extLst>
                </p:cNvPr>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11212;p65">
                  <a:extLst>
                    <a:ext uri="{FF2B5EF4-FFF2-40B4-BE49-F238E27FC236}">
                      <a16:creationId xmlns:a16="http://schemas.microsoft.com/office/drawing/2014/main" id="{C230480E-21D4-3AFA-2309-8930364C0F85}"/>
                    </a:ext>
                  </a:extLst>
                </p:cNvPr>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11213;p65">
                  <a:extLst>
                    <a:ext uri="{FF2B5EF4-FFF2-40B4-BE49-F238E27FC236}">
                      <a16:creationId xmlns:a16="http://schemas.microsoft.com/office/drawing/2014/main" id="{42DF260E-67B7-4304-5833-6DDE1D51EAA8}"/>
                    </a:ext>
                  </a:extLst>
                </p:cNvPr>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11214;p65">
                  <a:extLst>
                    <a:ext uri="{FF2B5EF4-FFF2-40B4-BE49-F238E27FC236}">
                      <a16:creationId xmlns:a16="http://schemas.microsoft.com/office/drawing/2014/main" id="{D658E210-93AF-961F-F698-D554F65F779D}"/>
                    </a:ext>
                  </a:extLst>
                </p:cNvPr>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11215;p65">
                  <a:extLst>
                    <a:ext uri="{FF2B5EF4-FFF2-40B4-BE49-F238E27FC236}">
                      <a16:creationId xmlns:a16="http://schemas.microsoft.com/office/drawing/2014/main" id="{380789A2-CCE7-3108-7D78-13A99935A6A7}"/>
                    </a:ext>
                  </a:extLst>
                </p:cNvPr>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11216;p65">
                  <a:extLst>
                    <a:ext uri="{FF2B5EF4-FFF2-40B4-BE49-F238E27FC236}">
                      <a16:creationId xmlns:a16="http://schemas.microsoft.com/office/drawing/2014/main" id="{FDA54286-23DC-9C8D-09F2-401EDB05EA08}"/>
                    </a:ext>
                  </a:extLst>
                </p:cNvPr>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6" name="Google Shape;11217;p65">
                <a:extLst>
                  <a:ext uri="{FF2B5EF4-FFF2-40B4-BE49-F238E27FC236}">
                    <a16:creationId xmlns:a16="http://schemas.microsoft.com/office/drawing/2014/main" id="{B5A3FC29-8DAD-2C70-F38A-0DC6A3DE413D}"/>
                  </a:ext>
                </a:extLst>
              </p:cNvPr>
              <p:cNvGrpSpPr/>
              <p:nvPr/>
            </p:nvGrpSpPr>
            <p:grpSpPr>
              <a:xfrm>
                <a:off x="4143703" y="3066935"/>
                <a:ext cx="37783" cy="32357"/>
                <a:chOff x="4143703" y="3066935"/>
                <a:chExt cx="37783" cy="32357"/>
              </a:xfrm>
            </p:grpSpPr>
            <p:sp>
              <p:nvSpPr>
                <p:cNvPr id="2681" name="Google Shape;11218;p65">
                  <a:extLst>
                    <a:ext uri="{FF2B5EF4-FFF2-40B4-BE49-F238E27FC236}">
                      <a16:creationId xmlns:a16="http://schemas.microsoft.com/office/drawing/2014/main" id="{5607E924-6844-499A-FC6A-30C4847A6399}"/>
                    </a:ext>
                  </a:extLst>
                </p:cNvPr>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11219;p65">
                  <a:extLst>
                    <a:ext uri="{FF2B5EF4-FFF2-40B4-BE49-F238E27FC236}">
                      <a16:creationId xmlns:a16="http://schemas.microsoft.com/office/drawing/2014/main" id="{620DC0A6-F269-4048-55E1-CC1F5F816B13}"/>
                    </a:ext>
                  </a:extLst>
                </p:cNvPr>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7" name="Google Shape;11220;p65">
                <a:extLst>
                  <a:ext uri="{FF2B5EF4-FFF2-40B4-BE49-F238E27FC236}">
                    <a16:creationId xmlns:a16="http://schemas.microsoft.com/office/drawing/2014/main" id="{9D37D3CE-CE3B-6FE3-86C5-82057337F9FE}"/>
                  </a:ext>
                </a:extLst>
              </p:cNvPr>
              <p:cNvGrpSpPr/>
              <p:nvPr/>
            </p:nvGrpSpPr>
            <p:grpSpPr>
              <a:xfrm>
                <a:off x="4044565" y="3103563"/>
                <a:ext cx="37783" cy="32451"/>
                <a:chOff x="4044565" y="3103563"/>
                <a:chExt cx="37783" cy="32451"/>
              </a:xfrm>
            </p:grpSpPr>
            <p:sp>
              <p:nvSpPr>
                <p:cNvPr id="2679" name="Google Shape;11221;p65">
                  <a:extLst>
                    <a:ext uri="{FF2B5EF4-FFF2-40B4-BE49-F238E27FC236}">
                      <a16:creationId xmlns:a16="http://schemas.microsoft.com/office/drawing/2014/main" id="{7CC68B90-EC87-78B3-EE14-F9C5EEC9E299}"/>
                    </a:ext>
                  </a:extLst>
                </p:cNvPr>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11222;p65">
                  <a:extLst>
                    <a:ext uri="{FF2B5EF4-FFF2-40B4-BE49-F238E27FC236}">
                      <a16:creationId xmlns:a16="http://schemas.microsoft.com/office/drawing/2014/main" id="{FABC61CF-DFB6-41EB-00C5-7EAB592FE2DB}"/>
                    </a:ext>
                  </a:extLst>
                </p:cNvPr>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8" name="Google Shape;11223;p65">
                <a:extLst>
                  <a:ext uri="{FF2B5EF4-FFF2-40B4-BE49-F238E27FC236}">
                    <a16:creationId xmlns:a16="http://schemas.microsoft.com/office/drawing/2014/main" id="{4F53BB7B-0BC2-9389-544D-BD5E95CDB6D1}"/>
                  </a:ext>
                </a:extLst>
              </p:cNvPr>
              <p:cNvGrpSpPr/>
              <p:nvPr/>
            </p:nvGrpSpPr>
            <p:grpSpPr>
              <a:xfrm>
                <a:off x="4017454" y="3188237"/>
                <a:ext cx="37776" cy="32357"/>
                <a:chOff x="4017454" y="3188237"/>
                <a:chExt cx="37776" cy="32357"/>
              </a:xfrm>
            </p:grpSpPr>
            <p:sp>
              <p:nvSpPr>
                <p:cNvPr id="2677" name="Google Shape;11224;p65">
                  <a:extLst>
                    <a:ext uri="{FF2B5EF4-FFF2-40B4-BE49-F238E27FC236}">
                      <a16:creationId xmlns:a16="http://schemas.microsoft.com/office/drawing/2014/main" id="{34E3E1EF-8489-80F7-133E-6F02FED76910}"/>
                    </a:ext>
                  </a:extLst>
                </p:cNvPr>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11225;p65">
                  <a:extLst>
                    <a:ext uri="{FF2B5EF4-FFF2-40B4-BE49-F238E27FC236}">
                      <a16:creationId xmlns:a16="http://schemas.microsoft.com/office/drawing/2014/main" id="{C4EA12E1-9DA5-9430-27D1-AD38FE07D787}"/>
                    </a:ext>
                  </a:extLst>
                </p:cNvPr>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59" name="Google Shape;11226;p65">
                <a:extLst>
                  <a:ext uri="{FF2B5EF4-FFF2-40B4-BE49-F238E27FC236}">
                    <a16:creationId xmlns:a16="http://schemas.microsoft.com/office/drawing/2014/main" id="{AA6479B9-96EF-9312-C7D5-2C21A0266522}"/>
                  </a:ext>
                </a:extLst>
              </p:cNvPr>
              <p:cNvGrpSpPr/>
              <p:nvPr/>
            </p:nvGrpSpPr>
            <p:grpSpPr>
              <a:xfrm>
                <a:off x="3921548" y="3157509"/>
                <a:ext cx="37783" cy="32357"/>
                <a:chOff x="3921548" y="3157509"/>
                <a:chExt cx="37783" cy="32357"/>
              </a:xfrm>
            </p:grpSpPr>
            <p:sp>
              <p:nvSpPr>
                <p:cNvPr id="2675" name="Google Shape;11227;p65">
                  <a:extLst>
                    <a:ext uri="{FF2B5EF4-FFF2-40B4-BE49-F238E27FC236}">
                      <a16:creationId xmlns:a16="http://schemas.microsoft.com/office/drawing/2014/main" id="{7FDCF06F-BA2F-5E39-32CC-3E15A43AE8AE}"/>
                    </a:ext>
                  </a:extLst>
                </p:cNvPr>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11228;p65">
                  <a:extLst>
                    <a:ext uri="{FF2B5EF4-FFF2-40B4-BE49-F238E27FC236}">
                      <a16:creationId xmlns:a16="http://schemas.microsoft.com/office/drawing/2014/main" id="{01D1AA4C-3490-AB5E-9AF1-194A91A7ADC2}"/>
                    </a:ext>
                  </a:extLst>
                </p:cNvPr>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0" name="Google Shape;11229;p65">
                <a:extLst>
                  <a:ext uri="{FF2B5EF4-FFF2-40B4-BE49-F238E27FC236}">
                    <a16:creationId xmlns:a16="http://schemas.microsoft.com/office/drawing/2014/main" id="{4C11491B-A147-1E40-C1C3-28E4143230A6}"/>
                  </a:ext>
                </a:extLst>
              </p:cNvPr>
              <p:cNvGrpSpPr/>
              <p:nvPr/>
            </p:nvGrpSpPr>
            <p:grpSpPr>
              <a:xfrm>
                <a:off x="3939056" y="3211620"/>
                <a:ext cx="37783" cy="32380"/>
                <a:chOff x="3939056" y="3211620"/>
                <a:chExt cx="37783" cy="32380"/>
              </a:xfrm>
            </p:grpSpPr>
            <p:sp>
              <p:nvSpPr>
                <p:cNvPr id="2673" name="Google Shape;11230;p65">
                  <a:extLst>
                    <a:ext uri="{FF2B5EF4-FFF2-40B4-BE49-F238E27FC236}">
                      <a16:creationId xmlns:a16="http://schemas.microsoft.com/office/drawing/2014/main" id="{5ECEFFF2-648E-0686-320A-150B129E90D1}"/>
                    </a:ext>
                  </a:extLst>
                </p:cNvPr>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11231;p65">
                  <a:extLst>
                    <a:ext uri="{FF2B5EF4-FFF2-40B4-BE49-F238E27FC236}">
                      <a16:creationId xmlns:a16="http://schemas.microsoft.com/office/drawing/2014/main" id="{E459DAC6-ECB8-4BDB-5175-013726D8A4F5}"/>
                    </a:ext>
                  </a:extLst>
                </p:cNvPr>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1" name="Google Shape;11232;p65">
                <a:extLst>
                  <a:ext uri="{FF2B5EF4-FFF2-40B4-BE49-F238E27FC236}">
                    <a16:creationId xmlns:a16="http://schemas.microsoft.com/office/drawing/2014/main" id="{B738E565-BE2B-036E-3686-FD1D0CE4E612}"/>
                  </a:ext>
                </a:extLst>
              </p:cNvPr>
              <p:cNvGrpSpPr/>
              <p:nvPr/>
            </p:nvGrpSpPr>
            <p:grpSpPr>
              <a:xfrm>
                <a:off x="4176240" y="3136965"/>
                <a:ext cx="31405" cy="26930"/>
                <a:chOff x="4176240" y="3136965"/>
                <a:chExt cx="31405" cy="26930"/>
              </a:xfrm>
            </p:grpSpPr>
            <p:sp>
              <p:nvSpPr>
                <p:cNvPr id="2671" name="Google Shape;11233;p65">
                  <a:extLst>
                    <a:ext uri="{FF2B5EF4-FFF2-40B4-BE49-F238E27FC236}">
                      <a16:creationId xmlns:a16="http://schemas.microsoft.com/office/drawing/2014/main" id="{311D0F83-C404-CD89-627B-6216433B6A11}"/>
                    </a:ext>
                  </a:extLst>
                </p:cNvPr>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11234;p65">
                  <a:extLst>
                    <a:ext uri="{FF2B5EF4-FFF2-40B4-BE49-F238E27FC236}">
                      <a16:creationId xmlns:a16="http://schemas.microsoft.com/office/drawing/2014/main" id="{F2125941-6D23-9424-3B42-E7E9923568AF}"/>
                    </a:ext>
                  </a:extLst>
                </p:cNvPr>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2" name="Google Shape;11235;p65">
                <a:extLst>
                  <a:ext uri="{FF2B5EF4-FFF2-40B4-BE49-F238E27FC236}">
                    <a16:creationId xmlns:a16="http://schemas.microsoft.com/office/drawing/2014/main" id="{EDE43FD1-AE2B-67A6-EF33-418D00594309}"/>
                  </a:ext>
                </a:extLst>
              </p:cNvPr>
              <p:cNvGrpSpPr/>
              <p:nvPr/>
            </p:nvGrpSpPr>
            <p:grpSpPr>
              <a:xfrm>
                <a:off x="4133148" y="3152593"/>
                <a:ext cx="31499" cy="27001"/>
                <a:chOff x="4133148" y="3152593"/>
                <a:chExt cx="31499" cy="27001"/>
              </a:xfrm>
            </p:grpSpPr>
            <p:sp>
              <p:nvSpPr>
                <p:cNvPr id="2669" name="Google Shape;11236;p65">
                  <a:extLst>
                    <a:ext uri="{FF2B5EF4-FFF2-40B4-BE49-F238E27FC236}">
                      <a16:creationId xmlns:a16="http://schemas.microsoft.com/office/drawing/2014/main" id="{37848249-36A2-EA34-4785-AB7371BCA6B2}"/>
                    </a:ext>
                  </a:extLst>
                </p:cNvPr>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11237;p65">
                  <a:extLst>
                    <a:ext uri="{FF2B5EF4-FFF2-40B4-BE49-F238E27FC236}">
                      <a16:creationId xmlns:a16="http://schemas.microsoft.com/office/drawing/2014/main" id="{CB10865A-12FE-C137-BAE3-9FD33DB3222B}"/>
                    </a:ext>
                  </a:extLst>
                </p:cNvPr>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3" name="Google Shape;11238;p65">
                <a:extLst>
                  <a:ext uri="{FF2B5EF4-FFF2-40B4-BE49-F238E27FC236}">
                    <a16:creationId xmlns:a16="http://schemas.microsoft.com/office/drawing/2014/main" id="{0223D166-E985-7EF1-093E-8A66D6C6CA0E}"/>
                  </a:ext>
                </a:extLst>
              </p:cNvPr>
              <p:cNvGrpSpPr/>
              <p:nvPr/>
            </p:nvGrpSpPr>
            <p:grpSpPr>
              <a:xfrm>
                <a:off x="4220866" y="3073534"/>
                <a:ext cx="31499" cy="26898"/>
                <a:chOff x="4220866" y="3073534"/>
                <a:chExt cx="31499" cy="26898"/>
              </a:xfrm>
            </p:grpSpPr>
            <p:sp>
              <p:nvSpPr>
                <p:cNvPr id="2667" name="Google Shape;11239;p65">
                  <a:extLst>
                    <a:ext uri="{FF2B5EF4-FFF2-40B4-BE49-F238E27FC236}">
                      <a16:creationId xmlns:a16="http://schemas.microsoft.com/office/drawing/2014/main" id="{4A076AAB-64F4-7286-3676-06893105FD30}"/>
                    </a:ext>
                  </a:extLst>
                </p:cNvPr>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11240;p65">
                  <a:extLst>
                    <a:ext uri="{FF2B5EF4-FFF2-40B4-BE49-F238E27FC236}">
                      <a16:creationId xmlns:a16="http://schemas.microsoft.com/office/drawing/2014/main" id="{D71CD12D-F817-D8AE-7B1B-C3249F570A77}"/>
                    </a:ext>
                  </a:extLst>
                </p:cNvPr>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64" name="Google Shape;11241;p65">
                <a:extLst>
                  <a:ext uri="{FF2B5EF4-FFF2-40B4-BE49-F238E27FC236}">
                    <a16:creationId xmlns:a16="http://schemas.microsoft.com/office/drawing/2014/main" id="{2E032257-394B-749B-12DE-CBB2F6153BEA}"/>
                  </a:ext>
                </a:extLst>
              </p:cNvPr>
              <p:cNvGrpSpPr/>
              <p:nvPr/>
            </p:nvGrpSpPr>
            <p:grpSpPr>
              <a:xfrm>
                <a:off x="3869702" y="3230323"/>
                <a:ext cx="31499" cy="26906"/>
                <a:chOff x="3869702" y="3230323"/>
                <a:chExt cx="31499" cy="26906"/>
              </a:xfrm>
            </p:grpSpPr>
            <p:sp>
              <p:nvSpPr>
                <p:cNvPr id="2665" name="Google Shape;11242;p65">
                  <a:extLst>
                    <a:ext uri="{FF2B5EF4-FFF2-40B4-BE49-F238E27FC236}">
                      <a16:creationId xmlns:a16="http://schemas.microsoft.com/office/drawing/2014/main" id="{8DE50559-42E3-D879-ED9B-09FF504B2DE8}"/>
                    </a:ext>
                  </a:extLst>
                </p:cNvPr>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11243;p65">
                  <a:extLst>
                    <a:ext uri="{FF2B5EF4-FFF2-40B4-BE49-F238E27FC236}">
                      <a16:creationId xmlns:a16="http://schemas.microsoft.com/office/drawing/2014/main" id="{E26B4065-E697-FEE5-741C-1E542EF0079C}"/>
                    </a:ext>
                  </a:extLst>
                </p:cNvPr>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1" name="Google Shape;11244;p65">
              <a:extLst>
                <a:ext uri="{FF2B5EF4-FFF2-40B4-BE49-F238E27FC236}">
                  <a16:creationId xmlns:a16="http://schemas.microsoft.com/office/drawing/2014/main" id="{99BD68AF-F2CB-AA71-DDFA-C8AFBE2C7620}"/>
                </a:ext>
              </a:extLst>
            </p:cNvPr>
            <p:cNvGrpSpPr/>
            <p:nvPr/>
          </p:nvGrpSpPr>
          <p:grpSpPr>
            <a:xfrm>
              <a:off x="4271383" y="3065882"/>
              <a:ext cx="304556" cy="341663"/>
              <a:chOff x="4271383" y="3065882"/>
              <a:chExt cx="304556" cy="341663"/>
            </a:xfrm>
          </p:grpSpPr>
          <p:grpSp>
            <p:nvGrpSpPr>
              <p:cNvPr id="2598" name="Google Shape;11245;p65">
                <a:extLst>
                  <a:ext uri="{FF2B5EF4-FFF2-40B4-BE49-F238E27FC236}">
                    <a16:creationId xmlns:a16="http://schemas.microsoft.com/office/drawing/2014/main" id="{771DEDA3-D1A3-41EB-61C8-300960813425}"/>
                  </a:ext>
                </a:extLst>
              </p:cNvPr>
              <p:cNvGrpSpPr/>
              <p:nvPr/>
            </p:nvGrpSpPr>
            <p:grpSpPr>
              <a:xfrm>
                <a:off x="4293838" y="3078639"/>
                <a:ext cx="269353" cy="311973"/>
                <a:chOff x="4293838" y="3078639"/>
                <a:chExt cx="269353" cy="311973"/>
              </a:xfrm>
            </p:grpSpPr>
            <p:sp>
              <p:nvSpPr>
                <p:cNvPr id="2638" name="Google Shape;11246;p65">
                  <a:extLst>
                    <a:ext uri="{FF2B5EF4-FFF2-40B4-BE49-F238E27FC236}">
                      <a16:creationId xmlns:a16="http://schemas.microsoft.com/office/drawing/2014/main" id="{04FFB587-60E6-4182-95FB-235CD3CBC6B3}"/>
                    </a:ext>
                  </a:extLst>
                </p:cNvPr>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11247;p65">
                  <a:extLst>
                    <a:ext uri="{FF2B5EF4-FFF2-40B4-BE49-F238E27FC236}">
                      <a16:creationId xmlns:a16="http://schemas.microsoft.com/office/drawing/2014/main" id="{98439793-7AFF-AC5E-CDA3-FD85D458A94C}"/>
                    </a:ext>
                  </a:extLst>
                </p:cNvPr>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11248;p65">
                  <a:extLst>
                    <a:ext uri="{FF2B5EF4-FFF2-40B4-BE49-F238E27FC236}">
                      <a16:creationId xmlns:a16="http://schemas.microsoft.com/office/drawing/2014/main" id="{BF3CD13A-A1A1-7DCF-91D2-4A180737F883}"/>
                    </a:ext>
                  </a:extLst>
                </p:cNvPr>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11249;p65">
                  <a:extLst>
                    <a:ext uri="{FF2B5EF4-FFF2-40B4-BE49-F238E27FC236}">
                      <a16:creationId xmlns:a16="http://schemas.microsoft.com/office/drawing/2014/main" id="{4B5A36CD-2FFD-E161-F5E1-8F174A77EDF9}"/>
                    </a:ext>
                  </a:extLst>
                </p:cNvPr>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2" name="Google Shape;11250;p65">
                  <a:extLst>
                    <a:ext uri="{FF2B5EF4-FFF2-40B4-BE49-F238E27FC236}">
                      <a16:creationId xmlns:a16="http://schemas.microsoft.com/office/drawing/2014/main" id="{C9D9D664-E085-CDEA-225B-38C57F529376}"/>
                    </a:ext>
                  </a:extLst>
                </p:cNvPr>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3" name="Google Shape;11251;p65">
                  <a:extLst>
                    <a:ext uri="{FF2B5EF4-FFF2-40B4-BE49-F238E27FC236}">
                      <a16:creationId xmlns:a16="http://schemas.microsoft.com/office/drawing/2014/main" id="{8405B715-5672-5149-6A4B-F2D2D9EBE08B}"/>
                    </a:ext>
                  </a:extLst>
                </p:cNvPr>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11252;p65">
                  <a:extLst>
                    <a:ext uri="{FF2B5EF4-FFF2-40B4-BE49-F238E27FC236}">
                      <a16:creationId xmlns:a16="http://schemas.microsoft.com/office/drawing/2014/main" id="{0B37E84B-749A-8CAC-C81B-429301BFCE8F}"/>
                    </a:ext>
                  </a:extLst>
                </p:cNvPr>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11253;p65">
                  <a:extLst>
                    <a:ext uri="{FF2B5EF4-FFF2-40B4-BE49-F238E27FC236}">
                      <a16:creationId xmlns:a16="http://schemas.microsoft.com/office/drawing/2014/main" id="{7FEA0E76-3F14-3C93-D385-BFE3F5172417}"/>
                    </a:ext>
                  </a:extLst>
                </p:cNvPr>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11254;p65">
                  <a:extLst>
                    <a:ext uri="{FF2B5EF4-FFF2-40B4-BE49-F238E27FC236}">
                      <a16:creationId xmlns:a16="http://schemas.microsoft.com/office/drawing/2014/main" id="{49267377-F914-7C1D-4CBC-89FFDD2578C9}"/>
                    </a:ext>
                  </a:extLst>
                </p:cNvPr>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11255;p65">
                  <a:extLst>
                    <a:ext uri="{FF2B5EF4-FFF2-40B4-BE49-F238E27FC236}">
                      <a16:creationId xmlns:a16="http://schemas.microsoft.com/office/drawing/2014/main" id="{F35E22DF-2B08-4942-7763-2CBA667F9D5A}"/>
                    </a:ext>
                  </a:extLst>
                </p:cNvPr>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11256;p65">
                  <a:extLst>
                    <a:ext uri="{FF2B5EF4-FFF2-40B4-BE49-F238E27FC236}">
                      <a16:creationId xmlns:a16="http://schemas.microsoft.com/office/drawing/2014/main" id="{CD3B46B4-0EB8-84EC-5742-0E78C3BA2601}"/>
                    </a:ext>
                  </a:extLst>
                </p:cNvPr>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11257;p65">
                  <a:extLst>
                    <a:ext uri="{FF2B5EF4-FFF2-40B4-BE49-F238E27FC236}">
                      <a16:creationId xmlns:a16="http://schemas.microsoft.com/office/drawing/2014/main" id="{1C22CCD9-BCF4-CAD8-F005-494A3AA395F4}"/>
                    </a:ext>
                  </a:extLst>
                </p:cNvPr>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11258;p65">
                  <a:extLst>
                    <a:ext uri="{FF2B5EF4-FFF2-40B4-BE49-F238E27FC236}">
                      <a16:creationId xmlns:a16="http://schemas.microsoft.com/office/drawing/2014/main" id="{15D65EFB-041E-E7B9-2B3C-BE230DE59687}"/>
                    </a:ext>
                  </a:extLst>
                </p:cNvPr>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11259;p65">
                  <a:extLst>
                    <a:ext uri="{FF2B5EF4-FFF2-40B4-BE49-F238E27FC236}">
                      <a16:creationId xmlns:a16="http://schemas.microsoft.com/office/drawing/2014/main" id="{8381CFFB-B6AC-21AC-5581-D857BB5F2DC8}"/>
                    </a:ext>
                  </a:extLst>
                </p:cNvPr>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11260;p65">
                  <a:extLst>
                    <a:ext uri="{FF2B5EF4-FFF2-40B4-BE49-F238E27FC236}">
                      <a16:creationId xmlns:a16="http://schemas.microsoft.com/office/drawing/2014/main" id="{4AE6AA62-C259-C434-E0B6-8DECD57FAEB4}"/>
                    </a:ext>
                  </a:extLst>
                </p:cNvPr>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11261;p65">
                  <a:extLst>
                    <a:ext uri="{FF2B5EF4-FFF2-40B4-BE49-F238E27FC236}">
                      <a16:creationId xmlns:a16="http://schemas.microsoft.com/office/drawing/2014/main" id="{EAC1D34F-0BEF-838F-04AA-36A86147CE06}"/>
                    </a:ext>
                  </a:extLst>
                </p:cNvPr>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11262;p65">
                  <a:extLst>
                    <a:ext uri="{FF2B5EF4-FFF2-40B4-BE49-F238E27FC236}">
                      <a16:creationId xmlns:a16="http://schemas.microsoft.com/office/drawing/2014/main" id="{A6F82045-2E24-85E3-7DF1-6E2AC5E18629}"/>
                    </a:ext>
                  </a:extLst>
                </p:cNvPr>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99" name="Google Shape;11263;p65">
                <a:extLst>
                  <a:ext uri="{FF2B5EF4-FFF2-40B4-BE49-F238E27FC236}">
                    <a16:creationId xmlns:a16="http://schemas.microsoft.com/office/drawing/2014/main" id="{D7820099-49B6-9C4A-642B-28674BA4E369}"/>
                  </a:ext>
                </a:extLst>
              </p:cNvPr>
              <p:cNvGrpSpPr/>
              <p:nvPr/>
            </p:nvGrpSpPr>
            <p:grpSpPr>
              <a:xfrm>
                <a:off x="4538164" y="3342061"/>
                <a:ext cx="37776" cy="32380"/>
                <a:chOff x="4538164" y="3342061"/>
                <a:chExt cx="37776" cy="32380"/>
              </a:xfrm>
            </p:grpSpPr>
            <p:sp>
              <p:nvSpPr>
                <p:cNvPr id="2636" name="Google Shape;11264;p65">
                  <a:extLst>
                    <a:ext uri="{FF2B5EF4-FFF2-40B4-BE49-F238E27FC236}">
                      <a16:creationId xmlns:a16="http://schemas.microsoft.com/office/drawing/2014/main" id="{215DD5B4-79CA-61D9-7D19-1A2195B074A0}"/>
                    </a:ext>
                  </a:extLst>
                </p:cNvPr>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11265;p65">
                  <a:extLst>
                    <a:ext uri="{FF2B5EF4-FFF2-40B4-BE49-F238E27FC236}">
                      <a16:creationId xmlns:a16="http://schemas.microsoft.com/office/drawing/2014/main" id="{CE1712B0-2CB9-AF42-D25E-6FAA5271D4EF}"/>
                    </a:ext>
                  </a:extLst>
                </p:cNvPr>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0" name="Google Shape;11266;p65">
                <a:extLst>
                  <a:ext uri="{FF2B5EF4-FFF2-40B4-BE49-F238E27FC236}">
                    <a16:creationId xmlns:a16="http://schemas.microsoft.com/office/drawing/2014/main" id="{61653D5B-F6E1-63C2-CF05-87886A1B3F3B}"/>
                  </a:ext>
                </a:extLst>
              </p:cNvPr>
              <p:cNvGrpSpPr/>
              <p:nvPr/>
            </p:nvGrpSpPr>
            <p:grpSpPr>
              <a:xfrm>
                <a:off x="4271383" y="3194742"/>
                <a:ext cx="37783" cy="32420"/>
                <a:chOff x="4271383" y="3194742"/>
                <a:chExt cx="37783" cy="32420"/>
              </a:xfrm>
            </p:grpSpPr>
            <p:sp>
              <p:nvSpPr>
                <p:cNvPr id="2634" name="Google Shape;11267;p65">
                  <a:extLst>
                    <a:ext uri="{FF2B5EF4-FFF2-40B4-BE49-F238E27FC236}">
                      <a16:creationId xmlns:a16="http://schemas.microsoft.com/office/drawing/2014/main" id="{5AB95F13-74DC-804F-006F-5EA48E21B44F}"/>
                    </a:ext>
                  </a:extLst>
                </p:cNvPr>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5" name="Google Shape;11268;p65">
                  <a:extLst>
                    <a:ext uri="{FF2B5EF4-FFF2-40B4-BE49-F238E27FC236}">
                      <a16:creationId xmlns:a16="http://schemas.microsoft.com/office/drawing/2014/main" id="{4E86E277-F48C-7079-4C25-E5926836D46F}"/>
                    </a:ext>
                  </a:extLst>
                </p:cNvPr>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1" name="Google Shape;11269;p65">
                <a:extLst>
                  <a:ext uri="{FF2B5EF4-FFF2-40B4-BE49-F238E27FC236}">
                    <a16:creationId xmlns:a16="http://schemas.microsoft.com/office/drawing/2014/main" id="{35CE3DB9-C007-9670-3C9F-C8DCF58F7974}"/>
                  </a:ext>
                </a:extLst>
              </p:cNvPr>
              <p:cNvGrpSpPr/>
              <p:nvPr/>
            </p:nvGrpSpPr>
            <p:grpSpPr>
              <a:xfrm>
                <a:off x="4284416" y="3084058"/>
                <a:ext cx="37783" cy="32357"/>
                <a:chOff x="4284416" y="3084058"/>
                <a:chExt cx="37783" cy="32357"/>
              </a:xfrm>
            </p:grpSpPr>
            <p:sp>
              <p:nvSpPr>
                <p:cNvPr id="2632" name="Google Shape;11270;p65">
                  <a:extLst>
                    <a:ext uri="{FF2B5EF4-FFF2-40B4-BE49-F238E27FC236}">
                      <a16:creationId xmlns:a16="http://schemas.microsoft.com/office/drawing/2014/main" id="{5CAE3E5F-9DBC-6170-788A-53D8B0CA744B}"/>
                    </a:ext>
                  </a:extLst>
                </p:cNvPr>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3" name="Google Shape;11271;p65">
                  <a:extLst>
                    <a:ext uri="{FF2B5EF4-FFF2-40B4-BE49-F238E27FC236}">
                      <a16:creationId xmlns:a16="http://schemas.microsoft.com/office/drawing/2014/main" id="{0E7A36A5-A31D-6A66-80E7-2CD9EAC11AA4}"/>
                    </a:ext>
                  </a:extLst>
                </p:cNvPr>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2" name="Google Shape;11272;p65">
                <a:extLst>
                  <a:ext uri="{FF2B5EF4-FFF2-40B4-BE49-F238E27FC236}">
                    <a16:creationId xmlns:a16="http://schemas.microsoft.com/office/drawing/2014/main" id="{285636B3-FB52-CFF9-9715-0AE7EFC772AD}"/>
                  </a:ext>
                </a:extLst>
              </p:cNvPr>
              <p:cNvGrpSpPr/>
              <p:nvPr/>
            </p:nvGrpSpPr>
            <p:grpSpPr>
              <a:xfrm>
                <a:off x="4478697" y="3297561"/>
                <a:ext cx="37776" cy="32451"/>
                <a:chOff x="4478697" y="3297561"/>
                <a:chExt cx="37776" cy="32451"/>
              </a:xfrm>
            </p:grpSpPr>
            <p:sp>
              <p:nvSpPr>
                <p:cNvPr id="2630" name="Google Shape;11273;p65">
                  <a:extLst>
                    <a:ext uri="{FF2B5EF4-FFF2-40B4-BE49-F238E27FC236}">
                      <a16:creationId xmlns:a16="http://schemas.microsoft.com/office/drawing/2014/main" id="{F1D48A99-6F8C-F1E1-CA82-FF332F787BA0}"/>
                    </a:ext>
                  </a:extLst>
                </p:cNvPr>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1" name="Google Shape;11274;p65">
                  <a:extLst>
                    <a:ext uri="{FF2B5EF4-FFF2-40B4-BE49-F238E27FC236}">
                      <a16:creationId xmlns:a16="http://schemas.microsoft.com/office/drawing/2014/main" id="{7DE65822-7633-9579-89B3-9C3969944650}"/>
                    </a:ext>
                  </a:extLst>
                </p:cNvPr>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3" name="Google Shape;11275;p65">
                <a:extLst>
                  <a:ext uri="{FF2B5EF4-FFF2-40B4-BE49-F238E27FC236}">
                    <a16:creationId xmlns:a16="http://schemas.microsoft.com/office/drawing/2014/main" id="{E4FB7378-B7B2-D6B2-AFED-1EB7E277CCAD}"/>
                  </a:ext>
                </a:extLst>
              </p:cNvPr>
              <p:cNvGrpSpPr/>
              <p:nvPr/>
            </p:nvGrpSpPr>
            <p:grpSpPr>
              <a:xfrm>
                <a:off x="4411813" y="3331711"/>
                <a:ext cx="37776" cy="32451"/>
                <a:chOff x="4411813" y="3331711"/>
                <a:chExt cx="37776" cy="32451"/>
              </a:xfrm>
            </p:grpSpPr>
            <p:sp>
              <p:nvSpPr>
                <p:cNvPr id="2628" name="Google Shape;11276;p65">
                  <a:extLst>
                    <a:ext uri="{FF2B5EF4-FFF2-40B4-BE49-F238E27FC236}">
                      <a16:creationId xmlns:a16="http://schemas.microsoft.com/office/drawing/2014/main" id="{8013AE70-4C76-3AE1-8205-585BB7C5D456}"/>
                    </a:ext>
                  </a:extLst>
                </p:cNvPr>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9" name="Google Shape;11277;p65">
                  <a:extLst>
                    <a:ext uri="{FF2B5EF4-FFF2-40B4-BE49-F238E27FC236}">
                      <a16:creationId xmlns:a16="http://schemas.microsoft.com/office/drawing/2014/main" id="{F289EEC7-12E2-E665-7C30-DDDBA2C688F6}"/>
                    </a:ext>
                  </a:extLst>
                </p:cNvPr>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4" name="Google Shape;11278;p65">
                <a:extLst>
                  <a:ext uri="{FF2B5EF4-FFF2-40B4-BE49-F238E27FC236}">
                    <a16:creationId xmlns:a16="http://schemas.microsoft.com/office/drawing/2014/main" id="{03DED567-8C5B-2CAC-8963-C7B198409134}"/>
                  </a:ext>
                </a:extLst>
              </p:cNvPr>
              <p:cNvGrpSpPr/>
              <p:nvPr/>
            </p:nvGrpSpPr>
            <p:grpSpPr>
              <a:xfrm>
                <a:off x="4337984" y="3375188"/>
                <a:ext cx="37776" cy="32357"/>
                <a:chOff x="4337984" y="3375188"/>
                <a:chExt cx="37776" cy="32357"/>
              </a:xfrm>
            </p:grpSpPr>
            <p:sp>
              <p:nvSpPr>
                <p:cNvPr id="2626" name="Google Shape;11279;p65">
                  <a:extLst>
                    <a:ext uri="{FF2B5EF4-FFF2-40B4-BE49-F238E27FC236}">
                      <a16:creationId xmlns:a16="http://schemas.microsoft.com/office/drawing/2014/main" id="{2E842F7E-40C3-F272-F828-C22E7C9E3DF8}"/>
                    </a:ext>
                  </a:extLst>
                </p:cNvPr>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7" name="Google Shape;11280;p65">
                  <a:extLst>
                    <a:ext uri="{FF2B5EF4-FFF2-40B4-BE49-F238E27FC236}">
                      <a16:creationId xmlns:a16="http://schemas.microsoft.com/office/drawing/2014/main" id="{81BC0FE7-3EB8-3CF6-A9DB-C9D165D27EF1}"/>
                    </a:ext>
                  </a:extLst>
                </p:cNvPr>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5" name="Google Shape;11281;p65">
                <a:extLst>
                  <a:ext uri="{FF2B5EF4-FFF2-40B4-BE49-F238E27FC236}">
                    <a16:creationId xmlns:a16="http://schemas.microsoft.com/office/drawing/2014/main" id="{3B18E119-8868-0B48-B723-E19A949CA874}"/>
                  </a:ext>
                </a:extLst>
              </p:cNvPr>
              <p:cNvGrpSpPr/>
              <p:nvPr/>
            </p:nvGrpSpPr>
            <p:grpSpPr>
              <a:xfrm>
                <a:off x="4494867" y="3090530"/>
                <a:ext cx="37878" cy="32451"/>
                <a:chOff x="4494867" y="3090530"/>
                <a:chExt cx="37878" cy="32451"/>
              </a:xfrm>
            </p:grpSpPr>
            <p:sp>
              <p:nvSpPr>
                <p:cNvPr id="2624" name="Google Shape;11282;p65">
                  <a:extLst>
                    <a:ext uri="{FF2B5EF4-FFF2-40B4-BE49-F238E27FC236}">
                      <a16:creationId xmlns:a16="http://schemas.microsoft.com/office/drawing/2014/main" id="{D5AB37B8-1D89-FB25-E65D-275A181547AC}"/>
                    </a:ext>
                  </a:extLst>
                </p:cNvPr>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5" name="Google Shape;11283;p65">
                  <a:extLst>
                    <a:ext uri="{FF2B5EF4-FFF2-40B4-BE49-F238E27FC236}">
                      <a16:creationId xmlns:a16="http://schemas.microsoft.com/office/drawing/2014/main" id="{8FCE9B15-EB5A-6753-6351-AC0369089E3E}"/>
                    </a:ext>
                  </a:extLst>
                </p:cNvPr>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6" name="Google Shape;11284;p65">
                <a:extLst>
                  <a:ext uri="{FF2B5EF4-FFF2-40B4-BE49-F238E27FC236}">
                    <a16:creationId xmlns:a16="http://schemas.microsoft.com/office/drawing/2014/main" id="{D5DEB9BA-F68D-5B99-B2C9-5BCD34E704C2}"/>
                  </a:ext>
                </a:extLst>
              </p:cNvPr>
              <p:cNvGrpSpPr/>
              <p:nvPr/>
            </p:nvGrpSpPr>
            <p:grpSpPr>
              <a:xfrm>
                <a:off x="4525124" y="3207774"/>
                <a:ext cx="37783" cy="32420"/>
                <a:chOff x="4525124" y="3207774"/>
                <a:chExt cx="37783" cy="32420"/>
              </a:xfrm>
            </p:grpSpPr>
            <p:sp>
              <p:nvSpPr>
                <p:cNvPr id="2622" name="Google Shape;11285;p65">
                  <a:extLst>
                    <a:ext uri="{FF2B5EF4-FFF2-40B4-BE49-F238E27FC236}">
                      <a16:creationId xmlns:a16="http://schemas.microsoft.com/office/drawing/2014/main" id="{1F118F1F-F88F-19B5-AB6C-263FB41F2940}"/>
                    </a:ext>
                  </a:extLst>
                </p:cNvPr>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3" name="Google Shape;11286;p65">
                  <a:extLst>
                    <a:ext uri="{FF2B5EF4-FFF2-40B4-BE49-F238E27FC236}">
                      <a16:creationId xmlns:a16="http://schemas.microsoft.com/office/drawing/2014/main" id="{49361E5A-1123-14AD-A41F-AE70838BC619}"/>
                    </a:ext>
                  </a:extLst>
                </p:cNvPr>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7" name="Google Shape;11287;p65">
                <a:extLst>
                  <a:ext uri="{FF2B5EF4-FFF2-40B4-BE49-F238E27FC236}">
                    <a16:creationId xmlns:a16="http://schemas.microsoft.com/office/drawing/2014/main" id="{C30CA2FF-2CC6-1918-D554-EAF087EC62ED}"/>
                  </a:ext>
                </a:extLst>
              </p:cNvPr>
              <p:cNvGrpSpPr/>
              <p:nvPr/>
            </p:nvGrpSpPr>
            <p:grpSpPr>
              <a:xfrm>
                <a:off x="4440544" y="3176479"/>
                <a:ext cx="31499" cy="26898"/>
                <a:chOff x="4440544" y="3176479"/>
                <a:chExt cx="31499" cy="26898"/>
              </a:xfrm>
            </p:grpSpPr>
            <p:sp>
              <p:nvSpPr>
                <p:cNvPr id="2620" name="Google Shape;11288;p65">
                  <a:extLst>
                    <a:ext uri="{FF2B5EF4-FFF2-40B4-BE49-F238E27FC236}">
                      <a16:creationId xmlns:a16="http://schemas.microsoft.com/office/drawing/2014/main" id="{D7BD7A7C-D44B-EE01-191B-BB793FB8F9CC}"/>
                    </a:ext>
                  </a:extLst>
                </p:cNvPr>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1" name="Google Shape;11289;p65">
                  <a:extLst>
                    <a:ext uri="{FF2B5EF4-FFF2-40B4-BE49-F238E27FC236}">
                      <a16:creationId xmlns:a16="http://schemas.microsoft.com/office/drawing/2014/main" id="{B934E21E-2952-E637-0A93-FED8C254B732}"/>
                    </a:ext>
                  </a:extLst>
                </p:cNvPr>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8" name="Google Shape;11290;p65">
                <a:extLst>
                  <a:ext uri="{FF2B5EF4-FFF2-40B4-BE49-F238E27FC236}">
                    <a16:creationId xmlns:a16="http://schemas.microsoft.com/office/drawing/2014/main" id="{80553D59-9277-D984-55DF-E3B2D1AE7C63}"/>
                  </a:ext>
                </a:extLst>
              </p:cNvPr>
              <p:cNvGrpSpPr/>
              <p:nvPr/>
            </p:nvGrpSpPr>
            <p:grpSpPr>
              <a:xfrm>
                <a:off x="4350545" y="3156400"/>
                <a:ext cx="31405" cy="27001"/>
                <a:chOff x="4350545" y="3156400"/>
                <a:chExt cx="31405" cy="27001"/>
              </a:xfrm>
            </p:grpSpPr>
            <p:sp>
              <p:nvSpPr>
                <p:cNvPr id="2618" name="Google Shape;11291;p65">
                  <a:extLst>
                    <a:ext uri="{FF2B5EF4-FFF2-40B4-BE49-F238E27FC236}">
                      <a16:creationId xmlns:a16="http://schemas.microsoft.com/office/drawing/2014/main" id="{982AB9A9-5802-8E0F-CE68-8EF4D0F9655B}"/>
                    </a:ext>
                  </a:extLst>
                </p:cNvPr>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9" name="Google Shape;11292;p65">
                  <a:extLst>
                    <a:ext uri="{FF2B5EF4-FFF2-40B4-BE49-F238E27FC236}">
                      <a16:creationId xmlns:a16="http://schemas.microsoft.com/office/drawing/2014/main" id="{B342F73E-CA7B-39FD-8D86-001EE847CE68}"/>
                    </a:ext>
                  </a:extLst>
                </p:cNvPr>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09" name="Google Shape;11293;p65">
                <a:extLst>
                  <a:ext uri="{FF2B5EF4-FFF2-40B4-BE49-F238E27FC236}">
                    <a16:creationId xmlns:a16="http://schemas.microsoft.com/office/drawing/2014/main" id="{19EA5F23-E784-E2AC-BBB4-EAD0DE7EC16B}"/>
                  </a:ext>
                </a:extLst>
              </p:cNvPr>
              <p:cNvGrpSpPr/>
              <p:nvPr/>
            </p:nvGrpSpPr>
            <p:grpSpPr>
              <a:xfrm>
                <a:off x="4376703" y="3255058"/>
                <a:ext cx="31405" cy="27001"/>
                <a:chOff x="4376703" y="3255058"/>
                <a:chExt cx="31405" cy="27001"/>
              </a:xfrm>
            </p:grpSpPr>
            <p:sp>
              <p:nvSpPr>
                <p:cNvPr id="2616" name="Google Shape;11294;p65">
                  <a:extLst>
                    <a:ext uri="{FF2B5EF4-FFF2-40B4-BE49-F238E27FC236}">
                      <a16:creationId xmlns:a16="http://schemas.microsoft.com/office/drawing/2014/main" id="{DDE47C70-03EA-0B95-C503-AC14E76EB382}"/>
                    </a:ext>
                  </a:extLst>
                </p:cNvPr>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7" name="Google Shape;11295;p65">
                  <a:extLst>
                    <a:ext uri="{FF2B5EF4-FFF2-40B4-BE49-F238E27FC236}">
                      <a16:creationId xmlns:a16="http://schemas.microsoft.com/office/drawing/2014/main" id="{D34F1157-CAD9-65D2-4647-EA1C8713DFFD}"/>
                    </a:ext>
                  </a:extLst>
                </p:cNvPr>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0" name="Google Shape;11296;p65">
                <a:extLst>
                  <a:ext uri="{FF2B5EF4-FFF2-40B4-BE49-F238E27FC236}">
                    <a16:creationId xmlns:a16="http://schemas.microsoft.com/office/drawing/2014/main" id="{997569EB-5070-59CA-5DBF-2F7D7F14876A}"/>
                  </a:ext>
                </a:extLst>
              </p:cNvPr>
              <p:cNvGrpSpPr/>
              <p:nvPr/>
            </p:nvGrpSpPr>
            <p:grpSpPr>
              <a:xfrm>
                <a:off x="4331322" y="3283656"/>
                <a:ext cx="31405" cy="26945"/>
                <a:chOff x="4331322" y="3283656"/>
                <a:chExt cx="31405" cy="26945"/>
              </a:xfrm>
            </p:grpSpPr>
            <p:sp>
              <p:nvSpPr>
                <p:cNvPr id="2614" name="Google Shape;11297;p65">
                  <a:extLst>
                    <a:ext uri="{FF2B5EF4-FFF2-40B4-BE49-F238E27FC236}">
                      <a16:creationId xmlns:a16="http://schemas.microsoft.com/office/drawing/2014/main" id="{C0B80E1C-0730-6038-17A9-296499EA142E}"/>
                    </a:ext>
                  </a:extLst>
                </p:cNvPr>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5" name="Google Shape;11298;p65">
                  <a:extLst>
                    <a:ext uri="{FF2B5EF4-FFF2-40B4-BE49-F238E27FC236}">
                      <a16:creationId xmlns:a16="http://schemas.microsoft.com/office/drawing/2014/main" id="{00DBC084-ACB0-4CE4-D920-F548C4FC28DC}"/>
                    </a:ext>
                  </a:extLst>
                </p:cNvPr>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11" name="Google Shape;11299;p65">
                <a:extLst>
                  <a:ext uri="{FF2B5EF4-FFF2-40B4-BE49-F238E27FC236}">
                    <a16:creationId xmlns:a16="http://schemas.microsoft.com/office/drawing/2014/main" id="{B0AF53D7-A102-FBCA-C7F1-081BED2E0E22}"/>
                  </a:ext>
                </a:extLst>
              </p:cNvPr>
              <p:cNvGrpSpPr/>
              <p:nvPr/>
            </p:nvGrpSpPr>
            <p:grpSpPr>
              <a:xfrm>
                <a:off x="4380510" y="3065882"/>
                <a:ext cx="31405" cy="26938"/>
                <a:chOff x="4380510" y="3065882"/>
                <a:chExt cx="31405" cy="26938"/>
              </a:xfrm>
            </p:grpSpPr>
            <p:sp>
              <p:nvSpPr>
                <p:cNvPr id="2612" name="Google Shape;11300;p65">
                  <a:extLst>
                    <a:ext uri="{FF2B5EF4-FFF2-40B4-BE49-F238E27FC236}">
                      <a16:creationId xmlns:a16="http://schemas.microsoft.com/office/drawing/2014/main" id="{42FC527F-9F11-839D-2081-12229D4132B0}"/>
                    </a:ext>
                  </a:extLst>
                </p:cNvPr>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3" name="Google Shape;11301;p65">
                  <a:extLst>
                    <a:ext uri="{FF2B5EF4-FFF2-40B4-BE49-F238E27FC236}">
                      <a16:creationId xmlns:a16="http://schemas.microsoft.com/office/drawing/2014/main" id="{CCF082DA-182A-40EF-5B04-BBD404621074}"/>
                    </a:ext>
                  </a:extLst>
                </p:cNvPr>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2" name="Google Shape;11302;p65">
              <a:extLst>
                <a:ext uri="{FF2B5EF4-FFF2-40B4-BE49-F238E27FC236}">
                  <a16:creationId xmlns:a16="http://schemas.microsoft.com/office/drawing/2014/main" id="{03FCF914-0B0C-8E68-E030-B3C8BB1D5ECF}"/>
                </a:ext>
              </a:extLst>
            </p:cNvPr>
            <p:cNvGrpSpPr/>
            <p:nvPr/>
          </p:nvGrpSpPr>
          <p:grpSpPr>
            <a:xfrm>
              <a:off x="4558998" y="3188237"/>
              <a:ext cx="1280131" cy="1052746"/>
              <a:chOff x="4558998" y="3188237"/>
              <a:chExt cx="1280131" cy="1052746"/>
            </a:xfrm>
          </p:grpSpPr>
          <p:sp>
            <p:nvSpPr>
              <p:cNvPr id="2178" name="Google Shape;11303;p65">
                <a:extLst>
                  <a:ext uri="{FF2B5EF4-FFF2-40B4-BE49-F238E27FC236}">
                    <a16:creationId xmlns:a16="http://schemas.microsoft.com/office/drawing/2014/main" id="{92FAEFAE-BEB9-5473-DF57-8AAFB455DA87}"/>
                  </a:ext>
                </a:extLst>
              </p:cNvPr>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179" name="Google Shape;11304;p65">
                <a:extLst>
                  <a:ext uri="{FF2B5EF4-FFF2-40B4-BE49-F238E27FC236}">
                    <a16:creationId xmlns:a16="http://schemas.microsoft.com/office/drawing/2014/main" id="{78917A71-7A66-8EC2-808C-E625F9BF3572}"/>
                  </a:ext>
                </a:extLst>
              </p:cNvPr>
              <p:cNvGrpSpPr/>
              <p:nvPr/>
            </p:nvGrpSpPr>
            <p:grpSpPr>
              <a:xfrm>
                <a:off x="4579164" y="3203653"/>
                <a:ext cx="1244833" cy="1020397"/>
                <a:chOff x="4579164" y="3203653"/>
                <a:chExt cx="1244833" cy="1020397"/>
              </a:xfrm>
            </p:grpSpPr>
            <p:sp>
              <p:nvSpPr>
                <p:cNvPr id="2497" name="Google Shape;11305;p65">
                  <a:extLst>
                    <a:ext uri="{FF2B5EF4-FFF2-40B4-BE49-F238E27FC236}">
                      <a16:creationId xmlns:a16="http://schemas.microsoft.com/office/drawing/2014/main" id="{943F71CC-27A0-6532-530A-4292F4B46CA5}"/>
                    </a:ext>
                  </a:extLst>
                </p:cNvPr>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8" name="Google Shape;11306;p65">
                  <a:extLst>
                    <a:ext uri="{FF2B5EF4-FFF2-40B4-BE49-F238E27FC236}">
                      <a16:creationId xmlns:a16="http://schemas.microsoft.com/office/drawing/2014/main" id="{4FA40B02-F7A4-E074-ADC5-3819BE98C9E8}"/>
                    </a:ext>
                  </a:extLst>
                </p:cNvPr>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499" name="Google Shape;11307;p65">
                  <a:extLst>
                    <a:ext uri="{FF2B5EF4-FFF2-40B4-BE49-F238E27FC236}">
                      <a16:creationId xmlns:a16="http://schemas.microsoft.com/office/drawing/2014/main" id="{7B8F765A-700A-3FC4-3FFE-D55C3841CB1C}"/>
                    </a:ext>
                  </a:extLst>
                </p:cNvPr>
                <p:cNvGrpSpPr/>
                <p:nvPr/>
              </p:nvGrpSpPr>
              <p:grpSpPr>
                <a:xfrm>
                  <a:off x="4579164" y="3203653"/>
                  <a:ext cx="1244833" cy="1020397"/>
                  <a:chOff x="4579164" y="3203653"/>
                  <a:chExt cx="1244833" cy="1020397"/>
                </a:xfrm>
              </p:grpSpPr>
              <p:sp>
                <p:nvSpPr>
                  <p:cNvPr id="2500" name="Google Shape;11308;p65">
                    <a:extLst>
                      <a:ext uri="{FF2B5EF4-FFF2-40B4-BE49-F238E27FC236}">
                        <a16:creationId xmlns:a16="http://schemas.microsoft.com/office/drawing/2014/main" id="{BB413271-A9DA-6617-EA90-6862519E1773}"/>
                      </a:ext>
                    </a:extLst>
                  </p:cNvPr>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1" name="Google Shape;11309;p65">
                    <a:extLst>
                      <a:ext uri="{FF2B5EF4-FFF2-40B4-BE49-F238E27FC236}">
                        <a16:creationId xmlns:a16="http://schemas.microsoft.com/office/drawing/2014/main" id="{6D76D343-A873-2698-FC5C-A7B43ABCC588}"/>
                      </a:ext>
                    </a:extLst>
                  </p:cNvPr>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02" name="Google Shape;11310;p65">
                    <a:extLst>
                      <a:ext uri="{FF2B5EF4-FFF2-40B4-BE49-F238E27FC236}">
                        <a16:creationId xmlns:a16="http://schemas.microsoft.com/office/drawing/2014/main" id="{B62768DA-3205-D7D9-9D71-231D03E60D6A}"/>
                      </a:ext>
                    </a:extLst>
                  </p:cNvPr>
                  <p:cNvGrpSpPr/>
                  <p:nvPr/>
                </p:nvGrpSpPr>
                <p:grpSpPr>
                  <a:xfrm>
                    <a:off x="4579164" y="3203653"/>
                    <a:ext cx="1244833" cy="1020397"/>
                    <a:chOff x="4579164" y="3203653"/>
                    <a:chExt cx="1244833" cy="1020397"/>
                  </a:xfrm>
                </p:grpSpPr>
                <p:sp>
                  <p:nvSpPr>
                    <p:cNvPr id="2503" name="Google Shape;11311;p65">
                      <a:extLst>
                        <a:ext uri="{FF2B5EF4-FFF2-40B4-BE49-F238E27FC236}">
                          <a16:creationId xmlns:a16="http://schemas.microsoft.com/office/drawing/2014/main" id="{E0DBFBAD-3C1C-3547-5E9F-0254388BF837}"/>
                        </a:ext>
                      </a:extLst>
                    </p:cNvPr>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4" name="Google Shape;11312;p65">
                      <a:extLst>
                        <a:ext uri="{FF2B5EF4-FFF2-40B4-BE49-F238E27FC236}">
                          <a16:creationId xmlns:a16="http://schemas.microsoft.com/office/drawing/2014/main" id="{847A7C08-7113-97B8-6D8F-7BD0CF259C86}"/>
                        </a:ext>
                      </a:extLst>
                    </p:cNvPr>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5" name="Google Shape;11313;p65">
                      <a:extLst>
                        <a:ext uri="{FF2B5EF4-FFF2-40B4-BE49-F238E27FC236}">
                          <a16:creationId xmlns:a16="http://schemas.microsoft.com/office/drawing/2014/main" id="{A7BDCECC-95AE-353B-C022-FE7FDFB51F05}"/>
                        </a:ext>
                      </a:extLst>
                    </p:cNvPr>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6" name="Google Shape;11314;p65">
                      <a:extLst>
                        <a:ext uri="{FF2B5EF4-FFF2-40B4-BE49-F238E27FC236}">
                          <a16:creationId xmlns:a16="http://schemas.microsoft.com/office/drawing/2014/main" id="{F1EB8587-6358-CBDA-E4E9-0BA01188DAC3}"/>
                        </a:ext>
                      </a:extLst>
                    </p:cNvPr>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7" name="Google Shape;11315;p65">
                      <a:extLst>
                        <a:ext uri="{FF2B5EF4-FFF2-40B4-BE49-F238E27FC236}">
                          <a16:creationId xmlns:a16="http://schemas.microsoft.com/office/drawing/2014/main" id="{173FF0DD-4174-C1B0-B949-1FB51F4FA80A}"/>
                        </a:ext>
                      </a:extLst>
                    </p:cNvPr>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8" name="Google Shape;11316;p65">
                      <a:extLst>
                        <a:ext uri="{FF2B5EF4-FFF2-40B4-BE49-F238E27FC236}">
                          <a16:creationId xmlns:a16="http://schemas.microsoft.com/office/drawing/2014/main" id="{BB27EFE8-5C62-39F3-B47D-01EF2A28F3C7}"/>
                        </a:ext>
                      </a:extLst>
                    </p:cNvPr>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9" name="Google Shape;11317;p65">
                      <a:extLst>
                        <a:ext uri="{FF2B5EF4-FFF2-40B4-BE49-F238E27FC236}">
                          <a16:creationId xmlns:a16="http://schemas.microsoft.com/office/drawing/2014/main" id="{3832E1C5-C048-94A5-4544-9793286EE4D1}"/>
                        </a:ext>
                      </a:extLst>
                    </p:cNvPr>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0" name="Google Shape;11318;p65">
                      <a:extLst>
                        <a:ext uri="{FF2B5EF4-FFF2-40B4-BE49-F238E27FC236}">
                          <a16:creationId xmlns:a16="http://schemas.microsoft.com/office/drawing/2014/main" id="{83FA61EC-9A84-83C1-342C-B1434C9728C9}"/>
                        </a:ext>
                      </a:extLst>
                    </p:cNvPr>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11" name="Google Shape;11319;p65">
                      <a:extLst>
                        <a:ext uri="{FF2B5EF4-FFF2-40B4-BE49-F238E27FC236}">
                          <a16:creationId xmlns:a16="http://schemas.microsoft.com/office/drawing/2014/main" id="{1DA1AE7C-F856-3A62-0622-A69BBA54199E}"/>
                        </a:ext>
                      </a:extLst>
                    </p:cNvPr>
                    <p:cNvGrpSpPr/>
                    <p:nvPr/>
                  </p:nvGrpSpPr>
                  <p:grpSpPr>
                    <a:xfrm>
                      <a:off x="4579164" y="3203653"/>
                      <a:ext cx="1244833" cy="1020397"/>
                      <a:chOff x="4579164" y="3203653"/>
                      <a:chExt cx="1244833" cy="1020397"/>
                    </a:xfrm>
                  </p:grpSpPr>
                  <p:sp>
                    <p:nvSpPr>
                      <p:cNvPr id="2512" name="Google Shape;11320;p65">
                        <a:extLst>
                          <a:ext uri="{FF2B5EF4-FFF2-40B4-BE49-F238E27FC236}">
                            <a16:creationId xmlns:a16="http://schemas.microsoft.com/office/drawing/2014/main" id="{04F43F46-ABBC-6F91-572A-9F9981FE091D}"/>
                          </a:ext>
                        </a:extLst>
                      </p:cNvPr>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3" name="Google Shape;11321;p65">
                        <a:extLst>
                          <a:ext uri="{FF2B5EF4-FFF2-40B4-BE49-F238E27FC236}">
                            <a16:creationId xmlns:a16="http://schemas.microsoft.com/office/drawing/2014/main" id="{E17EFBA2-8434-2BA0-8F67-65CE427844C2}"/>
                          </a:ext>
                        </a:extLst>
                      </p:cNvPr>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4" name="Google Shape;11322;p65">
                        <a:extLst>
                          <a:ext uri="{FF2B5EF4-FFF2-40B4-BE49-F238E27FC236}">
                            <a16:creationId xmlns:a16="http://schemas.microsoft.com/office/drawing/2014/main" id="{CC5DE9F7-DF8B-044A-C5F6-788C93AAAD77}"/>
                          </a:ext>
                        </a:extLst>
                      </p:cNvPr>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5" name="Google Shape;11323;p65">
                        <a:extLst>
                          <a:ext uri="{FF2B5EF4-FFF2-40B4-BE49-F238E27FC236}">
                            <a16:creationId xmlns:a16="http://schemas.microsoft.com/office/drawing/2014/main" id="{E3BD1379-45DD-30D3-36E7-F1FFC53324CF}"/>
                          </a:ext>
                        </a:extLst>
                      </p:cNvPr>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6" name="Google Shape;11324;p65">
                        <a:extLst>
                          <a:ext uri="{FF2B5EF4-FFF2-40B4-BE49-F238E27FC236}">
                            <a16:creationId xmlns:a16="http://schemas.microsoft.com/office/drawing/2014/main" id="{1947C5AF-A3BF-760E-8004-56E23E5800F7}"/>
                          </a:ext>
                        </a:extLst>
                      </p:cNvPr>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7" name="Google Shape;11325;p65">
                        <a:extLst>
                          <a:ext uri="{FF2B5EF4-FFF2-40B4-BE49-F238E27FC236}">
                            <a16:creationId xmlns:a16="http://schemas.microsoft.com/office/drawing/2014/main" id="{F9FF33A4-EFBC-060E-F3E0-D12014FBE230}"/>
                          </a:ext>
                        </a:extLst>
                      </p:cNvPr>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8" name="Google Shape;11326;p65">
                        <a:extLst>
                          <a:ext uri="{FF2B5EF4-FFF2-40B4-BE49-F238E27FC236}">
                            <a16:creationId xmlns:a16="http://schemas.microsoft.com/office/drawing/2014/main" id="{197A0566-DE1A-2FE9-41AA-0E7045F245ED}"/>
                          </a:ext>
                        </a:extLst>
                      </p:cNvPr>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9" name="Google Shape;11327;p65">
                        <a:extLst>
                          <a:ext uri="{FF2B5EF4-FFF2-40B4-BE49-F238E27FC236}">
                            <a16:creationId xmlns:a16="http://schemas.microsoft.com/office/drawing/2014/main" id="{0BD8FD25-CE38-39E9-BE64-0AC7E7CA0594}"/>
                          </a:ext>
                        </a:extLst>
                      </p:cNvPr>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0" name="Google Shape;11328;p65">
                        <a:extLst>
                          <a:ext uri="{FF2B5EF4-FFF2-40B4-BE49-F238E27FC236}">
                            <a16:creationId xmlns:a16="http://schemas.microsoft.com/office/drawing/2014/main" id="{10B5C403-EAB5-69F3-72CB-EF2FB8F2C4C7}"/>
                          </a:ext>
                        </a:extLst>
                      </p:cNvPr>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1" name="Google Shape;11329;p65">
                        <a:extLst>
                          <a:ext uri="{FF2B5EF4-FFF2-40B4-BE49-F238E27FC236}">
                            <a16:creationId xmlns:a16="http://schemas.microsoft.com/office/drawing/2014/main" id="{491032F6-E723-9428-05BA-5114DF215EE9}"/>
                          </a:ext>
                        </a:extLst>
                      </p:cNvPr>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2" name="Google Shape;11330;p65">
                        <a:extLst>
                          <a:ext uri="{FF2B5EF4-FFF2-40B4-BE49-F238E27FC236}">
                            <a16:creationId xmlns:a16="http://schemas.microsoft.com/office/drawing/2014/main" id="{D6372582-DED8-F04F-CF56-243BA7DA91F4}"/>
                          </a:ext>
                        </a:extLst>
                      </p:cNvPr>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3" name="Google Shape;11331;p65">
                        <a:extLst>
                          <a:ext uri="{FF2B5EF4-FFF2-40B4-BE49-F238E27FC236}">
                            <a16:creationId xmlns:a16="http://schemas.microsoft.com/office/drawing/2014/main" id="{BC0CDE21-AA78-B516-1186-17709B375523}"/>
                          </a:ext>
                        </a:extLst>
                      </p:cNvPr>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4" name="Google Shape;11332;p65">
                        <a:extLst>
                          <a:ext uri="{FF2B5EF4-FFF2-40B4-BE49-F238E27FC236}">
                            <a16:creationId xmlns:a16="http://schemas.microsoft.com/office/drawing/2014/main" id="{C4CA4C7F-5C37-51B6-6157-25D5F7E41D91}"/>
                          </a:ext>
                        </a:extLst>
                      </p:cNvPr>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5" name="Google Shape;11333;p65">
                        <a:extLst>
                          <a:ext uri="{FF2B5EF4-FFF2-40B4-BE49-F238E27FC236}">
                            <a16:creationId xmlns:a16="http://schemas.microsoft.com/office/drawing/2014/main" id="{23F56620-02F8-4A6F-126E-BAC131CCD81C}"/>
                          </a:ext>
                        </a:extLst>
                      </p:cNvPr>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26" name="Google Shape;11334;p65">
                        <a:extLst>
                          <a:ext uri="{FF2B5EF4-FFF2-40B4-BE49-F238E27FC236}">
                            <a16:creationId xmlns:a16="http://schemas.microsoft.com/office/drawing/2014/main" id="{CB5B75FE-BB40-0F12-3D6A-BDD9C1372A50}"/>
                          </a:ext>
                        </a:extLst>
                      </p:cNvPr>
                      <p:cNvGrpSpPr/>
                      <p:nvPr/>
                    </p:nvGrpSpPr>
                    <p:grpSpPr>
                      <a:xfrm>
                        <a:off x="4579164" y="3203653"/>
                        <a:ext cx="1244833" cy="1020397"/>
                        <a:chOff x="4579164" y="3203653"/>
                        <a:chExt cx="1244833" cy="1020397"/>
                      </a:xfrm>
                    </p:grpSpPr>
                    <p:sp>
                      <p:nvSpPr>
                        <p:cNvPr id="2527" name="Google Shape;11335;p65">
                          <a:extLst>
                            <a:ext uri="{FF2B5EF4-FFF2-40B4-BE49-F238E27FC236}">
                              <a16:creationId xmlns:a16="http://schemas.microsoft.com/office/drawing/2014/main" id="{26AAAFA6-737F-744F-1739-262C19CA955A}"/>
                            </a:ext>
                          </a:extLst>
                        </p:cNvPr>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8" name="Google Shape;11336;p65">
                          <a:extLst>
                            <a:ext uri="{FF2B5EF4-FFF2-40B4-BE49-F238E27FC236}">
                              <a16:creationId xmlns:a16="http://schemas.microsoft.com/office/drawing/2014/main" id="{F01700D3-F7AA-61EC-9A65-8090B0A8C322}"/>
                            </a:ext>
                          </a:extLst>
                        </p:cNvPr>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9" name="Google Shape;11337;p65">
                          <a:extLst>
                            <a:ext uri="{FF2B5EF4-FFF2-40B4-BE49-F238E27FC236}">
                              <a16:creationId xmlns:a16="http://schemas.microsoft.com/office/drawing/2014/main" id="{AC89185E-DDAC-A959-031C-E68A02A2BC32}"/>
                            </a:ext>
                          </a:extLst>
                        </p:cNvPr>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0" name="Google Shape;11338;p65">
                          <a:extLst>
                            <a:ext uri="{FF2B5EF4-FFF2-40B4-BE49-F238E27FC236}">
                              <a16:creationId xmlns:a16="http://schemas.microsoft.com/office/drawing/2014/main" id="{1CB4D76D-D60F-6D14-1C55-88C8FBBF340A}"/>
                            </a:ext>
                          </a:extLst>
                        </p:cNvPr>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1" name="Google Shape;11339;p65">
                          <a:extLst>
                            <a:ext uri="{FF2B5EF4-FFF2-40B4-BE49-F238E27FC236}">
                              <a16:creationId xmlns:a16="http://schemas.microsoft.com/office/drawing/2014/main" id="{3702F583-2C32-ED2B-23B4-591651548B33}"/>
                            </a:ext>
                          </a:extLst>
                        </p:cNvPr>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2" name="Google Shape;11340;p65">
                          <a:extLst>
                            <a:ext uri="{FF2B5EF4-FFF2-40B4-BE49-F238E27FC236}">
                              <a16:creationId xmlns:a16="http://schemas.microsoft.com/office/drawing/2014/main" id="{DD6920F4-ADED-436E-9DD2-9F0E94F0473A}"/>
                            </a:ext>
                          </a:extLst>
                        </p:cNvPr>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3" name="Google Shape;11341;p65">
                          <a:extLst>
                            <a:ext uri="{FF2B5EF4-FFF2-40B4-BE49-F238E27FC236}">
                              <a16:creationId xmlns:a16="http://schemas.microsoft.com/office/drawing/2014/main" id="{0FF27603-C68D-8D71-4940-F6108F6AAC13}"/>
                            </a:ext>
                          </a:extLst>
                        </p:cNvPr>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4" name="Google Shape;11342;p65">
                          <a:extLst>
                            <a:ext uri="{FF2B5EF4-FFF2-40B4-BE49-F238E27FC236}">
                              <a16:creationId xmlns:a16="http://schemas.microsoft.com/office/drawing/2014/main" id="{76007760-A62D-4950-89B3-4D072239CC0D}"/>
                            </a:ext>
                          </a:extLst>
                        </p:cNvPr>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5" name="Google Shape;11343;p65">
                          <a:extLst>
                            <a:ext uri="{FF2B5EF4-FFF2-40B4-BE49-F238E27FC236}">
                              <a16:creationId xmlns:a16="http://schemas.microsoft.com/office/drawing/2014/main" id="{BD0E3FE1-1CDD-AE55-009F-FA8F56C22069}"/>
                            </a:ext>
                          </a:extLst>
                        </p:cNvPr>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6" name="Google Shape;11344;p65">
                          <a:extLst>
                            <a:ext uri="{FF2B5EF4-FFF2-40B4-BE49-F238E27FC236}">
                              <a16:creationId xmlns:a16="http://schemas.microsoft.com/office/drawing/2014/main" id="{C0B0B44D-9246-0528-F36E-E575E38DC011}"/>
                            </a:ext>
                          </a:extLst>
                        </p:cNvPr>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7" name="Google Shape;11345;p65">
                          <a:extLst>
                            <a:ext uri="{FF2B5EF4-FFF2-40B4-BE49-F238E27FC236}">
                              <a16:creationId xmlns:a16="http://schemas.microsoft.com/office/drawing/2014/main" id="{608EFEDC-39A1-3F87-4D48-13C722F7F88A}"/>
                            </a:ext>
                          </a:extLst>
                        </p:cNvPr>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8" name="Google Shape;11346;p65">
                          <a:extLst>
                            <a:ext uri="{FF2B5EF4-FFF2-40B4-BE49-F238E27FC236}">
                              <a16:creationId xmlns:a16="http://schemas.microsoft.com/office/drawing/2014/main" id="{5310E78F-5728-FC18-1625-7E5532813E30}"/>
                            </a:ext>
                          </a:extLst>
                        </p:cNvPr>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9" name="Google Shape;11347;p65">
                          <a:extLst>
                            <a:ext uri="{FF2B5EF4-FFF2-40B4-BE49-F238E27FC236}">
                              <a16:creationId xmlns:a16="http://schemas.microsoft.com/office/drawing/2014/main" id="{BDCFF5FD-40A4-9B14-0FA8-CBC01FAB7F57}"/>
                            </a:ext>
                          </a:extLst>
                        </p:cNvPr>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0" name="Google Shape;11348;p65">
                          <a:extLst>
                            <a:ext uri="{FF2B5EF4-FFF2-40B4-BE49-F238E27FC236}">
                              <a16:creationId xmlns:a16="http://schemas.microsoft.com/office/drawing/2014/main" id="{E2D1B230-6C21-8D15-0BC8-A8B13739387F}"/>
                            </a:ext>
                          </a:extLst>
                        </p:cNvPr>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1" name="Google Shape;11349;p65">
                          <a:extLst>
                            <a:ext uri="{FF2B5EF4-FFF2-40B4-BE49-F238E27FC236}">
                              <a16:creationId xmlns:a16="http://schemas.microsoft.com/office/drawing/2014/main" id="{A4E33CAF-DD04-16C7-A508-50E5B3480E27}"/>
                            </a:ext>
                          </a:extLst>
                        </p:cNvPr>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2" name="Google Shape;11350;p65">
                          <a:extLst>
                            <a:ext uri="{FF2B5EF4-FFF2-40B4-BE49-F238E27FC236}">
                              <a16:creationId xmlns:a16="http://schemas.microsoft.com/office/drawing/2014/main" id="{E5F70C76-C1D0-64EA-CACD-F3C7820B9F8E}"/>
                            </a:ext>
                          </a:extLst>
                        </p:cNvPr>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3" name="Google Shape;11351;p65">
                          <a:extLst>
                            <a:ext uri="{FF2B5EF4-FFF2-40B4-BE49-F238E27FC236}">
                              <a16:creationId xmlns:a16="http://schemas.microsoft.com/office/drawing/2014/main" id="{68C7194B-7CBA-3768-E032-555F919B2F62}"/>
                            </a:ext>
                          </a:extLst>
                        </p:cNvPr>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4" name="Google Shape;11352;p65">
                          <a:extLst>
                            <a:ext uri="{FF2B5EF4-FFF2-40B4-BE49-F238E27FC236}">
                              <a16:creationId xmlns:a16="http://schemas.microsoft.com/office/drawing/2014/main" id="{47F71A6F-BBD8-7628-C43E-F511FBA82042}"/>
                            </a:ext>
                          </a:extLst>
                        </p:cNvPr>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5" name="Google Shape;11353;p65">
                          <a:extLst>
                            <a:ext uri="{FF2B5EF4-FFF2-40B4-BE49-F238E27FC236}">
                              <a16:creationId xmlns:a16="http://schemas.microsoft.com/office/drawing/2014/main" id="{4306BAB5-B2F6-8FD8-580C-013B92E44B9F}"/>
                            </a:ext>
                          </a:extLst>
                        </p:cNvPr>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6" name="Google Shape;11354;p65">
                          <a:extLst>
                            <a:ext uri="{FF2B5EF4-FFF2-40B4-BE49-F238E27FC236}">
                              <a16:creationId xmlns:a16="http://schemas.microsoft.com/office/drawing/2014/main" id="{096E33C5-6A1A-3C81-40ED-62F5EA1F80FF}"/>
                            </a:ext>
                          </a:extLst>
                        </p:cNvPr>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7" name="Google Shape;11355;p65">
                          <a:extLst>
                            <a:ext uri="{FF2B5EF4-FFF2-40B4-BE49-F238E27FC236}">
                              <a16:creationId xmlns:a16="http://schemas.microsoft.com/office/drawing/2014/main" id="{D4C1901D-5268-D060-BE05-52D0E8B0FD10}"/>
                            </a:ext>
                          </a:extLst>
                        </p:cNvPr>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8" name="Google Shape;11356;p65">
                          <a:extLst>
                            <a:ext uri="{FF2B5EF4-FFF2-40B4-BE49-F238E27FC236}">
                              <a16:creationId xmlns:a16="http://schemas.microsoft.com/office/drawing/2014/main" id="{32032328-EE01-F5DB-56A8-9E6463F8CA63}"/>
                            </a:ext>
                          </a:extLst>
                        </p:cNvPr>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9" name="Google Shape;11357;p65">
                          <a:extLst>
                            <a:ext uri="{FF2B5EF4-FFF2-40B4-BE49-F238E27FC236}">
                              <a16:creationId xmlns:a16="http://schemas.microsoft.com/office/drawing/2014/main" id="{23C0D0B8-D067-6ED8-3CD2-5C13A2E130EC}"/>
                            </a:ext>
                          </a:extLst>
                        </p:cNvPr>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0" name="Google Shape;11358;p65">
                          <a:extLst>
                            <a:ext uri="{FF2B5EF4-FFF2-40B4-BE49-F238E27FC236}">
                              <a16:creationId xmlns:a16="http://schemas.microsoft.com/office/drawing/2014/main" id="{0F791678-A555-524C-8FA4-1FFC5CD1BA8C}"/>
                            </a:ext>
                          </a:extLst>
                        </p:cNvPr>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1" name="Google Shape;11359;p65">
                          <a:extLst>
                            <a:ext uri="{FF2B5EF4-FFF2-40B4-BE49-F238E27FC236}">
                              <a16:creationId xmlns:a16="http://schemas.microsoft.com/office/drawing/2014/main" id="{104C118D-E4C4-2321-4E49-83A99BCB1FFA}"/>
                            </a:ext>
                          </a:extLst>
                        </p:cNvPr>
                        <p:cNvGrpSpPr/>
                        <p:nvPr/>
                      </p:nvGrpSpPr>
                      <p:grpSpPr>
                        <a:xfrm>
                          <a:off x="4579164" y="3203653"/>
                          <a:ext cx="1244833" cy="1020397"/>
                          <a:chOff x="4579164" y="3203653"/>
                          <a:chExt cx="1244833" cy="1020397"/>
                        </a:xfrm>
                      </p:grpSpPr>
                      <p:sp>
                        <p:nvSpPr>
                          <p:cNvPr id="2553" name="Google Shape;11360;p65">
                            <a:extLst>
                              <a:ext uri="{FF2B5EF4-FFF2-40B4-BE49-F238E27FC236}">
                                <a16:creationId xmlns:a16="http://schemas.microsoft.com/office/drawing/2014/main" id="{00E14A5F-E59F-E9F1-A784-EDC502088B54}"/>
                              </a:ext>
                            </a:extLst>
                          </p:cNvPr>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54" name="Google Shape;11361;p65">
                            <a:extLst>
                              <a:ext uri="{FF2B5EF4-FFF2-40B4-BE49-F238E27FC236}">
                                <a16:creationId xmlns:a16="http://schemas.microsoft.com/office/drawing/2014/main" id="{2AD9F5B4-39BD-5ED8-910C-21E062214FAD}"/>
                              </a:ext>
                            </a:extLst>
                          </p:cNvPr>
                          <p:cNvGrpSpPr/>
                          <p:nvPr/>
                        </p:nvGrpSpPr>
                        <p:grpSpPr>
                          <a:xfrm>
                            <a:off x="4579164" y="3203653"/>
                            <a:ext cx="1244833" cy="1020397"/>
                            <a:chOff x="4579164" y="3203653"/>
                            <a:chExt cx="1244833" cy="1020397"/>
                          </a:xfrm>
                        </p:grpSpPr>
                        <p:sp>
                          <p:nvSpPr>
                            <p:cNvPr id="2555" name="Google Shape;11362;p65">
                              <a:extLst>
                                <a:ext uri="{FF2B5EF4-FFF2-40B4-BE49-F238E27FC236}">
                                  <a16:creationId xmlns:a16="http://schemas.microsoft.com/office/drawing/2014/main" id="{64829C3A-C84D-5C62-B223-FF0A9975819F}"/>
                                </a:ext>
                              </a:extLst>
                            </p:cNvPr>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6" name="Google Shape;11363;p65">
                              <a:extLst>
                                <a:ext uri="{FF2B5EF4-FFF2-40B4-BE49-F238E27FC236}">
                                  <a16:creationId xmlns:a16="http://schemas.microsoft.com/office/drawing/2014/main" id="{2DF060E5-D102-1040-008E-ED4599E33206}"/>
                                </a:ext>
                              </a:extLst>
                            </p:cNvPr>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7" name="Google Shape;11364;p65">
                              <a:extLst>
                                <a:ext uri="{FF2B5EF4-FFF2-40B4-BE49-F238E27FC236}">
                                  <a16:creationId xmlns:a16="http://schemas.microsoft.com/office/drawing/2014/main" id="{2A96647C-16CA-DE3C-C708-935B6F5AAD83}"/>
                                </a:ext>
                              </a:extLst>
                            </p:cNvPr>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8" name="Google Shape;11365;p65">
                              <a:extLst>
                                <a:ext uri="{FF2B5EF4-FFF2-40B4-BE49-F238E27FC236}">
                                  <a16:creationId xmlns:a16="http://schemas.microsoft.com/office/drawing/2014/main" id="{1F8629A7-E929-79FB-A418-AEB4401F0504}"/>
                                </a:ext>
                              </a:extLst>
                            </p:cNvPr>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9" name="Google Shape;11366;p65">
                              <a:extLst>
                                <a:ext uri="{FF2B5EF4-FFF2-40B4-BE49-F238E27FC236}">
                                  <a16:creationId xmlns:a16="http://schemas.microsoft.com/office/drawing/2014/main" id="{BDD6C1F4-5765-5C48-C793-1DEB84FCF677}"/>
                                </a:ext>
                              </a:extLst>
                            </p:cNvPr>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0" name="Google Shape;11367;p65">
                              <a:extLst>
                                <a:ext uri="{FF2B5EF4-FFF2-40B4-BE49-F238E27FC236}">
                                  <a16:creationId xmlns:a16="http://schemas.microsoft.com/office/drawing/2014/main" id="{61E34235-1C61-4B22-30B0-59ADB36227AC}"/>
                                </a:ext>
                              </a:extLst>
                            </p:cNvPr>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1" name="Google Shape;11368;p65">
                              <a:extLst>
                                <a:ext uri="{FF2B5EF4-FFF2-40B4-BE49-F238E27FC236}">
                                  <a16:creationId xmlns:a16="http://schemas.microsoft.com/office/drawing/2014/main" id="{8D73EB43-C1B6-B4B6-B615-74816EBD9278}"/>
                                </a:ext>
                              </a:extLst>
                            </p:cNvPr>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62" name="Google Shape;11369;p65">
                              <a:extLst>
                                <a:ext uri="{FF2B5EF4-FFF2-40B4-BE49-F238E27FC236}">
                                  <a16:creationId xmlns:a16="http://schemas.microsoft.com/office/drawing/2014/main" id="{15F09C31-840F-D118-4F04-A5C589E523D4}"/>
                                </a:ext>
                              </a:extLst>
                            </p:cNvPr>
                            <p:cNvGrpSpPr/>
                            <p:nvPr/>
                          </p:nvGrpSpPr>
                          <p:grpSpPr>
                            <a:xfrm>
                              <a:off x="4579164" y="3203653"/>
                              <a:ext cx="1244833" cy="1020397"/>
                              <a:chOff x="4579164" y="3203653"/>
                              <a:chExt cx="1244833" cy="1020397"/>
                            </a:xfrm>
                          </p:grpSpPr>
                          <p:sp>
                            <p:nvSpPr>
                              <p:cNvPr id="2566" name="Google Shape;11370;p65">
                                <a:extLst>
                                  <a:ext uri="{FF2B5EF4-FFF2-40B4-BE49-F238E27FC236}">
                                    <a16:creationId xmlns:a16="http://schemas.microsoft.com/office/drawing/2014/main" id="{F168378E-2137-1013-1C28-E188A48FEBDE}"/>
                                  </a:ext>
                                </a:extLst>
                              </p:cNvPr>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7" name="Google Shape;11371;p65">
                                <a:extLst>
                                  <a:ext uri="{FF2B5EF4-FFF2-40B4-BE49-F238E27FC236}">
                                    <a16:creationId xmlns:a16="http://schemas.microsoft.com/office/drawing/2014/main" id="{A4754943-E5BA-9C01-3919-A3ADE4413724}"/>
                                  </a:ext>
                                </a:extLst>
                              </p:cNvPr>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8" name="Google Shape;11372;p65">
                                <a:extLst>
                                  <a:ext uri="{FF2B5EF4-FFF2-40B4-BE49-F238E27FC236}">
                                    <a16:creationId xmlns:a16="http://schemas.microsoft.com/office/drawing/2014/main" id="{9827005E-5C92-E8EF-441C-8BAADE5ADDD6}"/>
                                  </a:ext>
                                </a:extLst>
                              </p:cNvPr>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9" name="Google Shape;11373;p65">
                                <a:extLst>
                                  <a:ext uri="{FF2B5EF4-FFF2-40B4-BE49-F238E27FC236}">
                                    <a16:creationId xmlns:a16="http://schemas.microsoft.com/office/drawing/2014/main" id="{A040F902-00E0-59A0-23A3-C67D3D9A617C}"/>
                                  </a:ext>
                                </a:extLst>
                              </p:cNvPr>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0" name="Google Shape;11374;p65">
                                <a:extLst>
                                  <a:ext uri="{FF2B5EF4-FFF2-40B4-BE49-F238E27FC236}">
                                    <a16:creationId xmlns:a16="http://schemas.microsoft.com/office/drawing/2014/main" id="{CA1BFCF0-40D5-168D-9D24-C6A52DCFD7B2}"/>
                                  </a:ext>
                                </a:extLst>
                              </p:cNvPr>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1" name="Google Shape;11375;p65">
                                <a:extLst>
                                  <a:ext uri="{FF2B5EF4-FFF2-40B4-BE49-F238E27FC236}">
                                    <a16:creationId xmlns:a16="http://schemas.microsoft.com/office/drawing/2014/main" id="{45521DB1-6361-A094-75F9-D23481A43A8C}"/>
                                  </a:ext>
                                </a:extLst>
                              </p:cNvPr>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2" name="Google Shape;11376;p65">
                                <a:extLst>
                                  <a:ext uri="{FF2B5EF4-FFF2-40B4-BE49-F238E27FC236}">
                                    <a16:creationId xmlns:a16="http://schemas.microsoft.com/office/drawing/2014/main" id="{655DEBEF-56B6-9D92-A024-238168677B1B}"/>
                                  </a:ext>
                                </a:extLst>
                              </p:cNvPr>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3" name="Google Shape;11377;p65">
                                <a:extLst>
                                  <a:ext uri="{FF2B5EF4-FFF2-40B4-BE49-F238E27FC236}">
                                    <a16:creationId xmlns:a16="http://schemas.microsoft.com/office/drawing/2014/main" id="{8E22D128-4445-241D-FAC1-6F28CD8E9E79}"/>
                                  </a:ext>
                                </a:extLst>
                              </p:cNvPr>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4" name="Google Shape;11378;p65">
                                <a:extLst>
                                  <a:ext uri="{FF2B5EF4-FFF2-40B4-BE49-F238E27FC236}">
                                    <a16:creationId xmlns:a16="http://schemas.microsoft.com/office/drawing/2014/main" id="{E26E80F6-C36A-4013-A36C-B691F0726487}"/>
                                  </a:ext>
                                </a:extLst>
                              </p:cNvPr>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5" name="Google Shape;11379;p65">
                                <a:extLst>
                                  <a:ext uri="{FF2B5EF4-FFF2-40B4-BE49-F238E27FC236}">
                                    <a16:creationId xmlns:a16="http://schemas.microsoft.com/office/drawing/2014/main" id="{BCE8E7AE-80E7-0D59-3739-DB75FCCB3920}"/>
                                  </a:ext>
                                </a:extLst>
                              </p:cNvPr>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6" name="Google Shape;11380;p65">
                                <a:extLst>
                                  <a:ext uri="{FF2B5EF4-FFF2-40B4-BE49-F238E27FC236}">
                                    <a16:creationId xmlns:a16="http://schemas.microsoft.com/office/drawing/2014/main" id="{62D8051F-07C8-D21A-5B02-56408472004D}"/>
                                  </a:ext>
                                </a:extLst>
                              </p:cNvPr>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7" name="Google Shape;11381;p65">
                                <a:extLst>
                                  <a:ext uri="{FF2B5EF4-FFF2-40B4-BE49-F238E27FC236}">
                                    <a16:creationId xmlns:a16="http://schemas.microsoft.com/office/drawing/2014/main" id="{11AF8241-B615-A233-B077-DD7AB3CC7D3A}"/>
                                  </a:ext>
                                </a:extLst>
                              </p:cNvPr>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8" name="Google Shape;11382;p65">
                                <a:extLst>
                                  <a:ext uri="{FF2B5EF4-FFF2-40B4-BE49-F238E27FC236}">
                                    <a16:creationId xmlns:a16="http://schemas.microsoft.com/office/drawing/2014/main" id="{49FEDB70-28CA-AD40-96C5-8DC82894C48A}"/>
                                  </a:ext>
                                </a:extLst>
                              </p:cNvPr>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79" name="Google Shape;11383;p65">
                                <a:extLst>
                                  <a:ext uri="{FF2B5EF4-FFF2-40B4-BE49-F238E27FC236}">
                                    <a16:creationId xmlns:a16="http://schemas.microsoft.com/office/drawing/2014/main" id="{5544501B-EA03-F1F2-8A65-B28042A17B5C}"/>
                                  </a:ext>
                                </a:extLst>
                              </p:cNvPr>
                              <p:cNvGrpSpPr/>
                              <p:nvPr/>
                            </p:nvGrpSpPr>
                            <p:grpSpPr>
                              <a:xfrm>
                                <a:off x="4579164" y="3203653"/>
                                <a:ext cx="1244833" cy="1020397"/>
                                <a:chOff x="4579164" y="3203653"/>
                                <a:chExt cx="1244833" cy="1020397"/>
                              </a:xfrm>
                            </p:grpSpPr>
                            <p:sp>
                              <p:nvSpPr>
                                <p:cNvPr id="2580" name="Google Shape;11384;p65">
                                  <a:extLst>
                                    <a:ext uri="{FF2B5EF4-FFF2-40B4-BE49-F238E27FC236}">
                                      <a16:creationId xmlns:a16="http://schemas.microsoft.com/office/drawing/2014/main" id="{BED6BF20-D0CD-8A65-3042-7057A33E9AA3}"/>
                                    </a:ext>
                                  </a:extLst>
                                </p:cNvPr>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1" name="Google Shape;11385;p65">
                                  <a:extLst>
                                    <a:ext uri="{FF2B5EF4-FFF2-40B4-BE49-F238E27FC236}">
                                      <a16:creationId xmlns:a16="http://schemas.microsoft.com/office/drawing/2014/main" id="{27FA21C9-54A8-6684-8B02-0AA7E387CD39}"/>
                                    </a:ext>
                                  </a:extLst>
                                </p:cNvPr>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2" name="Google Shape;11386;p65">
                                  <a:extLst>
                                    <a:ext uri="{FF2B5EF4-FFF2-40B4-BE49-F238E27FC236}">
                                      <a16:creationId xmlns:a16="http://schemas.microsoft.com/office/drawing/2014/main" id="{86E8E483-665D-0B70-6652-4702E63C724F}"/>
                                    </a:ext>
                                  </a:extLst>
                                </p:cNvPr>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3" name="Google Shape;11387;p65">
                                  <a:extLst>
                                    <a:ext uri="{FF2B5EF4-FFF2-40B4-BE49-F238E27FC236}">
                                      <a16:creationId xmlns:a16="http://schemas.microsoft.com/office/drawing/2014/main" id="{7ADA6FD0-D6ED-75CC-F8DA-F505B37488DF}"/>
                                    </a:ext>
                                  </a:extLst>
                                </p:cNvPr>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4" name="Google Shape;11388;p65">
                                  <a:extLst>
                                    <a:ext uri="{FF2B5EF4-FFF2-40B4-BE49-F238E27FC236}">
                                      <a16:creationId xmlns:a16="http://schemas.microsoft.com/office/drawing/2014/main" id="{4AE8C2B3-4C99-B7C4-8DEC-660106E5C5AB}"/>
                                    </a:ext>
                                  </a:extLst>
                                </p:cNvPr>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5" name="Google Shape;11389;p65">
                                  <a:extLst>
                                    <a:ext uri="{FF2B5EF4-FFF2-40B4-BE49-F238E27FC236}">
                                      <a16:creationId xmlns:a16="http://schemas.microsoft.com/office/drawing/2014/main" id="{F3CB4D38-925B-8726-E780-FF609A9A0EB3}"/>
                                    </a:ext>
                                  </a:extLst>
                                </p:cNvPr>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6" name="Google Shape;11390;p65">
                                  <a:extLst>
                                    <a:ext uri="{FF2B5EF4-FFF2-40B4-BE49-F238E27FC236}">
                                      <a16:creationId xmlns:a16="http://schemas.microsoft.com/office/drawing/2014/main" id="{D6D1F723-C32A-8D81-3182-517275BB1B7A}"/>
                                    </a:ext>
                                  </a:extLst>
                                </p:cNvPr>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87" name="Google Shape;11391;p65">
                                  <a:extLst>
                                    <a:ext uri="{FF2B5EF4-FFF2-40B4-BE49-F238E27FC236}">
                                      <a16:creationId xmlns:a16="http://schemas.microsoft.com/office/drawing/2014/main" id="{E680C55F-95DA-445F-3543-79FB3B7A7AC2}"/>
                                    </a:ext>
                                  </a:extLst>
                                </p:cNvPr>
                                <p:cNvGrpSpPr/>
                                <p:nvPr/>
                              </p:nvGrpSpPr>
                              <p:grpSpPr>
                                <a:xfrm>
                                  <a:off x="4579164" y="3203653"/>
                                  <a:ext cx="1244833" cy="1020397"/>
                                  <a:chOff x="4579164" y="3203653"/>
                                  <a:chExt cx="1244833" cy="1020397"/>
                                </a:xfrm>
                              </p:grpSpPr>
                              <p:sp>
                                <p:nvSpPr>
                                  <p:cNvPr id="2588" name="Google Shape;11392;p65">
                                    <a:extLst>
                                      <a:ext uri="{FF2B5EF4-FFF2-40B4-BE49-F238E27FC236}">
                                        <a16:creationId xmlns:a16="http://schemas.microsoft.com/office/drawing/2014/main" id="{2746011F-D1E3-A895-E6BE-9FFA31FD0245}"/>
                                      </a:ext>
                                    </a:extLst>
                                  </p:cNvPr>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9" name="Google Shape;11393;p65">
                                    <a:extLst>
                                      <a:ext uri="{FF2B5EF4-FFF2-40B4-BE49-F238E27FC236}">
                                        <a16:creationId xmlns:a16="http://schemas.microsoft.com/office/drawing/2014/main" id="{5A179100-6812-C994-C4AF-24B8CCE39666}"/>
                                      </a:ext>
                                    </a:extLst>
                                  </p:cNvPr>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0" name="Google Shape;11394;p65">
                                    <a:extLst>
                                      <a:ext uri="{FF2B5EF4-FFF2-40B4-BE49-F238E27FC236}">
                                        <a16:creationId xmlns:a16="http://schemas.microsoft.com/office/drawing/2014/main" id="{E52181B4-A42C-33A6-55C0-AF9D6E143C48}"/>
                                      </a:ext>
                                    </a:extLst>
                                  </p:cNvPr>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1" name="Google Shape;11395;p65">
                                    <a:extLst>
                                      <a:ext uri="{FF2B5EF4-FFF2-40B4-BE49-F238E27FC236}">
                                        <a16:creationId xmlns:a16="http://schemas.microsoft.com/office/drawing/2014/main" id="{1B9FAC99-4342-5698-BB89-2B889ADE1F02}"/>
                                      </a:ext>
                                    </a:extLst>
                                  </p:cNvPr>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2" name="Google Shape;11396;p65">
                                    <a:extLst>
                                      <a:ext uri="{FF2B5EF4-FFF2-40B4-BE49-F238E27FC236}">
                                        <a16:creationId xmlns:a16="http://schemas.microsoft.com/office/drawing/2014/main" id="{9381FDE9-D66E-06A8-DB01-51FBE7F71133}"/>
                                      </a:ext>
                                    </a:extLst>
                                  </p:cNvPr>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93" name="Google Shape;11397;p65">
                                    <a:extLst>
                                      <a:ext uri="{FF2B5EF4-FFF2-40B4-BE49-F238E27FC236}">
                                        <a16:creationId xmlns:a16="http://schemas.microsoft.com/office/drawing/2014/main" id="{3D566A64-7D98-8E67-7545-619FD9736601}"/>
                                      </a:ext>
                                    </a:extLst>
                                  </p:cNvPr>
                                  <p:cNvGrpSpPr/>
                                  <p:nvPr/>
                                </p:nvGrpSpPr>
                                <p:grpSpPr>
                                  <a:xfrm>
                                    <a:off x="4579164" y="3203653"/>
                                    <a:ext cx="1244833" cy="1020397"/>
                                    <a:chOff x="4579164" y="3203653"/>
                                    <a:chExt cx="1244833" cy="1020397"/>
                                  </a:xfrm>
                                </p:grpSpPr>
                                <p:sp>
                                  <p:nvSpPr>
                                    <p:cNvPr id="2594" name="Google Shape;11398;p65">
                                      <a:extLst>
                                        <a:ext uri="{FF2B5EF4-FFF2-40B4-BE49-F238E27FC236}">
                                          <a16:creationId xmlns:a16="http://schemas.microsoft.com/office/drawing/2014/main" id="{B83003D4-75A0-6DD1-DD08-00668AC286B8}"/>
                                        </a:ext>
                                      </a:extLst>
                                    </p:cNvPr>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5" name="Google Shape;11399;p65">
                                      <a:extLst>
                                        <a:ext uri="{FF2B5EF4-FFF2-40B4-BE49-F238E27FC236}">
                                          <a16:creationId xmlns:a16="http://schemas.microsoft.com/office/drawing/2014/main" id="{9134B593-A98E-1B31-1101-564703C95C1B}"/>
                                        </a:ext>
                                      </a:extLst>
                                    </p:cNvPr>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6" name="Google Shape;11400;p65">
                                      <a:extLst>
                                        <a:ext uri="{FF2B5EF4-FFF2-40B4-BE49-F238E27FC236}">
                                          <a16:creationId xmlns:a16="http://schemas.microsoft.com/office/drawing/2014/main" id="{CE4492E5-B8F6-728A-0843-E02357F8DA69}"/>
                                        </a:ext>
                                      </a:extLst>
                                    </p:cNvPr>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7" name="Google Shape;11401;p65">
                                      <a:extLst>
                                        <a:ext uri="{FF2B5EF4-FFF2-40B4-BE49-F238E27FC236}">
                                          <a16:creationId xmlns:a16="http://schemas.microsoft.com/office/drawing/2014/main" id="{D0448D8A-C63D-5247-00EB-E952E2CA5020}"/>
                                        </a:ext>
                                      </a:extLst>
                                    </p:cNvPr>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2563" name="Google Shape;11402;p65">
                              <a:extLst>
                                <a:ext uri="{FF2B5EF4-FFF2-40B4-BE49-F238E27FC236}">
                                  <a16:creationId xmlns:a16="http://schemas.microsoft.com/office/drawing/2014/main" id="{31D47D04-0297-1CAE-E93E-53AA7852A010}"/>
                                </a:ext>
                              </a:extLst>
                            </p:cNvPr>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4" name="Google Shape;11403;p65">
                              <a:extLst>
                                <a:ext uri="{FF2B5EF4-FFF2-40B4-BE49-F238E27FC236}">
                                  <a16:creationId xmlns:a16="http://schemas.microsoft.com/office/drawing/2014/main" id="{64480BCE-C439-C2F5-E0AC-F4C52AAD0315}"/>
                                </a:ext>
                              </a:extLst>
                            </p:cNvPr>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5" name="Google Shape;11404;p65">
                              <a:extLst>
                                <a:ext uri="{FF2B5EF4-FFF2-40B4-BE49-F238E27FC236}">
                                  <a16:creationId xmlns:a16="http://schemas.microsoft.com/office/drawing/2014/main" id="{5215F5C0-B924-A88D-1577-30D02B7912F4}"/>
                                </a:ext>
                              </a:extLst>
                            </p:cNvPr>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2552" name="Google Shape;11405;p65">
                          <a:extLst>
                            <a:ext uri="{FF2B5EF4-FFF2-40B4-BE49-F238E27FC236}">
                              <a16:creationId xmlns:a16="http://schemas.microsoft.com/office/drawing/2014/main" id="{50FAB6C6-EAD2-7EF5-FD14-2A263C4F645F}"/>
                            </a:ext>
                          </a:extLst>
                        </p:cNvPr>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2180" name="Google Shape;11406;p65">
                <a:extLst>
                  <a:ext uri="{FF2B5EF4-FFF2-40B4-BE49-F238E27FC236}">
                    <a16:creationId xmlns:a16="http://schemas.microsoft.com/office/drawing/2014/main" id="{67232B75-AD1A-1307-ACD6-5BF6A0F1217F}"/>
                  </a:ext>
                </a:extLst>
              </p:cNvPr>
              <p:cNvGrpSpPr/>
              <p:nvPr/>
            </p:nvGrpSpPr>
            <p:grpSpPr>
              <a:xfrm>
                <a:off x="4595437" y="3598775"/>
                <a:ext cx="37776" cy="32451"/>
                <a:chOff x="4595437" y="3598775"/>
                <a:chExt cx="37776" cy="32451"/>
              </a:xfrm>
            </p:grpSpPr>
            <p:sp>
              <p:nvSpPr>
                <p:cNvPr id="2495" name="Google Shape;11407;p65">
                  <a:extLst>
                    <a:ext uri="{FF2B5EF4-FFF2-40B4-BE49-F238E27FC236}">
                      <a16:creationId xmlns:a16="http://schemas.microsoft.com/office/drawing/2014/main" id="{B38035C4-6506-AE04-73DD-5DADB2837AE5}"/>
                    </a:ext>
                  </a:extLst>
                </p:cNvPr>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6" name="Google Shape;11408;p65">
                  <a:extLst>
                    <a:ext uri="{FF2B5EF4-FFF2-40B4-BE49-F238E27FC236}">
                      <a16:creationId xmlns:a16="http://schemas.microsoft.com/office/drawing/2014/main" id="{04A3D1A9-91D1-5220-32DF-FF5FD130F828}"/>
                    </a:ext>
                  </a:extLst>
                </p:cNvPr>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1" name="Google Shape;11409;p65">
                <a:extLst>
                  <a:ext uri="{FF2B5EF4-FFF2-40B4-BE49-F238E27FC236}">
                    <a16:creationId xmlns:a16="http://schemas.microsoft.com/office/drawing/2014/main" id="{E1DB726E-A58E-7A9D-22DE-F0E3B0534110}"/>
                  </a:ext>
                </a:extLst>
              </p:cNvPr>
              <p:cNvGrpSpPr/>
              <p:nvPr/>
            </p:nvGrpSpPr>
            <p:grpSpPr>
              <a:xfrm>
                <a:off x="4641864" y="3524443"/>
                <a:ext cx="37776" cy="32380"/>
                <a:chOff x="4641864" y="3524443"/>
                <a:chExt cx="37776" cy="32380"/>
              </a:xfrm>
            </p:grpSpPr>
            <p:sp>
              <p:nvSpPr>
                <p:cNvPr id="2493" name="Google Shape;11410;p65">
                  <a:extLst>
                    <a:ext uri="{FF2B5EF4-FFF2-40B4-BE49-F238E27FC236}">
                      <a16:creationId xmlns:a16="http://schemas.microsoft.com/office/drawing/2014/main" id="{7E452C58-CF03-E422-8739-31BE224E7098}"/>
                    </a:ext>
                  </a:extLst>
                </p:cNvPr>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4" name="Google Shape;11411;p65">
                  <a:extLst>
                    <a:ext uri="{FF2B5EF4-FFF2-40B4-BE49-F238E27FC236}">
                      <a16:creationId xmlns:a16="http://schemas.microsoft.com/office/drawing/2014/main" id="{49EF957A-A42F-05AC-0DD0-A238E805D770}"/>
                    </a:ext>
                  </a:extLst>
                </p:cNvPr>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2" name="Google Shape;11412;p65">
                <a:extLst>
                  <a:ext uri="{FF2B5EF4-FFF2-40B4-BE49-F238E27FC236}">
                    <a16:creationId xmlns:a16="http://schemas.microsoft.com/office/drawing/2014/main" id="{E91106B3-ED63-F02A-E902-F19082A42557}"/>
                  </a:ext>
                </a:extLst>
              </p:cNvPr>
              <p:cNvGrpSpPr/>
              <p:nvPr/>
            </p:nvGrpSpPr>
            <p:grpSpPr>
              <a:xfrm>
                <a:off x="4648431" y="3893901"/>
                <a:ext cx="37776" cy="32357"/>
                <a:chOff x="4648431" y="3893901"/>
                <a:chExt cx="37776" cy="32357"/>
              </a:xfrm>
            </p:grpSpPr>
            <p:sp>
              <p:nvSpPr>
                <p:cNvPr id="2491" name="Google Shape;11413;p65">
                  <a:extLst>
                    <a:ext uri="{FF2B5EF4-FFF2-40B4-BE49-F238E27FC236}">
                      <a16:creationId xmlns:a16="http://schemas.microsoft.com/office/drawing/2014/main" id="{BA17FBAD-4203-DAE9-0C4F-A531E33564D6}"/>
                    </a:ext>
                  </a:extLst>
                </p:cNvPr>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2" name="Google Shape;11414;p65">
                  <a:extLst>
                    <a:ext uri="{FF2B5EF4-FFF2-40B4-BE49-F238E27FC236}">
                      <a16:creationId xmlns:a16="http://schemas.microsoft.com/office/drawing/2014/main" id="{44205A0E-DED5-9A3D-3C09-07953DE367DA}"/>
                    </a:ext>
                  </a:extLst>
                </p:cNvPr>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3" name="Google Shape;11415;p65">
                <a:extLst>
                  <a:ext uri="{FF2B5EF4-FFF2-40B4-BE49-F238E27FC236}">
                    <a16:creationId xmlns:a16="http://schemas.microsoft.com/office/drawing/2014/main" id="{921FEC66-E5EE-66CA-003D-E5FD74819B32}"/>
                  </a:ext>
                </a:extLst>
              </p:cNvPr>
              <p:cNvGrpSpPr/>
              <p:nvPr/>
            </p:nvGrpSpPr>
            <p:grpSpPr>
              <a:xfrm>
                <a:off x="4567752" y="3722908"/>
                <a:ext cx="37870" cy="32380"/>
                <a:chOff x="4567752" y="3722908"/>
                <a:chExt cx="37870" cy="32380"/>
              </a:xfrm>
            </p:grpSpPr>
            <p:sp>
              <p:nvSpPr>
                <p:cNvPr id="2489" name="Google Shape;11416;p65">
                  <a:extLst>
                    <a:ext uri="{FF2B5EF4-FFF2-40B4-BE49-F238E27FC236}">
                      <a16:creationId xmlns:a16="http://schemas.microsoft.com/office/drawing/2014/main" id="{0F4F6F86-AD9A-7848-253B-ECAD945B067E}"/>
                    </a:ext>
                  </a:extLst>
                </p:cNvPr>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0" name="Google Shape;11417;p65">
                  <a:extLst>
                    <a:ext uri="{FF2B5EF4-FFF2-40B4-BE49-F238E27FC236}">
                      <a16:creationId xmlns:a16="http://schemas.microsoft.com/office/drawing/2014/main" id="{3151666A-3ACA-1EEB-311B-B163A1DA78E9}"/>
                    </a:ext>
                  </a:extLst>
                </p:cNvPr>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4" name="Google Shape;11418;p65">
                <a:extLst>
                  <a:ext uri="{FF2B5EF4-FFF2-40B4-BE49-F238E27FC236}">
                    <a16:creationId xmlns:a16="http://schemas.microsoft.com/office/drawing/2014/main" id="{E016CF6B-3D60-19D1-F875-739D9AA23A55}"/>
                  </a:ext>
                </a:extLst>
              </p:cNvPr>
              <p:cNvGrpSpPr/>
              <p:nvPr/>
            </p:nvGrpSpPr>
            <p:grpSpPr>
              <a:xfrm>
                <a:off x="4617506" y="3652052"/>
                <a:ext cx="37783" cy="32357"/>
                <a:chOff x="4617506" y="3652052"/>
                <a:chExt cx="37783" cy="32357"/>
              </a:xfrm>
            </p:grpSpPr>
            <p:sp>
              <p:nvSpPr>
                <p:cNvPr id="2487" name="Google Shape;11419;p65">
                  <a:extLst>
                    <a:ext uri="{FF2B5EF4-FFF2-40B4-BE49-F238E27FC236}">
                      <a16:creationId xmlns:a16="http://schemas.microsoft.com/office/drawing/2014/main" id="{0F3B22B7-2AFA-2BEF-8CFE-2C99CD074854}"/>
                    </a:ext>
                  </a:extLst>
                </p:cNvPr>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8" name="Google Shape;11420;p65">
                  <a:extLst>
                    <a:ext uri="{FF2B5EF4-FFF2-40B4-BE49-F238E27FC236}">
                      <a16:creationId xmlns:a16="http://schemas.microsoft.com/office/drawing/2014/main" id="{5F8EDA02-2A1F-82EF-DEFA-92CDABFAE2D2}"/>
                    </a:ext>
                  </a:extLst>
                </p:cNvPr>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5" name="Google Shape;11421;p65">
                <a:extLst>
                  <a:ext uri="{FF2B5EF4-FFF2-40B4-BE49-F238E27FC236}">
                    <a16:creationId xmlns:a16="http://schemas.microsoft.com/office/drawing/2014/main" id="{31DB14D1-6635-3713-0F0E-EFEBA4D6AF43}"/>
                  </a:ext>
                </a:extLst>
              </p:cNvPr>
              <p:cNvGrpSpPr/>
              <p:nvPr/>
            </p:nvGrpSpPr>
            <p:grpSpPr>
              <a:xfrm>
                <a:off x="4739005" y="3554149"/>
                <a:ext cx="37870" cy="32357"/>
                <a:chOff x="4739005" y="3554149"/>
                <a:chExt cx="37870" cy="32357"/>
              </a:xfrm>
            </p:grpSpPr>
            <p:sp>
              <p:nvSpPr>
                <p:cNvPr id="2485" name="Google Shape;11422;p65">
                  <a:extLst>
                    <a:ext uri="{FF2B5EF4-FFF2-40B4-BE49-F238E27FC236}">
                      <a16:creationId xmlns:a16="http://schemas.microsoft.com/office/drawing/2014/main" id="{C1C6D968-1DA1-5261-040E-26B4214458FB}"/>
                    </a:ext>
                  </a:extLst>
                </p:cNvPr>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6" name="Google Shape;11423;p65">
                  <a:extLst>
                    <a:ext uri="{FF2B5EF4-FFF2-40B4-BE49-F238E27FC236}">
                      <a16:creationId xmlns:a16="http://schemas.microsoft.com/office/drawing/2014/main" id="{43D3450B-1FD1-51EC-8AB2-6AFD81C9AFFE}"/>
                    </a:ext>
                  </a:extLst>
                </p:cNvPr>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6" name="Google Shape;11424;p65">
                <a:extLst>
                  <a:ext uri="{FF2B5EF4-FFF2-40B4-BE49-F238E27FC236}">
                    <a16:creationId xmlns:a16="http://schemas.microsoft.com/office/drawing/2014/main" id="{A7C4238C-FB4A-299E-40F2-5CD5A917392F}"/>
                  </a:ext>
                </a:extLst>
              </p:cNvPr>
              <p:cNvGrpSpPr/>
              <p:nvPr/>
            </p:nvGrpSpPr>
            <p:grpSpPr>
              <a:xfrm>
                <a:off x="4806557" y="3630258"/>
                <a:ext cx="37776" cy="32364"/>
                <a:chOff x="4806557" y="3630258"/>
                <a:chExt cx="37776" cy="32364"/>
              </a:xfrm>
            </p:grpSpPr>
            <p:sp>
              <p:nvSpPr>
                <p:cNvPr id="2483" name="Google Shape;11425;p65">
                  <a:extLst>
                    <a:ext uri="{FF2B5EF4-FFF2-40B4-BE49-F238E27FC236}">
                      <a16:creationId xmlns:a16="http://schemas.microsoft.com/office/drawing/2014/main" id="{91CA5D27-732F-522F-D8A0-4202323F2BDE}"/>
                    </a:ext>
                  </a:extLst>
                </p:cNvPr>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4" name="Google Shape;11426;p65">
                  <a:extLst>
                    <a:ext uri="{FF2B5EF4-FFF2-40B4-BE49-F238E27FC236}">
                      <a16:creationId xmlns:a16="http://schemas.microsoft.com/office/drawing/2014/main" id="{152A2C87-BD1A-6CA4-44DC-C0EF288C38F4}"/>
                    </a:ext>
                  </a:extLst>
                </p:cNvPr>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7" name="Google Shape;11427;p65">
                <a:extLst>
                  <a:ext uri="{FF2B5EF4-FFF2-40B4-BE49-F238E27FC236}">
                    <a16:creationId xmlns:a16="http://schemas.microsoft.com/office/drawing/2014/main" id="{974C151C-A5BB-BF15-F1EB-336B20D00770}"/>
                  </a:ext>
                </a:extLst>
              </p:cNvPr>
              <p:cNvGrpSpPr/>
              <p:nvPr/>
            </p:nvGrpSpPr>
            <p:grpSpPr>
              <a:xfrm>
                <a:off x="4737007" y="4004357"/>
                <a:ext cx="37870" cy="32357"/>
                <a:chOff x="4737007" y="4004357"/>
                <a:chExt cx="37870" cy="32357"/>
              </a:xfrm>
            </p:grpSpPr>
            <p:sp>
              <p:nvSpPr>
                <p:cNvPr id="2481" name="Google Shape;11428;p65">
                  <a:extLst>
                    <a:ext uri="{FF2B5EF4-FFF2-40B4-BE49-F238E27FC236}">
                      <a16:creationId xmlns:a16="http://schemas.microsoft.com/office/drawing/2014/main" id="{BB9D402B-443B-BBFD-12E8-B8985E0C7C42}"/>
                    </a:ext>
                  </a:extLst>
                </p:cNvPr>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2" name="Google Shape;11429;p65">
                  <a:extLst>
                    <a:ext uri="{FF2B5EF4-FFF2-40B4-BE49-F238E27FC236}">
                      <a16:creationId xmlns:a16="http://schemas.microsoft.com/office/drawing/2014/main" id="{88B98A44-0CF6-981D-DDF1-C253CB8AEA8F}"/>
                    </a:ext>
                  </a:extLst>
                </p:cNvPr>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8" name="Google Shape;11430;p65">
                <a:extLst>
                  <a:ext uri="{FF2B5EF4-FFF2-40B4-BE49-F238E27FC236}">
                    <a16:creationId xmlns:a16="http://schemas.microsoft.com/office/drawing/2014/main" id="{F923CCD5-3EF8-894A-D563-00689020B3FE}"/>
                  </a:ext>
                </a:extLst>
              </p:cNvPr>
              <p:cNvGrpSpPr/>
              <p:nvPr/>
            </p:nvGrpSpPr>
            <p:grpSpPr>
              <a:xfrm>
                <a:off x="4773634" y="4208627"/>
                <a:ext cx="37776" cy="32357"/>
                <a:chOff x="4773634" y="4208627"/>
                <a:chExt cx="37776" cy="32357"/>
              </a:xfrm>
            </p:grpSpPr>
            <p:sp>
              <p:nvSpPr>
                <p:cNvPr id="2479" name="Google Shape;11431;p65">
                  <a:extLst>
                    <a:ext uri="{FF2B5EF4-FFF2-40B4-BE49-F238E27FC236}">
                      <a16:creationId xmlns:a16="http://schemas.microsoft.com/office/drawing/2014/main" id="{3D187B1E-98CD-FE1B-1961-D2903534F5FE}"/>
                    </a:ext>
                  </a:extLst>
                </p:cNvPr>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0" name="Google Shape;11432;p65">
                  <a:extLst>
                    <a:ext uri="{FF2B5EF4-FFF2-40B4-BE49-F238E27FC236}">
                      <a16:creationId xmlns:a16="http://schemas.microsoft.com/office/drawing/2014/main" id="{B6CFB378-844C-6D13-8392-DAAA359A81E3}"/>
                    </a:ext>
                  </a:extLst>
                </p:cNvPr>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89" name="Google Shape;11433;p65">
                <a:extLst>
                  <a:ext uri="{FF2B5EF4-FFF2-40B4-BE49-F238E27FC236}">
                    <a16:creationId xmlns:a16="http://schemas.microsoft.com/office/drawing/2014/main" id="{1652B1CE-6192-C2E1-7C4F-273A0CFB480A}"/>
                  </a:ext>
                </a:extLst>
              </p:cNvPr>
              <p:cNvGrpSpPr/>
              <p:nvPr/>
            </p:nvGrpSpPr>
            <p:grpSpPr>
              <a:xfrm>
                <a:off x="4888282" y="4074764"/>
                <a:ext cx="37776" cy="32451"/>
                <a:chOff x="4888282" y="4074764"/>
                <a:chExt cx="37776" cy="32451"/>
              </a:xfrm>
            </p:grpSpPr>
            <p:sp>
              <p:nvSpPr>
                <p:cNvPr id="2477" name="Google Shape;11434;p65">
                  <a:extLst>
                    <a:ext uri="{FF2B5EF4-FFF2-40B4-BE49-F238E27FC236}">
                      <a16:creationId xmlns:a16="http://schemas.microsoft.com/office/drawing/2014/main" id="{2B5816B5-7EE6-7936-4CE8-F3BAC28ED690}"/>
                    </a:ext>
                  </a:extLst>
                </p:cNvPr>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8" name="Google Shape;11435;p65">
                  <a:extLst>
                    <a:ext uri="{FF2B5EF4-FFF2-40B4-BE49-F238E27FC236}">
                      <a16:creationId xmlns:a16="http://schemas.microsoft.com/office/drawing/2014/main" id="{F86A900A-3AD6-7E32-AAB7-5C0EF4403133}"/>
                    </a:ext>
                  </a:extLst>
                </p:cNvPr>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0" name="Google Shape;11436;p65">
                <a:extLst>
                  <a:ext uri="{FF2B5EF4-FFF2-40B4-BE49-F238E27FC236}">
                    <a16:creationId xmlns:a16="http://schemas.microsoft.com/office/drawing/2014/main" id="{914A4719-5ED8-C289-6DA8-4CF418C6C956}"/>
                  </a:ext>
                </a:extLst>
              </p:cNvPr>
              <p:cNvGrpSpPr/>
              <p:nvPr/>
            </p:nvGrpSpPr>
            <p:grpSpPr>
              <a:xfrm>
                <a:off x="4901315" y="3804271"/>
                <a:ext cx="37776" cy="32364"/>
                <a:chOff x="4901315" y="3804271"/>
                <a:chExt cx="37776" cy="32364"/>
              </a:xfrm>
            </p:grpSpPr>
            <p:sp>
              <p:nvSpPr>
                <p:cNvPr id="2475" name="Google Shape;11437;p65">
                  <a:extLst>
                    <a:ext uri="{FF2B5EF4-FFF2-40B4-BE49-F238E27FC236}">
                      <a16:creationId xmlns:a16="http://schemas.microsoft.com/office/drawing/2014/main" id="{225E0FAD-3FAD-F9FB-F67A-98ACAFB43037}"/>
                    </a:ext>
                  </a:extLst>
                </p:cNvPr>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6" name="Google Shape;11438;p65">
                  <a:extLst>
                    <a:ext uri="{FF2B5EF4-FFF2-40B4-BE49-F238E27FC236}">
                      <a16:creationId xmlns:a16="http://schemas.microsoft.com/office/drawing/2014/main" id="{CDCF85D4-A75F-3E36-7928-6C7645FCFA90}"/>
                    </a:ext>
                  </a:extLst>
                </p:cNvPr>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1" name="Google Shape;11439;p65">
                <a:extLst>
                  <a:ext uri="{FF2B5EF4-FFF2-40B4-BE49-F238E27FC236}">
                    <a16:creationId xmlns:a16="http://schemas.microsoft.com/office/drawing/2014/main" id="{4265FA87-EBD4-F81B-03E6-6940ACA6C55C}"/>
                  </a:ext>
                </a:extLst>
              </p:cNvPr>
              <p:cNvGrpSpPr/>
              <p:nvPr/>
            </p:nvGrpSpPr>
            <p:grpSpPr>
              <a:xfrm>
                <a:off x="4866394" y="3715035"/>
                <a:ext cx="37846" cy="32357"/>
                <a:chOff x="4866394" y="3715035"/>
                <a:chExt cx="37846" cy="32357"/>
              </a:xfrm>
            </p:grpSpPr>
            <p:sp>
              <p:nvSpPr>
                <p:cNvPr id="2473" name="Google Shape;11440;p65">
                  <a:extLst>
                    <a:ext uri="{FF2B5EF4-FFF2-40B4-BE49-F238E27FC236}">
                      <a16:creationId xmlns:a16="http://schemas.microsoft.com/office/drawing/2014/main" id="{0664C3A1-B21C-7494-77EA-464F3651F94B}"/>
                    </a:ext>
                  </a:extLst>
                </p:cNvPr>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4" name="Google Shape;11441;p65">
                  <a:extLst>
                    <a:ext uri="{FF2B5EF4-FFF2-40B4-BE49-F238E27FC236}">
                      <a16:creationId xmlns:a16="http://schemas.microsoft.com/office/drawing/2014/main" id="{059750D6-FEE8-B5C7-7B7F-A2E9D337BC0B}"/>
                    </a:ext>
                  </a:extLst>
                </p:cNvPr>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2" name="Google Shape;11442;p65">
                <a:extLst>
                  <a:ext uri="{FF2B5EF4-FFF2-40B4-BE49-F238E27FC236}">
                    <a16:creationId xmlns:a16="http://schemas.microsoft.com/office/drawing/2014/main" id="{33CBCDDE-8D7E-0ED5-979B-1D7BE769E1B7}"/>
                  </a:ext>
                </a:extLst>
              </p:cNvPr>
              <p:cNvGrpSpPr/>
              <p:nvPr/>
            </p:nvGrpSpPr>
            <p:grpSpPr>
              <a:xfrm>
                <a:off x="4979233" y="3839798"/>
                <a:ext cx="37878" cy="32420"/>
                <a:chOff x="4979233" y="3839798"/>
                <a:chExt cx="37878" cy="32420"/>
              </a:xfrm>
            </p:grpSpPr>
            <p:sp>
              <p:nvSpPr>
                <p:cNvPr id="2471" name="Google Shape;11443;p65">
                  <a:extLst>
                    <a:ext uri="{FF2B5EF4-FFF2-40B4-BE49-F238E27FC236}">
                      <a16:creationId xmlns:a16="http://schemas.microsoft.com/office/drawing/2014/main" id="{5A119AA6-CB27-84A9-56D4-2EC2588A672C}"/>
                    </a:ext>
                  </a:extLst>
                </p:cNvPr>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2" name="Google Shape;11444;p65">
                  <a:extLst>
                    <a:ext uri="{FF2B5EF4-FFF2-40B4-BE49-F238E27FC236}">
                      <a16:creationId xmlns:a16="http://schemas.microsoft.com/office/drawing/2014/main" id="{C30491D1-380B-D550-4F43-BE446904ADEE}"/>
                    </a:ext>
                  </a:extLst>
                </p:cNvPr>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3" name="Google Shape;11445;p65">
                <a:extLst>
                  <a:ext uri="{FF2B5EF4-FFF2-40B4-BE49-F238E27FC236}">
                    <a16:creationId xmlns:a16="http://schemas.microsoft.com/office/drawing/2014/main" id="{77F2E31C-BF36-F2C0-886F-EE00CB8BA63E}"/>
                  </a:ext>
                </a:extLst>
              </p:cNvPr>
              <p:cNvGrpSpPr/>
              <p:nvPr/>
            </p:nvGrpSpPr>
            <p:grpSpPr>
              <a:xfrm>
                <a:off x="4790662" y="3679147"/>
                <a:ext cx="37783" cy="32380"/>
                <a:chOff x="4790662" y="3679147"/>
                <a:chExt cx="37783" cy="32380"/>
              </a:xfrm>
            </p:grpSpPr>
            <p:sp>
              <p:nvSpPr>
                <p:cNvPr id="2469" name="Google Shape;11446;p65">
                  <a:extLst>
                    <a:ext uri="{FF2B5EF4-FFF2-40B4-BE49-F238E27FC236}">
                      <a16:creationId xmlns:a16="http://schemas.microsoft.com/office/drawing/2014/main" id="{9350F5B8-65EB-4AE8-4AA1-4524B7C4C7FC}"/>
                    </a:ext>
                  </a:extLst>
                </p:cNvPr>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0" name="Google Shape;11447;p65">
                  <a:extLst>
                    <a:ext uri="{FF2B5EF4-FFF2-40B4-BE49-F238E27FC236}">
                      <a16:creationId xmlns:a16="http://schemas.microsoft.com/office/drawing/2014/main" id="{C9D4EA2C-4615-469E-7162-AC77B7FF9C1F}"/>
                    </a:ext>
                  </a:extLst>
                </p:cNvPr>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4" name="Google Shape;11448;p65">
                <a:extLst>
                  <a:ext uri="{FF2B5EF4-FFF2-40B4-BE49-F238E27FC236}">
                    <a16:creationId xmlns:a16="http://schemas.microsoft.com/office/drawing/2014/main" id="{F81BDAF1-44D9-F373-A15A-FE61A3157DC4}"/>
                  </a:ext>
                </a:extLst>
              </p:cNvPr>
              <p:cNvGrpSpPr/>
              <p:nvPr/>
            </p:nvGrpSpPr>
            <p:grpSpPr>
              <a:xfrm>
                <a:off x="4857263" y="3557861"/>
                <a:ext cx="37776" cy="32357"/>
                <a:chOff x="4857263" y="3557861"/>
                <a:chExt cx="37776" cy="32357"/>
              </a:xfrm>
            </p:grpSpPr>
            <p:sp>
              <p:nvSpPr>
                <p:cNvPr id="2467" name="Google Shape;11449;p65">
                  <a:extLst>
                    <a:ext uri="{FF2B5EF4-FFF2-40B4-BE49-F238E27FC236}">
                      <a16:creationId xmlns:a16="http://schemas.microsoft.com/office/drawing/2014/main" id="{F5D83A45-08AF-8126-DCF2-8C8CB77D116A}"/>
                    </a:ext>
                  </a:extLst>
                </p:cNvPr>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8" name="Google Shape;11450;p65">
                  <a:extLst>
                    <a:ext uri="{FF2B5EF4-FFF2-40B4-BE49-F238E27FC236}">
                      <a16:creationId xmlns:a16="http://schemas.microsoft.com/office/drawing/2014/main" id="{49A5CE78-B296-5705-43B7-C352EE8BA7AB}"/>
                    </a:ext>
                  </a:extLst>
                </p:cNvPr>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5" name="Google Shape;11451;p65">
                <a:extLst>
                  <a:ext uri="{FF2B5EF4-FFF2-40B4-BE49-F238E27FC236}">
                    <a16:creationId xmlns:a16="http://schemas.microsoft.com/office/drawing/2014/main" id="{3E4C92F9-3886-D4CC-24DD-162FB9EB3A4D}"/>
                  </a:ext>
                </a:extLst>
              </p:cNvPr>
              <p:cNvGrpSpPr/>
              <p:nvPr/>
            </p:nvGrpSpPr>
            <p:grpSpPr>
              <a:xfrm>
                <a:off x="4883902" y="3648033"/>
                <a:ext cx="37783" cy="32380"/>
                <a:chOff x="4883902" y="3648033"/>
                <a:chExt cx="37783" cy="32380"/>
              </a:xfrm>
            </p:grpSpPr>
            <p:sp>
              <p:nvSpPr>
                <p:cNvPr id="2465" name="Google Shape;11452;p65">
                  <a:extLst>
                    <a:ext uri="{FF2B5EF4-FFF2-40B4-BE49-F238E27FC236}">
                      <a16:creationId xmlns:a16="http://schemas.microsoft.com/office/drawing/2014/main" id="{8FC0F629-E161-4663-E3A1-DB1AE4CD11B5}"/>
                    </a:ext>
                  </a:extLst>
                </p:cNvPr>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6" name="Google Shape;11453;p65">
                  <a:extLst>
                    <a:ext uri="{FF2B5EF4-FFF2-40B4-BE49-F238E27FC236}">
                      <a16:creationId xmlns:a16="http://schemas.microsoft.com/office/drawing/2014/main" id="{8B569233-AEEC-0650-1C56-0676D7272FD2}"/>
                    </a:ext>
                  </a:extLst>
                </p:cNvPr>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6" name="Google Shape;11454;p65">
                <a:extLst>
                  <a:ext uri="{FF2B5EF4-FFF2-40B4-BE49-F238E27FC236}">
                    <a16:creationId xmlns:a16="http://schemas.microsoft.com/office/drawing/2014/main" id="{5F9DB7A3-2F05-2335-B3F5-59217E080DF7}"/>
                  </a:ext>
                </a:extLst>
              </p:cNvPr>
              <p:cNvGrpSpPr/>
              <p:nvPr/>
            </p:nvGrpSpPr>
            <p:grpSpPr>
              <a:xfrm>
                <a:off x="4907780" y="3347220"/>
                <a:ext cx="37878" cy="32357"/>
                <a:chOff x="4907780" y="3347220"/>
                <a:chExt cx="37878" cy="32357"/>
              </a:xfrm>
            </p:grpSpPr>
            <p:sp>
              <p:nvSpPr>
                <p:cNvPr id="2463" name="Google Shape;11455;p65">
                  <a:extLst>
                    <a:ext uri="{FF2B5EF4-FFF2-40B4-BE49-F238E27FC236}">
                      <a16:creationId xmlns:a16="http://schemas.microsoft.com/office/drawing/2014/main" id="{755CC31E-FFDC-F3A8-59AB-3F0F7EF41E86}"/>
                    </a:ext>
                  </a:extLst>
                </p:cNvPr>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4" name="Google Shape;11456;p65">
                  <a:extLst>
                    <a:ext uri="{FF2B5EF4-FFF2-40B4-BE49-F238E27FC236}">
                      <a16:creationId xmlns:a16="http://schemas.microsoft.com/office/drawing/2014/main" id="{570B8162-07F5-CCA4-9DC3-24E911B39FCC}"/>
                    </a:ext>
                  </a:extLst>
                </p:cNvPr>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7" name="Google Shape;11457;p65">
                <a:extLst>
                  <a:ext uri="{FF2B5EF4-FFF2-40B4-BE49-F238E27FC236}">
                    <a16:creationId xmlns:a16="http://schemas.microsoft.com/office/drawing/2014/main" id="{EE9524F8-5009-C03D-373F-731CFC21C16E}"/>
                  </a:ext>
                </a:extLst>
              </p:cNvPr>
              <p:cNvGrpSpPr/>
              <p:nvPr/>
            </p:nvGrpSpPr>
            <p:grpSpPr>
              <a:xfrm>
                <a:off x="5065048" y="3738150"/>
                <a:ext cx="37783" cy="32364"/>
                <a:chOff x="5065048" y="3738150"/>
                <a:chExt cx="37783" cy="32364"/>
              </a:xfrm>
            </p:grpSpPr>
            <p:sp>
              <p:nvSpPr>
                <p:cNvPr id="2461" name="Google Shape;11458;p65">
                  <a:extLst>
                    <a:ext uri="{FF2B5EF4-FFF2-40B4-BE49-F238E27FC236}">
                      <a16:creationId xmlns:a16="http://schemas.microsoft.com/office/drawing/2014/main" id="{587F2D4C-B1D8-1767-3CE0-C6CF19544985}"/>
                    </a:ext>
                  </a:extLst>
                </p:cNvPr>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2" name="Google Shape;11459;p65">
                  <a:extLst>
                    <a:ext uri="{FF2B5EF4-FFF2-40B4-BE49-F238E27FC236}">
                      <a16:creationId xmlns:a16="http://schemas.microsoft.com/office/drawing/2014/main" id="{C1089F58-36F2-686E-AD6D-9D8F7CFD363D}"/>
                    </a:ext>
                  </a:extLst>
                </p:cNvPr>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8" name="Google Shape;11460;p65">
                <a:extLst>
                  <a:ext uri="{FF2B5EF4-FFF2-40B4-BE49-F238E27FC236}">
                    <a16:creationId xmlns:a16="http://schemas.microsoft.com/office/drawing/2014/main" id="{C19BE9B2-2FFD-E2AB-C85A-1BC9E6284DB6}"/>
                  </a:ext>
                </a:extLst>
              </p:cNvPr>
              <p:cNvGrpSpPr/>
              <p:nvPr/>
            </p:nvGrpSpPr>
            <p:grpSpPr>
              <a:xfrm>
                <a:off x="5071616" y="3284615"/>
                <a:ext cx="37783" cy="32357"/>
                <a:chOff x="5071616" y="3284615"/>
                <a:chExt cx="37783" cy="32357"/>
              </a:xfrm>
            </p:grpSpPr>
            <p:sp>
              <p:nvSpPr>
                <p:cNvPr id="2459" name="Google Shape;11461;p65">
                  <a:extLst>
                    <a:ext uri="{FF2B5EF4-FFF2-40B4-BE49-F238E27FC236}">
                      <a16:creationId xmlns:a16="http://schemas.microsoft.com/office/drawing/2014/main" id="{45883703-40AE-EF7A-3CB8-B61A59A90AB4}"/>
                    </a:ext>
                  </a:extLst>
                </p:cNvPr>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0" name="Google Shape;11462;p65">
                  <a:extLst>
                    <a:ext uri="{FF2B5EF4-FFF2-40B4-BE49-F238E27FC236}">
                      <a16:creationId xmlns:a16="http://schemas.microsoft.com/office/drawing/2014/main" id="{DB262D98-08A6-3CBE-C893-87894CDADCDB}"/>
                    </a:ext>
                  </a:extLst>
                </p:cNvPr>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199" name="Google Shape;11463;p65">
                <a:extLst>
                  <a:ext uri="{FF2B5EF4-FFF2-40B4-BE49-F238E27FC236}">
                    <a16:creationId xmlns:a16="http://schemas.microsoft.com/office/drawing/2014/main" id="{84E9C6F0-90C8-4E85-D1D3-75344FB0E8F2}"/>
                  </a:ext>
                </a:extLst>
              </p:cNvPr>
              <p:cNvGrpSpPr/>
              <p:nvPr/>
            </p:nvGrpSpPr>
            <p:grpSpPr>
              <a:xfrm>
                <a:off x="5389291" y="3759921"/>
                <a:ext cx="37783" cy="32380"/>
                <a:chOff x="5389291" y="3759921"/>
                <a:chExt cx="37783" cy="32380"/>
              </a:xfrm>
            </p:grpSpPr>
            <p:sp>
              <p:nvSpPr>
                <p:cNvPr id="2457" name="Google Shape;11464;p65">
                  <a:extLst>
                    <a:ext uri="{FF2B5EF4-FFF2-40B4-BE49-F238E27FC236}">
                      <a16:creationId xmlns:a16="http://schemas.microsoft.com/office/drawing/2014/main" id="{B4D4733D-A30D-236A-8F50-70668ECB7137}"/>
                    </a:ext>
                  </a:extLst>
                </p:cNvPr>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8" name="Google Shape;11465;p65">
                  <a:extLst>
                    <a:ext uri="{FF2B5EF4-FFF2-40B4-BE49-F238E27FC236}">
                      <a16:creationId xmlns:a16="http://schemas.microsoft.com/office/drawing/2014/main" id="{44BF05DA-67DD-A5CE-B86F-69DAD259CF45}"/>
                    </a:ext>
                  </a:extLst>
                </p:cNvPr>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0" name="Google Shape;11466;p65">
                <a:extLst>
                  <a:ext uri="{FF2B5EF4-FFF2-40B4-BE49-F238E27FC236}">
                    <a16:creationId xmlns:a16="http://schemas.microsoft.com/office/drawing/2014/main" id="{E245FFEC-E955-518C-1AF0-670134744C69}"/>
                  </a:ext>
                </a:extLst>
              </p:cNvPr>
              <p:cNvGrpSpPr/>
              <p:nvPr/>
            </p:nvGrpSpPr>
            <p:grpSpPr>
              <a:xfrm>
                <a:off x="5431534" y="3632932"/>
                <a:ext cx="37878" cy="32451"/>
                <a:chOff x="5431534" y="3632932"/>
                <a:chExt cx="37878" cy="32451"/>
              </a:xfrm>
            </p:grpSpPr>
            <p:sp>
              <p:nvSpPr>
                <p:cNvPr id="2455" name="Google Shape;11467;p65">
                  <a:extLst>
                    <a:ext uri="{FF2B5EF4-FFF2-40B4-BE49-F238E27FC236}">
                      <a16:creationId xmlns:a16="http://schemas.microsoft.com/office/drawing/2014/main" id="{8028A94F-5C77-F013-6FD9-C3FB606FCF77}"/>
                    </a:ext>
                  </a:extLst>
                </p:cNvPr>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6" name="Google Shape;11468;p65">
                  <a:extLst>
                    <a:ext uri="{FF2B5EF4-FFF2-40B4-BE49-F238E27FC236}">
                      <a16:creationId xmlns:a16="http://schemas.microsoft.com/office/drawing/2014/main" id="{8DCB2A49-AABF-D2F0-DD4D-C6CE43310533}"/>
                    </a:ext>
                  </a:extLst>
                </p:cNvPr>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1" name="Google Shape;11469;p65">
                <a:extLst>
                  <a:ext uri="{FF2B5EF4-FFF2-40B4-BE49-F238E27FC236}">
                    <a16:creationId xmlns:a16="http://schemas.microsoft.com/office/drawing/2014/main" id="{04CB4510-A288-58E6-B63F-232B746838BE}"/>
                  </a:ext>
                </a:extLst>
              </p:cNvPr>
              <p:cNvGrpSpPr/>
              <p:nvPr/>
            </p:nvGrpSpPr>
            <p:grpSpPr>
              <a:xfrm>
                <a:off x="5540755" y="3544829"/>
                <a:ext cx="37783" cy="32357"/>
                <a:chOff x="5540755" y="3544829"/>
                <a:chExt cx="37783" cy="32357"/>
              </a:xfrm>
            </p:grpSpPr>
            <p:sp>
              <p:nvSpPr>
                <p:cNvPr id="2453" name="Google Shape;11470;p65">
                  <a:extLst>
                    <a:ext uri="{FF2B5EF4-FFF2-40B4-BE49-F238E27FC236}">
                      <a16:creationId xmlns:a16="http://schemas.microsoft.com/office/drawing/2014/main" id="{65B96E6B-0E1B-E075-9145-8D7D8067E966}"/>
                    </a:ext>
                  </a:extLst>
                </p:cNvPr>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4" name="Google Shape;11471;p65">
                  <a:extLst>
                    <a:ext uri="{FF2B5EF4-FFF2-40B4-BE49-F238E27FC236}">
                      <a16:creationId xmlns:a16="http://schemas.microsoft.com/office/drawing/2014/main" id="{A42C9F3F-63E2-04CE-4C23-D23D526CA1D2}"/>
                    </a:ext>
                  </a:extLst>
                </p:cNvPr>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2" name="Google Shape;11472;p65">
                <a:extLst>
                  <a:ext uri="{FF2B5EF4-FFF2-40B4-BE49-F238E27FC236}">
                    <a16:creationId xmlns:a16="http://schemas.microsoft.com/office/drawing/2014/main" id="{0DD035E3-35A6-2838-9147-C8BE02541D51}"/>
                  </a:ext>
                </a:extLst>
              </p:cNvPr>
              <p:cNvGrpSpPr/>
              <p:nvPr/>
            </p:nvGrpSpPr>
            <p:grpSpPr>
              <a:xfrm>
                <a:off x="5579293" y="3412107"/>
                <a:ext cx="37776" cy="32357"/>
                <a:chOff x="5579293" y="3412107"/>
                <a:chExt cx="37776" cy="32357"/>
              </a:xfrm>
            </p:grpSpPr>
            <p:sp>
              <p:nvSpPr>
                <p:cNvPr id="2451" name="Google Shape;11473;p65">
                  <a:extLst>
                    <a:ext uri="{FF2B5EF4-FFF2-40B4-BE49-F238E27FC236}">
                      <a16:creationId xmlns:a16="http://schemas.microsoft.com/office/drawing/2014/main" id="{7CE8A89D-5926-A676-7C6C-22C36CBFCCD2}"/>
                    </a:ext>
                  </a:extLst>
                </p:cNvPr>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2" name="Google Shape;11474;p65">
                  <a:extLst>
                    <a:ext uri="{FF2B5EF4-FFF2-40B4-BE49-F238E27FC236}">
                      <a16:creationId xmlns:a16="http://schemas.microsoft.com/office/drawing/2014/main" id="{07555207-34FF-7B13-63B6-E376979295F8}"/>
                    </a:ext>
                  </a:extLst>
                </p:cNvPr>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3" name="Google Shape;11475;p65">
                <a:extLst>
                  <a:ext uri="{FF2B5EF4-FFF2-40B4-BE49-F238E27FC236}">
                    <a16:creationId xmlns:a16="http://schemas.microsoft.com/office/drawing/2014/main" id="{4DF60EC9-1775-AB24-CC60-1D0E58536FFA}"/>
                  </a:ext>
                </a:extLst>
              </p:cNvPr>
              <p:cNvGrpSpPr/>
              <p:nvPr/>
            </p:nvGrpSpPr>
            <p:grpSpPr>
              <a:xfrm>
                <a:off x="5801346" y="3284615"/>
                <a:ext cx="37783" cy="32357"/>
                <a:chOff x="5801346" y="3284615"/>
                <a:chExt cx="37783" cy="32357"/>
              </a:xfrm>
            </p:grpSpPr>
            <p:sp>
              <p:nvSpPr>
                <p:cNvPr id="2449" name="Google Shape;11476;p65">
                  <a:extLst>
                    <a:ext uri="{FF2B5EF4-FFF2-40B4-BE49-F238E27FC236}">
                      <a16:creationId xmlns:a16="http://schemas.microsoft.com/office/drawing/2014/main" id="{A1340F79-A874-C88F-E1B6-AF99285F7548}"/>
                    </a:ext>
                  </a:extLst>
                </p:cNvPr>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0" name="Google Shape;11477;p65">
                  <a:extLst>
                    <a:ext uri="{FF2B5EF4-FFF2-40B4-BE49-F238E27FC236}">
                      <a16:creationId xmlns:a16="http://schemas.microsoft.com/office/drawing/2014/main" id="{89C1521E-83D5-B18E-FA04-61C1F2C72C45}"/>
                    </a:ext>
                  </a:extLst>
                </p:cNvPr>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4" name="Google Shape;11478;p65">
                <a:extLst>
                  <a:ext uri="{FF2B5EF4-FFF2-40B4-BE49-F238E27FC236}">
                    <a16:creationId xmlns:a16="http://schemas.microsoft.com/office/drawing/2014/main" id="{2EAAB7DB-58B4-86C3-DC7F-3D389837B488}"/>
                  </a:ext>
                </a:extLst>
              </p:cNvPr>
              <p:cNvGrpSpPr/>
              <p:nvPr/>
            </p:nvGrpSpPr>
            <p:grpSpPr>
              <a:xfrm>
                <a:off x="5763578" y="3399067"/>
                <a:ext cx="37776" cy="32364"/>
                <a:chOff x="5763578" y="3399067"/>
                <a:chExt cx="37776" cy="32364"/>
              </a:xfrm>
            </p:grpSpPr>
            <p:sp>
              <p:nvSpPr>
                <p:cNvPr id="2447" name="Google Shape;11479;p65">
                  <a:extLst>
                    <a:ext uri="{FF2B5EF4-FFF2-40B4-BE49-F238E27FC236}">
                      <a16:creationId xmlns:a16="http://schemas.microsoft.com/office/drawing/2014/main" id="{6A17B792-DB3C-1592-2F9B-03815394C1BC}"/>
                    </a:ext>
                  </a:extLst>
                </p:cNvPr>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8" name="Google Shape;11480;p65">
                  <a:extLst>
                    <a:ext uri="{FF2B5EF4-FFF2-40B4-BE49-F238E27FC236}">
                      <a16:creationId xmlns:a16="http://schemas.microsoft.com/office/drawing/2014/main" id="{2A1B458F-F4E5-3BFE-F36D-7CC53A735820}"/>
                    </a:ext>
                  </a:extLst>
                </p:cNvPr>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5" name="Google Shape;11481;p65">
                <a:extLst>
                  <a:ext uri="{FF2B5EF4-FFF2-40B4-BE49-F238E27FC236}">
                    <a16:creationId xmlns:a16="http://schemas.microsoft.com/office/drawing/2014/main" id="{B1CEC8EA-E245-7D1E-23AD-CA1EC9D8CC6E}"/>
                  </a:ext>
                </a:extLst>
              </p:cNvPr>
              <p:cNvGrpSpPr/>
              <p:nvPr/>
            </p:nvGrpSpPr>
            <p:grpSpPr>
              <a:xfrm>
                <a:off x="5395858" y="3230952"/>
                <a:ext cx="37776" cy="32364"/>
                <a:chOff x="5395858" y="3230952"/>
                <a:chExt cx="37776" cy="32364"/>
              </a:xfrm>
            </p:grpSpPr>
            <p:sp>
              <p:nvSpPr>
                <p:cNvPr id="2445" name="Google Shape;11482;p65">
                  <a:extLst>
                    <a:ext uri="{FF2B5EF4-FFF2-40B4-BE49-F238E27FC236}">
                      <a16:creationId xmlns:a16="http://schemas.microsoft.com/office/drawing/2014/main" id="{D33CF81F-A7E2-6DAE-66F9-721EB68BCAD1}"/>
                    </a:ext>
                  </a:extLst>
                </p:cNvPr>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6" name="Google Shape;11483;p65">
                  <a:extLst>
                    <a:ext uri="{FF2B5EF4-FFF2-40B4-BE49-F238E27FC236}">
                      <a16:creationId xmlns:a16="http://schemas.microsoft.com/office/drawing/2014/main" id="{6D285188-4EC7-6F60-8F37-944AD02BF360}"/>
                    </a:ext>
                  </a:extLst>
                </p:cNvPr>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6" name="Google Shape;11484;p65">
                <a:extLst>
                  <a:ext uri="{FF2B5EF4-FFF2-40B4-BE49-F238E27FC236}">
                    <a16:creationId xmlns:a16="http://schemas.microsoft.com/office/drawing/2014/main" id="{C2EAF2CF-5313-9C58-DFAA-770A2B6925A0}"/>
                  </a:ext>
                </a:extLst>
              </p:cNvPr>
              <p:cNvGrpSpPr/>
              <p:nvPr/>
            </p:nvGrpSpPr>
            <p:grpSpPr>
              <a:xfrm>
                <a:off x="5264088" y="3188237"/>
                <a:ext cx="37776" cy="32357"/>
                <a:chOff x="5264088" y="3188237"/>
                <a:chExt cx="37776" cy="32357"/>
              </a:xfrm>
            </p:grpSpPr>
            <p:sp>
              <p:nvSpPr>
                <p:cNvPr id="2443" name="Google Shape;11485;p65">
                  <a:extLst>
                    <a:ext uri="{FF2B5EF4-FFF2-40B4-BE49-F238E27FC236}">
                      <a16:creationId xmlns:a16="http://schemas.microsoft.com/office/drawing/2014/main" id="{22BAD2FB-8D2B-28C3-FA12-587A93F11921}"/>
                    </a:ext>
                  </a:extLst>
                </p:cNvPr>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4" name="Google Shape;11486;p65">
                  <a:extLst>
                    <a:ext uri="{FF2B5EF4-FFF2-40B4-BE49-F238E27FC236}">
                      <a16:creationId xmlns:a16="http://schemas.microsoft.com/office/drawing/2014/main" id="{D449A01E-94F2-7311-31BB-FF2DB506E7F4}"/>
                    </a:ext>
                  </a:extLst>
                </p:cNvPr>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7" name="Google Shape;11487;p65">
                <a:extLst>
                  <a:ext uri="{FF2B5EF4-FFF2-40B4-BE49-F238E27FC236}">
                    <a16:creationId xmlns:a16="http://schemas.microsoft.com/office/drawing/2014/main" id="{1D6452B8-2BDF-3158-55DA-3B7FEBF36513}"/>
                  </a:ext>
                </a:extLst>
              </p:cNvPr>
              <p:cNvGrpSpPr/>
              <p:nvPr/>
            </p:nvGrpSpPr>
            <p:grpSpPr>
              <a:xfrm>
                <a:off x="5585758" y="3237425"/>
                <a:ext cx="37878" cy="32357"/>
                <a:chOff x="5585758" y="3237425"/>
                <a:chExt cx="37878" cy="32357"/>
              </a:xfrm>
            </p:grpSpPr>
            <p:sp>
              <p:nvSpPr>
                <p:cNvPr id="2441" name="Google Shape;11488;p65">
                  <a:extLst>
                    <a:ext uri="{FF2B5EF4-FFF2-40B4-BE49-F238E27FC236}">
                      <a16:creationId xmlns:a16="http://schemas.microsoft.com/office/drawing/2014/main" id="{696A3751-1547-58EB-032F-7B441B4BE0DD}"/>
                    </a:ext>
                  </a:extLst>
                </p:cNvPr>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2" name="Google Shape;11489;p65">
                  <a:extLst>
                    <a:ext uri="{FF2B5EF4-FFF2-40B4-BE49-F238E27FC236}">
                      <a16:creationId xmlns:a16="http://schemas.microsoft.com/office/drawing/2014/main" id="{856F868B-C573-610A-C254-E8946458BA10}"/>
                    </a:ext>
                  </a:extLst>
                </p:cNvPr>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8" name="Google Shape;11490;p65">
                <a:extLst>
                  <a:ext uri="{FF2B5EF4-FFF2-40B4-BE49-F238E27FC236}">
                    <a16:creationId xmlns:a16="http://schemas.microsoft.com/office/drawing/2014/main" id="{E681F7A5-2107-2177-0D4D-0126CD732527}"/>
                  </a:ext>
                </a:extLst>
              </p:cNvPr>
              <p:cNvGrpSpPr/>
              <p:nvPr/>
            </p:nvGrpSpPr>
            <p:grpSpPr>
              <a:xfrm>
                <a:off x="4874196" y="3291088"/>
                <a:ext cx="37878" cy="32451"/>
                <a:chOff x="4874196" y="3291088"/>
                <a:chExt cx="37878" cy="32451"/>
              </a:xfrm>
            </p:grpSpPr>
            <p:sp>
              <p:nvSpPr>
                <p:cNvPr id="2439" name="Google Shape;11491;p65">
                  <a:extLst>
                    <a:ext uri="{FF2B5EF4-FFF2-40B4-BE49-F238E27FC236}">
                      <a16:creationId xmlns:a16="http://schemas.microsoft.com/office/drawing/2014/main" id="{C7CFE770-D04F-D0A1-4C09-B4C16E0B66BA}"/>
                    </a:ext>
                  </a:extLst>
                </p:cNvPr>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0" name="Google Shape;11492;p65">
                  <a:extLst>
                    <a:ext uri="{FF2B5EF4-FFF2-40B4-BE49-F238E27FC236}">
                      <a16:creationId xmlns:a16="http://schemas.microsoft.com/office/drawing/2014/main" id="{09937381-26AC-FC6B-AFC7-095E7FAB899E}"/>
                    </a:ext>
                  </a:extLst>
                </p:cNvPr>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09" name="Google Shape;11493;p65">
                <a:extLst>
                  <a:ext uri="{FF2B5EF4-FFF2-40B4-BE49-F238E27FC236}">
                    <a16:creationId xmlns:a16="http://schemas.microsoft.com/office/drawing/2014/main" id="{6B16BA92-EEF3-75DC-7A28-CFE150F1D3C7}"/>
                  </a:ext>
                </a:extLst>
              </p:cNvPr>
              <p:cNvGrpSpPr/>
              <p:nvPr/>
            </p:nvGrpSpPr>
            <p:grpSpPr>
              <a:xfrm>
                <a:off x="5197770" y="3785466"/>
                <a:ext cx="37783" cy="32427"/>
                <a:chOff x="5197770" y="3785466"/>
                <a:chExt cx="37783" cy="32427"/>
              </a:xfrm>
            </p:grpSpPr>
            <p:sp>
              <p:nvSpPr>
                <p:cNvPr id="2437" name="Google Shape;11494;p65">
                  <a:extLst>
                    <a:ext uri="{FF2B5EF4-FFF2-40B4-BE49-F238E27FC236}">
                      <a16:creationId xmlns:a16="http://schemas.microsoft.com/office/drawing/2014/main" id="{E032A652-690E-8C06-1DFD-71DB47DE5847}"/>
                    </a:ext>
                  </a:extLst>
                </p:cNvPr>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8" name="Google Shape;11495;p65">
                  <a:extLst>
                    <a:ext uri="{FF2B5EF4-FFF2-40B4-BE49-F238E27FC236}">
                      <a16:creationId xmlns:a16="http://schemas.microsoft.com/office/drawing/2014/main" id="{B0C28D29-57F0-3846-C996-B93563895090}"/>
                    </a:ext>
                  </a:extLst>
                </p:cNvPr>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0" name="Google Shape;11496;p65">
                <a:extLst>
                  <a:ext uri="{FF2B5EF4-FFF2-40B4-BE49-F238E27FC236}">
                    <a16:creationId xmlns:a16="http://schemas.microsoft.com/office/drawing/2014/main" id="{60379D9D-3CBE-237A-D818-3442AE6846EC}"/>
                  </a:ext>
                </a:extLst>
              </p:cNvPr>
              <p:cNvGrpSpPr/>
              <p:nvPr/>
            </p:nvGrpSpPr>
            <p:grpSpPr>
              <a:xfrm>
                <a:off x="5177699" y="3492117"/>
                <a:ext cx="37776" cy="32357"/>
                <a:chOff x="5177699" y="3492117"/>
                <a:chExt cx="37776" cy="32357"/>
              </a:xfrm>
            </p:grpSpPr>
            <p:sp>
              <p:nvSpPr>
                <p:cNvPr id="2435" name="Google Shape;11497;p65">
                  <a:extLst>
                    <a:ext uri="{FF2B5EF4-FFF2-40B4-BE49-F238E27FC236}">
                      <a16:creationId xmlns:a16="http://schemas.microsoft.com/office/drawing/2014/main" id="{4D841818-8BD7-4BEE-2327-971081AF98D1}"/>
                    </a:ext>
                  </a:extLst>
                </p:cNvPr>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6" name="Google Shape;11498;p65">
                  <a:extLst>
                    <a:ext uri="{FF2B5EF4-FFF2-40B4-BE49-F238E27FC236}">
                      <a16:creationId xmlns:a16="http://schemas.microsoft.com/office/drawing/2014/main" id="{330B2DBF-2900-1E9C-29B6-A7AAE2D03B40}"/>
                    </a:ext>
                  </a:extLst>
                </p:cNvPr>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1" name="Google Shape;11499;p65">
                <a:extLst>
                  <a:ext uri="{FF2B5EF4-FFF2-40B4-BE49-F238E27FC236}">
                    <a16:creationId xmlns:a16="http://schemas.microsoft.com/office/drawing/2014/main" id="{31AB5675-7EE4-A8FA-9BFC-13D68ADCD71E}"/>
                  </a:ext>
                </a:extLst>
              </p:cNvPr>
              <p:cNvGrpSpPr/>
              <p:nvPr/>
            </p:nvGrpSpPr>
            <p:grpSpPr>
              <a:xfrm>
                <a:off x="5349431" y="3622346"/>
                <a:ext cx="37870" cy="32380"/>
                <a:chOff x="5349431" y="3622346"/>
                <a:chExt cx="37870" cy="32380"/>
              </a:xfrm>
            </p:grpSpPr>
            <p:sp>
              <p:nvSpPr>
                <p:cNvPr id="2433" name="Google Shape;11500;p65">
                  <a:extLst>
                    <a:ext uri="{FF2B5EF4-FFF2-40B4-BE49-F238E27FC236}">
                      <a16:creationId xmlns:a16="http://schemas.microsoft.com/office/drawing/2014/main" id="{3AB25373-C9FE-029D-E4FE-1865F43973BD}"/>
                    </a:ext>
                  </a:extLst>
                </p:cNvPr>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4" name="Google Shape;11501;p65">
                  <a:extLst>
                    <a:ext uri="{FF2B5EF4-FFF2-40B4-BE49-F238E27FC236}">
                      <a16:creationId xmlns:a16="http://schemas.microsoft.com/office/drawing/2014/main" id="{6CF6045F-5507-85DB-62D9-2C7535143497}"/>
                    </a:ext>
                  </a:extLst>
                </p:cNvPr>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2" name="Google Shape;11502;p65">
                <a:extLst>
                  <a:ext uri="{FF2B5EF4-FFF2-40B4-BE49-F238E27FC236}">
                    <a16:creationId xmlns:a16="http://schemas.microsoft.com/office/drawing/2014/main" id="{52ECD69C-DEFD-AB63-341E-43D4929F6996}"/>
                  </a:ext>
                </a:extLst>
              </p:cNvPr>
              <p:cNvGrpSpPr/>
              <p:nvPr/>
            </p:nvGrpSpPr>
            <p:grpSpPr>
              <a:xfrm>
                <a:off x="5068855" y="3563980"/>
                <a:ext cx="53954" cy="46223"/>
                <a:chOff x="5068855" y="3563980"/>
                <a:chExt cx="53954" cy="46223"/>
              </a:xfrm>
            </p:grpSpPr>
            <p:sp>
              <p:nvSpPr>
                <p:cNvPr id="2431" name="Google Shape;11503;p65">
                  <a:extLst>
                    <a:ext uri="{FF2B5EF4-FFF2-40B4-BE49-F238E27FC236}">
                      <a16:creationId xmlns:a16="http://schemas.microsoft.com/office/drawing/2014/main" id="{40B35E60-728C-D01E-890D-4E1F85DF63FF}"/>
                    </a:ext>
                  </a:extLst>
                </p:cNvPr>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2" name="Google Shape;11504;p65">
                  <a:extLst>
                    <a:ext uri="{FF2B5EF4-FFF2-40B4-BE49-F238E27FC236}">
                      <a16:creationId xmlns:a16="http://schemas.microsoft.com/office/drawing/2014/main" id="{8261064C-A271-F1D4-C521-19E2C1AE6250}"/>
                    </a:ext>
                  </a:extLst>
                </p:cNvPr>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3" name="Google Shape;11505;p65">
                <a:extLst>
                  <a:ext uri="{FF2B5EF4-FFF2-40B4-BE49-F238E27FC236}">
                    <a16:creationId xmlns:a16="http://schemas.microsoft.com/office/drawing/2014/main" id="{F526C729-1E35-E9A4-11A3-8F538CEC8B1B}"/>
                  </a:ext>
                </a:extLst>
              </p:cNvPr>
              <p:cNvGrpSpPr/>
              <p:nvPr/>
            </p:nvGrpSpPr>
            <p:grpSpPr>
              <a:xfrm>
                <a:off x="5037654" y="3392507"/>
                <a:ext cx="37870" cy="32451"/>
                <a:chOff x="5037654" y="3392507"/>
                <a:chExt cx="37870" cy="32451"/>
              </a:xfrm>
            </p:grpSpPr>
            <p:sp>
              <p:nvSpPr>
                <p:cNvPr id="2429" name="Google Shape;11506;p65">
                  <a:extLst>
                    <a:ext uri="{FF2B5EF4-FFF2-40B4-BE49-F238E27FC236}">
                      <a16:creationId xmlns:a16="http://schemas.microsoft.com/office/drawing/2014/main" id="{76517F58-C435-5ED1-0A21-0B801F06AA9C}"/>
                    </a:ext>
                  </a:extLst>
                </p:cNvPr>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0" name="Google Shape;11507;p65">
                  <a:extLst>
                    <a:ext uri="{FF2B5EF4-FFF2-40B4-BE49-F238E27FC236}">
                      <a16:creationId xmlns:a16="http://schemas.microsoft.com/office/drawing/2014/main" id="{D67DF4EC-6DDC-85F9-3E20-29D3DDE477CB}"/>
                    </a:ext>
                  </a:extLst>
                </p:cNvPr>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4" name="Google Shape;11508;p65">
                <a:extLst>
                  <a:ext uri="{FF2B5EF4-FFF2-40B4-BE49-F238E27FC236}">
                    <a16:creationId xmlns:a16="http://schemas.microsoft.com/office/drawing/2014/main" id="{D26A862E-5950-2CE8-93E8-5C0C2DC5D439}"/>
                  </a:ext>
                </a:extLst>
              </p:cNvPr>
              <p:cNvGrpSpPr/>
              <p:nvPr/>
            </p:nvGrpSpPr>
            <p:grpSpPr>
              <a:xfrm>
                <a:off x="5456560" y="3368629"/>
                <a:ext cx="37870" cy="32451"/>
                <a:chOff x="5456560" y="3368629"/>
                <a:chExt cx="37870" cy="32451"/>
              </a:xfrm>
            </p:grpSpPr>
            <p:sp>
              <p:nvSpPr>
                <p:cNvPr id="2427" name="Google Shape;11509;p65">
                  <a:extLst>
                    <a:ext uri="{FF2B5EF4-FFF2-40B4-BE49-F238E27FC236}">
                      <a16:creationId xmlns:a16="http://schemas.microsoft.com/office/drawing/2014/main" id="{0B12D806-ADBA-4976-8900-ED9F3E36F7E8}"/>
                    </a:ext>
                  </a:extLst>
                </p:cNvPr>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8" name="Google Shape;11510;p65">
                  <a:extLst>
                    <a:ext uri="{FF2B5EF4-FFF2-40B4-BE49-F238E27FC236}">
                      <a16:creationId xmlns:a16="http://schemas.microsoft.com/office/drawing/2014/main" id="{05D2F1D8-0620-710F-FDDA-5E777D845715}"/>
                    </a:ext>
                  </a:extLst>
                </p:cNvPr>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5" name="Google Shape;11511;p65">
                <a:extLst>
                  <a:ext uri="{FF2B5EF4-FFF2-40B4-BE49-F238E27FC236}">
                    <a16:creationId xmlns:a16="http://schemas.microsoft.com/office/drawing/2014/main" id="{6FC6346F-532B-9DD7-77BA-6AEB68DE49ED}"/>
                  </a:ext>
                </a:extLst>
              </p:cNvPr>
              <p:cNvGrpSpPr/>
              <p:nvPr/>
            </p:nvGrpSpPr>
            <p:grpSpPr>
              <a:xfrm>
                <a:off x="4755749" y="3501516"/>
                <a:ext cx="46246" cy="39608"/>
                <a:chOff x="4755749" y="3501516"/>
                <a:chExt cx="46246" cy="39608"/>
              </a:xfrm>
            </p:grpSpPr>
            <p:sp>
              <p:nvSpPr>
                <p:cNvPr id="2425" name="Google Shape;11512;p65">
                  <a:extLst>
                    <a:ext uri="{FF2B5EF4-FFF2-40B4-BE49-F238E27FC236}">
                      <a16:creationId xmlns:a16="http://schemas.microsoft.com/office/drawing/2014/main" id="{0F76F547-EC86-33EB-7E11-C91757212122}"/>
                    </a:ext>
                  </a:extLst>
                </p:cNvPr>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6" name="Google Shape;11513;p65">
                  <a:extLst>
                    <a:ext uri="{FF2B5EF4-FFF2-40B4-BE49-F238E27FC236}">
                      <a16:creationId xmlns:a16="http://schemas.microsoft.com/office/drawing/2014/main" id="{5E0BE2E4-0A9D-D5E1-0F2A-82FABAE82DDE}"/>
                    </a:ext>
                  </a:extLst>
                </p:cNvPr>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6" name="Google Shape;11514;p65">
                <a:extLst>
                  <a:ext uri="{FF2B5EF4-FFF2-40B4-BE49-F238E27FC236}">
                    <a16:creationId xmlns:a16="http://schemas.microsoft.com/office/drawing/2014/main" id="{0EB561E1-B160-1FAF-B597-B9D5D02EC7FF}"/>
                  </a:ext>
                </a:extLst>
              </p:cNvPr>
              <p:cNvGrpSpPr/>
              <p:nvPr/>
            </p:nvGrpSpPr>
            <p:grpSpPr>
              <a:xfrm>
                <a:off x="4681346" y="3485582"/>
                <a:ext cx="37783" cy="32427"/>
                <a:chOff x="4681346" y="3485582"/>
                <a:chExt cx="37783" cy="32427"/>
              </a:xfrm>
            </p:grpSpPr>
            <p:sp>
              <p:nvSpPr>
                <p:cNvPr id="2423" name="Google Shape;11515;p65">
                  <a:extLst>
                    <a:ext uri="{FF2B5EF4-FFF2-40B4-BE49-F238E27FC236}">
                      <a16:creationId xmlns:a16="http://schemas.microsoft.com/office/drawing/2014/main" id="{6C55F023-C18D-EF98-B25F-4896DE2AC19C}"/>
                    </a:ext>
                  </a:extLst>
                </p:cNvPr>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4" name="Google Shape;11516;p65">
                  <a:extLst>
                    <a:ext uri="{FF2B5EF4-FFF2-40B4-BE49-F238E27FC236}">
                      <a16:creationId xmlns:a16="http://schemas.microsoft.com/office/drawing/2014/main" id="{1089CE5D-02D5-B67C-73CD-AFC06FC35B27}"/>
                    </a:ext>
                  </a:extLst>
                </p:cNvPr>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7" name="Google Shape;11517;p65">
                <a:extLst>
                  <a:ext uri="{FF2B5EF4-FFF2-40B4-BE49-F238E27FC236}">
                    <a16:creationId xmlns:a16="http://schemas.microsoft.com/office/drawing/2014/main" id="{6170095B-424F-E2BB-7814-5E67FF658B0D}"/>
                  </a:ext>
                </a:extLst>
              </p:cNvPr>
              <p:cNvGrpSpPr/>
              <p:nvPr/>
            </p:nvGrpSpPr>
            <p:grpSpPr>
              <a:xfrm>
                <a:off x="4767067" y="3291088"/>
                <a:ext cx="37878" cy="32451"/>
                <a:chOff x="4767067" y="3291088"/>
                <a:chExt cx="37878" cy="32451"/>
              </a:xfrm>
            </p:grpSpPr>
            <p:sp>
              <p:nvSpPr>
                <p:cNvPr id="2421" name="Google Shape;11518;p65">
                  <a:extLst>
                    <a:ext uri="{FF2B5EF4-FFF2-40B4-BE49-F238E27FC236}">
                      <a16:creationId xmlns:a16="http://schemas.microsoft.com/office/drawing/2014/main" id="{265BA178-3178-FFC5-8FED-291F71D486DD}"/>
                    </a:ext>
                  </a:extLst>
                </p:cNvPr>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2" name="Google Shape;11519;p65">
                  <a:extLst>
                    <a:ext uri="{FF2B5EF4-FFF2-40B4-BE49-F238E27FC236}">
                      <a16:creationId xmlns:a16="http://schemas.microsoft.com/office/drawing/2014/main" id="{B5D4E0DF-B243-7E90-2B4C-F05B9996D825}"/>
                    </a:ext>
                  </a:extLst>
                </p:cNvPr>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8" name="Google Shape;11520;p65">
                <a:extLst>
                  <a:ext uri="{FF2B5EF4-FFF2-40B4-BE49-F238E27FC236}">
                    <a16:creationId xmlns:a16="http://schemas.microsoft.com/office/drawing/2014/main" id="{2C082A6C-07D8-6F81-E2B9-4E39952E85D8}"/>
                  </a:ext>
                </a:extLst>
              </p:cNvPr>
              <p:cNvGrpSpPr/>
              <p:nvPr/>
            </p:nvGrpSpPr>
            <p:grpSpPr>
              <a:xfrm>
                <a:off x="4687819" y="3405539"/>
                <a:ext cx="37776" cy="32451"/>
                <a:chOff x="4687819" y="3405539"/>
                <a:chExt cx="37776" cy="32451"/>
              </a:xfrm>
            </p:grpSpPr>
            <p:sp>
              <p:nvSpPr>
                <p:cNvPr id="2419" name="Google Shape;11521;p65">
                  <a:extLst>
                    <a:ext uri="{FF2B5EF4-FFF2-40B4-BE49-F238E27FC236}">
                      <a16:creationId xmlns:a16="http://schemas.microsoft.com/office/drawing/2014/main" id="{675F995E-7D29-DEB6-D274-7069CAFC9028}"/>
                    </a:ext>
                  </a:extLst>
                </p:cNvPr>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0" name="Google Shape;11522;p65">
                  <a:extLst>
                    <a:ext uri="{FF2B5EF4-FFF2-40B4-BE49-F238E27FC236}">
                      <a16:creationId xmlns:a16="http://schemas.microsoft.com/office/drawing/2014/main" id="{32169388-93FC-FCB2-D48B-A5474B15519C}"/>
                    </a:ext>
                  </a:extLst>
                </p:cNvPr>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19" name="Google Shape;11523;p65">
                <a:extLst>
                  <a:ext uri="{FF2B5EF4-FFF2-40B4-BE49-F238E27FC236}">
                    <a16:creationId xmlns:a16="http://schemas.microsoft.com/office/drawing/2014/main" id="{DD932ED6-160C-C366-9DE2-2FD002E88DB2}"/>
                  </a:ext>
                </a:extLst>
              </p:cNvPr>
              <p:cNvGrpSpPr/>
              <p:nvPr/>
            </p:nvGrpSpPr>
            <p:grpSpPr>
              <a:xfrm>
                <a:off x="4923101" y="3444809"/>
                <a:ext cx="52813" cy="45318"/>
                <a:chOff x="4923101" y="3444809"/>
                <a:chExt cx="52813" cy="45318"/>
              </a:xfrm>
            </p:grpSpPr>
            <p:sp>
              <p:nvSpPr>
                <p:cNvPr id="2417" name="Google Shape;11524;p65">
                  <a:extLst>
                    <a:ext uri="{FF2B5EF4-FFF2-40B4-BE49-F238E27FC236}">
                      <a16:creationId xmlns:a16="http://schemas.microsoft.com/office/drawing/2014/main" id="{81019A6F-B185-82BD-EB21-E6B65A81DB23}"/>
                    </a:ext>
                  </a:extLst>
                </p:cNvPr>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8" name="Google Shape;11525;p65">
                  <a:extLst>
                    <a:ext uri="{FF2B5EF4-FFF2-40B4-BE49-F238E27FC236}">
                      <a16:creationId xmlns:a16="http://schemas.microsoft.com/office/drawing/2014/main" id="{DDBD8C0B-EF76-E168-836B-9DC940CE1E83}"/>
                    </a:ext>
                  </a:extLst>
                </p:cNvPr>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0" name="Google Shape;11526;p65">
                <a:extLst>
                  <a:ext uri="{FF2B5EF4-FFF2-40B4-BE49-F238E27FC236}">
                    <a16:creationId xmlns:a16="http://schemas.microsoft.com/office/drawing/2014/main" id="{31DA2512-E131-427C-07B4-ECA1033B3F86}"/>
                  </a:ext>
                </a:extLst>
              </p:cNvPr>
              <p:cNvGrpSpPr/>
              <p:nvPr/>
            </p:nvGrpSpPr>
            <p:grpSpPr>
              <a:xfrm>
                <a:off x="4846040" y="3654750"/>
                <a:ext cx="31405" cy="26993"/>
                <a:chOff x="4846040" y="3654750"/>
                <a:chExt cx="31405" cy="26993"/>
              </a:xfrm>
            </p:grpSpPr>
            <p:sp>
              <p:nvSpPr>
                <p:cNvPr id="2415" name="Google Shape;11527;p65">
                  <a:extLst>
                    <a:ext uri="{FF2B5EF4-FFF2-40B4-BE49-F238E27FC236}">
                      <a16:creationId xmlns:a16="http://schemas.microsoft.com/office/drawing/2014/main" id="{86C028A8-8DB4-A928-B16B-BFDC82D3CBC2}"/>
                    </a:ext>
                  </a:extLst>
                </p:cNvPr>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6" name="Google Shape;11528;p65">
                  <a:extLst>
                    <a:ext uri="{FF2B5EF4-FFF2-40B4-BE49-F238E27FC236}">
                      <a16:creationId xmlns:a16="http://schemas.microsoft.com/office/drawing/2014/main" id="{140742E4-37E6-E552-AFE6-05E05A11C47C}"/>
                    </a:ext>
                  </a:extLst>
                </p:cNvPr>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1" name="Google Shape;11529;p65">
                <a:extLst>
                  <a:ext uri="{FF2B5EF4-FFF2-40B4-BE49-F238E27FC236}">
                    <a16:creationId xmlns:a16="http://schemas.microsoft.com/office/drawing/2014/main" id="{E3036B98-CA06-7BE3-8225-31D9E41EB985}"/>
                  </a:ext>
                </a:extLst>
              </p:cNvPr>
              <p:cNvGrpSpPr/>
              <p:nvPr/>
            </p:nvGrpSpPr>
            <p:grpSpPr>
              <a:xfrm>
                <a:off x="4925673" y="3691700"/>
                <a:ext cx="40253" cy="34472"/>
                <a:chOff x="4925673" y="3691700"/>
                <a:chExt cx="40253" cy="34472"/>
              </a:xfrm>
            </p:grpSpPr>
            <p:sp>
              <p:nvSpPr>
                <p:cNvPr id="2413" name="Google Shape;11530;p65">
                  <a:extLst>
                    <a:ext uri="{FF2B5EF4-FFF2-40B4-BE49-F238E27FC236}">
                      <a16:creationId xmlns:a16="http://schemas.microsoft.com/office/drawing/2014/main" id="{E14A7E1A-0A53-FC12-000B-DCA6F7571B82}"/>
                    </a:ext>
                  </a:extLst>
                </p:cNvPr>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4" name="Google Shape;11531;p65">
                  <a:extLst>
                    <a:ext uri="{FF2B5EF4-FFF2-40B4-BE49-F238E27FC236}">
                      <a16:creationId xmlns:a16="http://schemas.microsoft.com/office/drawing/2014/main" id="{CF48EC91-2A56-0340-1E4C-452640257A25}"/>
                    </a:ext>
                  </a:extLst>
                </p:cNvPr>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2" name="Google Shape;11532;p65">
                <a:extLst>
                  <a:ext uri="{FF2B5EF4-FFF2-40B4-BE49-F238E27FC236}">
                    <a16:creationId xmlns:a16="http://schemas.microsoft.com/office/drawing/2014/main" id="{D6B2A1AC-9906-6CD0-9ED9-427D0F0580F0}"/>
                  </a:ext>
                </a:extLst>
              </p:cNvPr>
              <p:cNvGrpSpPr/>
              <p:nvPr/>
            </p:nvGrpSpPr>
            <p:grpSpPr>
              <a:xfrm>
                <a:off x="4894653" y="3740848"/>
                <a:ext cx="31405" cy="26906"/>
                <a:chOff x="4894653" y="3740848"/>
                <a:chExt cx="31405" cy="26906"/>
              </a:xfrm>
            </p:grpSpPr>
            <p:sp>
              <p:nvSpPr>
                <p:cNvPr id="2411" name="Google Shape;11533;p65">
                  <a:extLst>
                    <a:ext uri="{FF2B5EF4-FFF2-40B4-BE49-F238E27FC236}">
                      <a16:creationId xmlns:a16="http://schemas.microsoft.com/office/drawing/2014/main" id="{059F5B69-E0B7-02A3-CFFF-1384168BCC7E}"/>
                    </a:ext>
                  </a:extLst>
                </p:cNvPr>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2" name="Google Shape;11534;p65">
                  <a:extLst>
                    <a:ext uri="{FF2B5EF4-FFF2-40B4-BE49-F238E27FC236}">
                      <a16:creationId xmlns:a16="http://schemas.microsoft.com/office/drawing/2014/main" id="{F8579FBF-86F1-9F23-144A-877D5699273A}"/>
                    </a:ext>
                  </a:extLst>
                </p:cNvPr>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3" name="Google Shape;11535;p65">
                <a:extLst>
                  <a:ext uri="{FF2B5EF4-FFF2-40B4-BE49-F238E27FC236}">
                    <a16:creationId xmlns:a16="http://schemas.microsoft.com/office/drawing/2014/main" id="{5F10DC7F-911D-749F-0DB1-2CE1C8219FE9}"/>
                  </a:ext>
                </a:extLst>
              </p:cNvPr>
              <p:cNvGrpSpPr/>
              <p:nvPr/>
            </p:nvGrpSpPr>
            <p:grpSpPr>
              <a:xfrm>
                <a:off x="4962300" y="3696348"/>
                <a:ext cx="38255" cy="32773"/>
                <a:chOff x="4962300" y="3696348"/>
                <a:chExt cx="38255" cy="32773"/>
              </a:xfrm>
            </p:grpSpPr>
            <p:sp>
              <p:nvSpPr>
                <p:cNvPr id="2409" name="Google Shape;11536;p65">
                  <a:extLst>
                    <a:ext uri="{FF2B5EF4-FFF2-40B4-BE49-F238E27FC236}">
                      <a16:creationId xmlns:a16="http://schemas.microsoft.com/office/drawing/2014/main" id="{1AA5E8CE-998C-9105-E27F-D121B2B62EEA}"/>
                    </a:ext>
                  </a:extLst>
                </p:cNvPr>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0" name="Google Shape;11537;p65">
                  <a:extLst>
                    <a:ext uri="{FF2B5EF4-FFF2-40B4-BE49-F238E27FC236}">
                      <a16:creationId xmlns:a16="http://schemas.microsoft.com/office/drawing/2014/main" id="{CA2D7968-1C7F-7A45-068A-12A1664A96CA}"/>
                    </a:ext>
                  </a:extLst>
                </p:cNvPr>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4" name="Google Shape;11538;p65">
                <a:extLst>
                  <a:ext uri="{FF2B5EF4-FFF2-40B4-BE49-F238E27FC236}">
                    <a16:creationId xmlns:a16="http://schemas.microsoft.com/office/drawing/2014/main" id="{D3160720-1963-6F0F-B58E-54086233AB98}"/>
                  </a:ext>
                </a:extLst>
              </p:cNvPr>
              <p:cNvGrpSpPr/>
              <p:nvPr/>
            </p:nvGrpSpPr>
            <p:grpSpPr>
              <a:xfrm>
                <a:off x="4980185" y="3743349"/>
                <a:ext cx="31499" cy="26969"/>
                <a:chOff x="4980185" y="3743349"/>
                <a:chExt cx="31499" cy="26969"/>
              </a:xfrm>
            </p:grpSpPr>
            <p:sp>
              <p:nvSpPr>
                <p:cNvPr id="2407" name="Google Shape;11539;p65">
                  <a:extLst>
                    <a:ext uri="{FF2B5EF4-FFF2-40B4-BE49-F238E27FC236}">
                      <a16:creationId xmlns:a16="http://schemas.microsoft.com/office/drawing/2014/main" id="{DE6E0412-0974-4FC0-7D12-8B2419E5D1A6}"/>
                    </a:ext>
                  </a:extLst>
                </p:cNvPr>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8" name="Google Shape;11540;p65">
                  <a:extLst>
                    <a:ext uri="{FF2B5EF4-FFF2-40B4-BE49-F238E27FC236}">
                      <a16:creationId xmlns:a16="http://schemas.microsoft.com/office/drawing/2014/main" id="{95D47DE7-9DF3-28DC-617E-65DFBF7A4C46}"/>
                    </a:ext>
                  </a:extLst>
                </p:cNvPr>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5" name="Google Shape;11541;p65">
                <a:extLst>
                  <a:ext uri="{FF2B5EF4-FFF2-40B4-BE49-F238E27FC236}">
                    <a16:creationId xmlns:a16="http://schemas.microsoft.com/office/drawing/2014/main" id="{EBF5E105-8EF2-506C-DB84-DA37221C969F}"/>
                  </a:ext>
                </a:extLst>
              </p:cNvPr>
              <p:cNvGrpSpPr/>
              <p:nvPr/>
            </p:nvGrpSpPr>
            <p:grpSpPr>
              <a:xfrm>
                <a:off x="5013768" y="3734312"/>
                <a:ext cx="31499" cy="26969"/>
                <a:chOff x="5013768" y="3734312"/>
                <a:chExt cx="31499" cy="26969"/>
              </a:xfrm>
            </p:grpSpPr>
            <p:sp>
              <p:nvSpPr>
                <p:cNvPr id="2405" name="Google Shape;11542;p65">
                  <a:extLst>
                    <a:ext uri="{FF2B5EF4-FFF2-40B4-BE49-F238E27FC236}">
                      <a16:creationId xmlns:a16="http://schemas.microsoft.com/office/drawing/2014/main" id="{D427378B-A5A0-2B86-377E-999FC29543F8}"/>
                    </a:ext>
                  </a:extLst>
                </p:cNvPr>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6" name="Google Shape;11543;p65">
                  <a:extLst>
                    <a:ext uri="{FF2B5EF4-FFF2-40B4-BE49-F238E27FC236}">
                      <a16:creationId xmlns:a16="http://schemas.microsoft.com/office/drawing/2014/main" id="{8CD49B8F-B6A5-5636-E7F4-1F4CDFA8E46E}"/>
                    </a:ext>
                  </a:extLst>
                </p:cNvPr>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6" name="Google Shape;11544;p65">
                <a:extLst>
                  <a:ext uri="{FF2B5EF4-FFF2-40B4-BE49-F238E27FC236}">
                    <a16:creationId xmlns:a16="http://schemas.microsoft.com/office/drawing/2014/main" id="{6F0726F6-987D-71D9-92F2-F771960DDA61}"/>
                  </a:ext>
                </a:extLst>
              </p:cNvPr>
              <p:cNvGrpSpPr/>
              <p:nvPr/>
            </p:nvGrpSpPr>
            <p:grpSpPr>
              <a:xfrm>
                <a:off x="5036703" y="3764545"/>
                <a:ext cx="31499" cy="26898"/>
                <a:chOff x="5036703" y="3764545"/>
                <a:chExt cx="31499" cy="26898"/>
              </a:xfrm>
            </p:grpSpPr>
            <p:sp>
              <p:nvSpPr>
                <p:cNvPr id="2403" name="Google Shape;11545;p65">
                  <a:extLst>
                    <a:ext uri="{FF2B5EF4-FFF2-40B4-BE49-F238E27FC236}">
                      <a16:creationId xmlns:a16="http://schemas.microsoft.com/office/drawing/2014/main" id="{E3789DDE-0D75-1540-4A33-0E16371B2307}"/>
                    </a:ext>
                  </a:extLst>
                </p:cNvPr>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4" name="Google Shape;11546;p65">
                  <a:extLst>
                    <a:ext uri="{FF2B5EF4-FFF2-40B4-BE49-F238E27FC236}">
                      <a16:creationId xmlns:a16="http://schemas.microsoft.com/office/drawing/2014/main" id="{32A5227B-8F26-0A68-FB55-5117A5BB38A8}"/>
                    </a:ext>
                  </a:extLst>
                </p:cNvPr>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7" name="Google Shape;11547;p65">
                <a:extLst>
                  <a:ext uri="{FF2B5EF4-FFF2-40B4-BE49-F238E27FC236}">
                    <a16:creationId xmlns:a16="http://schemas.microsoft.com/office/drawing/2014/main" id="{E9932559-A7C5-DAF6-37B8-F0CAEB653197}"/>
                  </a:ext>
                </a:extLst>
              </p:cNvPr>
              <p:cNvGrpSpPr/>
              <p:nvPr/>
            </p:nvGrpSpPr>
            <p:grpSpPr>
              <a:xfrm>
                <a:off x="4953546" y="3768352"/>
                <a:ext cx="31405" cy="26898"/>
                <a:chOff x="4953546" y="3768352"/>
                <a:chExt cx="31405" cy="26898"/>
              </a:xfrm>
            </p:grpSpPr>
            <p:sp>
              <p:nvSpPr>
                <p:cNvPr id="2401" name="Google Shape;11548;p65">
                  <a:extLst>
                    <a:ext uri="{FF2B5EF4-FFF2-40B4-BE49-F238E27FC236}">
                      <a16:creationId xmlns:a16="http://schemas.microsoft.com/office/drawing/2014/main" id="{4B34295D-64B2-C00C-9A0A-B41C78DD51B7}"/>
                    </a:ext>
                  </a:extLst>
                </p:cNvPr>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2" name="Google Shape;11549;p65">
                  <a:extLst>
                    <a:ext uri="{FF2B5EF4-FFF2-40B4-BE49-F238E27FC236}">
                      <a16:creationId xmlns:a16="http://schemas.microsoft.com/office/drawing/2014/main" id="{39C3FC12-96CB-84FB-AFF7-089AB56CB849}"/>
                    </a:ext>
                  </a:extLst>
                </p:cNvPr>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8" name="Google Shape;11550;p65">
                <a:extLst>
                  <a:ext uri="{FF2B5EF4-FFF2-40B4-BE49-F238E27FC236}">
                    <a16:creationId xmlns:a16="http://schemas.microsoft.com/office/drawing/2014/main" id="{767241FD-EF89-FF99-ECFF-86FD2D4CDC06}"/>
                  </a:ext>
                </a:extLst>
              </p:cNvPr>
              <p:cNvGrpSpPr/>
              <p:nvPr/>
            </p:nvGrpSpPr>
            <p:grpSpPr>
              <a:xfrm>
                <a:off x="4964770" y="3814016"/>
                <a:ext cx="31499" cy="26993"/>
                <a:chOff x="4964770" y="3814016"/>
                <a:chExt cx="31499" cy="26993"/>
              </a:xfrm>
            </p:grpSpPr>
            <p:sp>
              <p:nvSpPr>
                <p:cNvPr id="2399" name="Google Shape;11551;p65">
                  <a:extLst>
                    <a:ext uri="{FF2B5EF4-FFF2-40B4-BE49-F238E27FC236}">
                      <a16:creationId xmlns:a16="http://schemas.microsoft.com/office/drawing/2014/main" id="{E93E859B-065A-F18B-49C3-2750496EA4DF}"/>
                    </a:ext>
                  </a:extLst>
                </p:cNvPr>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0" name="Google Shape;11552;p65">
                  <a:extLst>
                    <a:ext uri="{FF2B5EF4-FFF2-40B4-BE49-F238E27FC236}">
                      <a16:creationId xmlns:a16="http://schemas.microsoft.com/office/drawing/2014/main" id="{F13A0782-8E87-B809-B1D2-B3D85DC1A236}"/>
                    </a:ext>
                  </a:extLst>
                </p:cNvPr>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29" name="Google Shape;11553;p65">
                <a:extLst>
                  <a:ext uri="{FF2B5EF4-FFF2-40B4-BE49-F238E27FC236}">
                    <a16:creationId xmlns:a16="http://schemas.microsoft.com/office/drawing/2014/main" id="{8F60FD72-DACF-D8C2-64E3-562E232CAACC}"/>
                  </a:ext>
                </a:extLst>
              </p:cNvPr>
              <p:cNvGrpSpPr/>
              <p:nvPr/>
            </p:nvGrpSpPr>
            <p:grpSpPr>
              <a:xfrm>
                <a:off x="4923290" y="3800504"/>
                <a:ext cx="31468" cy="26898"/>
                <a:chOff x="4923290" y="3800504"/>
                <a:chExt cx="31468" cy="26898"/>
              </a:xfrm>
            </p:grpSpPr>
            <p:sp>
              <p:nvSpPr>
                <p:cNvPr id="2397" name="Google Shape;11554;p65">
                  <a:extLst>
                    <a:ext uri="{FF2B5EF4-FFF2-40B4-BE49-F238E27FC236}">
                      <a16:creationId xmlns:a16="http://schemas.microsoft.com/office/drawing/2014/main" id="{F3500153-6D39-36E8-68EA-0C3DD5D20D2A}"/>
                    </a:ext>
                  </a:extLst>
                </p:cNvPr>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8" name="Google Shape;11555;p65">
                  <a:extLst>
                    <a:ext uri="{FF2B5EF4-FFF2-40B4-BE49-F238E27FC236}">
                      <a16:creationId xmlns:a16="http://schemas.microsoft.com/office/drawing/2014/main" id="{6FB0D1A5-C7B7-8CDC-AD84-351C50297A78}"/>
                    </a:ext>
                  </a:extLst>
                </p:cNvPr>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0" name="Google Shape;11556;p65">
                <a:extLst>
                  <a:ext uri="{FF2B5EF4-FFF2-40B4-BE49-F238E27FC236}">
                    <a16:creationId xmlns:a16="http://schemas.microsoft.com/office/drawing/2014/main" id="{A7462EB2-5D76-08D1-9E74-B8507CED4C7B}"/>
                  </a:ext>
                </a:extLst>
              </p:cNvPr>
              <p:cNvGrpSpPr/>
              <p:nvPr/>
            </p:nvGrpSpPr>
            <p:grpSpPr>
              <a:xfrm>
                <a:off x="5108534" y="3650943"/>
                <a:ext cx="31405" cy="26993"/>
                <a:chOff x="5108534" y="3650943"/>
                <a:chExt cx="31405" cy="26993"/>
              </a:xfrm>
            </p:grpSpPr>
            <p:sp>
              <p:nvSpPr>
                <p:cNvPr id="2395" name="Google Shape;11557;p65">
                  <a:extLst>
                    <a:ext uri="{FF2B5EF4-FFF2-40B4-BE49-F238E27FC236}">
                      <a16:creationId xmlns:a16="http://schemas.microsoft.com/office/drawing/2014/main" id="{9BE2C720-DBC5-AC92-ADEC-07110F55326D}"/>
                    </a:ext>
                  </a:extLst>
                </p:cNvPr>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6" name="Google Shape;11558;p65">
                  <a:extLst>
                    <a:ext uri="{FF2B5EF4-FFF2-40B4-BE49-F238E27FC236}">
                      <a16:creationId xmlns:a16="http://schemas.microsoft.com/office/drawing/2014/main" id="{CB078FF7-A494-5C7E-8852-49A11333B48E}"/>
                    </a:ext>
                  </a:extLst>
                </p:cNvPr>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1" name="Google Shape;11559;p65">
                <a:extLst>
                  <a:ext uri="{FF2B5EF4-FFF2-40B4-BE49-F238E27FC236}">
                    <a16:creationId xmlns:a16="http://schemas.microsoft.com/office/drawing/2014/main" id="{42B5CE63-8DEC-9394-FF90-2F29C46ECD72}"/>
                  </a:ext>
                </a:extLst>
              </p:cNvPr>
              <p:cNvGrpSpPr/>
              <p:nvPr/>
            </p:nvGrpSpPr>
            <p:grpSpPr>
              <a:xfrm>
                <a:off x="5119380" y="3760739"/>
                <a:ext cx="31499" cy="26993"/>
                <a:chOff x="5119380" y="3760739"/>
                <a:chExt cx="31499" cy="26993"/>
              </a:xfrm>
            </p:grpSpPr>
            <p:sp>
              <p:nvSpPr>
                <p:cNvPr id="2393" name="Google Shape;11560;p65">
                  <a:extLst>
                    <a:ext uri="{FF2B5EF4-FFF2-40B4-BE49-F238E27FC236}">
                      <a16:creationId xmlns:a16="http://schemas.microsoft.com/office/drawing/2014/main" id="{F709D588-0031-2F53-277A-25418F1E3AC6}"/>
                    </a:ext>
                  </a:extLst>
                </p:cNvPr>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4" name="Google Shape;11561;p65">
                  <a:extLst>
                    <a:ext uri="{FF2B5EF4-FFF2-40B4-BE49-F238E27FC236}">
                      <a16:creationId xmlns:a16="http://schemas.microsoft.com/office/drawing/2014/main" id="{768E324F-CAB1-C6E3-9101-222DBB7F25E1}"/>
                    </a:ext>
                  </a:extLst>
                </p:cNvPr>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2" name="Google Shape;11562;p65">
                <a:extLst>
                  <a:ext uri="{FF2B5EF4-FFF2-40B4-BE49-F238E27FC236}">
                    <a16:creationId xmlns:a16="http://schemas.microsoft.com/office/drawing/2014/main" id="{3694ED89-DBF3-BB8B-D4C0-6A7225850779}"/>
                  </a:ext>
                </a:extLst>
              </p:cNvPr>
              <p:cNvGrpSpPr/>
              <p:nvPr/>
            </p:nvGrpSpPr>
            <p:grpSpPr>
              <a:xfrm>
                <a:off x="5119380" y="3788235"/>
                <a:ext cx="31499" cy="26993"/>
                <a:chOff x="5119380" y="3788235"/>
                <a:chExt cx="31499" cy="26993"/>
              </a:xfrm>
            </p:grpSpPr>
            <p:sp>
              <p:nvSpPr>
                <p:cNvPr id="2391" name="Google Shape;11563;p65">
                  <a:extLst>
                    <a:ext uri="{FF2B5EF4-FFF2-40B4-BE49-F238E27FC236}">
                      <a16:creationId xmlns:a16="http://schemas.microsoft.com/office/drawing/2014/main" id="{5CAF17F0-6D2D-6C6A-F86D-5E34EA477F82}"/>
                    </a:ext>
                  </a:extLst>
                </p:cNvPr>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2" name="Google Shape;11564;p65">
                  <a:extLst>
                    <a:ext uri="{FF2B5EF4-FFF2-40B4-BE49-F238E27FC236}">
                      <a16:creationId xmlns:a16="http://schemas.microsoft.com/office/drawing/2014/main" id="{FADF3107-A008-3D94-2986-8F07560EF711}"/>
                    </a:ext>
                  </a:extLst>
                </p:cNvPr>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3" name="Google Shape;11565;p65">
                <a:extLst>
                  <a:ext uri="{FF2B5EF4-FFF2-40B4-BE49-F238E27FC236}">
                    <a16:creationId xmlns:a16="http://schemas.microsoft.com/office/drawing/2014/main" id="{798EBA7B-510C-4D64-7F69-BEB0F955D8FE}"/>
                  </a:ext>
                </a:extLst>
              </p:cNvPr>
              <p:cNvGrpSpPr/>
              <p:nvPr/>
            </p:nvGrpSpPr>
            <p:grpSpPr>
              <a:xfrm>
                <a:off x="5158005" y="3875284"/>
                <a:ext cx="31405" cy="27001"/>
                <a:chOff x="5158005" y="3875284"/>
                <a:chExt cx="31405" cy="27001"/>
              </a:xfrm>
            </p:grpSpPr>
            <p:sp>
              <p:nvSpPr>
                <p:cNvPr id="2389" name="Google Shape;11566;p65">
                  <a:extLst>
                    <a:ext uri="{FF2B5EF4-FFF2-40B4-BE49-F238E27FC236}">
                      <a16:creationId xmlns:a16="http://schemas.microsoft.com/office/drawing/2014/main" id="{5881DA7C-C2F4-A4FB-93C5-63D5E5B2CC59}"/>
                    </a:ext>
                  </a:extLst>
                </p:cNvPr>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0" name="Google Shape;11567;p65">
                  <a:extLst>
                    <a:ext uri="{FF2B5EF4-FFF2-40B4-BE49-F238E27FC236}">
                      <a16:creationId xmlns:a16="http://schemas.microsoft.com/office/drawing/2014/main" id="{FD19C2F6-D011-8939-7910-F25238F29741}"/>
                    </a:ext>
                  </a:extLst>
                </p:cNvPr>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4" name="Google Shape;11568;p65">
                <a:extLst>
                  <a:ext uri="{FF2B5EF4-FFF2-40B4-BE49-F238E27FC236}">
                    <a16:creationId xmlns:a16="http://schemas.microsoft.com/office/drawing/2014/main" id="{ABB18EF7-374C-8C50-D11B-EB519FEB09D8}"/>
                  </a:ext>
                </a:extLst>
              </p:cNvPr>
              <p:cNvGrpSpPr/>
              <p:nvPr/>
            </p:nvGrpSpPr>
            <p:grpSpPr>
              <a:xfrm>
                <a:off x="5233163" y="3764545"/>
                <a:ext cx="31499" cy="26898"/>
                <a:chOff x="5233163" y="3764545"/>
                <a:chExt cx="31499" cy="26898"/>
              </a:xfrm>
            </p:grpSpPr>
            <p:sp>
              <p:nvSpPr>
                <p:cNvPr id="2387" name="Google Shape;11569;p65">
                  <a:extLst>
                    <a:ext uri="{FF2B5EF4-FFF2-40B4-BE49-F238E27FC236}">
                      <a16:creationId xmlns:a16="http://schemas.microsoft.com/office/drawing/2014/main" id="{8BE36011-4F10-9A5A-144B-6AF8E0A9BF4A}"/>
                    </a:ext>
                  </a:extLst>
                </p:cNvPr>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8" name="Google Shape;11570;p65">
                  <a:extLst>
                    <a:ext uri="{FF2B5EF4-FFF2-40B4-BE49-F238E27FC236}">
                      <a16:creationId xmlns:a16="http://schemas.microsoft.com/office/drawing/2014/main" id="{EEA5E6D4-0E46-C4F6-16FE-59AF27B9068F}"/>
                    </a:ext>
                  </a:extLst>
                </p:cNvPr>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5" name="Google Shape;11571;p65">
                <a:extLst>
                  <a:ext uri="{FF2B5EF4-FFF2-40B4-BE49-F238E27FC236}">
                    <a16:creationId xmlns:a16="http://schemas.microsoft.com/office/drawing/2014/main" id="{52F22D08-9DB8-B716-CCE0-9DF1837B00B9}"/>
                  </a:ext>
                </a:extLst>
              </p:cNvPr>
              <p:cNvGrpSpPr/>
              <p:nvPr/>
            </p:nvGrpSpPr>
            <p:grpSpPr>
              <a:xfrm>
                <a:off x="5276168" y="3805545"/>
                <a:ext cx="31499" cy="26906"/>
                <a:chOff x="5276168" y="3805545"/>
                <a:chExt cx="31499" cy="26906"/>
              </a:xfrm>
            </p:grpSpPr>
            <p:sp>
              <p:nvSpPr>
                <p:cNvPr id="2385" name="Google Shape;11572;p65">
                  <a:extLst>
                    <a:ext uri="{FF2B5EF4-FFF2-40B4-BE49-F238E27FC236}">
                      <a16:creationId xmlns:a16="http://schemas.microsoft.com/office/drawing/2014/main" id="{66F6C380-5FA7-8090-A52B-BE14B4CEAB53}"/>
                    </a:ext>
                  </a:extLst>
                </p:cNvPr>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6" name="Google Shape;11573;p65">
                  <a:extLst>
                    <a:ext uri="{FF2B5EF4-FFF2-40B4-BE49-F238E27FC236}">
                      <a16:creationId xmlns:a16="http://schemas.microsoft.com/office/drawing/2014/main" id="{D0AC68C1-C3D6-6889-B7CC-29EFBDCB2D90}"/>
                    </a:ext>
                  </a:extLst>
                </p:cNvPr>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6" name="Google Shape;11574;p65">
                <a:extLst>
                  <a:ext uri="{FF2B5EF4-FFF2-40B4-BE49-F238E27FC236}">
                    <a16:creationId xmlns:a16="http://schemas.microsoft.com/office/drawing/2014/main" id="{76B1FAD7-5545-A42A-49AA-11B5805958DD}"/>
                  </a:ext>
                </a:extLst>
              </p:cNvPr>
              <p:cNvGrpSpPr/>
              <p:nvPr/>
            </p:nvGrpSpPr>
            <p:grpSpPr>
              <a:xfrm>
                <a:off x="5294053" y="3851933"/>
                <a:ext cx="31405" cy="26945"/>
                <a:chOff x="5294053" y="3851933"/>
                <a:chExt cx="31405" cy="26945"/>
              </a:xfrm>
            </p:grpSpPr>
            <p:sp>
              <p:nvSpPr>
                <p:cNvPr id="2383" name="Google Shape;11575;p65">
                  <a:extLst>
                    <a:ext uri="{FF2B5EF4-FFF2-40B4-BE49-F238E27FC236}">
                      <a16:creationId xmlns:a16="http://schemas.microsoft.com/office/drawing/2014/main" id="{B35CD944-8D1E-7803-989F-392F3BADC25A}"/>
                    </a:ext>
                  </a:extLst>
                </p:cNvPr>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4" name="Google Shape;11576;p65">
                  <a:extLst>
                    <a:ext uri="{FF2B5EF4-FFF2-40B4-BE49-F238E27FC236}">
                      <a16:creationId xmlns:a16="http://schemas.microsoft.com/office/drawing/2014/main" id="{3B5B2DDC-A987-A762-A767-DEED5D77D73C}"/>
                    </a:ext>
                  </a:extLst>
                </p:cNvPr>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7" name="Google Shape;11577;p65">
                <a:extLst>
                  <a:ext uri="{FF2B5EF4-FFF2-40B4-BE49-F238E27FC236}">
                    <a16:creationId xmlns:a16="http://schemas.microsoft.com/office/drawing/2014/main" id="{5576AA7E-28A9-DE99-29FD-0B7483CCBB54}"/>
                  </a:ext>
                </a:extLst>
              </p:cNvPr>
              <p:cNvGrpSpPr/>
              <p:nvPr/>
            </p:nvGrpSpPr>
            <p:grpSpPr>
              <a:xfrm>
                <a:off x="5341723" y="3851902"/>
                <a:ext cx="31405" cy="26977"/>
                <a:chOff x="5341723" y="3851902"/>
                <a:chExt cx="31405" cy="26977"/>
              </a:xfrm>
            </p:grpSpPr>
            <p:sp>
              <p:nvSpPr>
                <p:cNvPr id="2381" name="Google Shape;11578;p65">
                  <a:extLst>
                    <a:ext uri="{FF2B5EF4-FFF2-40B4-BE49-F238E27FC236}">
                      <a16:creationId xmlns:a16="http://schemas.microsoft.com/office/drawing/2014/main" id="{634255F0-C7E0-9694-45C6-1C6A173F6C25}"/>
                    </a:ext>
                  </a:extLst>
                </p:cNvPr>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2" name="Google Shape;11579;p65">
                  <a:extLst>
                    <a:ext uri="{FF2B5EF4-FFF2-40B4-BE49-F238E27FC236}">
                      <a16:creationId xmlns:a16="http://schemas.microsoft.com/office/drawing/2014/main" id="{AF213C50-F4AD-6E16-AB4C-C3E32297ABEF}"/>
                    </a:ext>
                  </a:extLst>
                </p:cNvPr>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8" name="Google Shape;11580;p65">
                <a:extLst>
                  <a:ext uri="{FF2B5EF4-FFF2-40B4-BE49-F238E27FC236}">
                    <a16:creationId xmlns:a16="http://schemas.microsoft.com/office/drawing/2014/main" id="{241AD488-37E4-B3C7-8C38-A547B5734962}"/>
                  </a:ext>
                </a:extLst>
              </p:cNvPr>
              <p:cNvGrpSpPr/>
              <p:nvPr/>
            </p:nvGrpSpPr>
            <p:grpSpPr>
              <a:xfrm>
                <a:off x="5054871" y="3507855"/>
                <a:ext cx="31405" cy="26993"/>
                <a:chOff x="5054871" y="3507855"/>
                <a:chExt cx="31405" cy="26993"/>
              </a:xfrm>
            </p:grpSpPr>
            <p:sp>
              <p:nvSpPr>
                <p:cNvPr id="2379" name="Google Shape;11581;p65">
                  <a:extLst>
                    <a:ext uri="{FF2B5EF4-FFF2-40B4-BE49-F238E27FC236}">
                      <a16:creationId xmlns:a16="http://schemas.microsoft.com/office/drawing/2014/main" id="{5588C80C-12EC-2F89-1C7A-2806AE3A4B85}"/>
                    </a:ext>
                  </a:extLst>
                </p:cNvPr>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0" name="Google Shape;11582;p65">
                  <a:extLst>
                    <a:ext uri="{FF2B5EF4-FFF2-40B4-BE49-F238E27FC236}">
                      <a16:creationId xmlns:a16="http://schemas.microsoft.com/office/drawing/2014/main" id="{E954A5BD-AF67-6D4E-17D0-EBA50B65FDB0}"/>
                    </a:ext>
                  </a:extLst>
                </p:cNvPr>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39" name="Google Shape;11583;p65">
                <a:extLst>
                  <a:ext uri="{FF2B5EF4-FFF2-40B4-BE49-F238E27FC236}">
                    <a16:creationId xmlns:a16="http://schemas.microsoft.com/office/drawing/2014/main" id="{3AD45D72-ED43-1EA5-5605-E8ED8596B45F}"/>
                  </a:ext>
                </a:extLst>
              </p:cNvPr>
              <p:cNvGrpSpPr/>
              <p:nvPr/>
            </p:nvGrpSpPr>
            <p:grpSpPr>
              <a:xfrm>
                <a:off x="4876579" y="3675325"/>
                <a:ext cx="31405" cy="26969"/>
                <a:chOff x="4876579" y="3675325"/>
                <a:chExt cx="31405" cy="26969"/>
              </a:xfrm>
            </p:grpSpPr>
            <p:sp>
              <p:nvSpPr>
                <p:cNvPr id="2377" name="Google Shape;11584;p65">
                  <a:extLst>
                    <a:ext uri="{FF2B5EF4-FFF2-40B4-BE49-F238E27FC236}">
                      <a16:creationId xmlns:a16="http://schemas.microsoft.com/office/drawing/2014/main" id="{D586F0CD-C6F7-893A-7561-726AB5F5F7DF}"/>
                    </a:ext>
                  </a:extLst>
                </p:cNvPr>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8" name="Google Shape;11585;p65">
                  <a:extLst>
                    <a:ext uri="{FF2B5EF4-FFF2-40B4-BE49-F238E27FC236}">
                      <a16:creationId xmlns:a16="http://schemas.microsoft.com/office/drawing/2014/main" id="{2D4B9371-6010-BC62-013A-9E00510C7FB4}"/>
                    </a:ext>
                  </a:extLst>
                </p:cNvPr>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0" name="Google Shape;11586;p65">
                <a:extLst>
                  <a:ext uri="{FF2B5EF4-FFF2-40B4-BE49-F238E27FC236}">
                    <a16:creationId xmlns:a16="http://schemas.microsoft.com/office/drawing/2014/main" id="{53CA0B3F-E939-CBC7-2D92-4CAE74224060}"/>
                  </a:ext>
                </a:extLst>
              </p:cNvPr>
              <p:cNvGrpSpPr/>
              <p:nvPr/>
            </p:nvGrpSpPr>
            <p:grpSpPr>
              <a:xfrm>
                <a:off x="4842233" y="3688333"/>
                <a:ext cx="31405" cy="26993"/>
                <a:chOff x="4842233" y="3688333"/>
                <a:chExt cx="31405" cy="26993"/>
              </a:xfrm>
            </p:grpSpPr>
            <p:sp>
              <p:nvSpPr>
                <p:cNvPr id="2375" name="Google Shape;11587;p65">
                  <a:extLst>
                    <a:ext uri="{FF2B5EF4-FFF2-40B4-BE49-F238E27FC236}">
                      <a16:creationId xmlns:a16="http://schemas.microsoft.com/office/drawing/2014/main" id="{52CBBE29-2231-1FFE-AE36-95D32CC1BE47}"/>
                    </a:ext>
                  </a:extLst>
                </p:cNvPr>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6" name="Google Shape;11588;p65">
                  <a:extLst>
                    <a:ext uri="{FF2B5EF4-FFF2-40B4-BE49-F238E27FC236}">
                      <a16:creationId xmlns:a16="http://schemas.microsoft.com/office/drawing/2014/main" id="{52A6002A-BC83-8553-B6A0-7E21053C009F}"/>
                    </a:ext>
                  </a:extLst>
                </p:cNvPr>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1" name="Google Shape;11589;p65">
                <a:extLst>
                  <a:ext uri="{FF2B5EF4-FFF2-40B4-BE49-F238E27FC236}">
                    <a16:creationId xmlns:a16="http://schemas.microsoft.com/office/drawing/2014/main" id="{A5F417BC-920B-7977-1414-C4F0C42DC862}"/>
                  </a:ext>
                </a:extLst>
              </p:cNvPr>
              <p:cNvGrpSpPr/>
              <p:nvPr/>
            </p:nvGrpSpPr>
            <p:grpSpPr>
              <a:xfrm>
                <a:off x="5187876" y="3608032"/>
                <a:ext cx="31405" cy="27001"/>
                <a:chOff x="5187876" y="3608032"/>
                <a:chExt cx="31405" cy="27001"/>
              </a:xfrm>
            </p:grpSpPr>
            <p:sp>
              <p:nvSpPr>
                <p:cNvPr id="2373" name="Google Shape;11590;p65">
                  <a:extLst>
                    <a:ext uri="{FF2B5EF4-FFF2-40B4-BE49-F238E27FC236}">
                      <a16:creationId xmlns:a16="http://schemas.microsoft.com/office/drawing/2014/main" id="{65DD3B68-8328-5D9C-3794-6DB2B67E18E3}"/>
                    </a:ext>
                  </a:extLst>
                </p:cNvPr>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4" name="Google Shape;11591;p65">
                  <a:extLst>
                    <a:ext uri="{FF2B5EF4-FFF2-40B4-BE49-F238E27FC236}">
                      <a16:creationId xmlns:a16="http://schemas.microsoft.com/office/drawing/2014/main" id="{49F507A6-3D22-B79D-D16A-D67317180F76}"/>
                    </a:ext>
                  </a:extLst>
                </p:cNvPr>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2" name="Google Shape;11592;p65">
                <a:extLst>
                  <a:ext uri="{FF2B5EF4-FFF2-40B4-BE49-F238E27FC236}">
                    <a16:creationId xmlns:a16="http://schemas.microsoft.com/office/drawing/2014/main" id="{153BC9A7-B08E-1D05-B4E8-21C4DB19D499}"/>
                  </a:ext>
                </a:extLst>
              </p:cNvPr>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3" name="Google Shape;11593;p65">
                <a:extLst>
                  <a:ext uri="{FF2B5EF4-FFF2-40B4-BE49-F238E27FC236}">
                    <a16:creationId xmlns:a16="http://schemas.microsoft.com/office/drawing/2014/main" id="{77365712-5CEC-DB33-E158-DD53C5BDD540}"/>
                  </a:ext>
                </a:extLst>
              </p:cNvPr>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4" name="Google Shape;11594;p65">
                <a:extLst>
                  <a:ext uri="{FF2B5EF4-FFF2-40B4-BE49-F238E27FC236}">
                    <a16:creationId xmlns:a16="http://schemas.microsoft.com/office/drawing/2014/main" id="{31851700-FD69-D44A-F8B7-052E4BD1C659}"/>
                  </a:ext>
                </a:extLst>
              </p:cNvPr>
              <p:cNvGrpSpPr/>
              <p:nvPr/>
            </p:nvGrpSpPr>
            <p:grpSpPr>
              <a:xfrm>
                <a:off x="5269224" y="3304167"/>
                <a:ext cx="40253" cy="34402"/>
                <a:chOff x="5269224" y="3304167"/>
                <a:chExt cx="40253" cy="34402"/>
              </a:xfrm>
            </p:grpSpPr>
            <p:sp>
              <p:nvSpPr>
                <p:cNvPr id="2371" name="Google Shape;11595;p65">
                  <a:extLst>
                    <a:ext uri="{FF2B5EF4-FFF2-40B4-BE49-F238E27FC236}">
                      <a16:creationId xmlns:a16="http://schemas.microsoft.com/office/drawing/2014/main" id="{8440B65B-098A-7F29-3DF9-CF85698CEB46}"/>
                    </a:ext>
                  </a:extLst>
                </p:cNvPr>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2" name="Google Shape;11596;p65">
                  <a:extLst>
                    <a:ext uri="{FF2B5EF4-FFF2-40B4-BE49-F238E27FC236}">
                      <a16:creationId xmlns:a16="http://schemas.microsoft.com/office/drawing/2014/main" id="{6960B42E-0A8C-670A-FDBA-362FBFB46F2F}"/>
                    </a:ext>
                  </a:extLst>
                </p:cNvPr>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5" name="Google Shape;11597;p65">
                <a:extLst>
                  <a:ext uri="{FF2B5EF4-FFF2-40B4-BE49-F238E27FC236}">
                    <a16:creationId xmlns:a16="http://schemas.microsoft.com/office/drawing/2014/main" id="{05D68D7C-5438-EC46-EA44-BBE3ECA577B3}"/>
                  </a:ext>
                </a:extLst>
              </p:cNvPr>
              <p:cNvGrpSpPr/>
              <p:nvPr/>
            </p:nvGrpSpPr>
            <p:grpSpPr>
              <a:xfrm>
                <a:off x="5327354" y="3476615"/>
                <a:ext cx="49864" cy="42723"/>
                <a:chOff x="5327354" y="3476615"/>
                <a:chExt cx="49864" cy="42723"/>
              </a:xfrm>
            </p:grpSpPr>
            <p:sp>
              <p:nvSpPr>
                <p:cNvPr id="2369" name="Google Shape;11598;p65">
                  <a:extLst>
                    <a:ext uri="{FF2B5EF4-FFF2-40B4-BE49-F238E27FC236}">
                      <a16:creationId xmlns:a16="http://schemas.microsoft.com/office/drawing/2014/main" id="{07E22CEE-7E93-50E6-25E4-3D489566241A}"/>
                    </a:ext>
                  </a:extLst>
                </p:cNvPr>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0" name="Google Shape;11599;p65">
                  <a:extLst>
                    <a:ext uri="{FF2B5EF4-FFF2-40B4-BE49-F238E27FC236}">
                      <a16:creationId xmlns:a16="http://schemas.microsoft.com/office/drawing/2014/main" id="{3B5A1E17-F167-B649-0264-E530B6C8A7C8}"/>
                    </a:ext>
                  </a:extLst>
                </p:cNvPr>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46" name="Google Shape;11600;p65">
                <a:extLst>
                  <a:ext uri="{FF2B5EF4-FFF2-40B4-BE49-F238E27FC236}">
                    <a16:creationId xmlns:a16="http://schemas.microsoft.com/office/drawing/2014/main" id="{CEA5CAFA-2CAC-5880-C69D-76AC6E6DC5B2}"/>
                  </a:ext>
                </a:extLst>
              </p:cNvPr>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47" name="Google Shape;11601;p65">
                <a:extLst>
                  <a:ext uri="{FF2B5EF4-FFF2-40B4-BE49-F238E27FC236}">
                    <a16:creationId xmlns:a16="http://schemas.microsoft.com/office/drawing/2014/main" id="{1AFC6982-F3C6-B229-CD53-BC607E971823}"/>
                  </a:ext>
                </a:extLst>
              </p:cNvPr>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48" name="Google Shape;11602;p65">
                <a:extLst>
                  <a:ext uri="{FF2B5EF4-FFF2-40B4-BE49-F238E27FC236}">
                    <a16:creationId xmlns:a16="http://schemas.microsoft.com/office/drawing/2014/main" id="{94BDE632-FCD5-A9F2-E1B9-7B2F73A2C27C}"/>
                  </a:ext>
                </a:extLst>
              </p:cNvPr>
              <p:cNvGrpSpPr/>
              <p:nvPr/>
            </p:nvGrpSpPr>
            <p:grpSpPr>
              <a:xfrm>
                <a:off x="5341723" y="3775957"/>
                <a:ext cx="31405" cy="26898"/>
                <a:chOff x="5341723" y="3775957"/>
                <a:chExt cx="31405" cy="26898"/>
              </a:xfrm>
            </p:grpSpPr>
            <p:sp>
              <p:nvSpPr>
                <p:cNvPr id="2367" name="Google Shape;11603;p65">
                  <a:extLst>
                    <a:ext uri="{FF2B5EF4-FFF2-40B4-BE49-F238E27FC236}">
                      <a16:creationId xmlns:a16="http://schemas.microsoft.com/office/drawing/2014/main" id="{3CEAD251-E81E-5397-C381-1E4168D7F644}"/>
                    </a:ext>
                  </a:extLst>
                </p:cNvPr>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8" name="Google Shape;11604;p65">
                  <a:extLst>
                    <a:ext uri="{FF2B5EF4-FFF2-40B4-BE49-F238E27FC236}">
                      <a16:creationId xmlns:a16="http://schemas.microsoft.com/office/drawing/2014/main" id="{DA262AFD-BCEB-5178-AA67-BB4A98D0D20F}"/>
                    </a:ext>
                  </a:extLst>
                </p:cNvPr>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49" name="Google Shape;11605;p65">
                <a:extLst>
                  <a:ext uri="{FF2B5EF4-FFF2-40B4-BE49-F238E27FC236}">
                    <a16:creationId xmlns:a16="http://schemas.microsoft.com/office/drawing/2014/main" id="{C1394F96-D114-4536-7F49-A6B6F042F24A}"/>
                  </a:ext>
                </a:extLst>
              </p:cNvPr>
              <p:cNvGrpSpPr/>
              <p:nvPr/>
            </p:nvGrpSpPr>
            <p:grpSpPr>
              <a:xfrm>
                <a:off x="5439053" y="3699274"/>
                <a:ext cx="31405" cy="26898"/>
                <a:chOff x="5439053" y="3699274"/>
                <a:chExt cx="31405" cy="26898"/>
              </a:xfrm>
            </p:grpSpPr>
            <p:sp>
              <p:nvSpPr>
                <p:cNvPr id="2365" name="Google Shape;11606;p65">
                  <a:extLst>
                    <a:ext uri="{FF2B5EF4-FFF2-40B4-BE49-F238E27FC236}">
                      <a16:creationId xmlns:a16="http://schemas.microsoft.com/office/drawing/2014/main" id="{49EA7D35-BC0E-BB86-C562-BDB01DF517B0}"/>
                    </a:ext>
                  </a:extLst>
                </p:cNvPr>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6" name="Google Shape;11607;p65">
                  <a:extLst>
                    <a:ext uri="{FF2B5EF4-FFF2-40B4-BE49-F238E27FC236}">
                      <a16:creationId xmlns:a16="http://schemas.microsoft.com/office/drawing/2014/main" id="{8B66F6AC-41F2-18AA-E329-5FD57A479C93}"/>
                    </a:ext>
                  </a:extLst>
                </p:cNvPr>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0" name="Google Shape;11608;p65">
                <a:extLst>
                  <a:ext uri="{FF2B5EF4-FFF2-40B4-BE49-F238E27FC236}">
                    <a16:creationId xmlns:a16="http://schemas.microsoft.com/office/drawing/2014/main" id="{9AFEE66E-21BE-1E86-E875-B4BEF861B058}"/>
                  </a:ext>
                </a:extLst>
              </p:cNvPr>
              <p:cNvGrpSpPr/>
              <p:nvPr/>
            </p:nvGrpSpPr>
            <p:grpSpPr>
              <a:xfrm>
                <a:off x="5412414" y="3622307"/>
                <a:ext cx="31499" cy="26993"/>
                <a:chOff x="5412414" y="3622307"/>
                <a:chExt cx="31499" cy="26993"/>
              </a:xfrm>
            </p:grpSpPr>
            <p:sp>
              <p:nvSpPr>
                <p:cNvPr id="2363" name="Google Shape;11609;p65">
                  <a:extLst>
                    <a:ext uri="{FF2B5EF4-FFF2-40B4-BE49-F238E27FC236}">
                      <a16:creationId xmlns:a16="http://schemas.microsoft.com/office/drawing/2014/main" id="{AFFD1572-9C82-A0FD-3221-E25ED53A34CD}"/>
                    </a:ext>
                  </a:extLst>
                </p:cNvPr>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4" name="Google Shape;11610;p65">
                  <a:extLst>
                    <a:ext uri="{FF2B5EF4-FFF2-40B4-BE49-F238E27FC236}">
                      <a16:creationId xmlns:a16="http://schemas.microsoft.com/office/drawing/2014/main" id="{25A45666-B4E4-8809-A8A1-6B5B2E98147D}"/>
                    </a:ext>
                  </a:extLst>
                </p:cNvPr>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1" name="Google Shape;11611;p65">
                <a:extLst>
                  <a:ext uri="{FF2B5EF4-FFF2-40B4-BE49-F238E27FC236}">
                    <a16:creationId xmlns:a16="http://schemas.microsoft.com/office/drawing/2014/main" id="{8C8F8A71-D87C-A19A-38F9-E217C8C9EFC4}"/>
                  </a:ext>
                </a:extLst>
              </p:cNvPr>
              <p:cNvGrpSpPr/>
              <p:nvPr/>
            </p:nvGrpSpPr>
            <p:grpSpPr>
              <a:xfrm>
                <a:off x="5476254" y="3473949"/>
                <a:ext cx="26835" cy="26930"/>
                <a:chOff x="5476254" y="3473949"/>
                <a:chExt cx="26835" cy="26930"/>
              </a:xfrm>
            </p:grpSpPr>
            <p:sp>
              <p:nvSpPr>
                <p:cNvPr id="2361" name="Google Shape;11612;p65">
                  <a:extLst>
                    <a:ext uri="{FF2B5EF4-FFF2-40B4-BE49-F238E27FC236}">
                      <a16:creationId xmlns:a16="http://schemas.microsoft.com/office/drawing/2014/main" id="{FA0ECE07-6703-2FF8-A758-CFE7850122A6}"/>
                    </a:ext>
                  </a:extLst>
                </p:cNvPr>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2" name="Google Shape;11613;p65">
                  <a:extLst>
                    <a:ext uri="{FF2B5EF4-FFF2-40B4-BE49-F238E27FC236}">
                      <a16:creationId xmlns:a16="http://schemas.microsoft.com/office/drawing/2014/main" id="{A96E25B9-99FD-0CDB-38E3-6505962D42C4}"/>
                    </a:ext>
                  </a:extLst>
                </p:cNvPr>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2" name="Google Shape;11614;p65">
                <a:extLst>
                  <a:ext uri="{FF2B5EF4-FFF2-40B4-BE49-F238E27FC236}">
                    <a16:creationId xmlns:a16="http://schemas.microsoft.com/office/drawing/2014/main" id="{A8A94063-BFE1-0971-5893-34CC1A1ACDD0}"/>
                  </a:ext>
                </a:extLst>
              </p:cNvPr>
              <p:cNvGrpSpPr/>
              <p:nvPr/>
            </p:nvGrpSpPr>
            <p:grpSpPr>
              <a:xfrm>
                <a:off x="5564547" y="3481594"/>
                <a:ext cx="31397" cy="26898"/>
                <a:chOff x="5564547" y="3481594"/>
                <a:chExt cx="31397" cy="26898"/>
              </a:xfrm>
            </p:grpSpPr>
            <p:sp>
              <p:nvSpPr>
                <p:cNvPr id="2359" name="Google Shape;11615;p65">
                  <a:extLst>
                    <a:ext uri="{FF2B5EF4-FFF2-40B4-BE49-F238E27FC236}">
                      <a16:creationId xmlns:a16="http://schemas.microsoft.com/office/drawing/2014/main" id="{42C1538E-96E1-1CB3-74FD-AF52B72F5E83}"/>
                    </a:ext>
                  </a:extLst>
                </p:cNvPr>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0" name="Google Shape;11616;p65">
                  <a:extLst>
                    <a:ext uri="{FF2B5EF4-FFF2-40B4-BE49-F238E27FC236}">
                      <a16:creationId xmlns:a16="http://schemas.microsoft.com/office/drawing/2014/main" id="{75708CC8-7968-545F-C163-99A5E767ECE6}"/>
                    </a:ext>
                  </a:extLst>
                </p:cNvPr>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3" name="Google Shape;11617;p65">
                <a:extLst>
                  <a:ext uri="{FF2B5EF4-FFF2-40B4-BE49-F238E27FC236}">
                    <a16:creationId xmlns:a16="http://schemas.microsoft.com/office/drawing/2014/main" id="{71115676-3A2A-2ADC-9FD0-7D8A977D4632}"/>
                  </a:ext>
                </a:extLst>
              </p:cNvPr>
              <p:cNvGrpSpPr/>
              <p:nvPr/>
            </p:nvGrpSpPr>
            <p:grpSpPr>
              <a:xfrm>
                <a:off x="5534101" y="3470174"/>
                <a:ext cx="31397" cy="26906"/>
                <a:chOff x="5534101" y="3470174"/>
                <a:chExt cx="31397" cy="26906"/>
              </a:xfrm>
            </p:grpSpPr>
            <p:sp>
              <p:nvSpPr>
                <p:cNvPr id="2357" name="Google Shape;11618;p65">
                  <a:extLst>
                    <a:ext uri="{FF2B5EF4-FFF2-40B4-BE49-F238E27FC236}">
                      <a16:creationId xmlns:a16="http://schemas.microsoft.com/office/drawing/2014/main" id="{D7003F1E-E5F7-50C7-EC46-613E9A8DEFFA}"/>
                    </a:ext>
                  </a:extLst>
                </p:cNvPr>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8" name="Google Shape;11619;p65">
                  <a:extLst>
                    <a:ext uri="{FF2B5EF4-FFF2-40B4-BE49-F238E27FC236}">
                      <a16:creationId xmlns:a16="http://schemas.microsoft.com/office/drawing/2014/main" id="{C711C991-4FA4-A851-0042-F9F2BE51FE83}"/>
                    </a:ext>
                  </a:extLst>
                </p:cNvPr>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4" name="Google Shape;11620;p65">
                <a:extLst>
                  <a:ext uri="{FF2B5EF4-FFF2-40B4-BE49-F238E27FC236}">
                    <a16:creationId xmlns:a16="http://schemas.microsoft.com/office/drawing/2014/main" id="{174416B0-E52C-0A88-2E82-9E7812F47778}"/>
                  </a:ext>
                </a:extLst>
              </p:cNvPr>
              <p:cNvGrpSpPr/>
              <p:nvPr/>
            </p:nvGrpSpPr>
            <p:grpSpPr>
              <a:xfrm>
                <a:off x="5610879" y="3314486"/>
                <a:ext cx="31499" cy="26938"/>
                <a:chOff x="5610879" y="3314486"/>
                <a:chExt cx="31499" cy="26938"/>
              </a:xfrm>
            </p:grpSpPr>
            <p:sp>
              <p:nvSpPr>
                <p:cNvPr id="2355" name="Google Shape;11621;p65">
                  <a:extLst>
                    <a:ext uri="{FF2B5EF4-FFF2-40B4-BE49-F238E27FC236}">
                      <a16:creationId xmlns:a16="http://schemas.microsoft.com/office/drawing/2014/main" id="{CC586108-F47C-A95C-E07E-E28ACB00C2FD}"/>
                    </a:ext>
                  </a:extLst>
                </p:cNvPr>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6" name="Google Shape;11622;p65">
                  <a:extLst>
                    <a:ext uri="{FF2B5EF4-FFF2-40B4-BE49-F238E27FC236}">
                      <a16:creationId xmlns:a16="http://schemas.microsoft.com/office/drawing/2014/main" id="{D64DB0C7-D2C9-8AA1-35D3-9720C6226B69}"/>
                    </a:ext>
                  </a:extLst>
                </p:cNvPr>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5" name="Google Shape;11623;p65">
                <a:extLst>
                  <a:ext uri="{FF2B5EF4-FFF2-40B4-BE49-F238E27FC236}">
                    <a16:creationId xmlns:a16="http://schemas.microsoft.com/office/drawing/2014/main" id="{CA2A4969-3996-7C27-47EA-841D5526C17F}"/>
                  </a:ext>
                </a:extLst>
              </p:cNvPr>
              <p:cNvGrpSpPr/>
              <p:nvPr/>
            </p:nvGrpSpPr>
            <p:grpSpPr>
              <a:xfrm>
                <a:off x="4834525" y="3501382"/>
                <a:ext cx="31499" cy="26898"/>
                <a:chOff x="4834525" y="3501382"/>
                <a:chExt cx="31499" cy="26898"/>
              </a:xfrm>
            </p:grpSpPr>
            <p:sp>
              <p:nvSpPr>
                <p:cNvPr id="2353" name="Google Shape;11624;p65">
                  <a:extLst>
                    <a:ext uri="{FF2B5EF4-FFF2-40B4-BE49-F238E27FC236}">
                      <a16:creationId xmlns:a16="http://schemas.microsoft.com/office/drawing/2014/main" id="{B1302F5E-4D6F-3541-936A-3F76EBB5C888}"/>
                    </a:ext>
                  </a:extLst>
                </p:cNvPr>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4" name="Google Shape;11625;p65">
                  <a:extLst>
                    <a:ext uri="{FF2B5EF4-FFF2-40B4-BE49-F238E27FC236}">
                      <a16:creationId xmlns:a16="http://schemas.microsoft.com/office/drawing/2014/main" id="{ED9A2B7B-0DE7-23ED-F16F-EED8A3D8D3B4}"/>
                    </a:ext>
                  </a:extLst>
                </p:cNvPr>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6" name="Google Shape;11626;p65">
                <a:extLst>
                  <a:ext uri="{FF2B5EF4-FFF2-40B4-BE49-F238E27FC236}">
                    <a16:creationId xmlns:a16="http://schemas.microsoft.com/office/drawing/2014/main" id="{48F2E45B-EC11-79B7-FED6-8F8D865A55EA}"/>
                  </a:ext>
                </a:extLst>
              </p:cNvPr>
              <p:cNvGrpSpPr/>
              <p:nvPr/>
            </p:nvGrpSpPr>
            <p:grpSpPr>
              <a:xfrm>
                <a:off x="4898460" y="3580158"/>
                <a:ext cx="31405" cy="26898"/>
                <a:chOff x="4898460" y="3580158"/>
                <a:chExt cx="31405" cy="26898"/>
              </a:xfrm>
            </p:grpSpPr>
            <p:sp>
              <p:nvSpPr>
                <p:cNvPr id="2351" name="Google Shape;11627;p65">
                  <a:extLst>
                    <a:ext uri="{FF2B5EF4-FFF2-40B4-BE49-F238E27FC236}">
                      <a16:creationId xmlns:a16="http://schemas.microsoft.com/office/drawing/2014/main" id="{4B2EE954-C666-5F47-0147-FEF56269BCC2}"/>
                    </a:ext>
                  </a:extLst>
                </p:cNvPr>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2" name="Google Shape;11628;p65">
                  <a:extLst>
                    <a:ext uri="{FF2B5EF4-FFF2-40B4-BE49-F238E27FC236}">
                      <a16:creationId xmlns:a16="http://schemas.microsoft.com/office/drawing/2014/main" id="{72BCAA8C-275F-BD03-945B-4B262E40C4FA}"/>
                    </a:ext>
                  </a:extLst>
                </p:cNvPr>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7" name="Google Shape;11629;p65">
                <a:extLst>
                  <a:ext uri="{FF2B5EF4-FFF2-40B4-BE49-F238E27FC236}">
                    <a16:creationId xmlns:a16="http://schemas.microsoft.com/office/drawing/2014/main" id="{390B3887-2458-0771-5379-3CA2CE94BC50}"/>
                  </a:ext>
                </a:extLst>
              </p:cNvPr>
              <p:cNvGrpSpPr/>
              <p:nvPr/>
            </p:nvGrpSpPr>
            <p:grpSpPr>
              <a:xfrm>
                <a:off x="4882667" y="3608032"/>
                <a:ext cx="31499" cy="27001"/>
                <a:chOff x="4882667" y="3608032"/>
                <a:chExt cx="31499" cy="27001"/>
              </a:xfrm>
            </p:grpSpPr>
            <p:sp>
              <p:nvSpPr>
                <p:cNvPr id="2349" name="Google Shape;11630;p65">
                  <a:extLst>
                    <a:ext uri="{FF2B5EF4-FFF2-40B4-BE49-F238E27FC236}">
                      <a16:creationId xmlns:a16="http://schemas.microsoft.com/office/drawing/2014/main" id="{477FA36C-EE8D-F6F0-46CB-E6C18ABC625E}"/>
                    </a:ext>
                  </a:extLst>
                </p:cNvPr>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0" name="Google Shape;11631;p65">
                  <a:extLst>
                    <a:ext uri="{FF2B5EF4-FFF2-40B4-BE49-F238E27FC236}">
                      <a16:creationId xmlns:a16="http://schemas.microsoft.com/office/drawing/2014/main" id="{6B143308-499B-C76C-CB0A-3B78CC3862E9}"/>
                    </a:ext>
                  </a:extLst>
                </p:cNvPr>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8" name="Google Shape;11632;p65">
                <a:extLst>
                  <a:ext uri="{FF2B5EF4-FFF2-40B4-BE49-F238E27FC236}">
                    <a16:creationId xmlns:a16="http://schemas.microsoft.com/office/drawing/2014/main" id="{D4810762-045D-6025-D60A-FBD7442440A5}"/>
                  </a:ext>
                </a:extLst>
              </p:cNvPr>
              <p:cNvGrpSpPr/>
              <p:nvPr/>
            </p:nvGrpSpPr>
            <p:grpSpPr>
              <a:xfrm>
                <a:off x="4843373" y="3631407"/>
                <a:ext cx="16273" cy="16186"/>
                <a:chOff x="4843373" y="3631407"/>
                <a:chExt cx="16273" cy="16186"/>
              </a:xfrm>
            </p:grpSpPr>
            <p:sp>
              <p:nvSpPr>
                <p:cNvPr id="2347" name="Google Shape;11633;p65">
                  <a:extLst>
                    <a:ext uri="{FF2B5EF4-FFF2-40B4-BE49-F238E27FC236}">
                      <a16:creationId xmlns:a16="http://schemas.microsoft.com/office/drawing/2014/main" id="{1C8F8F16-A94B-39F9-F5C2-849352E2050B}"/>
                    </a:ext>
                  </a:extLst>
                </p:cNvPr>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8" name="Google Shape;11634;p65">
                  <a:extLst>
                    <a:ext uri="{FF2B5EF4-FFF2-40B4-BE49-F238E27FC236}">
                      <a16:creationId xmlns:a16="http://schemas.microsoft.com/office/drawing/2014/main" id="{BF2A326B-2FE5-0DF0-C8B8-209205ADF884}"/>
                    </a:ext>
                  </a:extLst>
                </p:cNvPr>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59" name="Google Shape;11635;p65">
                <a:extLst>
                  <a:ext uri="{FF2B5EF4-FFF2-40B4-BE49-F238E27FC236}">
                    <a16:creationId xmlns:a16="http://schemas.microsoft.com/office/drawing/2014/main" id="{C4B80C60-8FEC-FAFE-8349-FBD5F01449A3}"/>
                  </a:ext>
                </a:extLst>
              </p:cNvPr>
              <p:cNvGrpSpPr/>
              <p:nvPr/>
            </p:nvGrpSpPr>
            <p:grpSpPr>
              <a:xfrm>
                <a:off x="4727773" y="3591578"/>
                <a:ext cx="31499" cy="26898"/>
                <a:chOff x="4727773" y="3591578"/>
                <a:chExt cx="31499" cy="26898"/>
              </a:xfrm>
            </p:grpSpPr>
            <p:sp>
              <p:nvSpPr>
                <p:cNvPr id="2345" name="Google Shape;11636;p65">
                  <a:extLst>
                    <a:ext uri="{FF2B5EF4-FFF2-40B4-BE49-F238E27FC236}">
                      <a16:creationId xmlns:a16="http://schemas.microsoft.com/office/drawing/2014/main" id="{12A07F8C-65E9-104B-EDF1-F87FDB2411BC}"/>
                    </a:ext>
                  </a:extLst>
                </p:cNvPr>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6" name="Google Shape;11637;p65">
                  <a:extLst>
                    <a:ext uri="{FF2B5EF4-FFF2-40B4-BE49-F238E27FC236}">
                      <a16:creationId xmlns:a16="http://schemas.microsoft.com/office/drawing/2014/main" id="{6FF18343-5BAC-B1C0-6386-A3C3056AE3F0}"/>
                    </a:ext>
                  </a:extLst>
                </p:cNvPr>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60" name="Google Shape;11638;p65">
                <a:extLst>
                  <a:ext uri="{FF2B5EF4-FFF2-40B4-BE49-F238E27FC236}">
                    <a16:creationId xmlns:a16="http://schemas.microsoft.com/office/drawing/2014/main" id="{1B505D11-1370-C8EE-8ACC-0EB63AD512A5}"/>
                  </a:ext>
                </a:extLst>
              </p:cNvPr>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61" name="Google Shape;11639;p65">
                <a:extLst>
                  <a:ext uri="{FF2B5EF4-FFF2-40B4-BE49-F238E27FC236}">
                    <a16:creationId xmlns:a16="http://schemas.microsoft.com/office/drawing/2014/main" id="{2A69AA62-D5DD-BA77-0BA3-7D8D4613B12D}"/>
                  </a:ext>
                </a:extLst>
              </p:cNvPr>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62" name="Google Shape;11640;p65">
                <a:extLst>
                  <a:ext uri="{FF2B5EF4-FFF2-40B4-BE49-F238E27FC236}">
                    <a16:creationId xmlns:a16="http://schemas.microsoft.com/office/drawing/2014/main" id="{3703A585-DECD-3ED7-8219-47CDAA4E3ACF}"/>
                  </a:ext>
                </a:extLst>
              </p:cNvPr>
              <p:cNvGrpSpPr/>
              <p:nvPr/>
            </p:nvGrpSpPr>
            <p:grpSpPr>
              <a:xfrm>
                <a:off x="4609421" y="3577398"/>
                <a:ext cx="31499" cy="27001"/>
                <a:chOff x="4609421" y="3577398"/>
                <a:chExt cx="31499" cy="27001"/>
              </a:xfrm>
            </p:grpSpPr>
            <p:sp>
              <p:nvSpPr>
                <p:cNvPr id="2343" name="Google Shape;11641;p65">
                  <a:extLst>
                    <a:ext uri="{FF2B5EF4-FFF2-40B4-BE49-F238E27FC236}">
                      <a16:creationId xmlns:a16="http://schemas.microsoft.com/office/drawing/2014/main" id="{04B3D655-05FB-7F6F-C0E8-D5505D7DDAAD}"/>
                    </a:ext>
                  </a:extLst>
                </p:cNvPr>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4" name="Google Shape;11642;p65">
                  <a:extLst>
                    <a:ext uri="{FF2B5EF4-FFF2-40B4-BE49-F238E27FC236}">
                      <a16:creationId xmlns:a16="http://schemas.microsoft.com/office/drawing/2014/main" id="{92D847F9-A22B-CA66-A2E6-ECF90A9CAEA5}"/>
                    </a:ext>
                  </a:extLst>
                </p:cNvPr>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3" name="Google Shape;11643;p65">
                <a:extLst>
                  <a:ext uri="{FF2B5EF4-FFF2-40B4-BE49-F238E27FC236}">
                    <a16:creationId xmlns:a16="http://schemas.microsoft.com/office/drawing/2014/main" id="{DF6E35EC-0B35-7BDA-9F8F-19DFB3666B24}"/>
                  </a:ext>
                </a:extLst>
              </p:cNvPr>
              <p:cNvGrpSpPr/>
              <p:nvPr/>
            </p:nvGrpSpPr>
            <p:grpSpPr>
              <a:xfrm>
                <a:off x="4649289" y="3577398"/>
                <a:ext cx="31499" cy="27001"/>
                <a:chOff x="4649289" y="3577398"/>
                <a:chExt cx="31499" cy="27001"/>
              </a:xfrm>
            </p:grpSpPr>
            <p:sp>
              <p:nvSpPr>
                <p:cNvPr id="2341" name="Google Shape;11644;p65">
                  <a:extLst>
                    <a:ext uri="{FF2B5EF4-FFF2-40B4-BE49-F238E27FC236}">
                      <a16:creationId xmlns:a16="http://schemas.microsoft.com/office/drawing/2014/main" id="{0A358906-5032-8B87-322C-746B5AA4F8DD}"/>
                    </a:ext>
                  </a:extLst>
                </p:cNvPr>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2" name="Google Shape;11645;p65">
                  <a:extLst>
                    <a:ext uri="{FF2B5EF4-FFF2-40B4-BE49-F238E27FC236}">
                      <a16:creationId xmlns:a16="http://schemas.microsoft.com/office/drawing/2014/main" id="{FBC1E514-6E8B-4E4C-A87D-86A0D56A692F}"/>
                    </a:ext>
                  </a:extLst>
                </p:cNvPr>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4" name="Google Shape;11646;p65">
                <a:extLst>
                  <a:ext uri="{FF2B5EF4-FFF2-40B4-BE49-F238E27FC236}">
                    <a16:creationId xmlns:a16="http://schemas.microsoft.com/office/drawing/2014/main" id="{2680D6A8-0821-5159-D18B-2EE206E239F5}"/>
                  </a:ext>
                </a:extLst>
              </p:cNvPr>
              <p:cNvGrpSpPr/>
              <p:nvPr/>
            </p:nvGrpSpPr>
            <p:grpSpPr>
              <a:xfrm>
                <a:off x="4605614" y="3639523"/>
                <a:ext cx="31499" cy="26906"/>
                <a:chOff x="4605614" y="3639523"/>
                <a:chExt cx="31499" cy="26906"/>
              </a:xfrm>
            </p:grpSpPr>
            <p:sp>
              <p:nvSpPr>
                <p:cNvPr id="2339" name="Google Shape;11647;p65">
                  <a:extLst>
                    <a:ext uri="{FF2B5EF4-FFF2-40B4-BE49-F238E27FC236}">
                      <a16:creationId xmlns:a16="http://schemas.microsoft.com/office/drawing/2014/main" id="{9353F5FE-74C8-193A-3DB0-008E44F25D91}"/>
                    </a:ext>
                  </a:extLst>
                </p:cNvPr>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0" name="Google Shape;11648;p65">
                  <a:extLst>
                    <a:ext uri="{FF2B5EF4-FFF2-40B4-BE49-F238E27FC236}">
                      <a16:creationId xmlns:a16="http://schemas.microsoft.com/office/drawing/2014/main" id="{0610DB19-C7BA-59F2-63F3-69E72B671210}"/>
                    </a:ext>
                  </a:extLst>
                </p:cNvPr>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5" name="Google Shape;11649;p65">
                <a:extLst>
                  <a:ext uri="{FF2B5EF4-FFF2-40B4-BE49-F238E27FC236}">
                    <a16:creationId xmlns:a16="http://schemas.microsoft.com/office/drawing/2014/main" id="{32656835-7B08-D584-8BF5-58FD82F13291}"/>
                  </a:ext>
                </a:extLst>
              </p:cNvPr>
              <p:cNvGrpSpPr/>
              <p:nvPr/>
            </p:nvGrpSpPr>
            <p:grpSpPr>
              <a:xfrm>
                <a:off x="4785149" y="3618846"/>
                <a:ext cx="26930" cy="26843"/>
                <a:chOff x="4785149" y="3618846"/>
                <a:chExt cx="26930" cy="26843"/>
              </a:xfrm>
            </p:grpSpPr>
            <p:sp>
              <p:nvSpPr>
                <p:cNvPr id="2337" name="Google Shape;11650;p65">
                  <a:extLst>
                    <a:ext uri="{FF2B5EF4-FFF2-40B4-BE49-F238E27FC236}">
                      <a16:creationId xmlns:a16="http://schemas.microsoft.com/office/drawing/2014/main" id="{EF13C360-2588-B1A3-E5BB-953E0EFAD800}"/>
                    </a:ext>
                  </a:extLst>
                </p:cNvPr>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8" name="Google Shape;11651;p65">
                  <a:extLst>
                    <a:ext uri="{FF2B5EF4-FFF2-40B4-BE49-F238E27FC236}">
                      <a16:creationId xmlns:a16="http://schemas.microsoft.com/office/drawing/2014/main" id="{8FD56946-1111-41CA-5342-E2B1AF01C411}"/>
                    </a:ext>
                  </a:extLst>
                </p:cNvPr>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6" name="Google Shape;11652;p65">
                <a:extLst>
                  <a:ext uri="{FF2B5EF4-FFF2-40B4-BE49-F238E27FC236}">
                    <a16:creationId xmlns:a16="http://schemas.microsoft.com/office/drawing/2014/main" id="{D15DD555-5E85-09DA-7CC2-77F8664A06BC}"/>
                  </a:ext>
                </a:extLst>
              </p:cNvPr>
              <p:cNvGrpSpPr/>
              <p:nvPr/>
            </p:nvGrpSpPr>
            <p:grpSpPr>
              <a:xfrm>
                <a:off x="4810167" y="3601567"/>
                <a:ext cx="31405" cy="26898"/>
                <a:chOff x="4810167" y="3601567"/>
                <a:chExt cx="31405" cy="26898"/>
              </a:xfrm>
            </p:grpSpPr>
            <p:sp>
              <p:nvSpPr>
                <p:cNvPr id="2335" name="Google Shape;11653;p65">
                  <a:extLst>
                    <a:ext uri="{FF2B5EF4-FFF2-40B4-BE49-F238E27FC236}">
                      <a16:creationId xmlns:a16="http://schemas.microsoft.com/office/drawing/2014/main" id="{84C48580-381A-090E-5484-4F35EB1F920B}"/>
                    </a:ext>
                  </a:extLst>
                </p:cNvPr>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6" name="Google Shape;11654;p65">
                  <a:extLst>
                    <a:ext uri="{FF2B5EF4-FFF2-40B4-BE49-F238E27FC236}">
                      <a16:creationId xmlns:a16="http://schemas.microsoft.com/office/drawing/2014/main" id="{152238F4-0FF6-4A00-5DDC-3D5D1BAA13F0}"/>
                    </a:ext>
                  </a:extLst>
                </p:cNvPr>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7" name="Google Shape;11655;p65">
                <a:extLst>
                  <a:ext uri="{FF2B5EF4-FFF2-40B4-BE49-F238E27FC236}">
                    <a16:creationId xmlns:a16="http://schemas.microsoft.com/office/drawing/2014/main" id="{66D972B5-D85B-9A3C-32F0-DBBFB693FFA5}"/>
                  </a:ext>
                </a:extLst>
              </p:cNvPr>
              <p:cNvGrpSpPr/>
              <p:nvPr/>
            </p:nvGrpSpPr>
            <p:grpSpPr>
              <a:xfrm>
                <a:off x="4831002" y="3373230"/>
                <a:ext cx="31405" cy="26898"/>
                <a:chOff x="4831002" y="3373230"/>
                <a:chExt cx="31405" cy="26898"/>
              </a:xfrm>
            </p:grpSpPr>
            <p:sp>
              <p:nvSpPr>
                <p:cNvPr id="2333" name="Google Shape;11656;p65">
                  <a:extLst>
                    <a:ext uri="{FF2B5EF4-FFF2-40B4-BE49-F238E27FC236}">
                      <a16:creationId xmlns:a16="http://schemas.microsoft.com/office/drawing/2014/main" id="{876F89BD-E925-2E89-F1E3-C6B121CB13F5}"/>
                    </a:ext>
                  </a:extLst>
                </p:cNvPr>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4" name="Google Shape;11657;p65">
                  <a:extLst>
                    <a:ext uri="{FF2B5EF4-FFF2-40B4-BE49-F238E27FC236}">
                      <a16:creationId xmlns:a16="http://schemas.microsoft.com/office/drawing/2014/main" id="{F258E46A-CB47-ED06-1EA1-BAE7E8F41003}"/>
                    </a:ext>
                  </a:extLst>
                </p:cNvPr>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8" name="Google Shape;11658;p65">
                <a:extLst>
                  <a:ext uri="{FF2B5EF4-FFF2-40B4-BE49-F238E27FC236}">
                    <a16:creationId xmlns:a16="http://schemas.microsoft.com/office/drawing/2014/main" id="{3D76AA8E-7A94-9AF3-88EA-C9C2B399EAB8}"/>
                  </a:ext>
                </a:extLst>
              </p:cNvPr>
              <p:cNvGrpSpPr/>
              <p:nvPr/>
            </p:nvGrpSpPr>
            <p:grpSpPr>
              <a:xfrm>
                <a:off x="4719311" y="3355054"/>
                <a:ext cx="31499" cy="27001"/>
                <a:chOff x="4719311" y="3355054"/>
                <a:chExt cx="31499" cy="27001"/>
              </a:xfrm>
            </p:grpSpPr>
            <p:sp>
              <p:nvSpPr>
                <p:cNvPr id="2331" name="Google Shape;11659;p65">
                  <a:extLst>
                    <a:ext uri="{FF2B5EF4-FFF2-40B4-BE49-F238E27FC236}">
                      <a16:creationId xmlns:a16="http://schemas.microsoft.com/office/drawing/2014/main" id="{53465E27-528C-2714-B751-ACD572893510}"/>
                    </a:ext>
                  </a:extLst>
                </p:cNvPr>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2" name="Google Shape;11660;p65">
                  <a:extLst>
                    <a:ext uri="{FF2B5EF4-FFF2-40B4-BE49-F238E27FC236}">
                      <a16:creationId xmlns:a16="http://schemas.microsoft.com/office/drawing/2014/main" id="{30499B2E-6AFB-8E4D-AD2E-D131A28F57DA}"/>
                    </a:ext>
                  </a:extLst>
                </p:cNvPr>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69" name="Google Shape;11661;p65">
                <a:extLst>
                  <a:ext uri="{FF2B5EF4-FFF2-40B4-BE49-F238E27FC236}">
                    <a16:creationId xmlns:a16="http://schemas.microsoft.com/office/drawing/2014/main" id="{203FD287-8C62-7C73-F15F-9F27CEB059CD}"/>
                  </a:ext>
                </a:extLst>
              </p:cNvPr>
              <p:cNvGrpSpPr/>
              <p:nvPr/>
            </p:nvGrpSpPr>
            <p:grpSpPr>
              <a:xfrm>
                <a:off x="4798755" y="3450260"/>
                <a:ext cx="26930" cy="26930"/>
                <a:chOff x="4798755" y="3450260"/>
                <a:chExt cx="26930" cy="26930"/>
              </a:xfrm>
            </p:grpSpPr>
            <p:sp>
              <p:nvSpPr>
                <p:cNvPr id="2329" name="Google Shape;11662;p65">
                  <a:extLst>
                    <a:ext uri="{FF2B5EF4-FFF2-40B4-BE49-F238E27FC236}">
                      <a16:creationId xmlns:a16="http://schemas.microsoft.com/office/drawing/2014/main" id="{0AD564FE-9309-B886-0BE8-63282763352D}"/>
                    </a:ext>
                  </a:extLst>
                </p:cNvPr>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0" name="Google Shape;11663;p65">
                  <a:extLst>
                    <a:ext uri="{FF2B5EF4-FFF2-40B4-BE49-F238E27FC236}">
                      <a16:creationId xmlns:a16="http://schemas.microsoft.com/office/drawing/2014/main" id="{C8B573A5-AF01-E524-572E-02686B7D6C8E}"/>
                    </a:ext>
                  </a:extLst>
                </p:cNvPr>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0" name="Google Shape;11664;p65">
                <a:extLst>
                  <a:ext uri="{FF2B5EF4-FFF2-40B4-BE49-F238E27FC236}">
                    <a16:creationId xmlns:a16="http://schemas.microsoft.com/office/drawing/2014/main" id="{73AC9C53-1B86-9C61-E06A-182B404C421E}"/>
                  </a:ext>
                </a:extLst>
              </p:cNvPr>
              <p:cNvGrpSpPr/>
              <p:nvPr/>
            </p:nvGrpSpPr>
            <p:grpSpPr>
              <a:xfrm>
                <a:off x="4645576" y="3467555"/>
                <a:ext cx="31405" cy="26953"/>
                <a:chOff x="4645576" y="3467555"/>
                <a:chExt cx="31405" cy="26953"/>
              </a:xfrm>
            </p:grpSpPr>
            <p:sp>
              <p:nvSpPr>
                <p:cNvPr id="2327" name="Google Shape;11665;p65">
                  <a:extLst>
                    <a:ext uri="{FF2B5EF4-FFF2-40B4-BE49-F238E27FC236}">
                      <a16:creationId xmlns:a16="http://schemas.microsoft.com/office/drawing/2014/main" id="{38F238BF-EDCB-14F5-FAD4-46BE7011DBB4}"/>
                    </a:ext>
                  </a:extLst>
                </p:cNvPr>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8" name="Google Shape;11666;p65">
                  <a:extLst>
                    <a:ext uri="{FF2B5EF4-FFF2-40B4-BE49-F238E27FC236}">
                      <a16:creationId xmlns:a16="http://schemas.microsoft.com/office/drawing/2014/main" id="{F92312D0-BB1D-2F69-8860-E59425ADC5D9}"/>
                    </a:ext>
                  </a:extLst>
                </p:cNvPr>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1" name="Google Shape;11667;p65">
                <a:extLst>
                  <a:ext uri="{FF2B5EF4-FFF2-40B4-BE49-F238E27FC236}">
                    <a16:creationId xmlns:a16="http://schemas.microsoft.com/office/drawing/2014/main" id="{419A35F1-4470-CCD1-EEB8-A9F44C1DED4F}"/>
                  </a:ext>
                </a:extLst>
              </p:cNvPr>
              <p:cNvGrpSpPr/>
              <p:nvPr/>
            </p:nvGrpSpPr>
            <p:grpSpPr>
              <a:xfrm>
                <a:off x="4687631" y="3583965"/>
                <a:ext cx="31499" cy="26898"/>
                <a:chOff x="4687631" y="3583965"/>
                <a:chExt cx="31499" cy="26898"/>
              </a:xfrm>
            </p:grpSpPr>
            <p:sp>
              <p:nvSpPr>
                <p:cNvPr id="2325" name="Google Shape;11668;p65">
                  <a:extLst>
                    <a:ext uri="{FF2B5EF4-FFF2-40B4-BE49-F238E27FC236}">
                      <a16:creationId xmlns:a16="http://schemas.microsoft.com/office/drawing/2014/main" id="{930AF520-1DC5-093E-BCB9-12F8E8F10A41}"/>
                    </a:ext>
                  </a:extLst>
                </p:cNvPr>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6" name="Google Shape;11669;p65">
                  <a:extLst>
                    <a:ext uri="{FF2B5EF4-FFF2-40B4-BE49-F238E27FC236}">
                      <a16:creationId xmlns:a16="http://schemas.microsoft.com/office/drawing/2014/main" id="{3C5F1276-6ED2-7C23-9035-CB2994C307F1}"/>
                    </a:ext>
                  </a:extLst>
                </p:cNvPr>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2" name="Google Shape;11670;p65">
                <a:extLst>
                  <a:ext uri="{FF2B5EF4-FFF2-40B4-BE49-F238E27FC236}">
                    <a16:creationId xmlns:a16="http://schemas.microsoft.com/office/drawing/2014/main" id="{4B8FA9BF-583E-1784-FDEE-64B42F6FC521}"/>
                  </a:ext>
                </a:extLst>
              </p:cNvPr>
              <p:cNvGrpSpPr/>
              <p:nvPr/>
            </p:nvGrpSpPr>
            <p:grpSpPr>
              <a:xfrm>
                <a:off x="4719311" y="3471314"/>
                <a:ext cx="31499" cy="27001"/>
                <a:chOff x="4719311" y="3471314"/>
                <a:chExt cx="31499" cy="27001"/>
              </a:xfrm>
            </p:grpSpPr>
            <p:sp>
              <p:nvSpPr>
                <p:cNvPr id="2323" name="Google Shape;11671;p65">
                  <a:extLst>
                    <a:ext uri="{FF2B5EF4-FFF2-40B4-BE49-F238E27FC236}">
                      <a16:creationId xmlns:a16="http://schemas.microsoft.com/office/drawing/2014/main" id="{09043173-C1D5-C26B-C8F2-1E8625B5712D}"/>
                    </a:ext>
                  </a:extLst>
                </p:cNvPr>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4" name="Google Shape;11672;p65">
                  <a:extLst>
                    <a:ext uri="{FF2B5EF4-FFF2-40B4-BE49-F238E27FC236}">
                      <a16:creationId xmlns:a16="http://schemas.microsoft.com/office/drawing/2014/main" id="{8EEDE1B3-A530-FD3B-F720-C510EFA9C5E8}"/>
                    </a:ext>
                  </a:extLst>
                </p:cNvPr>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3" name="Google Shape;11673;p65">
                <a:extLst>
                  <a:ext uri="{FF2B5EF4-FFF2-40B4-BE49-F238E27FC236}">
                    <a16:creationId xmlns:a16="http://schemas.microsoft.com/office/drawing/2014/main" id="{E1837A1F-99AA-6215-AD16-59AC13678C24}"/>
                  </a:ext>
                </a:extLst>
              </p:cNvPr>
              <p:cNvGrpSpPr/>
              <p:nvPr/>
            </p:nvGrpSpPr>
            <p:grpSpPr>
              <a:xfrm>
                <a:off x="4719311" y="3434404"/>
                <a:ext cx="31499" cy="26898"/>
                <a:chOff x="4719311" y="3434404"/>
                <a:chExt cx="31499" cy="26898"/>
              </a:xfrm>
            </p:grpSpPr>
            <p:sp>
              <p:nvSpPr>
                <p:cNvPr id="2321" name="Google Shape;11674;p65">
                  <a:extLst>
                    <a:ext uri="{FF2B5EF4-FFF2-40B4-BE49-F238E27FC236}">
                      <a16:creationId xmlns:a16="http://schemas.microsoft.com/office/drawing/2014/main" id="{647D3D8B-F92B-79A4-8609-3369769A57CC}"/>
                    </a:ext>
                  </a:extLst>
                </p:cNvPr>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2" name="Google Shape;11675;p65">
                  <a:extLst>
                    <a:ext uri="{FF2B5EF4-FFF2-40B4-BE49-F238E27FC236}">
                      <a16:creationId xmlns:a16="http://schemas.microsoft.com/office/drawing/2014/main" id="{993E48C2-0BE9-3833-25EC-E5B51EFAA986}"/>
                    </a:ext>
                  </a:extLst>
                </p:cNvPr>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4" name="Google Shape;11676;p65">
                <a:extLst>
                  <a:ext uri="{FF2B5EF4-FFF2-40B4-BE49-F238E27FC236}">
                    <a16:creationId xmlns:a16="http://schemas.microsoft.com/office/drawing/2014/main" id="{20003537-CE09-B303-8F1A-5BA1A5E97C26}"/>
                  </a:ext>
                </a:extLst>
              </p:cNvPr>
              <p:cNvGrpSpPr/>
              <p:nvPr/>
            </p:nvGrpSpPr>
            <p:grpSpPr>
              <a:xfrm>
                <a:off x="4768876" y="3401772"/>
                <a:ext cx="31499" cy="26898"/>
                <a:chOff x="4768876" y="3401772"/>
                <a:chExt cx="31499" cy="26898"/>
              </a:xfrm>
            </p:grpSpPr>
            <p:sp>
              <p:nvSpPr>
                <p:cNvPr id="2319" name="Google Shape;11677;p65">
                  <a:extLst>
                    <a:ext uri="{FF2B5EF4-FFF2-40B4-BE49-F238E27FC236}">
                      <a16:creationId xmlns:a16="http://schemas.microsoft.com/office/drawing/2014/main" id="{57B5E534-BDB1-9B60-A45D-866BF07123A2}"/>
                    </a:ext>
                  </a:extLst>
                </p:cNvPr>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0" name="Google Shape;11678;p65">
                  <a:extLst>
                    <a:ext uri="{FF2B5EF4-FFF2-40B4-BE49-F238E27FC236}">
                      <a16:creationId xmlns:a16="http://schemas.microsoft.com/office/drawing/2014/main" id="{FA548353-A153-CD6D-89B2-E02CC4A3E932}"/>
                    </a:ext>
                  </a:extLst>
                </p:cNvPr>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5" name="Google Shape;11679;p65">
                <a:extLst>
                  <a:ext uri="{FF2B5EF4-FFF2-40B4-BE49-F238E27FC236}">
                    <a16:creationId xmlns:a16="http://schemas.microsoft.com/office/drawing/2014/main" id="{D19947A1-D67C-88F7-6AAC-262A5071A4DC}"/>
                  </a:ext>
                </a:extLst>
              </p:cNvPr>
              <p:cNvGrpSpPr/>
              <p:nvPr/>
            </p:nvGrpSpPr>
            <p:grpSpPr>
              <a:xfrm>
                <a:off x="4762214" y="3471377"/>
                <a:ext cx="26938" cy="26938"/>
                <a:chOff x="4762214" y="3471377"/>
                <a:chExt cx="26938" cy="26938"/>
              </a:xfrm>
            </p:grpSpPr>
            <p:sp>
              <p:nvSpPr>
                <p:cNvPr id="2317" name="Google Shape;11680;p65">
                  <a:extLst>
                    <a:ext uri="{FF2B5EF4-FFF2-40B4-BE49-F238E27FC236}">
                      <a16:creationId xmlns:a16="http://schemas.microsoft.com/office/drawing/2014/main" id="{E7756E6F-0725-31F8-A55E-939D30D9078A}"/>
                    </a:ext>
                  </a:extLst>
                </p:cNvPr>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8" name="Google Shape;11681;p65">
                  <a:extLst>
                    <a:ext uri="{FF2B5EF4-FFF2-40B4-BE49-F238E27FC236}">
                      <a16:creationId xmlns:a16="http://schemas.microsoft.com/office/drawing/2014/main" id="{B758C787-C6EB-5166-B129-041C33A72BAB}"/>
                    </a:ext>
                  </a:extLst>
                </p:cNvPr>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6" name="Google Shape;11682;p65">
                <a:extLst>
                  <a:ext uri="{FF2B5EF4-FFF2-40B4-BE49-F238E27FC236}">
                    <a16:creationId xmlns:a16="http://schemas.microsoft.com/office/drawing/2014/main" id="{3F371DB5-E37B-06FA-8062-88C9F034370F}"/>
                  </a:ext>
                </a:extLst>
              </p:cNvPr>
              <p:cNvGrpSpPr/>
              <p:nvPr/>
            </p:nvGrpSpPr>
            <p:grpSpPr>
              <a:xfrm>
                <a:off x="4790473" y="3344782"/>
                <a:ext cx="31405" cy="26898"/>
                <a:chOff x="4790473" y="3344782"/>
                <a:chExt cx="31405" cy="26898"/>
              </a:xfrm>
            </p:grpSpPr>
            <p:sp>
              <p:nvSpPr>
                <p:cNvPr id="2315" name="Google Shape;11683;p65">
                  <a:extLst>
                    <a:ext uri="{FF2B5EF4-FFF2-40B4-BE49-F238E27FC236}">
                      <a16:creationId xmlns:a16="http://schemas.microsoft.com/office/drawing/2014/main" id="{05DC84DA-1005-1A28-2A62-D04DD38F6A07}"/>
                    </a:ext>
                  </a:extLst>
                </p:cNvPr>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6" name="Google Shape;11684;p65">
                  <a:extLst>
                    <a:ext uri="{FF2B5EF4-FFF2-40B4-BE49-F238E27FC236}">
                      <a16:creationId xmlns:a16="http://schemas.microsoft.com/office/drawing/2014/main" id="{692009C1-8367-690A-9B19-1CA5AC40B114}"/>
                    </a:ext>
                  </a:extLst>
                </p:cNvPr>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7" name="Google Shape;11685;p65">
                <a:extLst>
                  <a:ext uri="{FF2B5EF4-FFF2-40B4-BE49-F238E27FC236}">
                    <a16:creationId xmlns:a16="http://schemas.microsoft.com/office/drawing/2014/main" id="{D7017ED4-7C5A-1321-73B2-3C0BB79393E7}"/>
                  </a:ext>
                </a:extLst>
              </p:cNvPr>
              <p:cNvGrpSpPr/>
              <p:nvPr/>
            </p:nvGrpSpPr>
            <p:grpSpPr>
              <a:xfrm>
                <a:off x="4823774" y="3950733"/>
                <a:ext cx="37398" cy="32034"/>
                <a:chOff x="4823774" y="3950733"/>
                <a:chExt cx="37398" cy="32034"/>
              </a:xfrm>
            </p:grpSpPr>
            <p:sp>
              <p:nvSpPr>
                <p:cNvPr id="2313" name="Google Shape;11686;p65">
                  <a:extLst>
                    <a:ext uri="{FF2B5EF4-FFF2-40B4-BE49-F238E27FC236}">
                      <a16:creationId xmlns:a16="http://schemas.microsoft.com/office/drawing/2014/main" id="{EB2A6666-1C6E-79EA-9C10-4E49AC3423FB}"/>
                    </a:ext>
                  </a:extLst>
                </p:cNvPr>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4" name="Google Shape;11687;p65">
                  <a:extLst>
                    <a:ext uri="{FF2B5EF4-FFF2-40B4-BE49-F238E27FC236}">
                      <a16:creationId xmlns:a16="http://schemas.microsoft.com/office/drawing/2014/main" id="{964764A1-C373-7A6A-6817-A7A291EB4F28}"/>
                    </a:ext>
                  </a:extLst>
                </p:cNvPr>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8" name="Google Shape;11688;p65">
                <a:extLst>
                  <a:ext uri="{FF2B5EF4-FFF2-40B4-BE49-F238E27FC236}">
                    <a16:creationId xmlns:a16="http://schemas.microsoft.com/office/drawing/2014/main" id="{CCF42F58-2173-F2DD-57CF-3787CEA2B562}"/>
                  </a:ext>
                </a:extLst>
              </p:cNvPr>
              <p:cNvGrpSpPr/>
              <p:nvPr/>
            </p:nvGrpSpPr>
            <p:grpSpPr>
              <a:xfrm>
                <a:off x="4823396" y="4110566"/>
                <a:ext cx="31405" cy="26906"/>
                <a:chOff x="4823396" y="4110566"/>
                <a:chExt cx="31405" cy="26906"/>
              </a:xfrm>
            </p:grpSpPr>
            <p:sp>
              <p:nvSpPr>
                <p:cNvPr id="2311" name="Google Shape;11689;p65">
                  <a:extLst>
                    <a:ext uri="{FF2B5EF4-FFF2-40B4-BE49-F238E27FC236}">
                      <a16:creationId xmlns:a16="http://schemas.microsoft.com/office/drawing/2014/main" id="{FA63FB62-4AA1-5242-98CB-ED02C802193F}"/>
                    </a:ext>
                  </a:extLst>
                </p:cNvPr>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2" name="Google Shape;11690;p65">
                  <a:extLst>
                    <a:ext uri="{FF2B5EF4-FFF2-40B4-BE49-F238E27FC236}">
                      <a16:creationId xmlns:a16="http://schemas.microsoft.com/office/drawing/2014/main" id="{EA34ACB7-B823-54D8-E6E6-9CEB67B405DF}"/>
                    </a:ext>
                  </a:extLst>
                </p:cNvPr>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79" name="Google Shape;11691;p65">
                <a:extLst>
                  <a:ext uri="{FF2B5EF4-FFF2-40B4-BE49-F238E27FC236}">
                    <a16:creationId xmlns:a16="http://schemas.microsoft.com/office/drawing/2014/main" id="{A5C60922-1AE9-4355-B107-217FDA158300}"/>
                  </a:ext>
                </a:extLst>
              </p:cNvPr>
              <p:cNvGrpSpPr/>
              <p:nvPr/>
            </p:nvGrpSpPr>
            <p:grpSpPr>
              <a:xfrm>
                <a:off x="4838332" y="3821150"/>
                <a:ext cx="31499" cy="26898"/>
                <a:chOff x="4838332" y="3821150"/>
                <a:chExt cx="31499" cy="26898"/>
              </a:xfrm>
            </p:grpSpPr>
            <p:sp>
              <p:nvSpPr>
                <p:cNvPr id="2309" name="Google Shape;11692;p65">
                  <a:extLst>
                    <a:ext uri="{FF2B5EF4-FFF2-40B4-BE49-F238E27FC236}">
                      <a16:creationId xmlns:a16="http://schemas.microsoft.com/office/drawing/2014/main" id="{FF35F1B9-A173-7A14-D464-FAFC9ED3F70A}"/>
                    </a:ext>
                  </a:extLst>
                </p:cNvPr>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0" name="Google Shape;11693;p65">
                  <a:extLst>
                    <a:ext uri="{FF2B5EF4-FFF2-40B4-BE49-F238E27FC236}">
                      <a16:creationId xmlns:a16="http://schemas.microsoft.com/office/drawing/2014/main" id="{66EE03FD-97F6-F231-D959-9B62D3567798}"/>
                    </a:ext>
                  </a:extLst>
                </p:cNvPr>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0" name="Google Shape;11694;p65">
                <a:extLst>
                  <a:ext uri="{FF2B5EF4-FFF2-40B4-BE49-F238E27FC236}">
                    <a16:creationId xmlns:a16="http://schemas.microsoft.com/office/drawing/2014/main" id="{DDF009DC-8ABD-2AFF-7F8A-DA0D2E39D4D7}"/>
                  </a:ext>
                </a:extLst>
              </p:cNvPr>
              <p:cNvGrpSpPr/>
              <p:nvPr/>
            </p:nvGrpSpPr>
            <p:grpSpPr>
              <a:xfrm>
                <a:off x="4661275" y="3815007"/>
                <a:ext cx="36824" cy="31523"/>
                <a:chOff x="4661275" y="3815007"/>
                <a:chExt cx="36824" cy="31523"/>
              </a:xfrm>
            </p:grpSpPr>
            <p:sp>
              <p:nvSpPr>
                <p:cNvPr id="2307" name="Google Shape;11695;p65">
                  <a:extLst>
                    <a:ext uri="{FF2B5EF4-FFF2-40B4-BE49-F238E27FC236}">
                      <a16:creationId xmlns:a16="http://schemas.microsoft.com/office/drawing/2014/main" id="{83F7EF39-AD31-1754-1A64-CC7DBC8CEF24}"/>
                    </a:ext>
                  </a:extLst>
                </p:cNvPr>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8" name="Google Shape;11696;p65">
                  <a:extLst>
                    <a:ext uri="{FF2B5EF4-FFF2-40B4-BE49-F238E27FC236}">
                      <a16:creationId xmlns:a16="http://schemas.microsoft.com/office/drawing/2014/main" id="{9B5FBB5F-8FE1-4BB6-497C-64E7A0B5BEFF}"/>
                    </a:ext>
                  </a:extLst>
                </p:cNvPr>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1" name="Google Shape;11697;p65">
                <a:extLst>
                  <a:ext uri="{FF2B5EF4-FFF2-40B4-BE49-F238E27FC236}">
                    <a16:creationId xmlns:a16="http://schemas.microsoft.com/office/drawing/2014/main" id="{70C73731-5B27-54A6-5D10-5417C882F5FD}"/>
                  </a:ext>
                </a:extLst>
              </p:cNvPr>
              <p:cNvGrpSpPr/>
              <p:nvPr/>
            </p:nvGrpSpPr>
            <p:grpSpPr>
              <a:xfrm>
                <a:off x="4558998" y="3851037"/>
                <a:ext cx="33591" cy="28699"/>
                <a:chOff x="4558998" y="3851037"/>
                <a:chExt cx="33591" cy="28699"/>
              </a:xfrm>
            </p:grpSpPr>
            <p:sp>
              <p:nvSpPr>
                <p:cNvPr id="2305" name="Google Shape;11698;p65">
                  <a:extLst>
                    <a:ext uri="{FF2B5EF4-FFF2-40B4-BE49-F238E27FC236}">
                      <a16:creationId xmlns:a16="http://schemas.microsoft.com/office/drawing/2014/main" id="{0F2099B8-FE08-C9AF-DEA0-CFB332321890}"/>
                    </a:ext>
                  </a:extLst>
                </p:cNvPr>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6" name="Google Shape;11699;p65">
                  <a:extLst>
                    <a:ext uri="{FF2B5EF4-FFF2-40B4-BE49-F238E27FC236}">
                      <a16:creationId xmlns:a16="http://schemas.microsoft.com/office/drawing/2014/main" id="{F3838007-0DAF-9F10-E697-CBB6E6FB5062}"/>
                    </a:ext>
                  </a:extLst>
                </p:cNvPr>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2" name="Google Shape;11700;p65">
                <a:extLst>
                  <a:ext uri="{FF2B5EF4-FFF2-40B4-BE49-F238E27FC236}">
                    <a16:creationId xmlns:a16="http://schemas.microsoft.com/office/drawing/2014/main" id="{EA2C0A53-E9DD-BA70-6B98-F9E7243536D7}"/>
                  </a:ext>
                </a:extLst>
              </p:cNvPr>
              <p:cNvGrpSpPr/>
              <p:nvPr/>
            </p:nvGrpSpPr>
            <p:grpSpPr>
              <a:xfrm>
                <a:off x="4696762" y="3638587"/>
                <a:ext cx="33591" cy="28794"/>
                <a:chOff x="4696762" y="3638587"/>
                <a:chExt cx="33591" cy="28794"/>
              </a:xfrm>
            </p:grpSpPr>
            <p:sp>
              <p:nvSpPr>
                <p:cNvPr id="2303" name="Google Shape;11701;p65">
                  <a:extLst>
                    <a:ext uri="{FF2B5EF4-FFF2-40B4-BE49-F238E27FC236}">
                      <a16:creationId xmlns:a16="http://schemas.microsoft.com/office/drawing/2014/main" id="{3FC24B85-8B33-B002-176C-89DE31A64EA8}"/>
                    </a:ext>
                  </a:extLst>
                </p:cNvPr>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4" name="Google Shape;11702;p65">
                  <a:extLst>
                    <a:ext uri="{FF2B5EF4-FFF2-40B4-BE49-F238E27FC236}">
                      <a16:creationId xmlns:a16="http://schemas.microsoft.com/office/drawing/2014/main" id="{2AF4FA8F-D7D4-2796-CDD2-04E10FA93FA9}"/>
                    </a:ext>
                  </a:extLst>
                </p:cNvPr>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3" name="Google Shape;11703;p65">
                <a:extLst>
                  <a:ext uri="{FF2B5EF4-FFF2-40B4-BE49-F238E27FC236}">
                    <a16:creationId xmlns:a16="http://schemas.microsoft.com/office/drawing/2014/main" id="{544156E7-D5D1-D6CC-BBCB-01938810BF04}"/>
                  </a:ext>
                </a:extLst>
              </p:cNvPr>
              <p:cNvGrpSpPr/>
              <p:nvPr/>
            </p:nvGrpSpPr>
            <p:grpSpPr>
              <a:xfrm>
                <a:off x="4929479" y="3939140"/>
                <a:ext cx="33497" cy="28692"/>
                <a:chOff x="4929479" y="3939140"/>
                <a:chExt cx="33497" cy="28692"/>
              </a:xfrm>
            </p:grpSpPr>
            <p:sp>
              <p:nvSpPr>
                <p:cNvPr id="2301" name="Google Shape;11704;p65">
                  <a:extLst>
                    <a:ext uri="{FF2B5EF4-FFF2-40B4-BE49-F238E27FC236}">
                      <a16:creationId xmlns:a16="http://schemas.microsoft.com/office/drawing/2014/main" id="{3DB211BC-9117-363A-CC00-009C408239D2}"/>
                    </a:ext>
                  </a:extLst>
                </p:cNvPr>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2" name="Google Shape;11705;p65">
                  <a:extLst>
                    <a:ext uri="{FF2B5EF4-FFF2-40B4-BE49-F238E27FC236}">
                      <a16:creationId xmlns:a16="http://schemas.microsoft.com/office/drawing/2014/main" id="{FEFE9AED-586D-3222-E4FF-451E852CD435}"/>
                    </a:ext>
                  </a:extLst>
                </p:cNvPr>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4" name="Google Shape;11706;p65">
                <a:extLst>
                  <a:ext uri="{FF2B5EF4-FFF2-40B4-BE49-F238E27FC236}">
                    <a16:creationId xmlns:a16="http://schemas.microsoft.com/office/drawing/2014/main" id="{A60E5A6B-759A-AA01-DC9A-B6AD4410A6A0}"/>
                  </a:ext>
                </a:extLst>
              </p:cNvPr>
              <p:cNvGrpSpPr/>
              <p:nvPr/>
            </p:nvGrpSpPr>
            <p:grpSpPr>
              <a:xfrm>
                <a:off x="4907119" y="3986039"/>
                <a:ext cx="33497" cy="28699"/>
                <a:chOff x="4907119" y="3986039"/>
                <a:chExt cx="33497" cy="28699"/>
              </a:xfrm>
            </p:grpSpPr>
            <p:sp>
              <p:nvSpPr>
                <p:cNvPr id="2299" name="Google Shape;11707;p65">
                  <a:extLst>
                    <a:ext uri="{FF2B5EF4-FFF2-40B4-BE49-F238E27FC236}">
                      <a16:creationId xmlns:a16="http://schemas.microsoft.com/office/drawing/2014/main" id="{EDD95963-D528-405B-EA93-72B520B5ED24}"/>
                    </a:ext>
                  </a:extLst>
                </p:cNvPr>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0" name="Google Shape;11708;p65">
                  <a:extLst>
                    <a:ext uri="{FF2B5EF4-FFF2-40B4-BE49-F238E27FC236}">
                      <a16:creationId xmlns:a16="http://schemas.microsoft.com/office/drawing/2014/main" id="{9D137915-053E-C3EF-46D1-4C273C371C3F}"/>
                    </a:ext>
                  </a:extLst>
                </p:cNvPr>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5" name="Google Shape;11709;p65">
                <a:extLst>
                  <a:ext uri="{FF2B5EF4-FFF2-40B4-BE49-F238E27FC236}">
                    <a16:creationId xmlns:a16="http://schemas.microsoft.com/office/drawing/2014/main" id="{9109A027-48DD-66DE-2100-439E8E456A06}"/>
                  </a:ext>
                </a:extLst>
              </p:cNvPr>
              <p:cNvGrpSpPr/>
              <p:nvPr/>
            </p:nvGrpSpPr>
            <p:grpSpPr>
              <a:xfrm>
                <a:off x="4911783" y="4048102"/>
                <a:ext cx="33591" cy="28762"/>
                <a:chOff x="4911783" y="4048102"/>
                <a:chExt cx="33591" cy="28762"/>
              </a:xfrm>
            </p:grpSpPr>
            <p:sp>
              <p:nvSpPr>
                <p:cNvPr id="2297" name="Google Shape;11710;p65">
                  <a:extLst>
                    <a:ext uri="{FF2B5EF4-FFF2-40B4-BE49-F238E27FC236}">
                      <a16:creationId xmlns:a16="http://schemas.microsoft.com/office/drawing/2014/main" id="{E1ABDC63-96C9-0F9A-2648-E08BCBB4D420}"/>
                    </a:ext>
                  </a:extLst>
                </p:cNvPr>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8" name="Google Shape;11711;p65">
                  <a:extLst>
                    <a:ext uri="{FF2B5EF4-FFF2-40B4-BE49-F238E27FC236}">
                      <a16:creationId xmlns:a16="http://schemas.microsoft.com/office/drawing/2014/main" id="{73DE07EE-AF21-EABE-DB16-5057600C9920}"/>
                    </a:ext>
                  </a:extLst>
                </p:cNvPr>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286" name="Google Shape;11712;p65">
                <a:extLst>
                  <a:ext uri="{FF2B5EF4-FFF2-40B4-BE49-F238E27FC236}">
                    <a16:creationId xmlns:a16="http://schemas.microsoft.com/office/drawing/2014/main" id="{7C6F4E02-887E-6336-3865-6726F8BBA627}"/>
                  </a:ext>
                </a:extLst>
              </p:cNvPr>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87" name="Google Shape;11713;p65">
                <a:extLst>
                  <a:ext uri="{FF2B5EF4-FFF2-40B4-BE49-F238E27FC236}">
                    <a16:creationId xmlns:a16="http://schemas.microsoft.com/office/drawing/2014/main" id="{5DC1A24A-B89F-4A33-BA72-CCF9FF171D3F}"/>
                  </a:ext>
                </a:extLst>
              </p:cNvPr>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288" name="Google Shape;11714;p65">
                <a:extLst>
                  <a:ext uri="{FF2B5EF4-FFF2-40B4-BE49-F238E27FC236}">
                    <a16:creationId xmlns:a16="http://schemas.microsoft.com/office/drawing/2014/main" id="{8C7EBF49-2EBF-532A-AD4A-792991AE2051}"/>
                  </a:ext>
                </a:extLst>
              </p:cNvPr>
              <p:cNvGrpSpPr/>
              <p:nvPr/>
            </p:nvGrpSpPr>
            <p:grpSpPr>
              <a:xfrm>
                <a:off x="4762623" y="3837847"/>
                <a:ext cx="42416" cy="36273"/>
                <a:chOff x="4762623" y="3837847"/>
                <a:chExt cx="42416" cy="36273"/>
              </a:xfrm>
            </p:grpSpPr>
            <p:sp>
              <p:nvSpPr>
                <p:cNvPr id="2295" name="Google Shape;11715;p65">
                  <a:extLst>
                    <a:ext uri="{FF2B5EF4-FFF2-40B4-BE49-F238E27FC236}">
                      <a16:creationId xmlns:a16="http://schemas.microsoft.com/office/drawing/2014/main" id="{7E52EF39-5105-0DB0-C636-BFB8EAA9114D}"/>
                    </a:ext>
                  </a:extLst>
                </p:cNvPr>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6" name="Google Shape;11716;p65">
                  <a:extLst>
                    <a:ext uri="{FF2B5EF4-FFF2-40B4-BE49-F238E27FC236}">
                      <a16:creationId xmlns:a16="http://schemas.microsoft.com/office/drawing/2014/main" id="{6E070DB4-A2DC-0095-481B-ACC262CEE964}"/>
                    </a:ext>
                  </a:extLst>
                </p:cNvPr>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89" name="Google Shape;11717;p65">
                <a:extLst>
                  <a:ext uri="{FF2B5EF4-FFF2-40B4-BE49-F238E27FC236}">
                    <a16:creationId xmlns:a16="http://schemas.microsoft.com/office/drawing/2014/main" id="{B7CBAFA4-5694-81DF-161C-C766A6C5C79E}"/>
                  </a:ext>
                </a:extLst>
              </p:cNvPr>
              <p:cNvGrpSpPr/>
              <p:nvPr/>
            </p:nvGrpSpPr>
            <p:grpSpPr>
              <a:xfrm>
                <a:off x="4746044" y="4104966"/>
                <a:ext cx="33497" cy="28699"/>
                <a:chOff x="4746044" y="4104966"/>
                <a:chExt cx="33497" cy="28699"/>
              </a:xfrm>
            </p:grpSpPr>
            <p:sp>
              <p:nvSpPr>
                <p:cNvPr id="2293" name="Google Shape;11718;p65">
                  <a:extLst>
                    <a:ext uri="{FF2B5EF4-FFF2-40B4-BE49-F238E27FC236}">
                      <a16:creationId xmlns:a16="http://schemas.microsoft.com/office/drawing/2014/main" id="{79C9EF22-D858-83B4-BCBE-8591C6A363AE}"/>
                    </a:ext>
                  </a:extLst>
                </p:cNvPr>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4" name="Google Shape;11719;p65">
                  <a:extLst>
                    <a:ext uri="{FF2B5EF4-FFF2-40B4-BE49-F238E27FC236}">
                      <a16:creationId xmlns:a16="http://schemas.microsoft.com/office/drawing/2014/main" id="{8B8BE2C0-EC37-5C9E-2C41-4B8F767B4F49}"/>
                    </a:ext>
                  </a:extLst>
                </p:cNvPr>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290" name="Google Shape;11720;p65">
                <a:extLst>
                  <a:ext uri="{FF2B5EF4-FFF2-40B4-BE49-F238E27FC236}">
                    <a16:creationId xmlns:a16="http://schemas.microsoft.com/office/drawing/2014/main" id="{3D323D97-53D8-7096-D096-A76FAA11EDC7}"/>
                  </a:ext>
                </a:extLst>
              </p:cNvPr>
              <p:cNvGrpSpPr/>
              <p:nvPr/>
            </p:nvGrpSpPr>
            <p:grpSpPr>
              <a:xfrm>
                <a:off x="4859646" y="4162554"/>
                <a:ext cx="33591" cy="28762"/>
                <a:chOff x="4859646" y="4162554"/>
                <a:chExt cx="33591" cy="28762"/>
              </a:xfrm>
            </p:grpSpPr>
            <p:sp>
              <p:nvSpPr>
                <p:cNvPr id="2291" name="Google Shape;11721;p65">
                  <a:extLst>
                    <a:ext uri="{FF2B5EF4-FFF2-40B4-BE49-F238E27FC236}">
                      <a16:creationId xmlns:a16="http://schemas.microsoft.com/office/drawing/2014/main" id="{037FE5E2-E2A9-3A5C-811F-5E05ECCF141A}"/>
                    </a:ext>
                  </a:extLst>
                </p:cNvPr>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292" name="Google Shape;11722;p65">
                  <a:extLst>
                    <a:ext uri="{FF2B5EF4-FFF2-40B4-BE49-F238E27FC236}">
                      <a16:creationId xmlns:a16="http://schemas.microsoft.com/office/drawing/2014/main" id="{F3D52119-129D-6A40-D466-78885F0469BA}"/>
                    </a:ext>
                  </a:extLst>
                </p:cNvPr>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983" name="Google Shape;11723;p65">
              <a:extLst>
                <a:ext uri="{FF2B5EF4-FFF2-40B4-BE49-F238E27FC236}">
                  <a16:creationId xmlns:a16="http://schemas.microsoft.com/office/drawing/2014/main" id="{F920BD07-955C-978A-927A-50A8151DA220}"/>
                </a:ext>
              </a:extLst>
            </p:cNvPr>
            <p:cNvGrpSpPr/>
            <p:nvPr/>
          </p:nvGrpSpPr>
          <p:grpSpPr>
            <a:xfrm>
              <a:off x="3597785" y="3274438"/>
              <a:ext cx="855610" cy="1122100"/>
              <a:chOff x="3597785" y="3274438"/>
              <a:chExt cx="855610" cy="1122100"/>
            </a:xfrm>
          </p:grpSpPr>
          <p:grpSp>
            <p:nvGrpSpPr>
              <p:cNvPr id="1984" name="Google Shape;11724;p65">
                <a:extLst>
                  <a:ext uri="{FF2B5EF4-FFF2-40B4-BE49-F238E27FC236}">
                    <a16:creationId xmlns:a16="http://schemas.microsoft.com/office/drawing/2014/main" id="{FFD68D56-DBB4-BC6E-84D6-A79A83B25D9A}"/>
                  </a:ext>
                </a:extLst>
              </p:cNvPr>
              <p:cNvGrpSpPr/>
              <p:nvPr/>
            </p:nvGrpSpPr>
            <p:grpSpPr>
              <a:xfrm>
                <a:off x="3617857" y="3284717"/>
                <a:ext cx="826785" cy="1099165"/>
                <a:chOff x="3617857" y="3284717"/>
                <a:chExt cx="826785" cy="1099165"/>
              </a:xfrm>
            </p:grpSpPr>
            <p:sp>
              <p:nvSpPr>
                <p:cNvPr id="2122" name="Google Shape;11725;p65">
                  <a:extLst>
                    <a:ext uri="{FF2B5EF4-FFF2-40B4-BE49-F238E27FC236}">
                      <a16:creationId xmlns:a16="http://schemas.microsoft.com/office/drawing/2014/main" id="{871974E1-24E0-A81A-2902-7DA09092C4E2}"/>
                    </a:ext>
                  </a:extLst>
                </p:cNvPr>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3" name="Google Shape;11726;p65">
                  <a:extLst>
                    <a:ext uri="{FF2B5EF4-FFF2-40B4-BE49-F238E27FC236}">
                      <a16:creationId xmlns:a16="http://schemas.microsoft.com/office/drawing/2014/main" id="{937BEB8C-95BC-5293-89FC-F857C7109A8D}"/>
                    </a:ext>
                  </a:extLst>
                </p:cNvPr>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4" name="Google Shape;11727;p65">
                  <a:extLst>
                    <a:ext uri="{FF2B5EF4-FFF2-40B4-BE49-F238E27FC236}">
                      <a16:creationId xmlns:a16="http://schemas.microsoft.com/office/drawing/2014/main" id="{270B07AC-B965-B7EB-D535-F14D835732CC}"/>
                    </a:ext>
                  </a:extLst>
                </p:cNvPr>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5" name="Google Shape;11728;p65">
                  <a:extLst>
                    <a:ext uri="{FF2B5EF4-FFF2-40B4-BE49-F238E27FC236}">
                      <a16:creationId xmlns:a16="http://schemas.microsoft.com/office/drawing/2014/main" id="{AB8FD625-C08F-B740-D85B-D8ECF7B06165}"/>
                    </a:ext>
                  </a:extLst>
                </p:cNvPr>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6" name="Google Shape;11729;p65">
                  <a:extLst>
                    <a:ext uri="{FF2B5EF4-FFF2-40B4-BE49-F238E27FC236}">
                      <a16:creationId xmlns:a16="http://schemas.microsoft.com/office/drawing/2014/main" id="{4B872EC9-C810-211E-9C60-50F5EC84CF1B}"/>
                    </a:ext>
                  </a:extLst>
                </p:cNvPr>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7" name="Google Shape;11730;p65">
                  <a:extLst>
                    <a:ext uri="{FF2B5EF4-FFF2-40B4-BE49-F238E27FC236}">
                      <a16:creationId xmlns:a16="http://schemas.microsoft.com/office/drawing/2014/main" id="{3D524162-E5F4-211B-604A-98939C337537}"/>
                    </a:ext>
                  </a:extLst>
                </p:cNvPr>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8" name="Google Shape;11731;p65">
                  <a:extLst>
                    <a:ext uri="{FF2B5EF4-FFF2-40B4-BE49-F238E27FC236}">
                      <a16:creationId xmlns:a16="http://schemas.microsoft.com/office/drawing/2014/main" id="{3ADBB804-D2CC-2A06-432C-884B38AC97CC}"/>
                    </a:ext>
                  </a:extLst>
                </p:cNvPr>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9" name="Google Shape;11732;p65">
                  <a:extLst>
                    <a:ext uri="{FF2B5EF4-FFF2-40B4-BE49-F238E27FC236}">
                      <a16:creationId xmlns:a16="http://schemas.microsoft.com/office/drawing/2014/main" id="{65705235-9893-A0E4-5BFD-1D4205D94D33}"/>
                    </a:ext>
                  </a:extLst>
                </p:cNvPr>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0" name="Google Shape;11733;p65">
                  <a:extLst>
                    <a:ext uri="{FF2B5EF4-FFF2-40B4-BE49-F238E27FC236}">
                      <a16:creationId xmlns:a16="http://schemas.microsoft.com/office/drawing/2014/main" id="{E4B9E59B-24A4-7FB0-C8E3-7EFB8849DAC5}"/>
                    </a:ext>
                  </a:extLst>
                </p:cNvPr>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1" name="Google Shape;11734;p65">
                  <a:extLst>
                    <a:ext uri="{FF2B5EF4-FFF2-40B4-BE49-F238E27FC236}">
                      <a16:creationId xmlns:a16="http://schemas.microsoft.com/office/drawing/2014/main" id="{51F8B056-3C9B-158B-69E7-BA43376559B8}"/>
                    </a:ext>
                  </a:extLst>
                </p:cNvPr>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2" name="Google Shape;11735;p65">
                  <a:extLst>
                    <a:ext uri="{FF2B5EF4-FFF2-40B4-BE49-F238E27FC236}">
                      <a16:creationId xmlns:a16="http://schemas.microsoft.com/office/drawing/2014/main" id="{F55A7D0D-5870-FFD8-1B51-5160DD6CA488}"/>
                    </a:ext>
                  </a:extLst>
                </p:cNvPr>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3" name="Google Shape;11736;p65">
                  <a:extLst>
                    <a:ext uri="{FF2B5EF4-FFF2-40B4-BE49-F238E27FC236}">
                      <a16:creationId xmlns:a16="http://schemas.microsoft.com/office/drawing/2014/main" id="{73D7BF53-2396-5A7B-D4EF-5CECE48AE552}"/>
                    </a:ext>
                  </a:extLst>
                </p:cNvPr>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4" name="Google Shape;11737;p65">
                  <a:extLst>
                    <a:ext uri="{FF2B5EF4-FFF2-40B4-BE49-F238E27FC236}">
                      <a16:creationId xmlns:a16="http://schemas.microsoft.com/office/drawing/2014/main" id="{A317D1E6-E8B4-BDE5-2794-DA4F594B54F9}"/>
                    </a:ext>
                  </a:extLst>
                </p:cNvPr>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5" name="Google Shape;11738;p65">
                  <a:extLst>
                    <a:ext uri="{FF2B5EF4-FFF2-40B4-BE49-F238E27FC236}">
                      <a16:creationId xmlns:a16="http://schemas.microsoft.com/office/drawing/2014/main" id="{44987A2F-2D2E-D4C8-90DF-2253A0313A55}"/>
                    </a:ext>
                  </a:extLst>
                </p:cNvPr>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6" name="Google Shape;11739;p65">
                  <a:extLst>
                    <a:ext uri="{FF2B5EF4-FFF2-40B4-BE49-F238E27FC236}">
                      <a16:creationId xmlns:a16="http://schemas.microsoft.com/office/drawing/2014/main" id="{6627283F-0BE6-89E5-80C0-347D442E84A4}"/>
                    </a:ext>
                  </a:extLst>
                </p:cNvPr>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7" name="Google Shape;11740;p65">
                  <a:extLst>
                    <a:ext uri="{FF2B5EF4-FFF2-40B4-BE49-F238E27FC236}">
                      <a16:creationId xmlns:a16="http://schemas.microsoft.com/office/drawing/2014/main" id="{9FAC2532-13F7-96E7-31CB-5B06FF40DC9A}"/>
                    </a:ext>
                  </a:extLst>
                </p:cNvPr>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8" name="Google Shape;11741;p65">
                  <a:extLst>
                    <a:ext uri="{FF2B5EF4-FFF2-40B4-BE49-F238E27FC236}">
                      <a16:creationId xmlns:a16="http://schemas.microsoft.com/office/drawing/2014/main" id="{14C56D52-A575-5542-8913-35298040649A}"/>
                    </a:ext>
                  </a:extLst>
                </p:cNvPr>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39" name="Google Shape;11742;p65">
                  <a:extLst>
                    <a:ext uri="{FF2B5EF4-FFF2-40B4-BE49-F238E27FC236}">
                      <a16:creationId xmlns:a16="http://schemas.microsoft.com/office/drawing/2014/main" id="{585F68B2-FC4C-2996-9BB1-A5413F0DF2FB}"/>
                    </a:ext>
                  </a:extLst>
                </p:cNvPr>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0" name="Google Shape;11743;p65">
                  <a:extLst>
                    <a:ext uri="{FF2B5EF4-FFF2-40B4-BE49-F238E27FC236}">
                      <a16:creationId xmlns:a16="http://schemas.microsoft.com/office/drawing/2014/main" id="{3808D4C1-C295-CB05-E977-9A9D7D82C686}"/>
                    </a:ext>
                  </a:extLst>
                </p:cNvPr>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1" name="Google Shape;11744;p65">
                  <a:extLst>
                    <a:ext uri="{FF2B5EF4-FFF2-40B4-BE49-F238E27FC236}">
                      <a16:creationId xmlns:a16="http://schemas.microsoft.com/office/drawing/2014/main" id="{62282576-D8DC-D6C8-434A-318341A383AB}"/>
                    </a:ext>
                  </a:extLst>
                </p:cNvPr>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2" name="Google Shape;11745;p65">
                  <a:extLst>
                    <a:ext uri="{FF2B5EF4-FFF2-40B4-BE49-F238E27FC236}">
                      <a16:creationId xmlns:a16="http://schemas.microsoft.com/office/drawing/2014/main" id="{7A8CE4B4-EDD2-D4FB-BE75-2D0220F6391D}"/>
                    </a:ext>
                  </a:extLst>
                </p:cNvPr>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3" name="Google Shape;11746;p65">
                  <a:extLst>
                    <a:ext uri="{FF2B5EF4-FFF2-40B4-BE49-F238E27FC236}">
                      <a16:creationId xmlns:a16="http://schemas.microsoft.com/office/drawing/2014/main" id="{54C6A4C1-4632-2D06-926D-DA42F28B26C6}"/>
                    </a:ext>
                  </a:extLst>
                </p:cNvPr>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4" name="Google Shape;11747;p65">
                  <a:extLst>
                    <a:ext uri="{FF2B5EF4-FFF2-40B4-BE49-F238E27FC236}">
                      <a16:creationId xmlns:a16="http://schemas.microsoft.com/office/drawing/2014/main" id="{40469D15-B540-F66E-00C1-2F51A16869AA}"/>
                    </a:ext>
                  </a:extLst>
                </p:cNvPr>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5" name="Google Shape;11748;p65">
                  <a:extLst>
                    <a:ext uri="{FF2B5EF4-FFF2-40B4-BE49-F238E27FC236}">
                      <a16:creationId xmlns:a16="http://schemas.microsoft.com/office/drawing/2014/main" id="{6CC6CFBE-3DBF-BD9A-569F-8899FEEE3F6E}"/>
                    </a:ext>
                  </a:extLst>
                </p:cNvPr>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6" name="Google Shape;11749;p65">
                  <a:extLst>
                    <a:ext uri="{FF2B5EF4-FFF2-40B4-BE49-F238E27FC236}">
                      <a16:creationId xmlns:a16="http://schemas.microsoft.com/office/drawing/2014/main" id="{A7EAA1AF-412F-BBB8-B610-55FC8A94505D}"/>
                    </a:ext>
                  </a:extLst>
                </p:cNvPr>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7" name="Google Shape;11750;p65">
                  <a:extLst>
                    <a:ext uri="{FF2B5EF4-FFF2-40B4-BE49-F238E27FC236}">
                      <a16:creationId xmlns:a16="http://schemas.microsoft.com/office/drawing/2014/main" id="{2664A204-3410-4A73-C2E7-2D5F12FF2A11}"/>
                    </a:ext>
                  </a:extLst>
                </p:cNvPr>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8" name="Google Shape;11751;p65">
                  <a:extLst>
                    <a:ext uri="{FF2B5EF4-FFF2-40B4-BE49-F238E27FC236}">
                      <a16:creationId xmlns:a16="http://schemas.microsoft.com/office/drawing/2014/main" id="{118CFE0E-161C-6923-5C85-71047B542233}"/>
                    </a:ext>
                  </a:extLst>
                </p:cNvPr>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49" name="Google Shape;11752;p65">
                  <a:extLst>
                    <a:ext uri="{FF2B5EF4-FFF2-40B4-BE49-F238E27FC236}">
                      <a16:creationId xmlns:a16="http://schemas.microsoft.com/office/drawing/2014/main" id="{3CA32EE6-C0EE-2309-C17B-615244BAADEA}"/>
                    </a:ext>
                  </a:extLst>
                </p:cNvPr>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0" name="Google Shape;11753;p65">
                  <a:extLst>
                    <a:ext uri="{FF2B5EF4-FFF2-40B4-BE49-F238E27FC236}">
                      <a16:creationId xmlns:a16="http://schemas.microsoft.com/office/drawing/2014/main" id="{01D850CB-A6CB-404B-BC4A-E157CFE384A0}"/>
                    </a:ext>
                  </a:extLst>
                </p:cNvPr>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1" name="Google Shape;11754;p65">
                  <a:extLst>
                    <a:ext uri="{FF2B5EF4-FFF2-40B4-BE49-F238E27FC236}">
                      <a16:creationId xmlns:a16="http://schemas.microsoft.com/office/drawing/2014/main" id="{0C083663-42B7-3432-F4A2-59CFC3EE9746}"/>
                    </a:ext>
                  </a:extLst>
                </p:cNvPr>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2" name="Google Shape;11755;p65">
                  <a:extLst>
                    <a:ext uri="{FF2B5EF4-FFF2-40B4-BE49-F238E27FC236}">
                      <a16:creationId xmlns:a16="http://schemas.microsoft.com/office/drawing/2014/main" id="{53CB542D-EA8D-E06E-60B4-144FD1C1ADFA}"/>
                    </a:ext>
                  </a:extLst>
                </p:cNvPr>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3" name="Google Shape;11756;p65">
                  <a:extLst>
                    <a:ext uri="{FF2B5EF4-FFF2-40B4-BE49-F238E27FC236}">
                      <a16:creationId xmlns:a16="http://schemas.microsoft.com/office/drawing/2014/main" id="{2615A852-FF08-C918-EC53-2B2F418DD88E}"/>
                    </a:ext>
                  </a:extLst>
                </p:cNvPr>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4" name="Google Shape;11757;p65">
                  <a:extLst>
                    <a:ext uri="{FF2B5EF4-FFF2-40B4-BE49-F238E27FC236}">
                      <a16:creationId xmlns:a16="http://schemas.microsoft.com/office/drawing/2014/main" id="{46956F4D-C556-99EF-A1AC-BD77FE47BFE5}"/>
                    </a:ext>
                  </a:extLst>
                </p:cNvPr>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5" name="Google Shape;11758;p65">
                  <a:extLst>
                    <a:ext uri="{FF2B5EF4-FFF2-40B4-BE49-F238E27FC236}">
                      <a16:creationId xmlns:a16="http://schemas.microsoft.com/office/drawing/2014/main" id="{26417FB8-D92E-9DBE-3ADE-9C1441E102CC}"/>
                    </a:ext>
                  </a:extLst>
                </p:cNvPr>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6" name="Google Shape;11759;p65">
                  <a:extLst>
                    <a:ext uri="{FF2B5EF4-FFF2-40B4-BE49-F238E27FC236}">
                      <a16:creationId xmlns:a16="http://schemas.microsoft.com/office/drawing/2014/main" id="{69DC1A6C-7661-3F1E-1C9E-BAD12C82832E}"/>
                    </a:ext>
                  </a:extLst>
                </p:cNvPr>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7" name="Google Shape;11760;p65">
                  <a:extLst>
                    <a:ext uri="{FF2B5EF4-FFF2-40B4-BE49-F238E27FC236}">
                      <a16:creationId xmlns:a16="http://schemas.microsoft.com/office/drawing/2014/main" id="{3141936C-4EF5-3B49-6AFA-7586A81BC0AC}"/>
                    </a:ext>
                  </a:extLst>
                </p:cNvPr>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8" name="Google Shape;11761;p65">
                  <a:extLst>
                    <a:ext uri="{FF2B5EF4-FFF2-40B4-BE49-F238E27FC236}">
                      <a16:creationId xmlns:a16="http://schemas.microsoft.com/office/drawing/2014/main" id="{99DBAAC5-509F-6B7E-120D-D68C1C669E9A}"/>
                    </a:ext>
                  </a:extLst>
                </p:cNvPr>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59" name="Google Shape;11762;p65">
                  <a:extLst>
                    <a:ext uri="{FF2B5EF4-FFF2-40B4-BE49-F238E27FC236}">
                      <a16:creationId xmlns:a16="http://schemas.microsoft.com/office/drawing/2014/main" id="{0786BBAD-8155-B5B4-22F9-83B413D5A898}"/>
                    </a:ext>
                  </a:extLst>
                </p:cNvPr>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0" name="Google Shape;11763;p65">
                  <a:extLst>
                    <a:ext uri="{FF2B5EF4-FFF2-40B4-BE49-F238E27FC236}">
                      <a16:creationId xmlns:a16="http://schemas.microsoft.com/office/drawing/2014/main" id="{5FD8F407-24F3-D467-AE0E-EBE14CC44499}"/>
                    </a:ext>
                  </a:extLst>
                </p:cNvPr>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1" name="Google Shape;11764;p65">
                  <a:extLst>
                    <a:ext uri="{FF2B5EF4-FFF2-40B4-BE49-F238E27FC236}">
                      <a16:creationId xmlns:a16="http://schemas.microsoft.com/office/drawing/2014/main" id="{58308C69-AE06-F82E-AB61-AEE0E53B5900}"/>
                    </a:ext>
                  </a:extLst>
                </p:cNvPr>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2" name="Google Shape;11765;p65">
                  <a:extLst>
                    <a:ext uri="{FF2B5EF4-FFF2-40B4-BE49-F238E27FC236}">
                      <a16:creationId xmlns:a16="http://schemas.microsoft.com/office/drawing/2014/main" id="{69EC61EC-E9BB-7C5B-24FB-52D23301BC7B}"/>
                    </a:ext>
                  </a:extLst>
                </p:cNvPr>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3" name="Google Shape;11766;p65">
                  <a:extLst>
                    <a:ext uri="{FF2B5EF4-FFF2-40B4-BE49-F238E27FC236}">
                      <a16:creationId xmlns:a16="http://schemas.microsoft.com/office/drawing/2014/main" id="{04CCCFB3-4555-125C-116F-17D61CEA5215}"/>
                    </a:ext>
                  </a:extLst>
                </p:cNvPr>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4" name="Google Shape;11767;p65">
                  <a:extLst>
                    <a:ext uri="{FF2B5EF4-FFF2-40B4-BE49-F238E27FC236}">
                      <a16:creationId xmlns:a16="http://schemas.microsoft.com/office/drawing/2014/main" id="{8D39D405-9309-58F7-B9FB-73DE6378DDFC}"/>
                    </a:ext>
                  </a:extLst>
                </p:cNvPr>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5" name="Google Shape;11768;p65">
                  <a:extLst>
                    <a:ext uri="{FF2B5EF4-FFF2-40B4-BE49-F238E27FC236}">
                      <a16:creationId xmlns:a16="http://schemas.microsoft.com/office/drawing/2014/main" id="{0EB2C509-3714-7481-1A45-6406E654374E}"/>
                    </a:ext>
                  </a:extLst>
                </p:cNvPr>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6" name="Google Shape;11769;p65">
                  <a:extLst>
                    <a:ext uri="{FF2B5EF4-FFF2-40B4-BE49-F238E27FC236}">
                      <a16:creationId xmlns:a16="http://schemas.microsoft.com/office/drawing/2014/main" id="{3E874BF7-5CD9-91AA-D617-88F66B981936}"/>
                    </a:ext>
                  </a:extLst>
                </p:cNvPr>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7" name="Google Shape;11770;p65">
                  <a:extLst>
                    <a:ext uri="{FF2B5EF4-FFF2-40B4-BE49-F238E27FC236}">
                      <a16:creationId xmlns:a16="http://schemas.microsoft.com/office/drawing/2014/main" id="{7E4728DB-BB02-68B5-3E30-2417BF31F7AB}"/>
                    </a:ext>
                  </a:extLst>
                </p:cNvPr>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8" name="Google Shape;11771;p65">
                  <a:extLst>
                    <a:ext uri="{FF2B5EF4-FFF2-40B4-BE49-F238E27FC236}">
                      <a16:creationId xmlns:a16="http://schemas.microsoft.com/office/drawing/2014/main" id="{2953C388-1107-38D8-8597-8EA9F2F21612}"/>
                    </a:ext>
                  </a:extLst>
                </p:cNvPr>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69" name="Google Shape;11772;p65">
                  <a:extLst>
                    <a:ext uri="{FF2B5EF4-FFF2-40B4-BE49-F238E27FC236}">
                      <a16:creationId xmlns:a16="http://schemas.microsoft.com/office/drawing/2014/main" id="{4B886D39-3C02-F69A-5B24-A222A10C7EE0}"/>
                    </a:ext>
                  </a:extLst>
                </p:cNvPr>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0" name="Google Shape;11773;p65">
                  <a:extLst>
                    <a:ext uri="{FF2B5EF4-FFF2-40B4-BE49-F238E27FC236}">
                      <a16:creationId xmlns:a16="http://schemas.microsoft.com/office/drawing/2014/main" id="{FE76F693-9D47-6B6B-FF30-920F1E2259E5}"/>
                    </a:ext>
                  </a:extLst>
                </p:cNvPr>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1" name="Google Shape;11774;p65">
                  <a:extLst>
                    <a:ext uri="{FF2B5EF4-FFF2-40B4-BE49-F238E27FC236}">
                      <a16:creationId xmlns:a16="http://schemas.microsoft.com/office/drawing/2014/main" id="{03832F7F-A8FC-5D0A-7315-8FCF9F44B096}"/>
                    </a:ext>
                  </a:extLst>
                </p:cNvPr>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2" name="Google Shape;11775;p65">
                  <a:extLst>
                    <a:ext uri="{FF2B5EF4-FFF2-40B4-BE49-F238E27FC236}">
                      <a16:creationId xmlns:a16="http://schemas.microsoft.com/office/drawing/2014/main" id="{7540CAF9-80FF-39BA-9BD4-CDE0C67277AA}"/>
                    </a:ext>
                  </a:extLst>
                </p:cNvPr>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3" name="Google Shape;11776;p65">
                  <a:extLst>
                    <a:ext uri="{FF2B5EF4-FFF2-40B4-BE49-F238E27FC236}">
                      <a16:creationId xmlns:a16="http://schemas.microsoft.com/office/drawing/2014/main" id="{682A3C45-FCC9-77F1-8E74-F6BA58FC0048}"/>
                    </a:ext>
                  </a:extLst>
                </p:cNvPr>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4" name="Google Shape;11777;p65">
                  <a:extLst>
                    <a:ext uri="{FF2B5EF4-FFF2-40B4-BE49-F238E27FC236}">
                      <a16:creationId xmlns:a16="http://schemas.microsoft.com/office/drawing/2014/main" id="{17CE3E22-9CE0-033E-74E8-E0EDD9229B50}"/>
                    </a:ext>
                  </a:extLst>
                </p:cNvPr>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5" name="Google Shape;11778;p65">
                  <a:extLst>
                    <a:ext uri="{FF2B5EF4-FFF2-40B4-BE49-F238E27FC236}">
                      <a16:creationId xmlns:a16="http://schemas.microsoft.com/office/drawing/2014/main" id="{C31B300B-6805-10B1-F154-5CEBD1468B50}"/>
                    </a:ext>
                  </a:extLst>
                </p:cNvPr>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6" name="Google Shape;11779;p65">
                  <a:extLst>
                    <a:ext uri="{FF2B5EF4-FFF2-40B4-BE49-F238E27FC236}">
                      <a16:creationId xmlns:a16="http://schemas.microsoft.com/office/drawing/2014/main" id="{1550FE5D-7CFA-44EA-D08B-4EC7989F9141}"/>
                    </a:ext>
                  </a:extLst>
                </p:cNvPr>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77" name="Google Shape;11780;p65">
                  <a:extLst>
                    <a:ext uri="{FF2B5EF4-FFF2-40B4-BE49-F238E27FC236}">
                      <a16:creationId xmlns:a16="http://schemas.microsoft.com/office/drawing/2014/main" id="{728EDAAF-FFF2-E36A-0D1C-03A452AE08D5}"/>
                    </a:ext>
                  </a:extLst>
                </p:cNvPr>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5" name="Google Shape;11781;p65">
                <a:extLst>
                  <a:ext uri="{FF2B5EF4-FFF2-40B4-BE49-F238E27FC236}">
                    <a16:creationId xmlns:a16="http://schemas.microsoft.com/office/drawing/2014/main" id="{729917CD-FCC8-A8A8-28B5-DFEF3B55436B}"/>
                  </a:ext>
                </a:extLst>
              </p:cNvPr>
              <p:cNvGrpSpPr/>
              <p:nvPr/>
            </p:nvGrpSpPr>
            <p:grpSpPr>
              <a:xfrm>
                <a:off x="4180904" y="4251758"/>
                <a:ext cx="37783" cy="32420"/>
                <a:chOff x="4180904" y="4251758"/>
                <a:chExt cx="37783" cy="32420"/>
              </a:xfrm>
            </p:grpSpPr>
            <p:sp>
              <p:nvSpPr>
                <p:cNvPr id="2120" name="Google Shape;11782;p65">
                  <a:extLst>
                    <a:ext uri="{FF2B5EF4-FFF2-40B4-BE49-F238E27FC236}">
                      <a16:creationId xmlns:a16="http://schemas.microsoft.com/office/drawing/2014/main" id="{4A14B045-EE9C-B70B-4825-A18EF69C8DEA}"/>
                    </a:ext>
                  </a:extLst>
                </p:cNvPr>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21" name="Google Shape;11783;p65">
                  <a:extLst>
                    <a:ext uri="{FF2B5EF4-FFF2-40B4-BE49-F238E27FC236}">
                      <a16:creationId xmlns:a16="http://schemas.microsoft.com/office/drawing/2014/main" id="{854D73D2-E0AA-DBD1-AAF5-2DF5DFDB09CE}"/>
                    </a:ext>
                  </a:extLst>
                </p:cNvPr>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6" name="Google Shape;11784;p65">
                <a:extLst>
                  <a:ext uri="{FF2B5EF4-FFF2-40B4-BE49-F238E27FC236}">
                    <a16:creationId xmlns:a16="http://schemas.microsoft.com/office/drawing/2014/main" id="{DE265927-9027-8086-7211-5C1FEAD09D2B}"/>
                  </a:ext>
                </a:extLst>
              </p:cNvPr>
              <p:cNvGrpSpPr/>
              <p:nvPr/>
            </p:nvGrpSpPr>
            <p:grpSpPr>
              <a:xfrm>
                <a:off x="4201644" y="4081324"/>
                <a:ext cx="37783" cy="32364"/>
                <a:chOff x="4201644" y="4081324"/>
                <a:chExt cx="37783" cy="32364"/>
              </a:xfrm>
            </p:grpSpPr>
            <p:sp>
              <p:nvSpPr>
                <p:cNvPr id="2118" name="Google Shape;11785;p65">
                  <a:extLst>
                    <a:ext uri="{FF2B5EF4-FFF2-40B4-BE49-F238E27FC236}">
                      <a16:creationId xmlns:a16="http://schemas.microsoft.com/office/drawing/2014/main" id="{38BBEF28-7236-2875-D055-EF2552C47EFA}"/>
                    </a:ext>
                  </a:extLst>
                </p:cNvPr>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9" name="Google Shape;11786;p65">
                  <a:extLst>
                    <a:ext uri="{FF2B5EF4-FFF2-40B4-BE49-F238E27FC236}">
                      <a16:creationId xmlns:a16="http://schemas.microsoft.com/office/drawing/2014/main" id="{28974AD5-E95C-FEF2-3980-9043F32775CA}"/>
                    </a:ext>
                  </a:extLst>
                </p:cNvPr>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7" name="Google Shape;11787;p65">
                <a:extLst>
                  <a:ext uri="{FF2B5EF4-FFF2-40B4-BE49-F238E27FC236}">
                    <a16:creationId xmlns:a16="http://schemas.microsoft.com/office/drawing/2014/main" id="{BB2C9162-DFF8-E899-7A7F-CB259BF5C158}"/>
                  </a:ext>
                </a:extLst>
              </p:cNvPr>
              <p:cNvGrpSpPr/>
              <p:nvPr/>
            </p:nvGrpSpPr>
            <p:grpSpPr>
              <a:xfrm>
                <a:off x="4284416" y="3887428"/>
                <a:ext cx="37783" cy="32451"/>
                <a:chOff x="4284416" y="3887428"/>
                <a:chExt cx="37783" cy="32451"/>
              </a:xfrm>
            </p:grpSpPr>
            <p:sp>
              <p:nvSpPr>
                <p:cNvPr id="2116" name="Google Shape;11788;p65">
                  <a:extLst>
                    <a:ext uri="{FF2B5EF4-FFF2-40B4-BE49-F238E27FC236}">
                      <a16:creationId xmlns:a16="http://schemas.microsoft.com/office/drawing/2014/main" id="{8E70BB65-81C5-DED7-53E7-C63A14BD2883}"/>
                    </a:ext>
                  </a:extLst>
                </p:cNvPr>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7" name="Google Shape;11789;p65">
                  <a:extLst>
                    <a:ext uri="{FF2B5EF4-FFF2-40B4-BE49-F238E27FC236}">
                      <a16:creationId xmlns:a16="http://schemas.microsoft.com/office/drawing/2014/main" id="{FA64E342-035D-3077-74B1-F794BA28B0ED}"/>
                    </a:ext>
                  </a:extLst>
                </p:cNvPr>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8" name="Google Shape;11790;p65">
                <a:extLst>
                  <a:ext uri="{FF2B5EF4-FFF2-40B4-BE49-F238E27FC236}">
                    <a16:creationId xmlns:a16="http://schemas.microsoft.com/office/drawing/2014/main" id="{18C7612D-2798-6FC1-925F-E7DF5C0DDC61}"/>
                  </a:ext>
                </a:extLst>
              </p:cNvPr>
              <p:cNvGrpSpPr/>
              <p:nvPr/>
            </p:nvGrpSpPr>
            <p:grpSpPr>
              <a:xfrm>
                <a:off x="4223721" y="3860404"/>
                <a:ext cx="37870" cy="32364"/>
                <a:chOff x="4223721" y="3860404"/>
                <a:chExt cx="37870" cy="32364"/>
              </a:xfrm>
            </p:grpSpPr>
            <p:sp>
              <p:nvSpPr>
                <p:cNvPr id="2114" name="Google Shape;11791;p65">
                  <a:extLst>
                    <a:ext uri="{FF2B5EF4-FFF2-40B4-BE49-F238E27FC236}">
                      <a16:creationId xmlns:a16="http://schemas.microsoft.com/office/drawing/2014/main" id="{592BBE59-DDC4-1393-41B6-BDFB17DCC823}"/>
                    </a:ext>
                  </a:extLst>
                </p:cNvPr>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5" name="Google Shape;11792;p65">
                  <a:extLst>
                    <a:ext uri="{FF2B5EF4-FFF2-40B4-BE49-F238E27FC236}">
                      <a16:creationId xmlns:a16="http://schemas.microsoft.com/office/drawing/2014/main" id="{F81CAB8E-57AD-F6F4-394B-1797F3C348A6}"/>
                    </a:ext>
                  </a:extLst>
                </p:cNvPr>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89" name="Google Shape;11793;p65">
                <a:extLst>
                  <a:ext uri="{FF2B5EF4-FFF2-40B4-BE49-F238E27FC236}">
                    <a16:creationId xmlns:a16="http://schemas.microsoft.com/office/drawing/2014/main" id="{9383297F-AC21-3420-2C2C-F767B0F9FDFE}"/>
                  </a:ext>
                </a:extLst>
              </p:cNvPr>
              <p:cNvGrpSpPr/>
              <p:nvPr/>
            </p:nvGrpSpPr>
            <p:grpSpPr>
              <a:xfrm>
                <a:off x="4104889" y="3699242"/>
                <a:ext cx="37776" cy="32357"/>
                <a:chOff x="4104889" y="3699242"/>
                <a:chExt cx="37776" cy="32357"/>
              </a:xfrm>
            </p:grpSpPr>
            <p:sp>
              <p:nvSpPr>
                <p:cNvPr id="2112" name="Google Shape;11794;p65">
                  <a:extLst>
                    <a:ext uri="{FF2B5EF4-FFF2-40B4-BE49-F238E27FC236}">
                      <a16:creationId xmlns:a16="http://schemas.microsoft.com/office/drawing/2014/main" id="{95A304C6-ACB0-ECA9-CA00-7EE5A54CDFE8}"/>
                    </a:ext>
                  </a:extLst>
                </p:cNvPr>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3" name="Google Shape;11795;p65">
                  <a:extLst>
                    <a:ext uri="{FF2B5EF4-FFF2-40B4-BE49-F238E27FC236}">
                      <a16:creationId xmlns:a16="http://schemas.microsoft.com/office/drawing/2014/main" id="{C5B61279-2E15-5201-228E-2DAD379A95B2}"/>
                    </a:ext>
                  </a:extLst>
                </p:cNvPr>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0" name="Google Shape;11796;p65">
                <a:extLst>
                  <a:ext uri="{FF2B5EF4-FFF2-40B4-BE49-F238E27FC236}">
                    <a16:creationId xmlns:a16="http://schemas.microsoft.com/office/drawing/2014/main" id="{E5E953FE-7A48-7EF2-C236-D1311771D109}"/>
                  </a:ext>
                </a:extLst>
              </p:cNvPr>
              <p:cNvGrpSpPr/>
              <p:nvPr/>
            </p:nvGrpSpPr>
            <p:grpSpPr>
              <a:xfrm>
                <a:off x="4143608" y="3475121"/>
                <a:ext cx="37878" cy="32420"/>
                <a:chOff x="4143608" y="3475121"/>
                <a:chExt cx="37878" cy="32420"/>
              </a:xfrm>
            </p:grpSpPr>
            <p:sp>
              <p:nvSpPr>
                <p:cNvPr id="2110" name="Google Shape;11797;p65">
                  <a:extLst>
                    <a:ext uri="{FF2B5EF4-FFF2-40B4-BE49-F238E27FC236}">
                      <a16:creationId xmlns:a16="http://schemas.microsoft.com/office/drawing/2014/main" id="{80147BDA-39F7-5A5F-0589-249CA1EA386A}"/>
                    </a:ext>
                  </a:extLst>
                </p:cNvPr>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11" name="Google Shape;11798;p65">
                  <a:extLst>
                    <a:ext uri="{FF2B5EF4-FFF2-40B4-BE49-F238E27FC236}">
                      <a16:creationId xmlns:a16="http://schemas.microsoft.com/office/drawing/2014/main" id="{FC200C72-8125-E00F-DF53-C9684BADB780}"/>
                    </a:ext>
                  </a:extLst>
                </p:cNvPr>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1" name="Google Shape;11799;p65">
                <a:extLst>
                  <a:ext uri="{FF2B5EF4-FFF2-40B4-BE49-F238E27FC236}">
                    <a16:creationId xmlns:a16="http://schemas.microsoft.com/office/drawing/2014/main" id="{09EADC91-AD03-74DD-E4C0-7F7AC91BCC37}"/>
                  </a:ext>
                </a:extLst>
              </p:cNvPr>
              <p:cNvGrpSpPr/>
              <p:nvPr/>
            </p:nvGrpSpPr>
            <p:grpSpPr>
              <a:xfrm>
                <a:off x="4217248" y="3570893"/>
                <a:ext cx="37776" cy="32364"/>
                <a:chOff x="4217248" y="3570893"/>
                <a:chExt cx="37776" cy="32364"/>
              </a:xfrm>
            </p:grpSpPr>
            <p:sp>
              <p:nvSpPr>
                <p:cNvPr id="2108" name="Google Shape;11800;p65">
                  <a:extLst>
                    <a:ext uri="{FF2B5EF4-FFF2-40B4-BE49-F238E27FC236}">
                      <a16:creationId xmlns:a16="http://schemas.microsoft.com/office/drawing/2014/main" id="{B5A99263-A7D5-6250-587A-C2D0CF7245F5}"/>
                    </a:ext>
                  </a:extLst>
                </p:cNvPr>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9" name="Google Shape;11801;p65">
                  <a:extLst>
                    <a:ext uri="{FF2B5EF4-FFF2-40B4-BE49-F238E27FC236}">
                      <a16:creationId xmlns:a16="http://schemas.microsoft.com/office/drawing/2014/main" id="{A753C62B-3C11-6E48-695C-D259C3653EEC}"/>
                    </a:ext>
                  </a:extLst>
                </p:cNvPr>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2" name="Google Shape;11802;p65">
                <a:extLst>
                  <a:ext uri="{FF2B5EF4-FFF2-40B4-BE49-F238E27FC236}">
                    <a16:creationId xmlns:a16="http://schemas.microsoft.com/office/drawing/2014/main" id="{C5A6C2AD-FB83-654E-E990-400B7BF23B0F}"/>
                  </a:ext>
                </a:extLst>
              </p:cNvPr>
              <p:cNvGrpSpPr/>
              <p:nvPr/>
            </p:nvGrpSpPr>
            <p:grpSpPr>
              <a:xfrm>
                <a:off x="4255307" y="3431612"/>
                <a:ext cx="37776" cy="32451"/>
                <a:chOff x="4255307" y="3431612"/>
                <a:chExt cx="37776" cy="32451"/>
              </a:xfrm>
            </p:grpSpPr>
            <p:sp>
              <p:nvSpPr>
                <p:cNvPr id="2106" name="Google Shape;11803;p65">
                  <a:extLst>
                    <a:ext uri="{FF2B5EF4-FFF2-40B4-BE49-F238E27FC236}">
                      <a16:creationId xmlns:a16="http://schemas.microsoft.com/office/drawing/2014/main" id="{70434F13-BF45-59B8-36F7-F137984EF3A4}"/>
                    </a:ext>
                  </a:extLst>
                </p:cNvPr>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7" name="Google Shape;11804;p65">
                  <a:extLst>
                    <a:ext uri="{FF2B5EF4-FFF2-40B4-BE49-F238E27FC236}">
                      <a16:creationId xmlns:a16="http://schemas.microsoft.com/office/drawing/2014/main" id="{88B80D01-9D70-C3EA-14FB-B8B8CD7CC8CD}"/>
                    </a:ext>
                  </a:extLst>
                </p:cNvPr>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3" name="Google Shape;11805;p65">
                <a:extLst>
                  <a:ext uri="{FF2B5EF4-FFF2-40B4-BE49-F238E27FC236}">
                    <a16:creationId xmlns:a16="http://schemas.microsoft.com/office/drawing/2014/main" id="{B8BDFCA1-14A8-B27E-D5DF-33BC8FC20298}"/>
                  </a:ext>
                </a:extLst>
              </p:cNvPr>
              <p:cNvGrpSpPr/>
              <p:nvPr/>
            </p:nvGrpSpPr>
            <p:grpSpPr>
              <a:xfrm>
                <a:off x="3853052" y="3577398"/>
                <a:ext cx="37776" cy="32420"/>
                <a:chOff x="3853052" y="3577398"/>
                <a:chExt cx="37776" cy="32420"/>
              </a:xfrm>
            </p:grpSpPr>
            <p:sp>
              <p:nvSpPr>
                <p:cNvPr id="2104" name="Google Shape;11806;p65">
                  <a:extLst>
                    <a:ext uri="{FF2B5EF4-FFF2-40B4-BE49-F238E27FC236}">
                      <a16:creationId xmlns:a16="http://schemas.microsoft.com/office/drawing/2014/main" id="{924A3272-C88A-AE49-DC2E-6BBBA9E22AC5}"/>
                    </a:ext>
                  </a:extLst>
                </p:cNvPr>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5" name="Google Shape;11807;p65">
                  <a:extLst>
                    <a:ext uri="{FF2B5EF4-FFF2-40B4-BE49-F238E27FC236}">
                      <a16:creationId xmlns:a16="http://schemas.microsoft.com/office/drawing/2014/main" id="{7D6319C7-C7A7-577E-2F6B-3BEF9D4C6688}"/>
                    </a:ext>
                  </a:extLst>
                </p:cNvPr>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4" name="Google Shape;11808;p65">
                <a:extLst>
                  <a:ext uri="{FF2B5EF4-FFF2-40B4-BE49-F238E27FC236}">
                    <a16:creationId xmlns:a16="http://schemas.microsoft.com/office/drawing/2014/main" id="{D3DBE287-9159-1473-FDB9-F5F35293693E}"/>
                  </a:ext>
                </a:extLst>
              </p:cNvPr>
              <p:cNvGrpSpPr/>
              <p:nvPr/>
            </p:nvGrpSpPr>
            <p:grpSpPr>
              <a:xfrm>
                <a:off x="4039908" y="3412107"/>
                <a:ext cx="37776" cy="32357"/>
                <a:chOff x="4039908" y="3412107"/>
                <a:chExt cx="37776" cy="32357"/>
              </a:xfrm>
            </p:grpSpPr>
            <p:sp>
              <p:nvSpPr>
                <p:cNvPr id="2102" name="Google Shape;11809;p65">
                  <a:extLst>
                    <a:ext uri="{FF2B5EF4-FFF2-40B4-BE49-F238E27FC236}">
                      <a16:creationId xmlns:a16="http://schemas.microsoft.com/office/drawing/2014/main" id="{AC774143-FDB6-1BE5-1193-B0A1D89468F0}"/>
                    </a:ext>
                  </a:extLst>
                </p:cNvPr>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3" name="Google Shape;11810;p65">
                  <a:extLst>
                    <a:ext uri="{FF2B5EF4-FFF2-40B4-BE49-F238E27FC236}">
                      <a16:creationId xmlns:a16="http://schemas.microsoft.com/office/drawing/2014/main" id="{CA4E5E82-03FF-4339-334F-940B9CFA2C0A}"/>
                    </a:ext>
                  </a:extLst>
                </p:cNvPr>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5" name="Google Shape;11811;p65">
                <a:extLst>
                  <a:ext uri="{FF2B5EF4-FFF2-40B4-BE49-F238E27FC236}">
                    <a16:creationId xmlns:a16="http://schemas.microsoft.com/office/drawing/2014/main" id="{473A747B-0A50-03F4-087C-87011ADBB22D}"/>
                  </a:ext>
                </a:extLst>
              </p:cNvPr>
              <p:cNvGrpSpPr/>
              <p:nvPr/>
            </p:nvGrpSpPr>
            <p:grpSpPr>
              <a:xfrm>
                <a:off x="4017360" y="3342061"/>
                <a:ext cx="37870" cy="32380"/>
                <a:chOff x="4017360" y="3342061"/>
                <a:chExt cx="37870" cy="32380"/>
              </a:xfrm>
            </p:grpSpPr>
            <p:sp>
              <p:nvSpPr>
                <p:cNvPr id="2100" name="Google Shape;11812;p65">
                  <a:extLst>
                    <a:ext uri="{FF2B5EF4-FFF2-40B4-BE49-F238E27FC236}">
                      <a16:creationId xmlns:a16="http://schemas.microsoft.com/office/drawing/2014/main" id="{6429377C-62CD-D466-6767-327ADDE90732}"/>
                    </a:ext>
                  </a:extLst>
                </p:cNvPr>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101" name="Google Shape;11813;p65">
                  <a:extLst>
                    <a:ext uri="{FF2B5EF4-FFF2-40B4-BE49-F238E27FC236}">
                      <a16:creationId xmlns:a16="http://schemas.microsoft.com/office/drawing/2014/main" id="{D61D300E-E201-9AFC-F019-FF937A3BADF7}"/>
                    </a:ext>
                  </a:extLst>
                </p:cNvPr>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996" name="Google Shape;11814;p65">
                <a:extLst>
                  <a:ext uri="{FF2B5EF4-FFF2-40B4-BE49-F238E27FC236}">
                    <a16:creationId xmlns:a16="http://schemas.microsoft.com/office/drawing/2014/main" id="{D8CEFBCE-87E5-7C92-CBAB-6A3F4CD67A5A}"/>
                  </a:ext>
                </a:extLst>
              </p:cNvPr>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997" name="Google Shape;11815;p65">
                <a:extLst>
                  <a:ext uri="{FF2B5EF4-FFF2-40B4-BE49-F238E27FC236}">
                    <a16:creationId xmlns:a16="http://schemas.microsoft.com/office/drawing/2014/main" id="{FF7E4122-7A46-B86B-4B2F-F1948F064678}"/>
                  </a:ext>
                </a:extLst>
              </p:cNvPr>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998" name="Google Shape;11816;p65">
                <a:extLst>
                  <a:ext uri="{FF2B5EF4-FFF2-40B4-BE49-F238E27FC236}">
                    <a16:creationId xmlns:a16="http://schemas.microsoft.com/office/drawing/2014/main" id="{EEDFC2BA-3EC2-9D2C-9B62-F57EE32CC4DD}"/>
                  </a:ext>
                </a:extLst>
              </p:cNvPr>
              <p:cNvGrpSpPr/>
              <p:nvPr/>
            </p:nvGrpSpPr>
            <p:grpSpPr>
              <a:xfrm>
                <a:off x="3750870" y="3418650"/>
                <a:ext cx="37776" cy="32380"/>
                <a:chOff x="3750870" y="3418650"/>
                <a:chExt cx="37776" cy="32380"/>
              </a:xfrm>
            </p:grpSpPr>
            <p:sp>
              <p:nvSpPr>
                <p:cNvPr id="2098" name="Google Shape;11817;p65">
                  <a:extLst>
                    <a:ext uri="{FF2B5EF4-FFF2-40B4-BE49-F238E27FC236}">
                      <a16:creationId xmlns:a16="http://schemas.microsoft.com/office/drawing/2014/main" id="{4E401203-6333-407E-9890-A2C05A59D41A}"/>
                    </a:ext>
                  </a:extLst>
                </p:cNvPr>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9" name="Google Shape;11818;p65">
                  <a:extLst>
                    <a:ext uri="{FF2B5EF4-FFF2-40B4-BE49-F238E27FC236}">
                      <a16:creationId xmlns:a16="http://schemas.microsoft.com/office/drawing/2014/main" id="{43EC1812-C068-A6FA-CA19-96A740DA412B}"/>
                    </a:ext>
                  </a:extLst>
                </p:cNvPr>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999" name="Google Shape;11819;p65">
                <a:extLst>
                  <a:ext uri="{FF2B5EF4-FFF2-40B4-BE49-F238E27FC236}">
                    <a16:creationId xmlns:a16="http://schemas.microsoft.com/office/drawing/2014/main" id="{520AF4E8-347B-104A-0834-7ED29E4813B0}"/>
                  </a:ext>
                </a:extLst>
              </p:cNvPr>
              <p:cNvGrpSpPr/>
              <p:nvPr/>
            </p:nvGrpSpPr>
            <p:grpSpPr>
              <a:xfrm>
                <a:off x="3632509" y="3274438"/>
                <a:ext cx="37783" cy="32357"/>
                <a:chOff x="3632509" y="3274438"/>
                <a:chExt cx="37783" cy="32357"/>
              </a:xfrm>
            </p:grpSpPr>
            <p:sp>
              <p:nvSpPr>
                <p:cNvPr id="2096" name="Google Shape;11820;p65">
                  <a:extLst>
                    <a:ext uri="{FF2B5EF4-FFF2-40B4-BE49-F238E27FC236}">
                      <a16:creationId xmlns:a16="http://schemas.microsoft.com/office/drawing/2014/main" id="{A98FCAE7-3021-76D4-081C-C141366A5562}"/>
                    </a:ext>
                  </a:extLst>
                </p:cNvPr>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7" name="Google Shape;11821;p65">
                  <a:extLst>
                    <a:ext uri="{FF2B5EF4-FFF2-40B4-BE49-F238E27FC236}">
                      <a16:creationId xmlns:a16="http://schemas.microsoft.com/office/drawing/2014/main" id="{E36FBBC6-5578-A630-2439-DDB39D9C3337}"/>
                    </a:ext>
                  </a:extLst>
                </p:cNvPr>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0" name="Google Shape;11822;p65">
                <a:extLst>
                  <a:ext uri="{FF2B5EF4-FFF2-40B4-BE49-F238E27FC236}">
                    <a16:creationId xmlns:a16="http://schemas.microsoft.com/office/drawing/2014/main" id="{36BD20F8-4864-FA32-2210-FF984B64883D}"/>
                  </a:ext>
                </a:extLst>
              </p:cNvPr>
              <p:cNvGrpSpPr/>
              <p:nvPr/>
            </p:nvGrpSpPr>
            <p:grpSpPr>
              <a:xfrm>
                <a:off x="3906424" y="3297561"/>
                <a:ext cx="37776" cy="32451"/>
                <a:chOff x="3906424" y="3297561"/>
                <a:chExt cx="37776" cy="32451"/>
              </a:xfrm>
            </p:grpSpPr>
            <p:sp>
              <p:nvSpPr>
                <p:cNvPr id="2094" name="Google Shape;11823;p65">
                  <a:extLst>
                    <a:ext uri="{FF2B5EF4-FFF2-40B4-BE49-F238E27FC236}">
                      <a16:creationId xmlns:a16="http://schemas.microsoft.com/office/drawing/2014/main" id="{8D441A3F-1EBE-5528-9A38-22D2C0FB5FF3}"/>
                    </a:ext>
                  </a:extLst>
                </p:cNvPr>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5" name="Google Shape;11824;p65">
                  <a:extLst>
                    <a:ext uri="{FF2B5EF4-FFF2-40B4-BE49-F238E27FC236}">
                      <a16:creationId xmlns:a16="http://schemas.microsoft.com/office/drawing/2014/main" id="{903038B8-D89E-7014-EDDD-D58B35BBD899}"/>
                    </a:ext>
                  </a:extLst>
                </p:cNvPr>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1" name="Google Shape;11825;p65">
                <a:extLst>
                  <a:ext uri="{FF2B5EF4-FFF2-40B4-BE49-F238E27FC236}">
                    <a16:creationId xmlns:a16="http://schemas.microsoft.com/office/drawing/2014/main" id="{D013940C-537B-E1A2-2766-4924DBA772FD}"/>
                  </a:ext>
                </a:extLst>
              </p:cNvPr>
              <p:cNvGrpSpPr/>
              <p:nvPr/>
            </p:nvGrpSpPr>
            <p:grpSpPr>
              <a:xfrm>
                <a:off x="3866084" y="3412107"/>
                <a:ext cx="37776" cy="32357"/>
                <a:chOff x="3866084" y="3412107"/>
                <a:chExt cx="37776" cy="32357"/>
              </a:xfrm>
            </p:grpSpPr>
            <p:sp>
              <p:nvSpPr>
                <p:cNvPr id="2092" name="Google Shape;11826;p65">
                  <a:extLst>
                    <a:ext uri="{FF2B5EF4-FFF2-40B4-BE49-F238E27FC236}">
                      <a16:creationId xmlns:a16="http://schemas.microsoft.com/office/drawing/2014/main" id="{78BF9C68-2FA5-15FF-1388-C60B3A13DBA8}"/>
                    </a:ext>
                  </a:extLst>
                </p:cNvPr>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3" name="Google Shape;11827;p65">
                  <a:extLst>
                    <a:ext uri="{FF2B5EF4-FFF2-40B4-BE49-F238E27FC236}">
                      <a16:creationId xmlns:a16="http://schemas.microsoft.com/office/drawing/2014/main" id="{89E1760B-971D-77BA-90B4-3C9013D2E8A4}"/>
                    </a:ext>
                  </a:extLst>
                </p:cNvPr>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2" name="Google Shape;11828;p65">
                <a:extLst>
                  <a:ext uri="{FF2B5EF4-FFF2-40B4-BE49-F238E27FC236}">
                    <a16:creationId xmlns:a16="http://schemas.microsoft.com/office/drawing/2014/main" id="{23C13385-CEF5-06F9-8CAF-8EF833824E92}"/>
                  </a:ext>
                </a:extLst>
              </p:cNvPr>
              <p:cNvGrpSpPr/>
              <p:nvPr/>
            </p:nvGrpSpPr>
            <p:grpSpPr>
              <a:xfrm>
                <a:off x="4023919" y="3766409"/>
                <a:ext cx="37783" cy="32357"/>
                <a:chOff x="4023919" y="3766409"/>
                <a:chExt cx="37783" cy="32357"/>
              </a:xfrm>
            </p:grpSpPr>
            <p:sp>
              <p:nvSpPr>
                <p:cNvPr id="2090" name="Google Shape;11829;p65">
                  <a:extLst>
                    <a:ext uri="{FF2B5EF4-FFF2-40B4-BE49-F238E27FC236}">
                      <a16:creationId xmlns:a16="http://schemas.microsoft.com/office/drawing/2014/main" id="{B7473BB4-B17D-2DF8-0722-A26CF7470019}"/>
                    </a:ext>
                  </a:extLst>
                </p:cNvPr>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91" name="Google Shape;11830;p65">
                  <a:extLst>
                    <a:ext uri="{FF2B5EF4-FFF2-40B4-BE49-F238E27FC236}">
                      <a16:creationId xmlns:a16="http://schemas.microsoft.com/office/drawing/2014/main" id="{0A2AA3AE-6F55-DB56-9426-19BC8AC74289}"/>
                    </a:ext>
                  </a:extLst>
                </p:cNvPr>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3" name="Google Shape;11831;p65">
                <a:extLst>
                  <a:ext uri="{FF2B5EF4-FFF2-40B4-BE49-F238E27FC236}">
                    <a16:creationId xmlns:a16="http://schemas.microsoft.com/office/drawing/2014/main" id="{4E28E33C-5BD7-DE63-7262-E072832F9128}"/>
                  </a:ext>
                </a:extLst>
              </p:cNvPr>
              <p:cNvGrpSpPr/>
              <p:nvPr/>
            </p:nvGrpSpPr>
            <p:grpSpPr>
              <a:xfrm>
                <a:off x="3973882" y="3779449"/>
                <a:ext cx="37776" cy="32357"/>
                <a:chOff x="3973882" y="3779449"/>
                <a:chExt cx="37776" cy="32357"/>
              </a:xfrm>
            </p:grpSpPr>
            <p:sp>
              <p:nvSpPr>
                <p:cNvPr id="2088" name="Google Shape;11832;p65">
                  <a:extLst>
                    <a:ext uri="{FF2B5EF4-FFF2-40B4-BE49-F238E27FC236}">
                      <a16:creationId xmlns:a16="http://schemas.microsoft.com/office/drawing/2014/main" id="{B9395D4C-7C0A-5459-952A-B59FF3B1A76E}"/>
                    </a:ext>
                  </a:extLst>
                </p:cNvPr>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9" name="Google Shape;11833;p65">
                  <a:extLst>
                    <a:ext uri="{FF2B5EF4-FFF2-40B4-BE49-F238E27FC236}">
                      <a16:creationId xmlns:a16="http://schemas.microsoft.com/office/drawing/2014/main" id="{1106D89F-825E-A2A0-6483-2292EF53237D}"/>
                    </a:ext>
                  </a:extLst>
                </p:cNvPr>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4" name="Google Shape;11834;p65">
                <a:extLst>
                  <a:ext uri="{FF2B5EF4-FFF2-40B4-BE49-F238E27FC236}">
                    <a16:creationId xmlns:a16="http://schemas.microsoft.com/office/drawing/2014/main" id="{7D2DDF54-4280-077D-4C19-75B28436C6A7}"/>
                  </a:ext>
                </a:extLst>
              </p:cNvPr>
              <p:cNvGrpSpPr/>
              <p:nvPr/>
            </p:nvGrpSpPr>
            <p:grpSpPr>
              <a:xfrm>
                <a:off x="4073398" y="3838028"/>
                <a:ext cx="37776" cy="32380"/>
                <a:chOff x="4073398" y="3838028"/>
                <a:chExt cx="37776" cy="32380"/>
              </a:xfrm>
            </p:grpSpPr>
            <p:sp>
              <p:nvSpPr>
                <p:cNvPr id="2086" name="Google Shape;11835;p65">
                  <a:extLst>
                    <a:ext uri="{FF2B5EF4-FFF2-40B4-BE49-F238E27FC236}">
                      <a16:creationId xmlns:a16="http://schemas.microsoft.com/office/drawing/2014/main" id="{602D8F04-5CFF-E868-34DA-94990F70FC65}"/>
                    </a:ext>
                  </a:extLst>
                </p:cNvPr>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7" name="Google Shape;11836;p65">
                  <a:extLst>
                    <a:ext uri="{FF2B5EF4-FFF2-40B4-BE49-F238E27FC236}">
                      <a16:creationId xmlns:a16="http://schemas.microsoft.com/office/drawing/2014/main" id="{6211BED1-A00E-D7FE-07CC-C8C9424CA992}"/>
                    </a:ext>
                  </a:extLst>
                </p:cNvPr>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5" name="Google Shape;11837;p65">
                <a:extLst>
                  <a:ext uri="{FF2B5EF4-FFF2-40B4-BE49-F238E27FC236}">
                    <a16:creationId xmlns:a16="http://schemas.microsoft.com/office/drawing/2014/main" id="{BBB647D4-13EE-74B3-B77E-DC0AC8168D97}"/>
                  </a:ext>
                </a:extLst>
              </p:cNvPr>
              <p:cNvGrpSpPr/>
              <p:nvPr/>
            </p:nvGrpSpPr>
            <p:grpSpPr>
              <a:xfrm>
                <a:off x="4342672" y="4144496"/>
                <a:ext cx="37752" cy="32364"/>
                <a:chOff x="4342672" y="4144496"/>
                <a:chExt cx="37752" cy="32364"/>
              </a:xfrm>
            </p:grpSpPr>
            <p:sp>
              <p:nvSpPr>
                <p:cNvPr id="2084" name="Google Shape;11838;p65">
                  <a:extLst>
                    <a:ext uri="{FF2B5EF4-FFF2-40B4-BE49-F238E27FC236}">
                      <a16:creationId xmlns:a16="http://schemas.microsoft.com/office/drawing/2014/main" id="{4839167F-33C8-F5AC-3E0E-CD263BE338C4}"/>
                    </a:ext>
                  </a:extLst>
                </p:cNvPr>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5" name="Google Shape;11839;p65">
                  <a:extLst>
                    <a:ext uri="{FF2B5EF4-FFF2-40B4-BE49-F238E27FC236}">
                      <a16:creationId xmlns:a16="http://schemas.microsoft.com/office/drawing/2014/main" id="{33CC8E0D-309D-3D32-8A30-CC923F25AD7D}"/>
                    </a:ext>
                  </a:extLst>
                </p:cNvPr>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6" name="Google Shape;11840;p65">
                <a:extLst>
                  <a:ext uri="{FF2B5EF4-FFF2-40B4-BE49-F238E27FC236}">
                    <a16:creationId xmlns:a16="http://schemas.microsoft.com/office/drawing/2014/main" id="{1D124D08-CEF7-E5B8-81D3-8FF929C5A074}"/>
                  </a:ext>
                </a:extLst>
              </p:cNvPr>
              <p:cNvGrpSpPr/>
              <p:nvPr/>
            </p:nvGrpSpPr>
            <p:grpSpPr>
              <a:xfrm>
                <a:off x="4406386" y="4056872"/>
                <a:ext cx="37783" cy="32364"/>
                <a:chOff x="4406386" y="4056872"/>
                <a:chExt cx="37783" cy="32364"/>
              </a:xfrm>
            </p:grpSpPr>
            <p:sp>
              <p:nvSpPr>
                <p:cNvPr id="2082" name="Google Shape;11841;p65">
                  <a:extLst>
                    <a:ext uri="{FF2B5EF4-FFF2-40B4-BE49-F238E27FC236}">
                      <a16:creationId xmlns:a16="http://schemas.microsoft.com/office/drawing/2014/main" id="{A4AD7CA5-790A-EBE3-3281-96083A921394}"/>
                    </a:ext>
                  </a:extLst>
                </p:cNvPr>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3" name="Google Shape;11842;p65">
                  <a:extLst>
                    <a:ext uri="{FF2B5EF4-FFF2-40B4-BE49-F238E27FC236}">
                      <a16:creationId xmlns:a16="http://schemas.microsoft.com/office/drawing/2014/main" id="{0849737E-A68B-046C-8229-98B7906BA739}"/>
                    </a:ext>
                  </a:extLst>
                </p:cNvPr>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7" name="Google Shape;11843;p65">
                <a:extLst>
                  <a:ext uri="{FF2B5EF4-FFF2-40B4-BE49-F238E27FC236}">
                    <a16:creationId xmlns:a16="http://schemas.microsoft.com/office/drawing/2014/main" id="{8E157E8F-CBBA-4243-5316-2A740C662F4D}"/>
                  </a:ext>
                </a:extLst>
              </p:cNvPr>
              <p:cNvGrpSpPr/>
              <p:nvPr/>
            </p:nvGrpSpPr>
            <p:grpSpPr>
              <a:xfrm>
                <a:off x="4284416" y="4245254"/>
                <a:ext cx="37783" cy="32357"/>
                <a:chOff x="4284416" y="4245254"/>
                <a:chExt cx="37783" cy="32357"/>
              </a:xfrm>
            </p:grpSpPr>
            <p:sp>
              <p:nvSpPr>
                <p:cNvPr id="2080" name="Google Shape;11844;p65">
                  <a:extLst>
                    <a:ext uri="{FF2B5EF4-FFF2-40B4-BE49-F238E27FC236}">
                      <a16:creationId xmlns:a16="http://schemas.microsoft.com/office/drawing/2014/main" id="{17F515DF-3BD5-EB88-D491-F0BB3DDFE815}"/>
                    </a:ext>
                  </a:extLst>
                </p:cNvPr>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81" name="Google Shape;11845;p65">
                  <a:extLst>
                    <a:ext uri="{FF2B5EF4-FFF2-40B4-BE49-F238E27FC236}">
                      <a16:creationId xmlns:a16="http://schemas.microsoft.com/office/drawing/2014/main" id="{5A904FC8-2A90-AD4B-FFE8-E53BA4FDAD0D}"/>
                    </a:ext>
                  </a:extLst>
                </p:cNvPr>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8" name="Google Shape;11846;p65">
                <a:extLst>
                  <a:ext uri="{FF2B5EF4-FFF2-40B4-BE49-F238E27FC236}">
                    <a16:creationId xmlns:a16="http://schemas.microsoft.com/office/drawing/2014/main" id="{ECF8F367-4203-852B-2E9C-67642A22D724}"/>
                  </a:ext>
                </a:extLst>
              </p:cNvPr>
              <p:cNvGrpSpPr/>
              <p:nvPr/>
            </p:nvGrpSpPr>
            <p:grpSpPr>
              <a:xfrm>
                <a:off x="4219057" y="4331258"/>
                <a:ext cx="37776" cy="32364"/>
                <a:chOff x="4219057" y="4331258"/>
                <a:chExt cx="37776" cy="32364"/>
              </a:xfrm>
            </p:grpSpPr>
            <p:sp>
              <p:nvSpPr>
                <p:cNvPr id="2078" name="Google Shape;11847;p65">
                  <a:extLst>
                    <a:ext uri="{FF2B5EF4-FFF2-40B4-BE49-F238E27FC236}">
                      <a16:creationId xmlns:a16="http://schemas.microsoft.com/office/drawing/2014/main" id="{8E9F7F70-9867-FC7F-8D9F-B6D3CFC0C5C8}"/>
                    </a:ext>
                  </a:extLst>
                </p:cNvPr>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9" name="Google Shape;11848;p65">
                  <a:extLst>
                    <a:ext uri="{FF2B5EF4-FFF2-40B4-BE49-F238E27FC236}">
                      <a16:creationId xmlns:a16="http://schemas.microsoft.com/office/drawing/2014/main" id="{AF7D25DE-0507-3719-DFFE-628A0B5E5D17}"/>
                    </a:ext>
                  </a:extLst>
                </p:cNvPr>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09" name="Google Shape;11849;p65">
                <a:extLst>
                  <a:ext uri="{FF2B5EF4-FFF2-40B4-BE49-F238E27FC236}">
                    <a16:creationId xmlns:a16="http://schemas.microsoft.com/office/drawing/2014/main" id="{ACEFD819-EC89-9BC9-AC6D-7E66DA590651}"/>
                  </a:ext>
                </a:extLst>
              </p:cNvPr>
              <p:cNvGrpSpPr/>
              <p:nvPr/>
            </p:nvGrpSpPr>
            <p:grpSpPr>
              <a:xfrm>
                <a:off x="4204122" y="4141688"/>
                <a:ext cx="33497" cy="28699"/>
                <a:chOff x="4204122" y="4141688"/>
                <a:chExt cx="33497" cy="28699"/>
              </a:xfrm>
            </p:grpSpPr>
            <p:sp>
              <p:nvSpPr>
                <p:cNvPr id="2076" name="Google Shape;11850;p65">
                  <a:extLst>
                    <a:ext uri="{FF2B5EF4-FFF2-40B4-BE49-F238E27FC236}">
                      <a16:creationId xmlns:a16="http://schemas.microsoft.com/office/drawing/2014/main" id="{79E634CD-68BF-05BA-4BEC-7028D10AF60D}"/>
                    </a:ext>
                  </a:extLst>
                </p:cNvPr>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7" name="Google Shape;11851;p65">
                  <a:extLst>
                    <a:ext uri="{FF2B5EF4-FFF2-40B4-BE49-F238E27FC236}">
                      <a16:creationId xmlns:a16="http://schemas.microsoft.com/office/drawing/2014/main" id="{BE460C58-A5DA-04E1-8534-37E7BE88D8B8}"/>
                    </a:ext>
                  </a:extLst>
                </p:cNvPr>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0" name="Google Shape;11852;p65">
                <a:extLst>
                  <a:ext uri="{FF2B5EF4-FFF2-40B4-BE49-F238E27FC236}">
                    <a16:creationId xmlns:a16="http://schemas.microsoft.com/office/drawing/2014/main" id="{CDE35430-6AF2-BC94-FC71-2CC5AAEDE102}"/>
                  </a:ext>
                </a:extLst>
              </p:cNvPr>
              <p:cNvGrpSpPr/>
              <p:nvPr/>
            </p:nvGrpSpPr>
            <p:grpSpPr>
              <a:xfrm>
                <a:off x="4301546" y="4003869"/>
                <a:ext cx="38916" cy="33324"/>
                <a:chOff x="4301546" y="4003869"/>
                <a:chExt cx="38916" cy="33324"/>
              </a:xfrm>
            </p:grpSpPr>
            <p:sp>
              <p:nvSpPr>
                <p:cNvPr id="2074" name="Google Shape;11853;p65">
                  <a:extLst>
                    <a:ext uri="{FF2B5EF4-FFF2-40B4-BE49-F238E27FC236}">
                      <a16:creationId xmlns:a16="http://schemas.microsoft.com/office/drawing/2014/main" id="{5CF95ABC-CDB2-8F72-9F61-49AE1A3E10C0}"/>
                    </a:ext>
                  </a:extLst>
                </p:cNvPr>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5" name="Google Shape;11854;p65">
                  <a:extLst>
                    <a:ext uri="{FF2B5EF4-FFF2-40B4-BE49-F238E27FC236}">
                      <a16:creationId xmlns:a16="http://schemas.microsoft.com/office/drawing/2014/main" id="{297A3DAD-C41A-EC38-CE43-E7FB71D1E9D5}"/>
                    </a:ext>
                  </a:extLst>
                </p:cNvPr>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1" name="Google Shape;11855;p65">
                <a:extLst>
                  <a:ext uri="{FF2B5EF4-FFF2-40B4-BE49-F238E27FC236}">
                    <a16:creationId xmlns:a16="http://schemas.microsoft.com/office/drawing/2014/main" id="{C7B466A3-DA4B-78C1-F4D3-43A85C39CAD7}"/>
                  </a:ext>
                </a:extLst>
              </p:cNvPr>
              <p:cNvGrpSpPr/>
              <p:nvPr/>
            </p:nvGrpSpPr>
            <p:grpSpPr>
              <a:xfrm>
                <a:off x="4210681" y="3924669"/>
                <a:ext cx="36549" cy="31366"/>
                <a:chOff x="4210681" y="3924669"/>
                <a:chExt cx="36549" cy="31366"/>
              </a:xfrm>
            </p:grpSpPr>
            <p:sp>
              <p:nvSpPr>
                <p:cNvPr id="2072" name="Google Shape;11856;p65">
                  <a:extLst>
                    <a:ext uri="{FF2B5EF4-FFF2-40B4-BE49-F238E27FC236}">
                      <a16:creationId xmlns:a16="http://schemas.microsoft.com/office/drawing/2014/main" id="{179DAFA5-7567-C092-6859-BF2C637AAB16}"/>
                    </a:ext>
                  </a:extLst>
                </p:cNvPr>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3" name="Google Shape;11857;p65">
                  <a:extLst>
                    <a:ext uri="{FF2B5EF4-FFF2-40B4-BE49-F238E27FC236}">
                      <a16:creationId xmlns:a16="http://schemas.microsoft.com/office/drawing/2014/main" id="{F65CBBFE-732E-1F50-43D7-E0DF2AB26324}"/>
                    </a:ext>
                  </a:extLst>
                </p:cNvPr>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2" name="Google Shape;11858;p65">
                <a:extLst>
                  <a:ext uri="{FF2B5EF4-FFF2-40B4-BE49-F238E27FC236}">
                    <a16:creationId xmlns:a16="http://schemas.microsoft.com/office/drawing/2014/main" id="{64C01BFD-BAD2-806D-CBC6-C82F3E2FE14B}"/>
                  </a:ext>
                </a:extLst>
              </p:cNvPr>
              <p:cNvGrpSpPr/>
              <p:nvPr/>
            </p:nvGrpSpPr>
            <p:grpSpPr>
              <a:xfrm>
                <a:off x="3987771" y="3628874"/>
                <a:ext cx="31499" cy="26993"/>
                <a:chOff x="3987771" y="3628874"/>
                <a:chExt cx="31499" cy="26993"/>
              </a:xfrm>
            </p:grpSpPr>
            <p:sp>
              <p:nvSpPr>
                <p:cNvPr id="2070" name="Google Shape;11859;p65">
                  <a:extLst>
                    <a:ext uri="{FF2B5EF4-FFF2-40B4-BE49-F238E27FC236}">
                      <a16:creationId xmlns:a16="http://schemas.microsoft.com/office/drawing/2014/main" id="{287BA67B-E5CA-960A-98FB-05B8645EA2A2}"/>
                    </a:ext>
                  </a:extLst>
                </p:cNvPr>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71" name="Google Shape;11860;p65">
                  <a:extLst>
                    <a:ext uri="{FF2B5EF4-FFF2-40B4-BE49-F238E27FC236}">
                      <a16:creationId xmlns:a16="http://schemas.microsoft.com/office/drawing/2014/main" id="{7E541A87-D5E1-FDB4-4BB3-00055DEE3A2A}"/>
                    </a:ext>
                  </a:extLst>
                </p:cNvPr>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3" name="Google Shape;11861;p65">
                <a:extLst>
                  <a:ext uri="{FF2B5EF4-FFF2-40B4-BE49-F238E27FC236}">
                    <a16:creationId xmlns:a16="http://schemas.microsoft.com/office/drawing/2014/main" id="{7E7D7C0B-5B3C-2B8D-84AA-0BF89A87FD4A}"/>
                  </a:ext>
                </a:extLst>
              </p:cNvPr>
              <p:cNvGrpSpPr/>
              <p:nvPr/>
            </p:nvGrpSpPr>
            <p:grpSpPr>
              <a:xfrm>
                <a:off x="4087382" y="3775674"/>
                <a:ext cx="31405" cy="26898"/>
                <a:chOff x="4087382" y="3775674"/>
                <a:chExt cx="31405" cy="26898"/>
              </a:xfrm>
            </p:grpSpPr>
            <p:sp>
              <p:nvSpPr>
                <p:cNvPr id="2068" name="Google Shape;11862;p65">
                  <a:extLst>
                    <a:ext uri="{FF2B5EF4-FFF2-40B4-BE49-F238E27FC236}">
                      <a16:creationId xmlns:a16="http://schemas.microsoft.com/office/drawing/2014/main" id="{7EDE7951-73B7-1F01-12E3-BCA1354B321D}"/>
                    </a:ext>
                  </a:extLst>
                </p:cNvPr>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9" name="Google Shape;11863;p65">
                  <a:extLst>
                    <a:ext uri="{FF2B5EF4-FFF2-40B4-BE49-F238E27FC236}">
                      <a16:creationId xmlns:a16="http://schemas.microsoft.com/office/drawing/2014/main" id="{6C633351-BA87-D7F5-2B2E-7ADC3276A9EB}"/>
                    </a:ext>
                  </a:extLst>
                </p:cNvPr>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4" name="Google Shape;11864;p65">
                <a:extLst>
                  <a:ext uri="{FF2B5EF4-FFF2-40B4-BE49-F238E27FC236}">
                    <a16:creationId xmlns:a16="http://schemas.microsoft.com/office/drawing/2014/main" id="{6ECE21E9-C608-C37E-35F6-F4B43D5CED4F}"/>
                  </a:ext>
                </a:extLst>
              </p:cNvPr>
              <p:cNvGrpSpPr/>
              <p:nvPr/>
            </p:nvGrpSpPr>
            <p:grpSpPr>
              <a:xfrm>
                <a:off x="4118873" y="3856637"/>
                <a:ext cx="31405" cy="26906"/>
                <a:chOff x="4118873" y="3856637"/>
                <a:chExt cx="31405" cy="26906"/>
              </a:xfrm>
            </p:grpSpPr>
            <p:sp>
              <p:nvSpPr>
                <p:cNvPr id="2066" name="Google Shape;11865;p65">
                  <a:extLst>
                    <a:ext uri="{FF2B5EF4-FFF2-40B4-BE49-F238E27FC236}">
                      <a16:creationId xmlns:a16="http://schemas.microsoft.com/office/drawing/2014/main" id="{2E759E4B-8327-5FA0-9B43-D7A737537FE8}"/>
                    </a:ext>
                  </a:extLst>
                </p:cNvPr>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7" name="Google Shape;11866;p65">
                  <a:extLst>
                    <a:ext uri="{FF2B5EF4-FFF2-40B4-BE49-F238E27FC236}">
                      <a16:creationId xmlns:a16="http://schemas.microsoft.com/office/drawing/2014/main" id="{BC5BD30E-B9C9-838B-BDBA-9FA179987D65}"/>
                    </a:ext>
                  </a:extLst>
                </p:cNvPr>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5" name="Google Shape;11867;p65">
                <a:extLst>
                  <a:ext uri="{FF2B5EF4-FFF2-40B4-BE49-F238E27FC236}">
                    <a16:creationId xmlns:a16="http://schemas.microsoft.com/office/drawing/2014/main" id="{7DF557D0-2E7D-8FB4-06BC-983FAE18145A}"/>
                  </a:ext>
                </a:extLst>
              </p:cNvPr>
              <p:cNvGrpSpPr/>
              <p:nvPr/>
            </p:nvGrpSpPr>
            <p:grpSpPr>
              <a:xfrm>
                <a:off x="4168541" y="3639523"/>
                <a:ext cx="31499" cy="26906"/>
                <a:chOff x="4168541" y="3639523"/>
                <a:chExt cx="31499" cy="26906"/>
              </a:xfrm>
            </p:grpSpPr>
            <p:sp>
              <p:nvSpPr>
                <p:cNvPr id="2064" name="Google Shape;11868;p65">
                  <a:extLst>
                    <a:ext uri="{FF2B5EF4-FFF2-40B4-BE49-F238E27FC236}">
                      <a16:creationId xmlns:a16="http://schemas.microsoft.com/office/drawing/2014/main" id="{D9A58049-15F5-E7C2-3624-6FDB8A591BB4}"/>
                    </a:ext>
                  </a:extLst>
                </p:cNvPr>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5" name="Google Shape;11869;p65">
                  <a:extLst>
                    <a:ext uri="{FF2B5EF4-FFF2-40B4-BE49-F238E27FC236}">
                      <a16:creationId xmlns:a16="http://schemas.microsoft.com/office/drawing/2014/main" id="{44ECEC7A-FD5B-621C-6DB4-1863204851FE}"/>
                    </a:ext>
                  </a:extLst>
                </p:cNvPr>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6" name="Google Shape;11870;p65">
                <a:extLst>
                  <a:ext uri="{FF2B5EF4-FFF2-40B4-BE49-F238E27FC236}">
                    <a16:creationId xmlns:a16="http://schemas.microsoft.com/office/drawing/2014/main" id="{AC1F1983-3729-58CE-2772-2B98F8095FF7}"/>
                  </a:ext>
                </a:extLst>
              </p:cNvPr>
              <p:cNvGrpSpPr/>
              <p:nvPr/>
            </p:nvGrpSpPr>
            <p:grpSpPr>
              <a:xfrm>
                <a:off x="3965789" y="3393545"/>
                <a:ext cx="31405" cy="26945"/>
                <a:chOff x="3965789" y="3393545"/>
                <a:chExt cx="31405" cy="26945"/>
              </a:xfrm>
            </p:grpSpPr>
            <p:sp>
              <p:nvSpPr>
                <p:cNvPr id="2062" name="Google Shape;11871;p65">
                  <a:extLst>
                    <a:ext uri="{FF2B5EF4-FFF2-40B4-BE49-F238E27FC236}">
                      <a16:creationId xmlns:a16="http://schemas.microsoft.com/office/drawing/2014/main" id="{59275884-C50C-F95A-3899-6FBACCBF7855}"/>
                    </a:ext>
                  </a:extLst>
                </p:cNvPr>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3" name="Google Shape;11872;p65">
                  <a:extLst>
                    <a:ext uri="{FF2B5EF4-FFF2-40B4-BE49-F238E27FC236}">
                      <a16:creationId xmlns:a16="http://schemas.microsoft.com/office/drawing/2014/main" id="{1A0440E9-D687-EE43-BFA7-FEEE165B2801}"/>
                    </a:ext>
                  </a:extLst>
                </p:cNvPr>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7" name="Google Shape;11873;p65">
                <a:extLst>
                  <a:ext uri="{FF2B5EF4-FFF2-40B4-BE49-F238E27FC236}">
                    <a16:creationId xmlns:a16="http://schemas.microsoft.com/office/drawing/2014/main" id="{D67FBEBB-A270-1C04-911D-97193B664AFF}"/>
                  </a:ext>
                </a:extLst>
              </p:cNvPr>
              <p:cNvGrpSpPr/>
              <p:nvPr/>
            </p:nvGrpSpPr>
            <p:grpSpPr>
              <a:xfrm>
                <a:off x="3925166" y="3491008"/>
                <a:ext cx="31405" cy="27001"/>
                <a:chOff x="3925166" y="3491008"/>
                <a:chExt cx="31405" cy="27001"/>
              </a:xfrm>
            </p:grpSpPr>
            <p:sp>
              <p:nvSpPr>
                <p:cNvPr id="2060" name="Google Shape;11874;p65">
                  <a:extLst>
                    <a:ext uri="{FF2B5EF4-FFF2-40B4-BE49-F238E27FC236}">
                      <a16:creationId xmlns:a16="http://schemas.microsoft.com/office/drawing/2014/main" id="{92DCDFF8-E13A-C0A9-FFE6-A41364B668F0}"/>
                    </a:ext>
                  </a:extLst>
                </p:cNvPr>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61" name="Google Shape;11875;p65">
                  <a:extLst>
                    <a:ext uri="{FF2B5EF4-FFF2-40B4-BE49-F238E27FC236}">
                      <a16:creationId xmlns:a16="http://schemas.microsoft.com/office/drawing/2014/main" id="{877AEAD7-7D22-D47D-3338-E8A297A108E4}"/>
                    </a:ext>
                  </a:extLst>
                </p:cNvPr>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8" name="Google Shape;11876;p65">
                <a:extLst>
                  <a:ext uri="{FF2B5EF4-FFF2-40B4-BE49-F238E27FC236}">
                    <a16:creationId xmlns:a16="http://schemas.microsoft.com/office/drawing/2014/main" id="{8100860B-7664-3A75-0C61-A4F4ABAC6ACC}"/>
                  </a:ext>
                </a:extLst>
              </p:cNvPr>
              <p:cNvGrpSpPr/>
              <p:nvPr/>
            </p:nvGrpSpPr>
            <p:grpSpPr>
              <a:xfrm>
                <a:off x="3682845" y="3340976"/>
                <a:ext cx="31397" cy="26898"/>
                <a:chOff x="3682845" y="3340976"/>
                <a:chExt cx="31397" cy="26898"/>
              </a:xfrm>
            </p:grpSpPr>
            <p:sp>
              <p:nvSpPr>
                <p:cNvPr id="2058" name="Google Shape;11877;p65">
                  <a:extLst>
                    <a:ext uri="{FF2B5EF4-FFF2-40B4-BE49-F238E27FC236}">
                      <a16:creationId xmlns:a16="http://schemas.microsoft.com/office/drawing/2014/main" id="{93B2C4CF-8F8A-2513-6791-2AB97A47A0C1}"/>
                    </a:ext>
                  </a:extLst>
                </p:cNvPr>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9" name="Google Shape;11878;p65">
                  <a:extLst>
                    <a:ext uri="{FF2B5EF4-FFF2-40B4-BE49-F238E27FC236}">
                      <a16:creationId xmlns:a16="http://schemas.microsoft.com/office/drawing/2014/main" id="{FE219D37-C777-B458-600A-03D78F632B85}"/>
                    </a:ext>
                  </a:extLst>
                </p:cNvPr>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19" name="Google Shape;11879;p65">
                <a:extLst>
                  <a:ext uri="{FF2B5EF4-FFF2-40B4-BE49-F238E27FC236}">
                    <a16:creationId xmlns:a16="http://schemas.microsoft.com/office/drawing/2014/main" id="{3369FEF4-C3AE-09FB-05F0-46040D70EF73}"/>
                  </a:ext>
                </a:extLst>
              </p:cNvPr>
              <p:cNvGrpSpPr/>
              <p:nvPr/>
            </p:nvGrpSpPr>
            <p:grpSpPr>
              <a:xfrm>
                <a:off x="3795393" y="3353725"/>
                <a:ext cx="31499" cy="26993"/>
                <a:chOff x="3795393" y="3353725"/>
                <a:chExt cx="31499" cy="26993"/>
              </a:xfrm>
            </p:grpSpPr>
            <p:sp>
              <p:nvSpPr>
                <p:cNvPr id="2056" name="Google Shape;11880;p65">
                  <a:extLst>
                    <a:ext uri="{FF2B5EF4-FFF2-40B4-BE49-F238E27FC236}">
                      <a16:creationId xmlns:a16="http://schemas.microsoft.com/office/drawing/2014/main" id="{EBE21F29-DE60-9D70-E64A-C3FAD0285BF0}"/>
                    </a:ext>
                  </a:extLst>
                </p:cNvPr>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7" name="Google Shape;11881;p65">
                  <a:extLst>
                    <a:ext uri="{FF2B5EF4-FFF2-40B4-BE49-F238E27FC236}">
                      <a16:creationId xmlns:a16="http://schemas.microsoft.com/office/drawing/2014/main" id="{DC12D0A4-119D-F9AB-72E9-51E0786B77E8}"/>
                    </a:ext>
                  </a:extLst>
                </p:cNvPr>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0" name="Google Shape;11882;p65">
                <a:extLst>
                  <a:ext uri="{FF2B5EF4-FFF2-40B4-BE49-F238E27FC236}">
                    <a16:creationId xmlns:a16="http://schemas.microsoft.com/office/drawing/2014/main" id="{7C58961F-11F7-073A-B789-D40DCABF17D9}"/>
                  </a:ext>
                </a:extLst>
              </p:cNvPr>
              <p:cNvGrpSpPr/>
              <p:nvPr/>
            </p:nvGrpSpPr>
            <p:grpSpPr>
              <a:xfrm>
                <a:off x="4176909" y="4363221"/>
                <a:ext cx="38924" cy="33316"/>
                <a:chOff x="4176909" y="4363221"/>
                <a:chExt cx="38924" cy="33316"/>
              </a:xfrm>
            </p:grpSpPr>
            <p:sp>
              <p:nvSpPr>
                <p:cNvPr id="2054" name="Google Shape;11883;p65">
                  <a:extLst>
                    <a:ext uri="{FF2B5EF4-FFF2-40B4-BE49-F238E27FC236}">
                      <a16:creationId xmlns:a16="http://schemas.microsoft.com/office/drawing/2014/main" id="{8CC6E04A-4892-1BD4-DB45-A918D8C32130}"/>
                    </a:ext>
                  </a:extLst>
                </p:cNvPr>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5" name="Google Shape;11884;p65">
                  <a:extLst>
                    <a:ext uri="{FF2B5EF4-FFF2-40B4-BE49-F238E27FC236}">
                      <a16:creationId xmlns:a16="http://schemas.microsoft.com/office/drawing/2014/main" id="{C7275EFD-A113-FCCA-12C5-A302EE31EBED}"/>
                    </a:ext>
                  </a:extLst>
                </p:cNvPr>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1" name="Google Shape;11885;p65">
                <a:extLst>
                  <a:ext uri="{FF2B5EF4-FFF2-40B4-BE49-F238E27FC236}">
                    <a16:creationId xmlns:a16="http://schemas.microsoft.com/office/drawing/2014/main" id="{107CC179-CD1F-CBAD-F025-9BD85C52C00C}"/>
                  </a:ext>
                </a:extLst>
              </p:cNvPr>
              <p:cNvGrpSpPr/>
              <p:nvPr/>
            </p:nvGrpSpPr>
            <p:grpSpPr>
              <a:xfrm>
                <a:off x="4226191" y="4007660"/>
                <a:ext cx="33560" cy="28770"/>
                <a:chOff x="4226191" y="4007660"/>
                <a:chExt cx="33560" cy="28770"/>
              </a:xfrm>
            </p:grpSpPr>
            <p:sp>
              <p:nvSpPr>
                <p:cNvPr id="2052" name="Google Shape;11886;p65">
                  <a:extLst>
                    <a:ext uri="{FF2B5EF4-FFF2-40B4-BE49-F238E27FC236}">
                      <a16:creationId xmlns:a16="http://schemas.microsoft.com/office/drawing/2014/main" id="{56DC254D-997F-5DB7-BBA4-EA402AE98ADB}"/>
                    </a:ext>
                  </a:extLst>
                </p:cNvPr>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3" name="Google Shape;11887;p65">
                  <a:extLst>
                    <a:ext uri="{FF2B5EF4-FFF2-40B4-BE49-F238E27FC236}">
                      <a16:creationId xmlns:a16="http://schemas.microsoft.com/office/drawing/2014/main" id="{58CDEA3D-7E76-0789-13D9-36EE18B96190}"/>
                    </a:ext>
                  </a:extLst>
                </p:cNvPr>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2" name="Google Shape;11888;p65">
                <a:extLst>
                  <a:ext uri="{FF2B5EF4-FFF2-40B4-BE49-F238E27FC236}">
                    <a16:creationId xmlns:a16="http://schemas.microsoft.com/office/drawing/2014/main" id="{ADEDFE8D-6028-0F72-B1E7-16D3FF510861}"/>
                  </a:ext>
                </a:extLst>
              </p:cNvPr>
              <p:cNvGrpSpPr/>
              <p:nvPr/>
            </p:nvGrpSpPr>
            <p:grpSpPr>
              <a:xfrm>
                <a:off x="3597785" y="3377045"/>
                <a:ext cx="33591" cy="28699"/>
                <a:chOff x="3597785" y="3377045"/>
                <a:chExt cx="33591" cy="28699"/>
              </a:xfrm>
            </p:grpSpPr>
            <p:sp>
              <p:nvSpPr>
                <p:cNvPr id="2050" name="Google Shape;11889;p65">
                  <a:extLst>
                    <a:ext uri="{FF2B5EF4-FFF2-40B4-BE49-F238E27FC236}">
                      <a16:creationId xmlns:a16="http://schemas.microsoft.com/office/drawing/2014/main" id="{48151E36-BA7C-0B47-4A8D-8632D6ADF51F}"/>
                    </a:ext>
                  </a:extLst>
                </p:cNvPr>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51" name="Google Shape;11890;p65">
                  <a:extLst>
                    <a:ext uri="{FF2B5EF4-FFF2-40B4-BE49-F238E27FC236}">
                      <a16:creationId xmlns:a16="http://schemas.microsoft.com/office/drawing/2014/main" id="{64BA3E44-54BA-0E83-4826-365BEC7B6C08}"/>
                    </a:ext>
                  </a:extLst>
                </p:cNvPr>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3" name="Google Shape;11891;p65">
                <a:extLst>
                  <a:ext uri="{FF2B5EF4-FFF2-40B4-BE49-F238E27FC236}">
                    <a16:creationId xmlns:a16="http://schemas.microsoft.com/office/drawing/2014/main" id="{0FAA1B05-00D6-09ED-A7FE-08D05AB5729A}"/>
                  </a:ext>
                </a:extLst>
              </p:cNvPr>
              <p:cNvGrpSpPr/>
              <p:nvPr/>
            </p:nvGrpSpPr>
            <p:grpSpPr>
              <a:xfrm>
                <a:off x="3887870" y="3669796"/>
                <a:ext cx="33591" cy="28692"/>
                <a:chOff x="3887870" y="3669796"/>
                <a:chExt cx="33591" cy="28692"/>
              </a:xfrm>
            </p:grpSpPr>
            <p:sp>
              <p:nvSpPr>
                <p:cNvPr id="2048" name="Google Shape;11892;p65">
                  <a:extLst>
                    <a:ext uri="{FF2B5EF4-FFF2-40B4-BE49-F238E27FC236}">
                      <a16:creationId xmlns:a16="http://schemas.microsoft.com/office/drawing/2014/main" id="{2F13C454-88BD-2A6A-F965-272BD638620F}"/>
                    </a:ext>
                  </a:extLst>
                </p:cNvPr>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9" name="Google Shape;11893;p65">
                  <a:extLst>
                    <a:ext uri="{FF2B5EF4-FFF2-40B4-BE49-F238E27FC236}">
                      <a16:creationId xmlns:a16="http://schemas.microsoft.com/office/drawing/2014/main" id="{A065661B-D3FA-B53B-423F-BAFF4FE7B445}"/>
                    </a:ext>
                  </a:extLst>
                </p:cNvPr>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4" name="Google Shape;11894;p65">
                <a:extLst>
                  <a:ext uri="{FF2B5EF4-FFF2-40B4-BE49-F238E27FC236}">
                    <a16:creationId xmlns:a16="http://schemas.microsoft.com/office/drawing/2014/main" id="{B0FCAC3B-6922-6105-842A-5265F66F0ED6}"/>
                  </a:ext>
                </a:extLst>
              </p:cNvPr>
              <p:cNvGrpSpPr/>
              <p:nvPr/>
            </p:nvGrpSpPr>
            <p:grpSpPr>
              <a:xfrm>
                <a:off x="3818320" y="3481625"/>
                <a:ext cx="33497" cy="28770"/>
                <a:chOff x="3818320" y="3481625"/>
                <a:chExt cx="33497" cy="28770"/>
              </a:xfrm>
            </p:grpSpPr>
            <p:sp>
              <p:nvSpPr>
                <p:cNvPr id="2046" name="Google Shape;11895;p65">
                  <a:extLst>
                    <a:ext uri="{FF2B5EF4-FFF2-40B4-BE49-F238E27FC236}">
                      <a16:creationId xmlns:a16="http://schemas.microsoft.com/office/drawing/2014/main" id="{D97CC9FA-A51F-7F64-59FB-61AFB26B4A23}"/>
                    </a:ext>
                  </a:extLst>
                </p:cNvPr>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7" name="Google Shape;11896;p65">
                  <a:extLst>
                    <a:ext uri="{FF2B5EF4-FFF2-40B4-BE49-F238E27FC236}">
                      <a16:creationId xmlns:a16="http://schemas.microsoft.com/office/drawing/2014/main" id="{A191C450-8783-3AF8-6AAC-B16E7C7C66D4}"/>
                    </a:ext>
                  </a:extLst>
                </p:cNvPr>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5" name="Google Shape;11897;p65">
                <a:extLst>
                  <a:ext uri="{FF2B5EF4-FFF2-40B4-BE49-F238E27FC236}">
                    <a16:creationId xmlns:a16="http://schemas.microsoft.com/office/drawing/2014/main" id="{3D6DDA56-7767-1484-0833-403E9CE1BEFE}"/>
                  </a:ext>
                </a:extLst>
              </p:cNvPr>
              <p:cNvGrpSpPr/>
              <p:nvPr/>
            </p:nvGrpSpPr>
            <p:grpSpPr>
              <a:xfrm>
                <a:off x="4278139" y="4120948"/>
                <a:ext cx="37492" cy="32129"/>
                <a:chOff x="4278139" y="4120948"/>
                <a:chExt cx="37492" cy="32129"/>
              </a:xfrm>
            </p:grpSpPr>
            <p:sp>
              <p:nvSpPr>
                <p:cNvPr id="2044" name="Google Shape;11898;p65">
                  <a:extLst>
                    <a:ext uri="{FF2B5EF4-FFF2-40B4-BE49-F238E27FC236}">
                      <a16:creationId xmlns:a16="http://schemas.microsoft.com/office/drawing/2014/main" id="{5C7BA9D1-0582-10D5-0A05-CCE757989797}"/>
                    </a:ext>
                  </a:extLst>
                </p:cNvPr>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5" name="Google Shape;11899;p65">
                  <a:extLst>
                    <a:ext uri="{FF2B5EF4-FFF2-40B4-BE49-F238E27FC236}">
                      <a16:creationId xmlns:a16="http://schemas.microsoft.com/office/drawing/2014/main" id="{052150BE-212E-4B6B-E8EC-F92B8CDCB8D6}"/>
                    </a:ext>
                  </a:extLst>
                </p:cNvPr>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6" name="Google Shape;11900;p65">
                <a:extLst>
                  <a:ext uri="{FF2B5EF4-FFF2-40B4-BE49-F238E27FC236}">
                    <a16:creationId xmlns:a16="http://schemas.microsoft.com/office/drawing/2014/main" id="{12326194-623C-2466-759A-AC609ABBC8B5}"/>
                  </a:ext>
                </a:extLst>
              </p:cNvPr>
              <p:cNvGrpSpPr/>
              <p:nvPr/>
            </p:nvGrpSpPr>
            <p:grpSpPr>
              <a:xfrm>
                <a:off x="4419898" y="3977388"/>
                <a:ext cx="33497" cy="28692"/>
                <a:chOff x="4419898" y="3977388"/>
                <a:chExt cx="33497" cy="28692"/>
              </a:xfrm>
            </p:grpSpPr>
            <p:sp>
              <p:nvSpPr>
                <p:cNvPr id="2042" name="Google Shape;11901;p65">
                  <a:extLst>
                    <a:ext uri="{FF2B5EF4-FFF2-40B4-BE49-F238E27FC236}">
                      <a16:creationId xmlns:a16="http://schemas.microsoft.com/office/drawing/2014/main" id="{DCB8DC50-1B5E-66F2-0B1A-D17F62402CB6}"/>
                    </a:ext>
                  </a:extLst>
                </p:cNvPr>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3" name="Google Shape;11902;p65">
                  <a:extLst>
                    <a:ext uri="{FF2B5EF4-FFF2-40B4-BE49-F238E27FC236}">
                      <a16:creationId xmlns:a16="http://schemas.microsoft.com/office/drawing/2014/main" id="{FE8DADF3-69FF-4DB8-A787-9A359B3DFE31}"/>
                    </a:ext>
                  </a:extLst>
                </p:cNvPr>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7" name="Google Shape;11903;p65">
                <a:extLst>
                  <a:ext uri="{FF2B5EF4-FFF2-40B4-BE49-F238E27FC236}">
                    <a16:creationId xmlns:a16="http://schemas.microsoft.com/office/drawing/2014/main" id="{5F036AB7-F0E4-1333-1512-F7DF8521E081}"/>
                  </a:ext>
                </a:extLst>
              </p:cNvPr>
              <p:cNvGrpSpPr/>
              <p:nvPr/>
            </p:nvGrpSpPr>
            <p:grpSpPr>
              <a:xfrm>
                <a:off x="4158930" y="4034684"/>
                <a:ext cx="33497" cy="28762"/>
                <a:chOff x="4158930" y="4034684"/>
                <a:chExt cx="33497" cy="28762"/>
              </a:xfrm>
            </p:grpSpPr>
            <p:sp>
              <p:nvSpPr>
                <p:cNvPr id="2040" name="Google Shape;11904;p65">
                  <a:extLst>
                    <a:ext uri="{FF2B5EF4-FFF2-40B4-BE49-F238E27FC236}">
                      <a16:creationId xmlns:a16="http://schemas.microsoft.com/office/drawing/2014/main" id="{AEADD9FB-7B8A-DE0F-BDD8-DA1799986193}"/>
                    </a:ext>
                  </a:extLst>
                </p:cNvPr>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41" name="Google Shape;11905;p65">
                  <a:extLst>
                    <a:ext uri="{FF2B5EF4-FFF2-40B4-BE49-F238E27FC236}">
                      <a16:creationId xmlns:a16="http://schemas.microsoft.com/office/drawing/2014/main" id="{B65BD5EF-38E0-7938-8954-31AD9F6EB042}"/>
                    </a:ext>
                  </a:extLst>
                </p:cNvPr>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8" name="Google Shape;11906;p65">
                <a:extLst>
                  <a:ext uri="{FF2B5EF4-FFF2-40B4-BE49-F238E27FC236}">
                    <a16:creationId xmlns:a16="http://schemas.microsoft.com/office/drawing/2014/main" id="{38869221-1FC2-B15B-180D-8641BD679B53}"/>
                  </a:ext>
                </a:extLst>
              </p:cNvPr>
              <p:cNvGrpSpPr/>
              <p:nvPr/>
            </p:nvGrpSpPr>
            <p:grpSpPr>
              <a:xfrm>
                <a:off x="4134949" y="3957049"/>
                <a:ext cx="33497" cy="28770"/>
                <a:chOff x="4134949" y="3957049"/>
                <a:chExt cx="33497" cy="28770"/>
              </a:xfrm>
            </p:grpSpPr>
            <p:sp>
              <p:nvSpPr>
                <p:cNvPr id="2038" name="Google Shape;11907;p65">
                  <a:extLst>
                    <a:ext uri="{FF2B5EF4-FFF2-40B4-BE49-F238E27FC236}">
                      <a16:creationId xmlns:a16="http://schemas.microsoft.com/office/drawing/2014/main" id="{BEDBC7F5-D4F9-5078-57BF-D2CB5E9E62C2}"/>
                    </a:ext>
                  </a:extLst>
                </p:cNvPr>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9" name="Google Shape;11908;p65">
                  <a:extLst>
                    <a:ext uri="{FF2B5EF4-FFF2-40B4-BE49-F238E27FC236}">
                      <a16:creationId xmlns:a16="http://schemas.microsoft.com/office/drawing/2014/main" id="{95580850-A89B-E69C-4954-28E410786EA7}"/>
                    </a:ext>
                  </a:extLst>
                </p:cNvPr>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29" name="Google Shape;11909;p65">
                <a:extLst>
                  <a:ext uri="{FF2B5EF4-FFF2-40B4-BE49-F238E27FC236}">
                    <a16:creationId xmlns:a16="http://schemas.microsoft.com/office/drawing/2014/main" id="{2F7FAD8E-6119-14C7-B885-184051A46950}"/>
                  </a:ext>
                </a:extLst>
              </p:cNvPr>
              <p:cNvGrpSpPr/>
              <p:nvPr/>
            </p:nvGrpSpPr>
            <p:grpSpPr>
              <a:xfrm>
                <a:off x="4193653" y="4184403"/>
                <a:ext cx="43580" cy="37264"/>
                <a:chOff x="4193653" y="4184403"/>
                <a:chExt cx="43580" cy="37264"/>
              </a:xfrm>
            </p:grpSpPr>
            <p:sp>
              <p:nvSpPr>
                <p:cNvPr id="2036" name="Google Shape;11910;p65">
                  <a:extLst>
                    <a:ext uri="{FF2B5EF4-FFF2-40B4-BE49-F238E27FC236}">
                      <a16:creationId xmlns:a16="http://schemas.microsoft.com/office/drawing/2014/main" id="{1DB87DF4-39F1-8E6B-A728-2D3F220BE531}"/>
                    </a:ext>
                  </a:extLst>
                </p:cNvPr>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7" name="Google Shape;11911;p65">
                  <a:extLst>
                    <a:ext uri="{FF2B5EF4-FFF2-40B4-BE49-F238E27FC236}">
                      <a16:creationId xmlns:a16="http://schemas.microsoft.com/office/drawing/2014/main" id="{E6083333-61BB-93D5-0188-F960B09A794D}"/>
                    </a:ext>
                  </a:extLst>
                </p:cNvPr>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0" name="Google Shape;11912;p65">
                <a:extLst>
                  <a:ext uri="{FF2B5EF4-FFF2-40B4-BE49-F238E27FC236}">
                    <a16:creationId xmlns:a16="http://schemas.microsoft.com/office/drawing/2014/main" id="{E730ECF3-3F93-5760-CA50-3C8969D9D79C}"/>
                  </a:ext>
                </a:extLst>
              </p:cNvPr>
              <p:cNvGrpSpPr/>
              <p:nvPr/>
            </p:nvGrpSpPr>
            <p:grpSpPr>
              <a:xfrm>
                <a:off x="4343600" y="3943844"/>
                <a:ext cx="43580" cy="37312"/>
                <a:chOff x="4343600" y="3943844"/>
                <a:chExt cx="43580" cy="37312"/>
              </a:xfrm>
            </p:grpSpPr>
            <p:sp>
              <p:nvSpPr>
                <p:cNvPr id="2034" name="Google Shape;11913;p65">
                  <a:extLst>
                    <a:ext uri="{FF2B5EF4-FFF2-40B4-BE49-F238E27FC236}">
                      <a16:creationId xmlns:a16="http://schemas.microsoft.com/office/drawing/2014/main" id="{B0BF0CA7-CB55-131D-956C-71EA034E5BEA}"/>
                    </a:ext>
                  </a:extLst>
                </p:cNvPr>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5" name="Google Shape;11914;p65">
                  <a:extLst>
                    <a:ext uri="{FF2B5EF4-FFF2-40B4-BE49-F238E27FC236}">
                      <a16:creationId xmlns:a16="http://schemas.microsoft.com/office/drawing/2014/main" id="{85A16D65-5C7F-59AB-0A41-190626FAA285}"/>
                    </a:ext>
                  </a:extLst>
                </p:cNvPr>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031" name="Google Shape;11915;p65">
                <a:extLst>
                  <a:ext uri="{FF2B5EF4-FFF2-40B4-BE49-F238E27FC236}">
                    <a16:creationId xmlns:a16="http://schemas.microsoft.com/office/drawing/2014/main" id="{1B172C33-70DF-2770-4B4C-5A906C089927}"/>
                  </a:ext>
                </a:extLst>
              </p:cNvPr>
              <p:cNvGrpSpPr/>
              <p:nvPr/>
            </p:nvGrpSpPr>
            <p:grpSpPr>
              <a:xfrm>
                <a:off x="4172339" y="3381693"/>
                <a:ext cx="31499" cy="27001"/>
                <a:chOff x="4172339" y="3381693"/>
                <a:chExt cx="31499" cy="27001"/>
              </a:xfrm>
            </p:grpSpPr>
            <p:sp>
              <p:nvSpPr>
                <p:cNvPr id="2032" name="Google Shape;11916;p65">
                  <a:extLst>
                    <a:ext uri="{FF2B5EF4-FFF2-40B4-BE49-F238E27FC236}">
                      <a16:creationId xmlns:a16="http://schemas.microsoft.com/office/drawing/2014/main" id="{DCFEE123-08F2-EAF7-52E3-1A25FB5C9B22}"/>
                    </a:ext>
                  </a:extLst>
                </p:cNvPr>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033" name="Google Shape;11917;p65">
                  <a:extLst>
                    <a:ext uri="{FF2B5EF4-FFF2-40B4-BE49-F238E27FC236}">
                      <a16:creationId xmlns:a16="http://schemas.microsoft.com/office/drawing/2014/main" id="{C579C1FC-57F8-EC7B-7E0E-67A3E6F109D1}"/>
                    </a:ext>
                  </a:extLst>
                </p:cNvPr>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384139637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平行四边形 71"/>
          <p:cNvSpPr/>
          <p:nvPr/>
        </p:nvSpPr>
        <p:spPr>
          <a:xfrm>
            <a:off x="3147160" y="1118213"/>
            <a:ext cx="11272839" cy="4621574"/>
          </a:xfrm>
          <a:prstGeom prst="parallelogram">
            <a:avLst>
              <a:gd name="adj" fmla="val 24372"/>
            </a:avLst>
          </a:prstGeom>
          <a:solidFill>
            <a:schemeClr val="bg1">
              <a:alpha val="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平行四边形 70"/>
          <p:cNvSpPr/>
          <p:nvPr/>
        </p:nvSpPr>
        <p:spPr>
          <a:xfrm>
            <a:off x="-1266203" y="1118213"/>
            <a:ext cx="5544458" cy="4621574"/>
          </a:xfrm>
          <a:prstGeom prst="parallelogram">
            <a:avLst>
              <a:gd name="adj" fmla="val 24372"/>
            </a:avLst>
          </a:prstGeom>
          <a:solidFill>
            <a:schemeClr val="bg1">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9" name="图片 68"/>
          <p:cNvPicPr>
            <a:picLocks noChangeAspect="1"/>
          </p:cNvPicPr>
          <p:nvPr/>
        </p:nvPicPr>
        <p:blipFill rotWithShape="1">
          <a:blip r:embed="rId3" cstate="screen"/>
          <a:srcRect/>
          <a:stretch>
            <a:fillRect/>
          </a:stretch>
        </p:blipFill>
        <p:spPr>
          <a:xfrm>
            <a:off x="-1" y="1562679"/>
            <a:ext cx="12181081" cy="3742745"/>
          </a:xfrm>
          <a:prstGeom prst="rect">
            <a:avLst/>
          </a:prstGeom>
        </p:spPr>
      </p:pic>
      <p:sp>
        <p:nvSpPr>
          <p:cNvPr id="70" name="矩形 69"/>
          <p:cNvSpPr/>
          <p:nvPr/>
        </p:nvSpPr>
        <p:spPr>
          <a:xfrm>
            <a:off x="1" y="1547358"/>
            <a:ext cx="12192000" cy="3769130"/>
          </a:xfrm>
          <a:prstGeom prst="rect">
            <a:avLst/>
          </a:prstGeom>
          <a:gradFill flip="none" rotWithShape="1">
            <a:gsLst>
              <a:gs pos="0">
                <a:srgbClr val="302F30"/>
              </a:gs>
              <a:gs pos="100000">
                <a:schemeClr val="accent3">
                  <a:alpha val="8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477602" y="1630036"/>
            <a:ext cx="3506689" cy="3154710"/>
            <a:chOff x="4342656" y="673545"/>
            <a:chExt cx="3506689" cy="3154710"/>
          </a:xfrm>
        </p:grpSpPr>
        <p:sp>
          <p:nvSpPr>
            <p:cNvPr id="5" name="文本框 4"/>
            <p:cNvSpPr txBox="1"/>
            <p:nvPr/>
          </p:nvSpPr>
          <p:spPr>
            <a:xfrm>
              <a:off x="4342656" y="673545"/>
              <a:ext cx="3506689" cy="3154710"/>
            </a:xfrm>
            <a:prstGeom prst="rect">
              <a:avLst/>
            </a:prstGeom>
            <a:noFill/>
          </p:spPr>
          <p:txBody>
            <a:bodyPr wrap="square" rtlCol="0">
              <a:spAutoFit/>
            </a:bodyPr>
            <a:lstStyle/>
            <a:p>
              <a:pPr algn="ctr"/>
              <a:r>
                <a:rPr lang="en-US" altLang="zh-CN" sz="19900" dirty="0">
                  <a:solidFill>
                    <a:schemeClr val="bg1">
                      <a:alpha val="10000"/>
                    </a:schemeClr>
                  </a:solidFill>
                  <a:latin typeface="+mn-ea"/>
                </a:rPr>
                <a:t>1</a:t>
              </a:r>
              <a:endParaRPr lang="zh-CN" altLang="en-US" sz="19900" dirty="0">
                <a:solidFill>
                  <a:schemeClr val="bg1">
                    <a:alpha val="10000"/>
                  </a:schemeClr>
                </a:solidFill>
                <a:latin typeface="+mn-ea"/>
              </a:endParaRPr>
            </a:p>
          </p:txBody>
        </p:sp>
        <p:sp>
          <p:nvSpPr>
            <p:cNvPr id="6" name="矩形 5"/>
            <p:cNvSpPr/>
            <p:nvPr/>
          </p:nvSpPr>
          <p:spPr>
            <a:xfrm rot="5400000">
              <a:off x="6035975" y="2847776"/>
              <a:ext cx="187725" cy="821823"/>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lt1">
                    <a:alpha val="10000"/>
                  </a:schemeClr>
                </a:solidFill>
              </a:endParaRPr>
            </a:p>
          </p:txBody>
        </p:sp>
      </p:grpSp>
      <p:sp>
        <p:nvSpPr>
          <p:cNvPr id="7" name="文本框 6"/>
          <p:cNvSpPr txBox="1"/>
          <p:nvPr/>
        </p:nvSpPr>
        <p:spPr>
          <a:xfrm>
            <a:off x="1405446" y="4405050"/>
            <a:ext cx="1727200" cy="307777"/>
          </a:xfrm>
          <a:prstGeom prst="rect">
            <a:avLst/>
          </a:prstGeom>
          <a:noFill/>
        </p:spPr>
        <p:txBody>
          <a:bodyPr wrap="square" rtlCol="0">
            <a:spAutoFit/>
          </a:bodyPr>
          <a:lstStyle/>
          <a:p>
            <a:pPr algn="ctr"/>
            <a:r>
              <a:rPr lang="en-US" altLang="zh-CN" sz="1400" dirty="0">
                <a:solidFill>
                  <a:srgbClr val="BEBEBE"/>
                </a:solidFill>
              </a:rPr>
              <a:t>PART ONE</a:t>
            </a:r>
            <a:endParaRPr lang="zh-CN" altLang="en-US" sz="1400" dirty="0">
              <a:solidFill>
                <a:srgbClr val="BEBEBE"/>
              </a:solidFill>
            </a:endParaRPr>
          </a:p>
        </p:txBody>
      </p:sp>
      <p:sp>
        <p:nvSpPr>
          <p:cNvPr id="8" name="文本框 41"/>
          <p:cNvSpPr txBox="1"/>
          <p:nvPr/>
        </p:nvSpPr>
        <p:spPr>
          <a:xfrm>
            <a:off x="3473957" y="2602385"/>
            <a:ext cx="5498092" cy="176324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4400" dirty="0">
                <a:solidFill>
                  <a:schemeClr val="accent1"/>
                </a:solidFill>
                <a:latin typeface="+mj-ea"/>
                <a:ea typeface="+mj-ea"/>
              </a:rPr>
              <a:t>Summary </a:t>
            </a:r>
          </a:p>
          <a:p>
            <a:pPr>
              <a:lnSpc>
                <a:spcPct val="130000"/>
              </a:lnSpc>
            </a:pPr>
            <a:r>
              <a:rPr lang="en-US" altLang="zh-CN" sz="4400" dirty="0">
                <a:solidFill>
                  <a:schemeClr val="accent1"/>
                </a:solidFill>
                <a:latin typeface="+mj-ea"/>
                <a:ea typeface="+mj-ea"/>
              </a:rPr>
              <a:t>of Annual Results</a:t>
            </a:r>
          </a:p>
        </p:txBody>
      </p:sp>
      <p:sp>
        <p:nvSpPr>
          <p:cNvPr id="9" name="矩形 8"/>
          <p:cNvSpPr/>
          <p:nvPr/>
        </p:nvSpPr>
        <p:spPr>
          <a:xfrm>
            <a:off x="3445092" y="4385800"/>
            <a:ext cx="7194950" cy="3139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85000"/>
                  </a:schemeClr>
                </a:solidFill>
                <a:latin typeface="+mj-ea"/>
                <a:ea typeface="+mj-ea"/>
              </a:rPr>
              <a:t>The best preparation for tomorrow is doing your best today. Don't aim for success if you want it.</a:t>
            </a:r>
            <a:endParaRPr lang="zh-CN" altLang="en-US" sz="1200" dirty="0">
              <a:solidFill>
                <a:schemeClr val="bg1">
                  <a:lumMod val="85000"/>
                </a:schemeClr>
              </a:solidFill>
              <a:latin typeface="+mj-ea"/>
              <a:ea typeface="+mj-ea"/>
            </a:endParaRPr>
          </a:p>
        </p:txBody>
      </p:sp>
      <p:cxnSp>
        <p:nvCxnSpPr>
          <p:cNvPr id="10" name="直接连接符 9"/>
          <p:cNvCxnSpPr/>
          <p:nvPr/>
        </p:nvCxnSpPr>
        <p:spPr>
          <a:xfrm>
            <a:off x="3565780" y="4326166"/>
            <a:ext cx="418511" cy="0"/>
          </a:xfrm>
          <a:prstGeom prst="line">
            <a:avLst/>
          </a:prstGeom>
          <a:ln w="12700" cap="rnd">
            <a:solidFill>
              <a:schemeClr val="accent1">
                <a:alpha val="45000"/>
              </a:schemeClr>
            </a:solidFill>
            <a:round/>
          </a:ln>
        </p:spPr>
        <p:style>
          <a:lnRef idx="1">
            <a:schemeClr val="accent1"/>
          </a:lnRef>
          <a:fillRef idx="0">
            <a:schemeClr val="accent1"/>
          </a:fillRef>
          <a:effectRef idx="0">
            <a:schemeClr val="accent1"/>
          </a:effectRef>
          <a:fontRef idx="minor">
            <a:schemeClr val="tx1"/>
          </a:fontRef>
        </p:style>
      </p:cxnSp>
      <p:sp>
        <p:nvSpPr>
          <p:cNvPr id="11" name="平行四边形 10"/>
          <p:cNvSpPr/>
          <p:nvPr/>
        </p:nvSpPr>
        <p:spPr>
          <a:xfrm rot="786264" flipH="1" flipV="1">
            <a:off x="2093350" y="2293824"/>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640000" flipH="1" flipV="1">
            <a:off x="2191881" y="3657244"/>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2265338" y="2772303"/>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 name="平行四边形 13"/>
          <p:cNvSpPr/>
          <p:nvPr/>
        </p:nvSpPr>
        <p:spPr>
          <a:xfrm rot="19500000" flipH="1" flipV="1">
            <a:off x="2164186" y="2848141"/>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 name="平行四边形 14"/>
          <p:cNvSpPr/>
          <p:nvPr/>
        </p:nvSpPr>
        <p:spPr>
          <a:xfrm rot="19500000" flipH="1" flipV="1">
            <a:off x="2210264" y="2545549"/>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6" name="平行四边形 15"/>
          <p:cNvSpPr/>
          <p:nvPr/>
        </p:nvSpPr>
        <p:spPr>
          <a:xfrm rot="7223765" flipH="1" flipV="1">
            <a:off x="2194973" y="300442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7" name="平行四边形 16"/>
          <p:cNvSpPr/>
          <p:nvPr/>
        </p:nvSpPr>
        <p:spPr>
          <a:xfrm rot="13301662" flipH="1" flipV="1">
            <a:off x="2222890" y="2857224"/>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8" name="平行四边形 17"/>
          <p:cNvSpPr/>
          <p:nvPr/>
        </p:nvSpPr>
        <p:spPr>
          <a:xfrm flipH="1" flipV="1">
            <a:off x="2241492" y="2962001"/>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9" name="平行四边形 18"/>
          <p:cNvSpPr/>
          <p:nvPr/>
        </p:nvSpPr>
        <p:spPr>
          <a:xfrm flipH="1" flipV="1">
            <a:off x="2080047" y="242394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 name="平行四边形 19"/>
          <p:cNvSpPr/>
          <p:nvPr/>
        </p:nvSpPr>
        <p:spPr>
          <a:xfrm rot="19500000" flipV="1">
            <a:off x="2274235" y="2361388"/>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 name="平行四边形 20"/>
          <p:cNvSpPr/>
          <p:nvPr/>
        </p:nvSpPr>
        <p:spPr>
          <a:xfrm rot="6190364" flipH="1" flipV="1">
            <a:off x="1983997" y="2335181"/>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2" name="平行四边形 21"/>
          <p:cNvSpPr/>
          <p:nvPr/>
        </p:nvSpPr>
        <p:spPr>
          <a:xfrm rot="19500000" flipH="1" flipV="1">
            <a:off x="2307801" y="2657135"/>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3" name="平行四边形 22"/>
          <p:cNvSpPr/>
          <p:nvPr/>
        </p:nvSpPr>
        <p:spPr>
          <a:xfrm rot="7223765" flipH="1" flipV="1">
            <a:off x="2130446" y="245442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4" name="平行四边形 23"/>
          <p:cNvSpPr/>
          <p:nvPr/>
        </p:nvSpPr>
        <p:spPr>
          <a:xfrm flipH="1" flipV="1">
            <a:off x="2243868" y="2487901"/>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5" name="平行四边形 24"/>
          <p:cNvSpPr/>
          <p:nvPr/>
        </p:nvSpPr>
        <p:spPr>
          <a:xfrm rot="19500000" flipV="1">
            <a:off x="1942689" y="2411705"/>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 name="平行四边形 25"/>
          <p:cNvSpPr/>
          <p:nvPr/>
        </p:nvSpPr>
        <p:spPr>
          <a:xfrm rot="19500000" flipH="1" flipV="1">
            <a:off x="2308345" y="3737846"/>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7" name="平行四边形 26"/>
          <p:cNvSpPr/>
          <p:nvPr/>
        </p:nvSpPr>
        <p:spPr>
          <a:xfrm rot="15787547" flipH="1" flipV="1">
            <a:off x="2095632" y="2659965"/>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8" name="平行四边形 27"/>
          <p:cNvSpPr/>
          <p:nvPr/>
        </p:nvSpPr>
        <p:spPr>
          <a:xfrm flipH="1" flipV="1">
            <a:off x="2142729" y="293941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9" name="平行四边形 28"/>
          <p:cNvSpPr/>
          <p:nvPr/>
        </p:nvSpPr>
        <p:spPr>
          <a:xfrm rot="786264" flipH="1" flipV="1">
            <a:off x="2169665" y="3096708"/>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0" name="平行四边形 29"/>
          <p:cNvSpPr/>
          <p:nvPr/>
        </p:nvSpPr>
        <p:spPr>
          <a:xfrm rot="19500000" flipV="1">
            <a:off x="2274235" y="3169087"/>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 name="平行四边形 30"/>
          <p:cNvSpPr/>
          <p:nvPr/>
        </p:nvSpPr>
        <p:spPr>
          <a:xfrm rot="7223765" flipH="1" flipV="1">
            <a:off x="2130446" y="3262124"/>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2" name="平行四边形 31"/>
          <p:cNvSpPr/>
          <p:nvPr/>
        </p:nvSpPr>
        <p:spPr>
          <a:xfrm flipH="1" flipV="1">
            <a:off x="2243868" y="3295600"/>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3" name="平行四边形 32"/>
          <p:cNvSpPr/>
          <p:nvPr/>
        </p:nvSpPr>
        <p:spPr>
          <a:xfrm rot="6190364" flipH="1" flipV="1">
            <a:off x="2265338" y="358655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4" name="平行四边形 33"/>
          <p:cNvSpPr/>
          <p:nvPr/>
        </p:nvSpPr>
        <p:spPr>
          <a:xfrm flipH="1" flipV="1">
            <a:off x="2241492" y="377625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5" name="平行四边形 34"/>
          <p:cNvSpPr/>
          <p:nvPr/>
        </p:nvSpPr>
        <p:spPr>
          <a:xfrm rot="19500000" flipH="1" flipV="1">
            <a:off x="2307801" y="3471392"/>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6" name="平行四边形 35"/>
          <p:cNvSpPr/>
          <p:nvPr/>
        </p:nvSpPr>
        <p:spPr>
          <a:xfrm rot="15787547" flipH="1" flipV="1">
            <a:off x="2095632" y="3474221"/>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7" name="平行四边形 36"/>
          <p:cNvSpPr/>
          <p:nvPr/>
        </p:nvSpPr>
        <p:spPr>
          <a:xfrm rot="7223765" flipH="1" flipV="1">
            <a:off x="2194972" y="374233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8" name="平行四边形 37"/>
          <p:cNvSpPr/>
          <p:nvPr/>
        </p:nvSpPr>
        <p:spPr>
          <a:xfrm rot="786264" flipH="1" flipV="1">
            <a:off x="2169665" y="3834618"/>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9" name="平行四边形 38"/>
          <p:cNvSpPr/>
          <p:nvPr/>
        </p:nvSpPr>
        <p:spPr>
          <a:xfrm rot="19500000" flipV="1">
            <a:off x="2274234" y="390699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0" name="平行四边形 39"/>
          <p:cNvSpPr/>
          <p:nvPr/>
        </p:nvSpPr>
        <p:spPr>
          <a:xfrm rot="7223765" flipH="1" flipV="1">
            <a:off x="2130445" y="400003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1" name="平行四边形 40"/>
          <p:cNvSpPr/>
          <p:nvPr/>
        </p:nvSpPr>
        <p:spPr>
          <a:xfrm flipH="1" flipV="1">
            <a:off x="2243868" y="403350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2" name="平行四边形 41"/>
          <p:cNvSpPr/>
          <p:nvPr/>
        </p:nvSpPr>
        <p:spPr>
          <a:xfrm rot="786264" flipH="1" flipV="1">
            <a:off x="2483351" y="4191557"/>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3" name="平行四边形 42"/>
          <p:cNvSpPr/>
          <p:nvPr/>
        </p:nvSpPr>
        <p:spPr>
          <a:xfrm rot="7223765" flipH="1" flipV="1">
            <a:off x="2358919" y="417363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4" name="平行四边形 43"/>
          <p:cNvSpPr/>
          <p:nvPr/>
        </p:nvSpPr>
        <p:spPr>
          <a:xfrm flipH="1" flipV="1">
            <a:off x="2493741" y="414509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5" name="平行四边形 44"/>
          <p:cNvSpPr/>
          <p:nvPr/>
        </p:nvSpPr>
        <p:spPr>
          <a:xfrm rot="2640000" flipH="1" flipV="1">
            <a:off x="2238513" y="4088548"/>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6" name="平行四边形 45"/>
          <p:cNvSpPr/>
          <p:nvPr/>
        </p:nvSpPr>
        <p:spPr>
          <a:xfrm rot="19500000" flipH="1" flipV="1">
            <a:off x="2354977" y="4169149"/>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7" name="平行四边形 46"/>
          <p:cNvSpPr/>
          <p:nvPr/>
        </p:nvSpPr>
        <p:spPr>
          <a:xfrm flipH="1" flipV="1">
            <a:off x="2310475" y="422577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8" name="平行四边形 47"/>
          <p:cNvSpPr/>
          <p:nvPr/>
        </p:nvSpPr>
        <p:spPr>
          <a:xfrm rot="7223765" flipH="1" flipV="1">
            <a:off x="2205270" y="419815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49" name="平行四边形 48"/>
          <p:cNvSpPr/>
          <p:nvPr/>
        </p:nvSpPr>
        <p:spPr>
          <a:xfrm rot="6190364" flipH="1" flipV="1">
            <a:off x="2002905" y="4137016"/>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0" name="平行四边形 49"/>
          <p:cNvSpPr/>
          <p:nvPr/>
        </p:nvSpPr>
        <p:spPr>
          <a:xfrm rot="19500000" flipH="1" flipV="1">
            <a:off x="1875329" y="4143307"/>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1" name="平行四边形 50"/>
          <p:cNvSpPr/>
          <p:nvPr/>
        </p:nvSpPr>
        <p:spPr>
          <a:xfrm rot="13301662" flipH="1" flipV="1">
            <a:off x="1934033" y="4152391"/>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2" name="平行四边形 51"/>
          <p:cNvSpPr/>
          <p:nvPr/>
        </p:nvSpPr>
        <p:spPr>
          <a:xfrm rot="19068163" flipH="1" flipV="1">
            <a:off x="1942857" y="422074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3" name="平行四边形 52"/>
          <p:cNvSpPr/>
          <p:nvPr/>
        </p:nvSpPr>
        <p:spPr>
          <a:xfrm flipH="1" flipV="1">
            <a:off x="1853872" y="421349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4" name="平行四边形 53"/>
          <p:cNvSpPr/>
          <p:nvPr/>
        </p:nvSpPr>
        <p:spPr>
          <a:xfrm rot="786264" flipH="1" flipV="1">
            <a:off x="2099264" y="4148192"/>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5" name="平行四边形 54"/>
          <p:cNvSpPr/>
          <p:nvPr/>
        </p:nvSpPr>
        <p:spPr>
          <a:xfrm rot="14600837" flipH="1" flipV="1">
            <a:off x="2088087" y="4133284"/>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6" name="平行四边形 55"/>
          <p:cNvSpPr/>
          <p:nvPr/>
        </p:nvSpPr>
        <p:spPr>
          <a:xfrm rot="19500000" flipV="1">
            <a:off x="2081384" y="424011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7" name="平行四边形 56"/>
          <p:cNvSpPr/>
          <p:nvPr/>
        </p:nvSpPr>
        <p:spPr>
          <a:xfrm rot="-2100000" flipH="1" flipV="1">
            <a:off x="6197712" y="3444230"/>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8" name="平行四边形 57"/>
          <p:cNvSpPr/>
          <p:nvPr/>
        </p:nvSpPr>
        <p:spPr>
          <a:xfrm flipH="1" flipV="1">
            <a:off x="6327149" y="3477195"/>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9" name="平行四边形 58"/>
          <p:cNvSpPr/>
          <p:nvPr/>
        </p:nvSpPr>
        <p:spPr>
          <a:xfrm rot="2640000" flipH="1" flipV="1">
            <a:off x="6397765" y="3949634"/>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0" name="平行四边形 59"/>
          <p:cNvSpPr/>
          <p:nvPr/>
        </p:nvSpPr>
        <p:spPr>
          <a:xfrm rot="-2100000" flipV="1">
            <a:off x="6374822" y="3803526"/>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1" name="平行四边形 60"/>
          <p:cNvSpPr/>
          <p:nvPr/>
        </p:nvSpPr>
        <p:spPr>
          <a:xfrm rot="6190364" flipH="1" flipV="1">
            <a:off x="6453318" y="3620607"/>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68" name="组合 67"/>
          <p:cNvGrpSpPr/>
          <p:nvPr/>
        </p:nvGrpSpPr>
        <p:grpSpPr>
          <a:xfrm>
            <a:off x="1352268" y="1857829"/>
            <a:ext cx="1780378" cy="3133850"/>
            <a:chOff x="362857" y="1547358"/>
            <a:chExt cx="11466286" cy="3754792"/>
          </a:xfrm>
        </p:grpSpPr>
        <p:cxnSp>
          <p:nvCxnSpPr>
            <p:cNvPr id="3" name="直接连接符 2"/>
            <p:cNvCxnSpPr/>
            <p:nvPr/>
          </p:nvCxnSpPr>
          <p:spPr>
            <a:xfrm>
              <a:off x="362857" y="1547358"/>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a:off x="362857" y="5302150"/>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75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750"/>
                                        <p:tgtEl>
                                          <p:spTgt spid="1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750"/>
                                        <p:tgtEl>
                                          <p:spTgt spid="1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750"/>
                                        <p:tgtEl>
                                          <p:spTgt spid="1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750"/>
                                        <p:tgtEl>
                                          <p:spTgt spid="1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75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750"/>
                                        <p:tgtEl>
                                          <p:spTgt spid="1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750"/>
                                        <p:tgtEl>
                                          <p:spTgt spid="1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750"/>
                                        <p:tgtEl>
                                          <p:spTgt spid="2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750"/>
                                        <p:tgtEl>
                                          <p:spTgt spid="2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750"/>
                                        <p:tgtEl>
                                          <p:spTgt spid="2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750"/>
                                        <p:tgtEl>
                                          <p:spTgt spid="2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750"/>
                                        <p:tgtEl>
                                          <p:spTgt spid="2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750"/>
                                        <p:tgtEl>
                                          <p:spTgt spid="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750"/>
                                        <p:tgtEl>
                                          <p:spTgt spid="2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fade">
                                      <p:cBhvr>
                                        <p:cTn id="55" dur="750"/>
                                        <p:tgtEl>
                                          <p:spTgt spid="2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750"/>
                                        <p:tgtEl>
                                          <p:spTgt spid="2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750"/>
                                        <p:tgtEl>
                                          <p:spTgt spid="2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750"/>
                                        <p:tgtEl>
                                          <p:spTgt spid="3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750"/>
                                        <p:tgtEl>
                                          <p:spTgt spid="3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750"/>
                                        <p:tgtEl>
                                          <p:spTgt spid="3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750"/>
                                        <p:tgtEl>
                                          <p:spTgt spid="3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750"/>
                                        <p:tgtEl>
                                          <p:spTgt spid="3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750"/>
                                        <p:tgtEl>
                                          <p:spTgt spid="3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6"/>
                                        </p:tgtEl>
                                        <p:attrNameLst>
                                          <p:attrName>style.visibility</p:attrName>
                                        </p:attrNameLst>
                                      </p:cBhvr>
                                      <p:to>
                                        <p:strVal val="visible"/>
                                      </p:to>
                                    </p:set>
                                    <p:animEffect transition="in" filter="fade">
                                      <p:cBhvr>
                                        <p:cTn id="82" dur="750"/>
                                        <p:tgtEl>
                                          <p:spTgt spid="3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7"/>
                                        </p:tgtEl>
                                        <p:attrNameLst>
                                          <p:attrName>style.visibility</p:attrName>
                                        </p:attrNameLst>
                                      </p:cBhvr>
                                      <p:to>
                                        <p:strVal val="visible"/>
                                      </p:to>
                                    </p:set>
                                    <p:animEffect transition="in" filter="fade">
                                      <p:cBhvr>
                                        <p:cTn id="85" dur="750"/>
                                        <p:tgtEl>
                                          <p:spTgt spid="3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750"/>
                                        <p:tgtEl>
                                          <p:spTgt spid="3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750"/>
                                        <p:tgtEl>
                                          <p:spTgt spid="3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0"/>
                                        </p:tgtEl>
                                        <p:attrNameLst>
                                          <p:attrName>style.visibility</p:attrName>
                                        </p:attrNameLst>
                                      </p:cBhvr>
                                      <p:to>
                                        <p:strVal val="visible"/>
                                      </p:to>
                                    </p:set>
                                    <p:animEffect transition="in" filter="fade">
                                      <p:cBhvr>
                                        <p:cTn id="94" dur="750"/>
                                        <p:tgtEl>
                                          <p:spTgt spid="4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750"/>
                                        <p:tgtEl>
                                          <p:spTgt spid="4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750"/>
                                        <p:tgtEl>
                                          <p:spTgt spid="42"/>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43"/>
                                        </p:tgtEl>
                                        <p:attrNameLst>
                                          <p:attrName>style.visibility</p:attrName>
                                        </p:attrNameLst>
                                      </p:cBhvr>
                                      <p:to>
                                        <p:strVal val="visible"/>
                                      </p:to>
                                    </p:set>
                                    <p:animEffect transition="in" filter="fade">
                                      <p:cBhvr>
                                        <p:cTn id="103" dur="750"/>
                                        <p:tgtEl>
                                          <p:spTgt spid="43"/>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4"/>
                                        </p:tgtEl>
                                        <p:attrNameLst>
                                          <p:attrName>style.visibility</p:attrName>
                                        </p:attrNameLst>
                                      </p:cBhvr>
                                      <p:to>
                                        <p:strVal val="visible"/>
                                      </p:to>
                                    </p:set>
                                    <p:animEffect transition="in" filter="fade">
                                      <p:cBhvr>
                                        <p:cTn id="106" dur="750"/>
                                        <p:tgtEl>
                                          <p:spTgt spid="4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750"/>
                                        <p:tgtEl>
                                          <p:spTgt spid="45"/>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46"/>
                                        </p:tgtEl>
                                        <p:attrNameLst>
                                          <p:attrName>style.visibility</p:attrName>
                                        </p:attrNameLst>
                                      </p:cBhvr>
                                      <p:to>
                                        <p:strVal val="visible"/>
                                      </p:to>
                                    </p:set>
                                    <p:animEffect transition="in" filter="fade">
                                      <p:cBhvr>
                                        <p:cTn id="112" dur="750"/>
                                        <p:tgtEl>
                                          <p:spTgt spid="4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fade">
                                      <p:cBhvr>
                                        <p:cTn id="115" dur="750"/>
                                        <p:tgtEl>
                                          <p:spTgt spid="47"/>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750"/>
                                        <p:tgtEl>
                                          <p:spTgt spid="4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49"/>
                                        </p:tgtEl>
                                        <p:attrNameLst>
                                          <p:attrName>style.visibility</p:attrName>
                                        </p:attrNameLst>
                                      </p:cBhvr>
                                      <p:to>
                                        <p:strVal val="visible"/>
                                      </p:to>
                                    </p:set>
                                    <p:animEffect transition="in" filter="fade">
                                      <p:cBhvr>
                                        <p:cTn id="121" dur="750"/>
                                        <p:tgtEl>
                                          <p:spTgt spid="4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50"/>
                                        </p:tgtEl>
                                        <p:attrNameLst>
                                          <p:attrName>style.visibility</p:attrName>
                                        </p:attrNameLst>
                                      </p:cBhvr>
                                      <p:to>
                                        <p:strVal val="visible"/>
                                      </p:to>
                                    </p:set>
                                    <p:animEffect transition="in" filter="fade">
                                      <p:cBhvr>
                                        <p:cTn id="124" dur="750"/>
                                        <p:tgtEl>
                                          <p:spTgt spid="50"/>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1"/>
                                        </p:tgtEl>
                                        <p:attrNameLst>
                                          <p:attrName>style.visibility</p:attrName>
                                        </p:attrNameLst>
                                      </p:cBhvr>
                                      <p:to>
                                        <p:strVal val="visible"/>
                                      </p:to>
                                    </p:set>
                                    <p:animEffect transition="in" filter="fade">
                                      <p:cBhvr>
                                        <p:cTn id="127" dur="750"/>
                                        <p:tgtEl>
                                          <p:spTgt spid="51"/>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52"/>
                                        </p:tgtEl>
                                        <p:attrNameLst>
                                          <p:attrName>style.visibility</p:attrName>
                                        </p:attrNameLst>
                                      </p:cBhvr>
                                      <p:to>
                                        <p:strVal val="visible"/>
                                      </p:to>
                                    </p:set>
                                    <p:animEffect transition="in" filter="fade">
                                      <p:cBhvr>
                                        <p:cTn id="130" dur="750"/>
                                        <p:tgtEl>
                                          <p:spTgt spid="52"/>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53"/>
                                        </p:tgtEl>
                                        <p:attrNameLst>
                                          <p:attrName>style.visibility</p:attrName>
                                        </p:attrNameLst>
                                      </p:cBhvr>
                                      <p:to>
                                        <p:strVal val="visible"/>
                                      </p:to>
                                    </p:set>
                                    <p:animEffect transition="in" filter="fade">
                                      <p:cBhvr>
                                        <p:cTn id="133" dur="750"/>
                                        <p:tgtEl>
                                          <p:spTgt spid="53"/>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54"/>
                                        </p:tgtEl>
                                        <p:attrNameLst>
                                          <p:attrName>style.visibility</p:attrName>
                                        </p:attrNameLst>
                                      </p:cBhvr>
                                      <p:to>
                                        <p:strVal val="visible"/>
                                      </p:to>
                                    </p:set>
                                    <p:animEffect transition="in" filter="fade">
                                      <p:cBhvr>
                                        <p:cTn id="136" dur="750"/>
                                        <p:tgtEl>
                                          <p:spTgt spid="54"/>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750"/>
                                        <p:tgtEl>
                                          <p:spTgt spid="55"/>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56"/>
                                        </p:tgtEl>
                                        <p:attrNameLst>
                                          <p:attrName>style.visibility</p:attrName>
                                        </p:attrNameLst>
                                      </p:cBhvr>
                                      <p:to>
                                        <p:strVal val="visible"/>
                                      </p:to>
                                    </p:set>
                                    <p:animEffect transition="in" filter="fade">
                                      <p:cBhvr>
                                        <p:cTn id="142" dur="750"/>
                                        <p:tgtEl>
                                          <p:spTgt spid="56"/>
                                        </p:tgtEl>
                                      </p:cBhvr>
                                    </p:animEffect>
                                  </p:childTnLst>
                                </p:cTn>
                              </p:par>
                              <p:par>
                                <p:cTn id="143" presetID="42" presetClass="path" presetSubtype="0" decel="50000" fill="hold" grpId="1" nodeType="withEffect">
                                  <p:stCondLst>
                                    <p:cond delay="0"/>
                                  </p:stCondLst>
                                  <p:childTnLst>
                                    <p:animMotion origin="layout" path="M 2.5E-6 4.81481E-6 L -0.01146 -0.16019 " pathEditMode="relative" rAng="0" ptsTypes="AA">
                                      <p:cBhvr>
                                        <p:cTn id="144" dur="2000" spd="-100000" fill="hold"/>
                                        <p:tgtEl>
                                          <p:spTgt spid="11"/>
                                        </p:tgtEl>
                                        <p:attrNameLst>
                                          <p:attrName>ppt_x</p:attrName>
                                          <p:attrName>ppt_y</p:attrName>
                                        </p:attrNameLst>
                                      </p:cBhvr>
                                      <p:rCtr x="-573" y="-8009"/>
                                    </p:animMotion>
                                  </p:childTnLst>
                                </p:cTn>
                              </p:par>
                              <p:par>
                                <p:cTn id="145" presetID="42" presetClass="path" presetSubtype="0" decel="50000" fill="hold" grpId="1" nodeType="withEffect">
                                  <p:stCondLst>
                                    <p:cond delay="0"/>
                                  </p:stCondLst>
                                  <p:childTnLst>
                                    <p:animMotion origin="layout" path="M 4.58333E-6 1.11111E-6 L 0.15768 0.06736 " pathEditMode="relative" rAng="0" ptsTypes="AA">
                                      <p:cBhvr>
                                        <p:cTn id="146" dur="2000" spd="-100000" fill="hold"/>
                                        <p:tgtEl>
                                          <p:spTgt spid="12"/>
                                        </p:tgtEl>
                                        <p:attrNameLst>
                                          <p:attrName>ppt_x</p:attrName>
                                          <p:attrName>ppt_y</p:attrName>
                                        </p:attrNameLst>
                                      </p:cBhvr>
                                      <p:rCtr x="7878" y="3356"/>
                                    </p:animMotion>
                                  </p:childTnLst>
                                </p:cTn>
                              </p:par>
                              <p:par>
                                <p:cTn id="147" presetID="42" presetClass="path" presetSubtype="0" decel="50000" fill="hold" grpId="1" nodeType="withEffect">
                                  <p:stCondLst>
                                    <p:cond delay="0"/>
                                  </p:stCondLst>
                                  <p:childTnLst>
                                    <p:animMotion origin="layout" path="M 4.58333E-6 2.59259E-6 L 0.40625 0.07453 " pathEditMode="relative" rAng="0" ptsTypes="AA">
                                      <p:cBhvr>
                                        <p:cTn id="148" dur="2000" spd="-100000" fill="hold"/>
                                        <p:tgtEl>
                                          <p:spTgt spid="13"/>
                                        </p:tgtEl>
                                        <p:attrNameLst>
                                          <p:attrName>ppt_x</p:attrName>
                                          <p:attrName>ppt_y</p:attrName>
                                        </p:attrNameLst>
                                      </p:cBhvr>
                                      <p:rCtr x="20313" y="3727"/>
                                    </p:animMotion>
                                  </p:childTnLst>
                                </p:cTn>
                              </p:par>
                              <p:par>
                                <p:cTn id="149" presetID="42" presetClass="path" presetSubtype="0" decel="50000" fill="hold" grpId="1" nodeType="withEffect">
                                  <p:stCondLst>
                                    <p:cond delay="0"/>
                                  </p:stCondLst>
                                  <p:childTnLst>
                                    <p:animMotion origin="layout" path="M 2.08333E-6 3.33333E-6 L 0.09778 -0.12408 " pathEditMode="relative" rAng="0" ptsTypes="AA">
                                      <p:cBhvr>
                                        <p:cTn id="150" dur="2000" spd="-100000" fill="hold"/>
                                        <p:tgtEl>
                                          <p:spTgt spid="14"/>
                                        </p:tgtEl>
                                        <p:attrNameLst>
                                          <p:attrName>ppt_x</p:attrName>
                                          <p:attrName>ppt_y</p:attrName>
                                        </p:attrNameLst>
                                      </p:cBhvr>
                                      <p:rCtr x="4883" y="-6204"/>
                                    </p:animMotion>
                                  </p:childTnLst>
                                </p:cTn>
                              </p:par>
                              <p:par>
                                <p:cTn id="151" presetID="42" presetClass="path" presetSubtype="0" decel="50000" fill="hold" grpId="1" nodeType="withEffect">
                                  <p:stCondLst>
                                    <p:cond delay="0"/>
                                  </p:stCondLst>
                                  <p:childTnLst>
                                    <p:animMotion origin="layout" path="M -2.70833E-6 7.40741E-7 L -0.19726 0.00671 " pathEditMode="relative" rAng="0" ptsTypes="AA">
                                      <p:cBhvr>
                                        <p:cTn id="152" dur="2000" spd="-100000" fill="hold"/>
                                        <p:tgtEl>
                                          <p:spTgt spid="15"/>
                                        </p:tgtEl>
                                        <p:attrNameLst>
                                          <p:attrName>ppt_x</p:attrName>
                                          <p:attrName>ppt_y</p:attrName>
                                        </p:attrNameLst>
                                      </p:cBhvr>
                                      <p:rCtr x="-9870" y="324"/>
                                    </p:animMotion>
                                  </p:childTnLst>
                                </p:cTn>
                              </p:par>
                              <p:par>
                                <p:cTn id="153" presetID="42" presetClass="path" presetSubtype="0" decel="50000" fill="hold" grpId="1" nodeType="withEffect">
                                  <p:stCondLst>
                                    <p:cond delay="0"/>
                                  </p:stCondLst>
                                  <p:childTnLst>
                                    <p:animMotion origin="layout" path="M 1.04167E-6 3.7037E-7 L -0.15573 -0.08519 " pathEditMode="relative" rAng="0" ptsTypes="AA">
                                      <p:cBhvr>
                                        <p:cTn id="154" dur="2000" spd="-100000" fill="hold"/>
                                        <p:tgtEl>
                                          <p:spTgt spid="16"/>
                                        </p:tgtEl>
                                        <p:attrNameLst>
                                          <p:attrName>ppt_x</p:attrName>
                                          <p:attrName>ppt_y</p:attrName>
                                        </p:attrNameLst>
                                      </p:cBhvr>
                                      <p:rCtr x="-7786" y="-4259"/>
                                    </p:animMotion>
                                  </p:childTnLst>
                                </p:cTn>
                              </p:par>
                              <p:par>
                                <p:cTn id="155" presetID="42" presetClass="path" presetSubtype="0" decel="50000" fill="hold" grpId="1" nodeType="withEffect">
                                  <p:stCondLst>
                                    <p:cond delay="0"/>
                                  </p:stCondLst>
                                  <p:childTnLst>
                                    <p:animMotion origin="layout" path="M 2.5E-6 3.7037E-6 L 0.2237 -0.01644 " pathEditMode="relative" rAng="0" ptsTypes="AA">
                                      <p:cBhvr>
                                        <p:cTn id="156" dur="2000" spd="-100000" fill="hold"/>
                                        <p:tgtEl>
                                          <p:spTgt spid="17"/>
                                        </p:tgtEl>
                                        <p:attrNameLst>
                                          <p:attrName>ppt_x</p:attrName>
                                          <p:attrName>ppt_y</p:attrName>
                                        </p:attrNameLst>
                                      </p:cBhvr>
                                      <p:rCtr x="11185" y="-833"/>
                                    </p:animMotion>
                                  </p:childTnLst>
                                </p:cTn>
                              </p:par>
                              <p:par>
                                <p:cTn id="157" presetID="42" presetClass="path" presetSubtype="0" decel="50000" fill="hold" grpId="1" nodeType="withEffect">
                                  <p:stCondLst>
                                    <p:cond delay="0"/>
                                  </p:stCondLst>
                                  <p:childTnLst>
                                    <p:animMotion origin="layout" path="M -8.33333E-7 1.85185E-6 L 0.26524 0.14537 " pathEditMode="relative" rAng="0" ptsTypes="AA">
                                      <p:cBhvr>
                                        <p:cTn id="158" dur="2000" spd="-100000" fill="hold"/>
                                        <p:tgtEl>
                                          <p:spTgt spid="18"/>
                                        </p:tgtEl>
                                        <p:attrNameLst>
                                          <p:attrName>ppt_x</p:attrName>
                                          <p:attrName>ppt_y</p:attrName>
                                        </p:attrNameLst>
                                      </p:cBhvr>
                                      <p:rCtr x="13255" y="7269"/>
                                    </p:animMotion>
                                  </p:childTnLst>
                                </p:cTn>
                              </p:par>
                              <p:par>
                                <p:cTn id="159" presetID="42" presetClass="path" presetSubtype="0" decel="50000" fill="hold" grpId="1" nodeType="withEffect">
                                  <p:stCondLst>
                                    <p:cond delay="0"/>
                                  </p:stCondLst>
                                  <p:childTnLst>
                                    <p:animMotion origin="layout" path="M 4.16667E-7 4.07407E-6 L -0.11055 -0.07732 " pathEditMode="relative" rAng="0" ptsTypes="AA">
                                      <p:cBhvr>
                                        <p:cTn id="160" dur="2000" spd="-100000" fill="hold"/>
                                        <p:tgtEl>
                                          <p:spTgt spid="19"/>
                                        </p:tgtEl>
                                        <p:attrNameLst>
                                          <p:attrName>ppt_x</p:attrName>
                                          <p:attrName>ppt_y</p:attrName>
                                        </p:attrNameLst>
                                      </p:cBhvr>
                                      <p:rCtr x="-5534" y="-3866"/>
                                    </p:animMotion>
                                  </p:childTnLst>
                                </p:cTn>
                              </p:par>
                              <p:par>
                                <p:cTn id="161" presetID="42" presetClass="path" presetSubtype="0" decel="50000" fill="hold" grpId="1" nodeType="withEffect">
                                  <p:stCondLst>
                                    <p:cond delay="0"/>
                                  </p:stCondLst>
                                  <p:childTnLst>
                                    <p:animMotion origin="layout" path="M -3.95833E-6 3.33333E-6 L 0.0892 -0.1419 " pathEditMode="relative" rAng="0" ptsTypes="AA">
                                      <p:cBhvr>
                                        <p:cTn id="162" dur="2000" spd="-100000" fill="hold"/>
                                        <p:tgtEl>
                                          <p:spTgt spid="20"/>
                                        </p:tgtEl>
                                        <p:attrNameLst>
                                          <p:attrName>ppt_x</p:attrName>
                                          <p:attrName>ppt_y</p:attrName>
                                        </p:attrNameLst>
                                      </p:cBhvr>
                                      <p:rCtr x="4453" y="-7106"/>
                                    </p:animMotion>
                                  </p:childTnLst>
                                </p:cTn>
                              </p:par>
                              <p:par>
                                <p:cTn id="163" presetID="42" presetClass="path" presetSubtype="0" decel="50000" fill="hold" grpId="1" nodeType="withEffect">
                                  <p:stCondLst>
                                    <p:cond delay="0"/>
                                  </p:stCondLst>
                                  <p:childTnLst>
                                    <p:animMotion origin="layout" path="M 1.45833E-6 5.55112E-17 L -0.12383 -0.15694 " pathEditMode="relative" rAng="0" ptsTypes="AA">
                                      <p:cBhvr>
                                        <p:cTn id="164" dur="2000" spd="-100000" fill="hold"/>
                                        <p:tgtEl>
                                          <p:spTgt spid="21"/>
                                        </p:tgtEl>
                                        <p:attrNameLst>
                                          <p:attrName>ppt_x</p:attrName>
                                          <p:attrName>ppt_y</p:attrName>
                                        </p:attrNameLst>
                                      </p:cBhvr>
                                      <p:rCtr x="-6198" y="-7847"/>
                                    </p:animMotion>
                                  </p:childTnLst>
                                </p:cTn>
                              </p:par>
                              <p:par>
                                <p:cTn id="165" presetID="42" presetClass="path" presetSubtype="0" decel="50000" fill="hold" grpId="1" nodeType="withEffect">
                                  <p:stCondLst>
                                    <p:cond delay="0"/>
                                  </p:stCondLst>
                                  <p:childTnLst>
                                    <p:animMotion origin="layout" path="M 3.125E-6 1.11111E-6 L -0.29571 -0.15324 " pathEditMode="relative" rAng="0" ptsTypes="AA">
                                      <p:cBhvr>
                                        <p:cTn id="166" dur="2000" spd="-100000" fill="hold"/>
                                        <p:tgtEl>
                                          <p:spTgt spid="22"/>
                                        </p:tgtEl>
                                        <p:attrNameLst>
                                          <p:attrName>ppt_x</p:attrName>
                                          <p:attrName>ppt_y</p:attrName>
                                        </p:attrNameLst>
                                      </p:cBhvr>
                                      <p:rCtr x="-14792" y="-7662"/>
                                    </p:animMotion>
                                  </p:childTnLst>
                                </p:cTn>
                              </p:par>
                              <p:par>
                                <p:cTn id="167" presetID="42" presetClass="path" presetSubtype="0" decel="50000" fill="hold" grpId="1" nodeType="withEffect">
                                  <p:stCondLst>
                                    <p:cond delay="0"/>
                                  </p:stCondLst>
                                  <p:childTnLst>
                                    <p:animMotion origin="layout" path="M -4.16667E-7 4.44444E-6 L 0.02878 -0.12662 " pathEditMode="relative" rAng="0" ptsTypes="AA">
                                      <p:cBhvr>
                                        <p:cTn id="168" dur="2000" spd="-100000" fill="hold"/>
                                        <p:tgtEl>
                                          <p:spTgt spid="23"/>
                                        </p:tgtEl>
                                        <p:attrNameLst>
                                          <p:attrName>ppt_x</p:attrName>
                                          <p:attrName>ppt_y</p:attrName>
                                        </p:attrNameLst>
                                      </p:cBhvr>
                                      <p:rCtr x="1432" y="-6343"/>
                                    </p:animMotion>
                                  </p:childTnLst>
                                </p:cTn>
                              </p:par>
                              <p:par>
                                <p:cTn id="169" presetID="42" presetClass="path" presetSubtype="0" decel="50000" fill="hold" grpId="1" nodeType="withEffect">
                                  <p:stCondLst>
                                    <p:cond delay="0"/>
                                  </p:stCondLst>
                                  <p:childTnLst>
                                    <p:animMotion origin="layout" path="M -1.04167E-6 4.81481E-6 L 0.14505 -0.13102 " pathEditMode="relative" rAng="0" ptsTypes="AA">
                                      <p:cBhvr>
                                        <p:cTn id="170" dur="2000" spd="-100000" fill="hold"/>
                                        <p:tgtEl>
                                          <p:spTgt spid="24"/>
                                        </p:tgtEl>
                                        <p:attrNameLst>
                                          <p:attrName>ppt_x</p:attrName>
                                          <p:attrName>ppt_y</p:attrName>
                                        </p:attrNameLst>
                                      </p:cBhvr>
                                      <p:rCtr x="7253" y="-6551"/>
                                    </p:animMotion>
                                  </p:childTnLst>
                                </p:cTn>
                              </p:par>
                              <p:par>
                                <p:cTn id="171" presetID="42" presetClass="path" presetSubtype="0" decel="50000" fill="hold" grpId="1" nodeType="withEffect">
                                  <p:stCondLst>
                                    <p:cond delay="0"/>
                                  </p:stCondLst>
                                  <p:childTnLst>
                                    <p:animMotion origin="layout" path="M -4.16667E-7 -4.07407E-6 L -0.21406 -0.03402 " pathEditMode="relative" rAng="0" ptsTypes="AA">
                                      <p:cBhvr>
                                        <p:cTn id="172" dur="2000" spd="-100000" fill="hold"/>
                                        <p:tgtEl>
                                          <p:spTgt spid="25"/>
                                        </p:tgtEl>
                                        <p:attrNameLst>
                                          <p:attrName>ppt_x</p:attrName>
                                          <p:attrName>ppt_y</p:attrName>
                                        </p:attrNameLst>
                                      </p:cBhvr>
                                      <p:rCtr x="-10703" y="-1713"/>
                                    </p:animMotion>
                                  </p:childTnLst>
                                </p:cTn>
                              </p:par>
                              <p:par>
                                <p:cTn id="173" presetID="42" presetClass="path" presetSubtype="0" decel="50000" fill="hold" grpId="1" nodeType="withEffect">
                                  <p:stCondLst>
                                    <p:cond delay="0"/>
                                  </p:stCondLst>
                                  <p:childTnLst>
                                    <p:animMotion origin="layout" path="M 3.125E-6 2.22222E-6 L 0.08815 -0.13634 " pathEditMode="relative" rAng="0" ptsTypes="AA">
                                      <p:cBhvr>
                                        <p:cTn id="174" dur="2000" spd="-100000" fill="hold"/>
                                        <p:tgtEl>
                                          <p:spTgt spid="26"/>
                                        </p:tgtEl>
                                        <p:attrNameLst>
                                          <p:attrName>ppt_x</p:attrName>
                                          <p:attrName>ppt_y</p:attrName>
                                        </p:attrNameLst>
                                      </p:cBhvr>
                                      <p:rCtr x="4401" y="-6829"/>
                                    </p:animMotion>
                                  </p:childTnLst>
                                </p:cTn>
                              </p:par>
                              <p:par>
                                <p:cTn id="175" presetID="42" presetClass="path" presetSubtype="0" decel="50000" fill="hold" grpId="1" nodeType="withEffect">
                                  <p:stCondLst>
                                    <p:cond delay="0"/>
                                  </p:stCondLst>
                                  <p:childTnLst>
                                    <p:animMotion origin="layout" path="M -2.91667E-6 -4.07407E-6 L -0.20169 -0.17199 " pathEditMode="relative" rAng="0" ptsTypes="AA">
                                      <p:cBhvr>
                                        <p:cTn id="176" dur="2000" spd="-100000" fill="hold"/>
                                        <p:tgtEl>
                                          <p:spTgt spid="27"/>
                                        </p:tgtEl>
                                        <p:attrNameLst>
                                          <p:attrName>ppt_x</p:attrName>
                                          <p:attrName>ppt_y</p:attrName>
                                        </p:attrNameLst>
                                      </p:cBhvr>
                                      <p:rCtr x="-10091" y="-8611"/>
                                    </p:animMotion>
                                  </p:childTnLst>
                                </p:cTn>
                              </p:par>
                              <p:par>
                                <p:cTn id="177" presetID="42" presetClass="path" presetSubtype="0" decel="50000" fill="hold" grpId="1" nodeType="withEffect">
                                  <p:stCondLst>
                                    <p:cond delay="0"/>
                                  </p:stCondLst>
                                  <p:childTnLst>
                                    <p:animMotion origin="layout" path="M 2.08333E-6 2.59259E-6 L -0.34232 0.04861 " pathEditMode="relative" rAng="0" ptsTypes="AA">
                                      <p:cBhvr>
                                        <p:cTn id="178" dur="2000" spd="-100000" fill="hold"/>
                                        <p:tgtEl>
                                          <p:spTgt spid="28"/>
                                        </p:tgtEl>
                                        <p:attrNameLst>
                                          <p:attrName>ppt_x</p:attrName>
                                          <p:attrName>ppt_y</p:attrName>
                                        </p:attrNameLst>
                                      </p:cBhvr>
                                      <p:rCtr x="-17122" y="2431"/>
                                    </p:animMotion>
                                  </p:childTnLst>
                                </p:cTn>
                              </p:par>
                              <p:par>
                                <p:cTn id="179" presetID="42" presetClass="path" presetSubtype="0" decel="50000" fill="hold" grpId="1" nodeType="withEffect">
                                  <p:stCondLst>
                                    <p:cond delay="0"/>
                                  </p:stCondLst>
                                  <p:childTnLst>
                                    <p:animMotion origin="layout" path="M 2.5E-6 -4.81481E-6 L -0.2194 0.04908 " pathEditMode="relative" rAng="0" ptsTypes="AA">
                                      <p:cBhvr>
                                        <p:cTn id="180" dur="2000" spd="-100000" fill="hold"/>
                                        <p:tgtEl>
                                          <p:spTgt spid="29"/>
                                        </p:tgtEl>
                                        <p:attrNameLst>
                                          <p:attrName>ppt_x</p:attrName>
                                          <p:attrName>ppt_y</p:attrName>
                                        </p:attrNameLst>
                                      </p:cBhvr>
                                      <p:rCtr x="-10977" y="2454"/>
                                    </p:animMotion>
                                  </p:childTnLst>
                                </p:cTn>
                              </p:par>
                              <p:par>
                                <p:cTn id="181" presetID="42" presetClass="path" presetSubtype="0" decel="50000" fill="hold" grpId="1" nodeType="withEffect">
                                  <p:stCondLst>
                                    <p:cond delay="0"/>
                                  </p:stCondLst>
                                  <p:childTnLst>
                                    <p:animMotion origin="layout" path="M -3.95833E-6 -7.40741E-7 L 0.21459 -0.20231 " pathEditMode="relative" rAng="0" ptsTypes="AA">
                                      <p:cBhvr>
                                        <p:cTn id="182" dur="2000" spd="-100000" fill="hold"/>
                                        <p:tgtEl>
                                          <p:spTgt spid="30"/>
                                        </p:tgtEl>
                                        <p:attrNameLst>
                                          <p:attrName>ppt_x</p:attrName>
                                          <p:attrName>ppt_y</p:attrName>
                                        </p:attrNameLst>
                                      </p:cBhvr>
                                      <p:rCtr x="10729" y="-10116"/>
                                    </p:animMotion>
                                  </p:childTnLst>
                                </p:cTn>
                              </p:par>
                              <p:par>
                                <p:cTn id="183" presetID="42" presetClass="path" presetSubtype="0" decel="50000" fill="hold" grpId="1" nodeType="withEffect">
                                  <p:stCondLst>
                                    <p:cond delay="0"/>
                                  </p:stCondLst>
                                  <p:childTnLst>
                                    <p:animMotion origin="layout" path="M -4.16667E-7 3.7037E-7 L 0.12175 0.10532 " pathEditMode="relative" rAng="0" ptsTypes="AA">
                                      <p:cBhvr>
                                        <p:cTn id="184" dur="2000" spd="-100000" fill="hold"/>
                                        <p:tgtEl>
                                          <p:spTgt spid="31"/>
                                        </p:tgtEl>
                                        <p:attrNameLst>
                                          <p:attrName>ppt_x</p:attrName>
                                          <p:attrName>ppt_y</p:attrName>
                                        </p:attrNameLst>
                                      </p:cBhvr>
                                      <p:rCtr x="6081" y="5255"/>
                                    </p:animMotion>
                                  </p:childTnLst>
                                </p:cTn>
                              </p:par>
                              <p:par>
                                <p:cTn id="185" presetID="42" presetClass="path" presetSubtype="0" decel="50000" fill="hold" grpId="1" nodeType="withEffect">
                                  <p:stCondLst>
                                    <p:cond delay="0"/>
                                  </p:stCondLst>
                                  <p:childTnLst>
                                    <p:animMotion origin="layout" path="M -1.04167E-6 7.40741E-7 L -0.15117 -0.07662 " pathEditMode="relative" rAng="0" ptsTypes="AA">
                                      <p:cBhvr>
                                        <p:cTn id="186" dur="2000" spd="-100000" fill="hold"/>
                                        <p:tgtEl>
                                          <p:spTgt spid="32"/>
                                        </p:tgtEl>
                                        <p:attrNameLst>
                                          <p:attrName>ppt_x</p:attrName>
                                          <p:attrName>ppt_y</p:attrName>
                                        </p:attrNameLst>
                                      </p:cBhvr>
                                      <p:rCtr x="-7565" y="-3843"/>
                                    </p:animMotion>
                                  </p:childTnLst>
                                </p:cTn>
                              </p:par>
                              <p:par>
                                <p:cTn id="187" presetID="42" presetClass="path" presetSubtype="0" decel="50000" fill="hold" grpId="1" nodeType="withEffect">
                                  <p:stCondLst>
                                    <p:cond delay="0"/>
                                  </p:stCondLst>
                                  <p:childTnLst>
                                    <p:animMotion origin="layout" path="M 4.58333E-6 2.59259E-6 L 0.42278 0.04653 " pathEditMode="relative" rAng="0" ptsTypes="AA">
                                      <p:cBhvr>
                                        <p:cTn id="188" dur="2000" spd="-100000" fill="hold"/>
                                        <p:tgtEl>
                                          <p:spTgt spid="33"/>
                                        </p:tgtEl>
                                        <p:attrNameLst>
                                          <p:attrName>ppt_x</p:attrName>
                                          <p:attrName>ppt_y</p:attrName>
                                        </p:attrNameLst>
                                      </p:cBhvr>
                                      <p:rCtr x="21133" y="2315"/>
                                    </p:animMotion>
                                  </p:childTnLst>
                                </p:cTn>
                              </p:par>
                              <p:par>
                                <p:cTn id="189" presetID="42" presetClass="path" presetSubtype="0" decel="50000" fill="hold" grpId="1" nodeType="withEffect">
                                  <p:stCondLst>
                                    <p:cond delay="0"/>
                                  </p:stCondLst>
                                  <p:childTnLst>
                                    <p:animMotion origin="layout" path="M -8.33333E-7 1.85185E-6 L -0.3431 -0.23889 " pathEditMode="relative" rAng="0" ptsTypes="AA">
                                      <p:cBhvr>
                                        <p:cTn id="190" dur="2000" spd="-100000" fill="hold"/>
                                        <p:tgtEl>
                                          <p:spTgt spid="34"/>
                                        </p:tgtEl>
                                        <p:attrNameLst>
                                          <p:attrName>ppt_x</p:attrName>
                                          <p:attrName>ppt_y</p:attrName>
                                        </p:attrNameLst>
                                      </p:cBhvr>
                                      <p:rCtr x="-17161" y="-11944"/>
                                    </p:animMotion>
                                  </p:childTnLst>
                                </p:cTn>
                              </p:par>
                              <p:par>
                                <p:cTn id="191" presetID="42" presetClass="path" presetSubtype="0" decel="50000" fill="hold" grpId="1" nodeType="withEffect">
                                  <p:stCondLst>
                                    <p:cond delay="0"/>
                                  </p:stCondLst>
                                  <p:childTnLst>
                                    <p:animMotion origin="layout" path="M 3.125E-6 1.11111E-6 L 0.11601 -0.23866 " pathEditMode="relative" rAng="0" ptsTypes="AA">
                                      <p:cBhvr>
                                        <p:cTn id="192" dur="2000" spd="-100000" fill="hold"/>
                                        <p:tgtEl>
                                          <p:spTgt spid="35"/>
                                        </p:tgtEl>
                                        <p:attrNameLst>
                                          <p:attrName>ppt_x</p:attrName>
                                          <p:attrName>ppt_y</p:attrName>
                                        </p:attrNameLst>
                                      </p:cBhvr>
                                      <p:rCtr x="5794" y="-11944"/>
                                    </p:animMotion>
                                  </p:childTnLst>
                                </p:cTn>
                              </p:par>
                              <p:par>
                                <p:cTn id="193" presetID="42" presetClass="path" presetSubtype="0" decel="50000" fill="hold" grpId="1" nodeType="withEffect">
                                  <p:stCondLst>
                                    <p:cond delay="0"/>
                                  </p:stCondLst>
                                  <p:childTnLst>
                                    <p:animMotion origin="layout" path="M -2.91667E-6 -4.07407E-6 L -0.1806 0.09746 " pathEditMode="relative" rAng="0" ptsTypes="AA">
                                      <p:cBhvr>
                                        <p:cTn id="194" dur="2000" spd="-100000" fill="hold"/>
                                        <p:tgtEl>
                                          <p:spTgt spid="36"/>
                                        </p:tgtEl>
                                        <p:attrNameLst>
                                          <p:attrName>ppt_x</p:attrName>
                                          <p:attrName>ppt_y</p:attrName>
                                        </p:attrNameLst>
                                      </p:cBhvr>
                                      <p:rCtr x="-9036" y="4861"/>
                                    </p:animMotion>
                                  </p:childTnLst>
                                </p:cTn>
                              </p:par>
                              <p:par>
                                <p:cTn id="195" presetID="42" presetClass="path" presetSubtype="0" decel="50000" fill="hold" grpId="1" nodeType="withEffect">
                                  <p:stCondLst>
                                    <p:cond delay="0"/>
                                  </p:stCondLst>
                                  <p:childTnLst>
                                    <p:animMotion origin="layout" path="M 1.04167E-6 2.96296E-6 L 0.04453 0.24722 " pathEditMode="relative" rAng="0" ptsTypes="AA">
                                      <p:cBhvr>
                                        <p:cTn id="196" dur="2000" spd="-100000" fill="hold"/>
                                        <p:tgtEl>
                                          <p:spTgt spid="37"/>
                                        </p:tgtEl>
                                        <p:attrNameLst>
                                          <p:attrName>ppt_x</p:attrName>
                                          <p:attrName>ppt_y</p:attrName>
                                        </p:attrNameLst>
                                      </p:cBhvr>
                                      <p:rCtr x="2227" y="12361"/>
                                    </p:animMotion>
                                  </p:childTnLst>
                                </p:cTn>
                              </p:par>
                              <p:par>
                                <p:cTn id="197" presetID="42" presetClass="path" presetSubtype="0" decel="50000" fill="hold" grpId="1" nodeType="withEffect">
                                  <p:stCondLst>
                                    <p:cond delay="0"/>
                                  </p:stCondLst>
                                  <p:childTnLst>
                                    <p:animMotion origin="layout" path="M 2.5E-6 -3.7037E-6 L 0.22317 -0.24398 " pathEditMode="relative" rAng="0" ptsTypes="AA">
                                      <p:cBhvr>
                                        <p:cTn id="198" dur="2000" spd="-100000" fill="hold"/>
                                        <p:tgtEl>
                                          <p:spTgt spid="38"/>
                                        </p:tgtEl>
                                        <p:attrNameLst>
                                          <p:attrName>ppt_x</p:attrName>
                                          <p:attrName>ppt_y</p:attrName>
                                        </p:attrNameLst>
                                      </p:cBhvr>
                                      <p:rCtr x="11159" y="-12199"/>
                                    </p:animMotion>
                                  </p:childTnLst>
                                </p:cTn>
                              </p:par>
                              <p:par>
                                <p:cTn id="199" presetID="42" presetClass="path" presetSubtype="0" decel="50000" fill="hold" grpId="1" nodeType="withEffect">
                                  <p:stCondLst>
                                    <p:cond delay="0"/>
                                  </p:stCondLst>
                                  <p:childTnLst>
                                    <p:animMotion origin="layout" path="M -3.95833E-6 3.7037E-7 L 0.14336 -0.06875 " pathEditMode="relative" rAng="0" ptsTypes="AA">
                                      <p:cBhvr>
                                        <p:cTn id="200" dur="2000" spd="-100000" fill="hold"/>
                                        <p:tgtEl>
                                          <p:spTgt spid="39"/>
                                        </p:tgtEl>
                                        <p:attrNameLst>
                                          <p:attrName>ppt_x</p:attrName>
                                          <p:attrName>ppt_y</p:attrName>
                                        </p:attrNameLst>
                                      </p:cBhvr>
                                      <p:rCtr x="7161" y="-3449"/>
                                    </p:animMotion>
                                  </p:childTnLst>
                                </p:cTn>
                              </p:par>
                              <p:par>
                                <p:cTn id="201" presetID="42" presetClass="path" presetSubtype="0" decel="50000" fill="hold" grpId="1" nodeType="withEffect">
                                  <p:stCondLst>
                                    <p:cond delay="0"/>
                                  </p:stCondLst>
                                  <p:childTnLst>
                                    <p:animMotion origin="layout" path="M -4.16667E-7 1.48148E-6 L -0.2526 -0.17708 " pathEditMode="relative" rAng="0" ptsTypes="AA">
                                      <p:cBhvr>
                                        <p:cTn id="202" dur="2000" spd="-100000" fill="hold"/>
                                        <p:tgtEl>
                                          <p:spTgt spid="40"/>
                                        </p:tgtEl>
                                        <p:attrNameLst>
                                          <p:attrName>ppt_x</p:attrName>
                                          <p:attrName>ppt_y</p:attrName>
                                        </p:attrNameLst>
                                      </p:cBhvr>
                                      <p:rCtr x="-12630" y="-8866"/>
                                    </p:animMotion>
                                  </p:childTnLst>
                                </p:cTn>
                              </p:par>
                              <p:par>
                                <p:cTn id="203" presetID="42" presetClass="path" presetSubtype="0" decel="50000" fill="hold" grpId="1" nodeType="withEffect">
                                  <p:stCondLst>
                                    <p:cond delay="0"/>
                                  </p:stCondLst>
                                  <p:childTnLst>
                                    <p:animMotion origin="layout" path="M -1.04167E-6 1.85185E-6 L 0.10378 0.23565 " pathEditMode="relative" rAng="0" ptsTypes="AA">
                                      <p:cBhvr>
                                        <p:cTn id="204" dur="2000" spd="-100000" fill="hold"/>
                                        <p:tgtEl>
                                          <p:spTgt spid="41"/>
                                        </p:tgtEl>
                                        <p:attrNameLst>
                                          <p:attrName>ppt_x</p:attrName>
                                          <p:attrName>ppt_y</p:attrName>
                                        </p:attrNameLst>
                                      </p:cBhvr>
                                      <p:rCtr x="5182" y="11782"/>
                                    </p:animMotion>
                                  </p:childTnLst>
                                </p:cTn>
                              </p:par>
                              <p:par>
                                <p:cTn id="205" presetID="42" presetClass="path" presetSubtype="0" decel="50000" fill="hold" grpId="1" nodeType="withEffect">
                                  <p:stCondLst>
                                    <p:cond delay="0"/>
                                  </p:stCondLst>
                                  <p:childTnLst>
                                    <p:animMotion origin="layout" path="M 1.45833E-6 4.44444E-6 L 0.15807 0.12685 " pathEditMode="relative" rAng="0" ptsTypes="AA">
                                      <p:cBhvr>
                                        <p:cTn id="206" dur="2000" spd="-100000" fill="hold"/>
                                        <p:tgtEl>
                                          <p:spTgt spid="42"/>
                                        </p:tgtEl>
                                        <p:attrNameLst>
                                          <p:attrName>ppt_x</p:attrName>
                                          <p:attrName>ppt_y</p:attrName>
                                        </p:attrNameLst>
                                      </p:cBhvr>
                                      <p:rCtr x="7904" y="6343"/>
                                    </p:animMotion>
                                  </p:childTnLst>
                                </p:cTn>
                              </p:par>
                              <p:par>
                                <p:cTn id="207" presetID="42" presetClass="path" presetSubtype="0" decel="50000" fill="hold" grpId="1" nodeType="withEffect">
                                  <p:stCondLst>
                                    <p:cond delay="0"/>
                                  </p:stCondLst>
                                  <p:childTnLst>
                                    <p:animMotion origin="layout" path="M -4.16667E-7 0 L 0.23685 0.28426 " pathEditMode="relative" rAng="0" ptsTypes="AA">
                                      <p:cBhvr>
                                        <p:cTn id="208" dur="2000" spd="-100000" fill="hold"/>
                                        <p:tgtEl>
                                          <p:spTgt spid="43"/>
                                        </p:tgtEl>
                                        <p:attrNameLst>
                                          <p:attrName>ppt_x</p:attrName>
                                          <p:attrName>ppt_y</p:attrName>
                                        </p:attrNameLst>
                                      </p:cBhvr>
                                      <p:rCtr x="11836" y="14213"/>
                                    </p:animMotion>
                                  </p:childTnLst>
                                </p:cTn>
                              </p:par>
                              <p:par>
                                <p:cTn id="209" presetID="42" presetClass="path" presetSubtype="0" decel="50000" fill="hold" grpId="1" nodeType="withEffect">
                                  <p:stCondLst>
                                    <p:cond delay="0"/>
                                  </p:stCondLst>
                                  <p:childTnLst>
                                    <p:animMotion origin="layout" path="M -3.95833E-6 -1.85185E-6 L 0.20131 0.05255 " pathEditMode="relative" rAng="0" ptsTypes="AA">
                                      <p:cBhvr>
                                        <p:cTn id="210" dur="2000" spd="-100000" fill="hold"/>
                                        <p:tgtEl>
                                          <p:spTgt spid="44"/>
                                        </p:tgtEl>
                                        <p:attrNameLst>
                                          <p:attrName>ppt_x</p:attrName>
                                          <p:attrName>ppt_y</p:attrName>
                                        </p:attrNameLst>
                                      </p:cBhvr>
                                      <p:rCtr x="10065" y="2616"/>
                                    </p:animMotion>
                                  </p:childTnLst>
                                </p:cTn>
                              </p:par>
                              <p:par>
                                <p:cTn id="211" presetID="42" presetClass="path" presetSubtype="0" decel="50000" fill="hold" grpId="1" nodeType="withEffect">
                                  <p:stCondLst>
                                    <p:cond delay="0"/>
                                  </p:stCondLst>
                                  <p:childTnLst>
                                    <p:animMotion origin="layout" path="M -1.45833E-6 -3.7037E-7 L 0.08477 -0.15556 " pathEditMode="relative" rAng="0" ptsTypes="AA">
                                      <p:cBhvr>
                                        <p:cTn id="212" dur="2000" spd="-100000" fill="hold"/>
                                        <p:tgtEl>
                                          <p:spTgt spid="45"/>
                                        </p:tgtEl>
                                        <p:attrNameLst>
                                          <p:attrName>ppt_x</p:attrName>
                                          <p:attrName>ppt_y</p:attrName>
                                        </p:attrNameLst>
                                      </p:cBhvr>
                                      <p:rCtr x="4232" y="-7778"/>
                                    </p:animMotion>
                                  </p:childTnLst>
                                </p:cTn>
                              </p:par>
                              <p:par>
                                <p:cTn id="213" presetID="42" presetClass="path" presetSubtype="0" decel="50000" fill="hold" grpId="1" nodeType="withEffect">
                                  <p:stCondLst>
                                    <p:cond delay="0"/>
                                  </p:stCondLst>
                                  <p:childTnLst>
                                    <p:animMotion origin="layout" path="M -2.91667E-6 7.40741E-7 L -0.05586 0.25278 " pathEditMode="relative" rAng="0" ptsTypes="AA">
                                      <p:cBhvr>
                                        <p:cTn id="214" dur="2000" spd="-100000" fill="hold"/>
                                        <p:tgtEl>
                                          <p:spTgt spid="46"/>
                                        </p:tgtEl>
                                        <p:attrNameLst>
                                          <p:attrName>ppt_x</p:attrName>
                                          <p:attrName>ppt_y</p:attrName>
                                        </p:attrNameLst>
                                      </p:cBhvr>
                                      <p:rCtr x="-2799" y="12639"/>
                                    </p:animMotion>
                                  </p:childTnLst>
                                </p:cTn>
                              </p:par>
                              <p:par>
                                <p:cTn id="215" presetID="42" presetClass="path" presetSubtype="0" decel="50000" fill="hold" grpId="1" nodeType="withEffect">
                                  <p:stCondLst>
                                    <p:cond delay="0"/>
                                  </p:stCondLst>
                                  <p:childTnLst>
                                    <p:animMotion origin="layout" path="M 2.08333E-7 2.59259E-6 L 0.06836 0.24097 " pathEditMode="relative" rAng="0" ptsTypes="AA">
                                      <p:cBhvr>
                                        <p:cTn id="216" dur="2000" spd="-100000" fill="hold"/>
                                        <p:tgtEl>
                                          <p:spTgt spid="47"/>
                                        </p:tgtEl>
                                        <p:attrNameLst>
                                          <p:attrName>ppt_x</p:attrName>
                                          <p:attrName>ppt_y</p:attrName>
                                        </p:attrNameLst>
                                      </p:cBhvr>
                                      <p:rCtr x="3411" y="12037"/>
                                    </p:animMotion>
                                  </p:childTnLst>
                                </p:cTn>
                              </p:par>
                              <p:par>
                                <p:cTn id="217" presetID="42" presetClass="path" presetSubtype="0" decel="50000" fill="hold" grpId="1" nodeType="withEffect">
                                  <p:stCondLst>
                                    <p:cond delay="0"/>
                                  </p:stCondLst>
                                  <p:childTnLst>
                                    <p:animMotion origin="layout" path="M -2.08333E-7 -3.7037E-6 L -0.08099 0.13936 " pathEditMode="relative" rAng="0" ptsTypes="AA">
                                      <p:cBhvr>
                                        <p:cTn id="218" dur="2000" spd="-100000" fill="hold"/>
                                        <p:tgtEl>
                                          <p:spTgt spid="48"/>
                                        </p:tgtEl>
                                        <p:attrNameLst>
                                          <p:attrName>ppt_x</p:attrName>
                                          <p:attrName>ppt_y</p:attrName>
                                        </p:attrNameLst>
                                      </p:cBhvr>
                                      <p:rCtr x="-4049" y="6968"/>
                                    </p:animMotion>
                                  </p:childTnLst>
                                </p:cTn>
                              </p:par>
                              <p:par>
                                <p:cTn id="219" presetID="42" presetClass="path" presetSubtype="0" decel="50000" fill="hold" grpId="1" nodeType="withEffect">
                                  <p:stCondLst>
                                    <p:cond delay="0"/>
                                  </p:stCondLst>
                                  <p:childTnLst>
                                    <p:animMotion origin="layout" path="M -1.04167E-6 -1.48148E-6 L -0.29961 -0.05486 " pathEditMode="relative" rAng="0" ptsTypes="AA">
                                      <p:cBhvr>
                                        <p:cTn id="220" dur="2000" spd="-100000" fill="hold"/>
                                        <p:tgtEl>
                                          <p:spTgt spid="49"/>
                                        </p:tgtEl>
                                        <p:attrNameLst>
                                          <p:attrName>ppt_x</p:attrName>
                                          <p:attrName>ppt_y</p:attrName>
                                        </p:attrNameLst>
                                      </p:cBhvr>
                                      <p:rCtr x="-14987" y="-2755"/>
                                    </p:animMotion>
                                  </p:childTnLst>
                                </p:cTn>
                              </p:par>
                              <p:par>
                                <p:cTn id="221" presetID="42" presetClass="path" presetSubtype="0" decel="50000" fill="hold" grpId="1" nodeType="withEffect">
                                  <p:stCondLst>
                                    <p:cond delay="0"/>
                                  </p:stCondLst>
                                  <p:childTnLst>
                                    <p:animMotion origin="layout" path="M 2.77556E-17 4.44444E-6 L -0.28581 0.07546 " pathEditMode="relative" rAng="0" ptsTypes="AA">
                                      <p:cBhvr>
                                        <p:cTn id="222" dur="2000" spd="-100000" fill="hold"/>
                                        <p:tgtEl>
                                          <p:spTgt spid="50"/>
                                        </p:tgtEl>
                                        <p:attrNameLst>
                                          <p:attrName>ppt_x</p:attrName>
                                          <p:attrName>ppt_y</p:attrName>
                                        </p:attrNameLst>
                                      </p:cBhvr>
                                      <p:rCtr x="-14297" y="3773"/>
                                    </p:animMotion>
                                  </p:childTnLst>
                                </p:cTn>
                              </p:par>
                              <p:par>
                                <p:cTn id="223" presetID="42" presetClass="path" presetSubtype="0" decel="50000" fill="hold" grpId="1" nodeType="withEffect">
                                  <p:stCondLst>
                                    <p:cond delay="0"/>
                                  </p:stCondLst>
                                  <p:childTnLst>
                                    <p:animMotion origin="layout" path="M 4.16667E-7 4.81481E-6 L -0.1793 -0.03866 " pathEditMode="relative" rAng="0" ptsTypes="AA">
                                      <p:cBhvr>
                                        <p:cTn id="224" dur="2000" spd="-100000" fill="hold"/>
                                        <p:tgtEl>
                                          <p:spTgt spid="51"/>
                                        </p:tgtEl>
                                        <p:attrNameLst>
                                          <p:attrName>ppt_x</p:attrName>
                                          <p:attrName>ppt_y</p:attrName>
                                        </p:attrNameLst>
                                      </p:cBhvr>
                                      <p:rCtr x="-8971" y="-1944"/>
                                    </p:animMotion>
                                  </p:childTnLst>
                                </p:cTn>
                              </p:par>
                              <p:par>
                                <p:cTn id="225" presetID="42" presetClass="path" presetSubtype="0" decel="50000" fill="hold" grpId="1" nodeType="withEffect">
                                  <p:stCondLst>
                                    <p:cond delay="0"/>
                                  </p:stCondLst>
                                  <p:childTnLst>
                                    <p:animMotion origin="layout" path="M -1.66667E-6 -2.96296E-6 L -0.12278 0.10047 " pathEditMode="relative" rAng="0" ptsTypes="AA">
                                      <p:cBhvr>
                                        <p:cTn id="226" dur="2000" spd="-100000" fill="hold"/>
                                        <p:tgtEl>
                                          <p:spTgt spid="52"/>
                                        </p:tgtEl>
                                        <p:attrNameLst>
                                          <p:attrName>ppt_x</p:attrName>
                                          <p:attrName>ppt_y</p:attrName>
                                        </p:attrNameLst>
                                      </p:cBhvr>
                                      <p:rCtr x="-6146" y="5023"/>
                                    </p:animMotion>
                                  </p:childTnLst>
                                </p:cTn>
                              </p:par>
                              <p:par>
                                <p:cTn id="227" presetID="42" presetClass="path" presetSubtype="0" decel="50000" fill="hold" grpId="1" nodeType="withEffect">
                                  <p:stCondLst>
                                    <p:cond delay="0"/>
                                  </p:stCondLst>
                                  <p:childTnLst>
                                    <p:animMotion origin="layout" path="M 2.77556E-17 4.44444E-6 L -0.17773 0.0787 " pathEditMode="relative" rAng="0" ptsTypes="AA">
                                      <p:cBhvr>
                                        <p:cTn id="228" dur="2000" spd="-100000" fill="hold"/>
                                        <p:tgtEl>
                                          <p:spTgt spid="53"/>
                                        </p:tgtEl>
                                        <p:attrNameLst>
                                          <p:attrName>ppt_x</p:attrName>
                                          <p:attrName>ppt_y</p:attrName>
                                        </p:attrNameLst>
                                      </p:cBhvr>
                                      <p:rCtr x="-8893" y="3935"/>
                                    </p:animMotion>
                                  </p:childTnLst>
                                </p:cTn>
                              </p:par>
                              <p:par>
                                <p:cTn id="229" presetID="42" presetClass="path" presetSubtype="0" decel="50000" fill="hold" grpId="1" nodeType="withEffect">
                                  <p:stCondLst>
                                    <p:cond delay="0"/>
                                  </p:stCondLst>
                                  <p:childTnLst>
                                    <p:animMotion origin="layout" path="M 1.875E-6 4.44444E-6 L -0.18138 0.17291 " pathEditMode="relative" rAng="0" ptsTypes="AA">
                                      <p:cBhvr>
                                        <p:cTn id="230" dur="2000" spd="-100000" fill="hold"/>
                                        <p:tgtEl>
                                          <p:spTgt spid="54"/>
                                        </p:tgtEl>
                                        <p:attrNameLst>
                                          <p:attrName>ppt_x</p:attrName>
                                          <p:attrName>ppt_y</p:attrName>
                                        </p:attrNameLst>
                                      </p:cBhvr>
                                      <p:rCtr x="-9076" y="8634"/>
                                    </p:animMotion>
                                  </p:childTnLst>
                                </p:cTn>
                              </p:par>
                              <p:par>
                                <p:cTn id="231" presetID="42" presetClass="path" presetSubtype="0" decel="50000" fill="hold" grpId="1" nodeType="withEffect">
                                  <p:stCondLst>
                                    <p:cond delay="0"/>
                                  </p:stCondLst>
                                  <p:childTnLst>
                                    <p:animMotion origin="layout" path="M -2.08333E-6 1.48148E-6 L -0.11458 -0.12384 " pathEditMode="relative" rAng="0" ptsTypes="AA">
                                      <p:cBhvr>
                                        <p:cTn id="232" dur="2000" spd="-100000" fill="hold"/>
                                        <p:tgtEl>
                                          <p:spTgt spid="55"/>
                                        </p:tgtEl>
                                        <p:attrNameLst>
                                          <p:attrName>ppt_x</p:attrName>
                                          <p:attrName>ppt_y</p:attrName>
                                        </p:attrNameLst>
                                      </p:cBhvr>
                                      <p:rCtr x="-5729" y="-6204"/>
                                    </p:animMotion>
                                  </p:childTnLst>
                                </p:cTn>
                              </p:par>
                              <p:par>
                                <p:cTn id="233" presetID="42" presetClass="path" presetSubtype="0" decel="50000" fill="hold" grpId="1" nodeType="withEffect">
                                  <p:stCondLst>
                                    <p:cond delay="0"/>
                                  </p:stCondLst>
                                  <p:childTnLst>
                                    <p:animMotion origin="layout" path="M 1.45833E-6 -7.40741E-7 L -0.17839 -0.13171 " pathEditMode="relative" rAng="0" ptsTypes="AA">
                                      <p:cBhvr>
                                        <p:cTn id="234" dur="2000" spd="-100000" fill="hold"/>
                                        <p:tgtEl>
                                          <p:spTgt spid="56"/>
                                        </p:tgtEl>
                                        <p:attrNameLst>
                                          <p:attrName>ppt_x</p:attrName>
                                          <p:attrName>ppt_y</p:attrName>
                                        </p:attrNameLst>
                                      </p:cBhvr>
                                      <p:rCtr x="-8919" y="-6597"/>
                                    </p:animMotion>
                                  </p:childTnLst>
                                </p:cTn>
                              </p:par>
                              <p:par>
                                <p:cTn id="235" presetID="16" presetClass="entr" presetSubtype="37" fill="hold" nodeType="withEffect">
                                  <p:stCondLst>
                                    <p:cond delay="0"/>
                                  </p:stCondLst>
                                  <p:childTnLst>
                                    <p:set>
                                      <p:cBhvr>
                                        <p:cTn id="236" dur="1" fill="hold">
                                          <p:stCondLst>
                                            <p:cond delay="0"/>
                                          </p:stCondLst>
                                        </p:cTn>
                                        <p:tgtEl>
                                          <p:spTgt spid="68"/>
                                        </p:tgtEl>
                                        <p:attrNameLst>
                                          <p:attrName>style.visibility</p:attrName>
                                        </p:attrNameLst>
                                      </p:cBhvr>
                                      <p:to>
                                        <p:strVal val="visible"/>
                                      </p:to>
                                    </p:set>
                                    <p:animEffect transition="in" filter="barn(outVertical)">
                                      <p:cBhvr>
                                        <p:cTn id="237" dur="2000"/>
                                        <p:tgtEl>
                                          <p:spTgt spid="68"/>
                                        </p:tgtEl>
                                      </p:cBhvr>
                                    </p:animEffect>
                                  </p:childTnLst>
                                </p:cTn>
                              </p:par>
                              <p:par>
                                <p:cTn id="238" presetID="10" presetClass="entr" presetSubtype="0" fill="hold" nodeType="withEffect">
                                  <p:stCondLst>
                                    <p:cond delay="1000"/>
                                  </p:stCondLst>
                                  <p:childTnLst>
                                    <p:set>
                                      <p:cBhvr>
                                        <p:cTn id="239" dur="1" fill="hold">
                                          <p:stCondLst>
                                            <p:cond delay="0"/>
                                          </p:stCondLst>
                                        </p:cTn>
                                        <p:tgtEl>
                                          <p:spTgt spid="4"/>
                                        </p:tgtEl>
                                        <p:attrNameLst>
                                          <p:attrName>style.visibility</p:attrName>
                                        </p:attrNameLst>
                                      </p:cBhvr>
                                      <p:to>
                                        <p:strVal val="visible"/>
                                      </p:to>
                                    </p:set>
                                    <p:animEffect transition="in" filter="fade">
                                      <p:cBhvr>
                                        <p:cTn id="240" dur="1000"/>
                                        <p:tgtEl>
                                          <p:spTgt spid="4"/>
                                        </p:tgtEl>
                                      </p:cBhvr>
                                    </p:animEffect>
                                  </p:childTnLst>
                                </p:cTn>
                              </p:par>
                              <p:par>
                                <p:cTn id="241" presetID="10" presetClass="entr" presetSubtype="0" fill="hold" grpId="0" nodeType="withEffect">
                                  <p:stCondLst>
                                    <p:cond delay="1000"/>
                                  </p:stCondLst>
                                  <p:childTnLst>
                                    <p:set>
                                      <p:cBhvr>
                                        <p:cTn id="242" dur="1" fill="hold">
                                          <p:stCondLst>
                                            <p:cond delay="0"/>
                                          </p:stCondLst>
                                        </p:cTn>
                                        <p:tgtEl>
                                          <p:spTgt spid="7"/>
                                        </p:tgtEl>
                                        <p:attrNameLst>
                                          <p:attrName>style.visibility</p:attrName>
                                        </p:attrNameLst>
                                      </p:cBhvr>
                                      <p:to>
                                        <p:strVal val="visible"/>
                                      </p:to>
                                    </p:set>
                                    <p:animEffect transition="in" filter="fade">
                                      <p:cBhvr>
                                        <p:cTn id="243" dur="1000"/>
                                        <p:tgtEl>
                                          <p:spTgt spid="7"/>
                                        </p:tgtEl>
                                      </p:cBhvr>
                                    </p:animEffect>
                                  </p:childTnLst>
                                </p:cTn>
                              </p:par>
                              <p:par>
                                <p:cTn id="244" presetID="10" presetClass="entr" presetSubtype="0" fill="hold" grpId="0" nodeType="withEffect">
                                  <p:stCondLst>
                                    <p:cond delay="1500"/>
                                  </p:stCondLst>
                                  <p:childTnLst>
                                    <p:set>
                                      <p:cBhvr>
                                        <p:cTn id="245" dur="1" fill="hold">
                                          <p:stCondLst>
                                            <p:cond delay="0"/>
                                          </p:stCondLst>
                                        </p:cTn>
                                        <p:tgtEl>
                                          <p:spTgt spid="8"/>
                                        </p:tgtEl>
                                        <p:attrNameLst>
                                          <p:attrName>style.visibility</p:attrName>
                                        </p:attrNameLst>
                                      </p:cBhvr>
                                      <p:to>
                                        <p:strVal val="visible"/>
                                      </p:to>
                                    </p:set>
                                    <p:animEffect transition="in" filter="fade">
                                      <p:cBhvr>
                                        <p:cTn id="246" dur="750"/>
                                        <p:tgtEl>
                                          <p:spTgt spid="8"/>
                                        </p:tgtEl>
                                      </p:cBhvr>
                                    </p:animEffect>
                                  </p:childTnLst>
                                </p:cTn>
                              </p:par>
                              <p:par>
                                <p:cTn id="247" presetID="42" presetClass="path" presetSubtype="0" decel="30000" fill="hold" grpId="1" nodeType="withEffect">
                                  <p:stCondLst>
                                    <p:cond delay="1500"/>
                                  </p:stCondLst>
                                  <p:childTnLst>
                                    <p:animMotion origin="layout" path="M -1.45833E-6 -0.02176 L -1.45833E-6 0.06296 " pathEditMode="relative" rAng="0" ptsTypes="AA">
                                      <p:cBhvr>
                                        <p:cTn id="248" dur="750" spd="-100000" fill="hold"/>
                                        <p:tgtEl>
                                          <p:spTgt spid="8"/>
                                        </p:tgtEl>
                                        <p:attrNameLst>
                                          <p:attrName>ppt_x</p:attrName>
                                          <p:attrName>ppt_y</p:attrName>
                                        </p:attrNameLst>
                                      </p:cBhvr>
                                      <p:rCtr x="0" y="4236"/>
                                    </p:animMotion>
                                  </p:childTnLst>
                                </p:cTn>
                              </p:par>
                              <p:par>
                                <p:cTn id="249" presetID="42" presetClass="path" presetSubtype="0" accel="30000" decel="30000" fill="hold" grpId="2" nodeType="withEffect">
                                  <p:stCondLst>
                                    <p:cond delay="2250"/>
                                  </p:stCondLst>
                                  <p:childTnLst>
                                    <p:animMotion origin="layout" path="M -1.45833E-6 -0.02362 L -1.45833E-6 4.44444E-6 " pathEditMode="relative" rAng="0" ptsTypes="AA">
                                      <p:cBhvr>
                                        <p:cTn id="250" dur="750" fill="hold"/>
                                        <p:tgtEl>
                                          <p:spTgt spid="8"/>
                                        </p:tgtEl>
                                        <p:attrNameLst>
                                          <p:attrName>ppt_x</p:attrName>
                                          <p:attrName>ppt_y</p:attrName>
                                        </p:attrNameLst>
                                      </p:cBhvr>
                                      <p:rCtr x="0" y="1181"/>
                                    </p:animMotion>
                                  </p:childTnLst>
                                </p:cTn>
                              </p:par>
                              <p:par>
                                <p:cTn id="251" presetID="16" presetClass="entr" presetSubtype="37" fill="hold" nodeType="withEffect">
                                  <p:stCondLst>
                                    <p:cond delay="2250"/>
                                  </p:stCondLst>
                                  <p:childTnLst>
                                    <p:set>
                                      <p:cBhvr>
                                        <p:cTn id="252" dur="1" fill="hold">
                                          <p:stCondLst>
                                            <p:cond delay="0"/>
                                          </p:stCondLst>
                                        </p:cTn>
                                        <p:tgtEl>
                                          <p:spTgt spid="10"/>
                                        </p:tgtEl>
                                        <p:attrNameLst>
                                          <p:attrName>style.visibility</p:attrName>
                                        </p:attrNameLst>
                                      </p:cBhvr>
                                      <p:to>
                                        <p:strVal val="visible"/>
                                      </p:to>
                                    </p:set>
                                    <p:animEffect transition="in" filter="barn(outVertical)">
                                      <p:cBhvr>
                                        <p:cTn id="253" dur="750"/>
                                        <p:tgtEl>
                                          <p:spTgt spid="10"/>
                                        </p:tgtEl>
                                      </p:cBhvr>
                                    </p:animEffect>
                                  </p:childTnLst>
                                </p:cTn>
                              </p:par>
                              <p:par>
                                <p:cTn id="254" presetID="10" presetClass="entr" presetSubtype="0" fill="hold" grpId="0" nodeType="withEffect">
                                  <p:stCondLst>
                                    <p:cond delay="2250"/>
                                  </p:stCondLst>
                                  <p:childTnLst>
                                    <p:set>
                                      <p:cBhvr>
                                        <p:cTn id="255" dur="1" fill="hold">
                                          <p:stCondLst>
                                            <p:cond delay="0"/>
                                          </p:stCondLst>
                                        </p:cTn>
                                        <p:tgtEl>
                                          <p:spTgt spid="9"/>
                                        </p:tgtEl>
                                        <p:attrNameLst>
                                          <p:attrName>style.visibility</p:attrName>
                                        </p:attrNameLst>
                                      </p:cBhvr>
                                      <p:to>
                                        <p:strVal val="visible"/>
                                      </p:to>
                                    </p:set>
                                    <p:animEffect transition="in" filter="fade">
                                      <p:cBhvr>
                                        <p:cTn id="256" dur="750"/>
                                        <p:tgtEl>
                                          <p:spTgt spid="9"/>
                                        </p:tgtEl>
                                      </p:cBhvr>
                                    </p:animEffect>
                                  </p:childTnLst>
                                </p:cTn>
                              </p:par>
                              <p:par>
                                <p:cTn id="257" presetID="10" presetClass="entr" presetSubtype="0" fill="hold" grpId="0" nodeType="withEffect">
                                  <p:stCondLst>
                                    <p:cond delay="2250"/>
                                  </p:stCondLst>
                                  <p:childTnLst>
                                    <p:set>
                                      <p:cBhvr>
                                        <p:cTn id="258" dur="1" fill="hold">
                                          <p:stCondLst>
                                            <p:cond delay="0"/>
                                          </p:stCondLst>
                                        </p:cTn>
                                        <p:tgtEl>
                                          <p:spTgt spid="57"/>
                                        </p:tgtEl>
                                        <p:attrNameLst>
                                          <p:attrName>style.visibility</p:attrName>
                                        </p:attrNameLst>
                                      </p:cBhvr>
                                      <p:to>
                                        <p:strVal val="visible"/>
                                      </p:to>
                                    </p:set>
                                    <p:animEffect transition="in" filter="fade">
                                      <p:cBhvr>
                                        <p:cTn id="259" dur="1500"/>
                                        <p:tgtEl>
                                          <p:spTgt spid="57"/>
                                        </p:tgtEl>
                                      </p:cBhvr>
                                    </p:animEffect>
                                  </p:childTnLst>
                                </p:cTn>
                              </p:par>
                              <p:par>
                                <p:cTn id="260" presetID="42" presetClass="path" presetSubtype="0" decel="33300" fill="hold" grpId="1" nodeType="withEffect">
                                  <p:stCondLst>
                                    <p:cond delay="2250"/>
                                  </p:stCondLst>
                                  <p:childTnLst>
                                    <p:animMotion origin="layout" path="M 6.25E-7 -4.81481E-6 L -0.11133 0.04885 " pathEditMode="relative" rAng="0" ptsTypes="AA">
                                      <p:cBhvr>
                                        <p:cTn id="261" dur="1500" spd="-100000" fill="hold"/>
                                        <p:tgtEl>
                                          <p:spTgt spid="57"/>
                                        </p:tgtEl>
                                        <p:attrNameLst>
                                          <p:attrName>ppt_x</p:attrName>
                                          <p:attrName>ppt_y</p:attrName>
                                        </p:attrNameLst>
                                      </p:cBhvr>
                                      <p:rCtr x="-5573" y="2431"/>
                                    </p:animMotion>
                                  </p:childTnLst>
                                </p:cTn>
                              </p:par>
                              <p:par>
                                <p:cTn id="262" presetID="8" presetClass="emph" presetSubtype="0" fill="hold" grpId="2" nodeType="withEffect">
                                  <p:stCondLst>
                                    <p:cond delay="2250"/>
                                  </p:stCondLst>
                                  <p:childTnLst>
                                    <p:animRot by="21600000">
                                      <p:cBhvr>
                                        <p:cTn id="263" dur="1500" fill="hold"/>
                                        <p:tgtEl>
                                          <p:spTgt spid="57"/>
                                        </p:tgtEl>
                                        <p:attrNameLst>
                                          <p:attrName>r</p:attrName>
                                        </p:attrNameLst>
                                      </p:cBhvr>
                                    </p:animRot>
                                  </p:childTnLst>
                                </p:cTn>
                              </p:par>
                              <p:par>
                                <p:cTn id="264" presetID="10" presetClass="entr" presetSubtype="0" fill="hold" grpId="0" nodeType="withEffect">
                                  <p:stCondLst>
                                    <p:cond delay="2500"/>
                                  </p:stCondLst>
                                  <p:childTnLst>
                                    <p:set>
                                      <p:cBhvr>
                                        <p:cTn id="265" dur="1" fill="hold">
                                          <p:stCondLst>
                                            <p:cond delay="0"/>
                                          </p:stCondLst>
                                        </p:cTn>
                                        <p:tgtEl>
                                          <p:spTgt spid="58"/>
                                        </p:tgtEl>
                                        <p:attrNameLst>
                                          <p:attrName>style.visibility</p:attrName>
                                        </p:attrNameLst>
                                      </p:cBhvr>
                                      <p:to>
                                        <p:strVal val="visible"/>
                                      </p:to>
                                    </p:set>
                                    <p:animEffect transition="in" filter="fade">
                                      <p:cBhvr>
                                        <p:cTn id="266" dur="1500"/>
                                        <p:tgtEl>
                                          <p:spTgt spid="58"/>
                                        </p:tgtEl>
                                      </p:cBhvr>
                                    </p:animEffect>
                                  </p:childTnLst>
                                </p:cTn>
                              </p:par>
                              <p:par>
                                <p:cTn id="267" presetID="42" presetClass="path" presetSubtype="0" decel="33300" fill="hold" grpId="1" nodeType="withEffect">
                                  <p:stCondLst>
                                    <p:cond delay="2500"/>
                                  </p:stCondLst>
                                  <p:childTnLst>
                                    <p:animMotion origin="layout" path="M 1.25E-6 4.81481E-6 L -0.14206 0.0331 " pathEditMode="relative" rAng="0" ptsTypes="AA">
                                      <p:cBhvr>
                                        <p:cTn id="268" dur="1500" spd="-100000" fill="hold"/>
                                        <p:tgtEl>
                                          <p:spTgt spid="58"/>
                                        </p:tgtEl>
                                        <p:attrNameLst>
                                          <p:attrName>ppt_x</p:attrName>
                                          <p:attrName>ppt_y</p:attrName>
                                        </p:attrNameLst>
                                      </p:cBhvr>
                                      <p:rCtr x="-7109" y="1644"/>
                                    </p:animMotion>
                                  </p:childTnLst>
                                </p:cTn>
                              </p:par>
                              <p:par>
                                <p:cTn id="269" presetID="8" presetClass="emph" presetSubtype="0" fill="hold" grpId="2" nodeType="withEffect">
                                  <p:stCondLst>
                                    <p:cond delay="2500"/>
                                  </p:stCondLst>
                                  <p:childTnLst>
                                    <p:animRot by="21600000">
                                      <p:cBhvr>
                                        <p:cTn id="270" dur="1500" fill="hold"/>
                                        <p:tgtEl>
                                          <p:spTgt spid="58"/>
                                        </p:tgtEl>
                                        <p:attrNameLst>
                                          <p:attrName>r</p:attrName>
                                        </p:attrNameLst>
                                      </p:cBhvr>
                                    </p:animRot>
                                  </p:childTnLst>
                                </p:cTn>
                              </p:par>
                              <p:par>
                                <p:cTn id="271" presetID="10" presetClass="entr" presetSubtype="0" fill="hold" grpId="0" nodeType="withEffect">
                                  <p:stCondLst>
                                    <p:cond delay="2250"/>
                                  </p:stCondLst>
                                  <p:childTnLst>
                                    <p:set>
                                      <p:cBhvr>
                                        <p:cTn id="272" dur="1" fill="hold">
                                          <p:stCondLst>
                                            <p:cond delay="0"/>
                                          </p:stCondLst>
                                        </p:cTn>
                                        <p:tgtEl>
                                          <p:spTgt spid="59"/>
                                        </p:tgtEl>
                                        <p:attrNameLst>
                                          <p:attrName>style.visibility</p:attrName>
                                        </p:attrNameLst>
                                      </p:cBhvr>
                                      <p:to>
                                        <p:strVal val="visible"/>
                                      </p:to>
                                    </p:set>
                                    <p:animEffect transition="in" filter="fade">
                                      <p:cBhvr>
                                        <p:cTn id="273" dur="1500"/>
                                        <p:tgtEl>
                                          <p:spTgt spid="59"/>
                                        </p:tgtEl>
                                      </p:cBhvr>
                                    </p:animEffect>
                                  </p:childTnLst>
                                </p:cTn>
                              </p:par>
                              <p:par>
                                <p:cTn id="274" presetID="42" presetClass="path" presetSubtype="0" decel="33300" fill="hold" grpId="1" nodeType="withEffect">
                                  <p:stCondLst>
                                    <p:cond delay="2250"/>
                                  </p:stCondLst>
                                  <p:childTnLst>
                                    <p:animMotion origin="layout" path="M 6.25E-7 1.48148E-6 L -0.11393 -0.00996 " pathEditMode="relative" rAng="0" ptsTypes="AA">
                                      <p:cBhvr>
                                        <p:cTn id="275" dur="1500" spd="-100000" fill="hold"/>
                                        <p:tgtEl>
                                          <p:spTgt spid="59"/>
                                        </p:tgtEl>
                                        <p:attrNameLst>
                                          <p:attrName>ppt_x</p:attrName>
                                          <p:attrName>ppt_y</p:attrName>
                                        </p:attrNameLst>
                                      </p:cBhvr>
                                      <p:rCtr x="-5703" y="-509"/>
                                    </p:animMotion>
                                  </p:childTnLst>
                                </p:cTn>
                              </p:par>
                              <p:par>
                                <p:cTn id="276" presetID="8" presetClass="emph" presetSubtype="0" fill="hold" grpId="2" nodeType="withEffect">
                                  <p:stCondLst>
                                    <p:cond delay="2250"/>
                                  </p:stCondLst>
                                  <p:childTnLst>
                                    <p:animRot by="21600000">
                                      <p:cBhvr>
                                        <p:cTn id="277" dur="1500" fill="hold"/>
                                        <p:tgtEl>
                                          <p:spTgt spid="59"/>
                                        </p:tgtEl>
                                        <p:attrNameLst>
                                          <p:attrName>r</p:attrName>
                                        </p:attrNameLst>
                                      </p:cBhvr>
                                    </p:animRot>
                                  </p:childTnLst>
                                </p:cTn>
                              </p:par>
                              <p:par>
                                <p:cTn id="278" presetID="10" presetClass="entr" presetSubtype="0" fill="hold" grpId="0" nodeType="withEffect">
                                  <p:stCondLst>
                                    <p:cond delay="2500"/>
                                  </p:stCondLst>
                                  <p:childTnLst>
                                    <p:set>
                                      <p:cBhvr>
                                        <p:cTn id="279" dur="1" fill="hold">
                                          <p:stCondLst>
                                            <p:cond delay="0"/>
                                          </p:stCondLst>
                                        </p:cTn>
                                        <p:tgtEl>
                                          <p:spTgt spid="60"/>
                                        </p:tgtEl>
                                        <p:attrNameLst>
                                          <p:attrName>style.visibility</p:attrName>
                                        </p:attrNameLst>
                                      </p:cBhvr>
                                      <p:to>
                                        <p:strVal val="visible"/>
                                      </p:to>
                                    </p:set>
                                    <p:animEffect transition="in" filter="fade">
                                      <p:cBhvr>
                                        <p:cTn id="280" dur="1500"/>
                                        <p:tgtEl>
                                          <p:spTgt spid="60"/>
                                        </p:tgtEl>
                                      </p:cBhvr>
                                    </p:animEffect>
                                  </p:childTnLst>
                                </p:cTn>
                              </p:par>
                              <p:par>
                                <p:cTn id="281" presetID="42" presetClass="path" presetSubtype="0" decel="33300" fill="hold" grpId="1" nodeType="withEffect">
                                  <p:stCondLst>
                                    <p:cond delay="2500"/>
                                  </p:stCondLst>
                                  <p:childTnLst>
                                    <p:animMotion origin="layout" path="M -3.33333E-6 -3.7037E-7 L -0.13372 0.01597 " pathEditMode="relative" rAng="0" ptsTypes="AA">
                                      <p:cBhvr>
                                        <p:cTn id="282" dur="1500" spd="-100000" fill="hold"/>
                                        <p:tgtEl>
                                          <p:spTgt spid="60"/>
                                        </p:tgtEl>
                                        <p:attrNameLst>
                                          <p:attrName>ppt_x</p:attrName>
                                          <p:attrName>ppt_y</p:attrName>
                                        </p:attrNameLst>
                                      </p:cBhvr>
                                      <p:rCtr x="-6693" y="787"/>
                                    </p:animMotion>
                                  </p:childTnLst>
                                </p:cTn>
                              </p:par>
                              <p:par>
                                <p:cTn id="283" presetID="8" presetClass="emph" presetSubtype="0" fill="hold" grpId="2" nodeType="withEffect">
                                  <p:stCondLst>
                                    <p:cond delay="2500"/>
                                  </p:stCondLst>
                                  <p:childTnLst>
                                    <p:animRot by="21600000">
                                      <p:cBhvr>
                                        <p:cTn id="284" dur="1500" fill="hold"/>
                                        <p:tgtEl>
                                          <p:spTgt spid="60"/>
                                        </p:tgtEl>
                                        <p:attrNameLst>
                                          <p:attrName>r</p:attrName>
                                        </p:attrNameLst>
                                      </p:cBhvr>
                                    </p:animRot>
                                  </p:childTnLst>
                                </p:cTn>
                              </p:par>
                              <p:par>
                                <p:cTn id="285" presetID="10" presetClass="entr" presetSubtype="0" fill="hold" grpId="0" nodeType="withEffect">
                                  <p:stCondLst>
                                    <p:cond delay="2250"/>
                                  </p:stCondLst>
                                  <p:childTnLst>
                                    <p:set>
                                      <p:cBhvr>
                                        <p:cTn id="286" dur="1" fill="hold">
                                          <p:stCondLst>
                                            <p:cond delay="0"/>
                                          </p:stCondLst>
                                        </p:cTn>
                                        <p:tgtEl>
                                          <p:spTgt spid="61"/>
                                        </p:tgtEl>
                                        <p:attrNameLst>
                                          <p:attrName>style.visibility</p:attrName>
                                        </p:attrNameLst>
                                      </p:cBhvr>
                                      <p:to>
                                        <p:strVal val="visible"/>
                                      </p:to>
                                    </p:set>
                                    <p:animEffect transition="in" filter="fade">
                                      <p:cBhvr>
                                        <p:cTn id="287" dur="1500"/>
                                        <p:tgtEl>
                                          <p:spTgt spid="61"/>
                                        </p:tgtEl>
                                      </p:cBhvr>
                                    </p:animEffect>
                                  </p:childTnLst>
                                </p:cTn>
                              </p:par>
                              <p:par>
                                <p:cTn id="288" presetID="42" presetClass="path" presetSubtype="0" decel="33300" fill="hold" grpId="1" nodeType="withEffect">
                                  <p:stCondLst>
                                    <p:cond delay="2250"/>
                                  </p:stCondLst>
                                  <p:childTnLst>
                                    <p:animMotion origin="layout" path="M -4.16667E-6 4.07407E-6 L -0.09804 0.00625 " pathEditMode="relative" rAng="0" ptsTypes="AA">
                                      <p:cBhvr>
                                        <p:cTn id="289" dur="1500" spd="-100000" fill="hold"/>
                                        <p:tgtEl>
                                          <p:spTgt spid="61"/>
                                        </p:tgtEl>
                                        <p:attrNameLst>
                                          <p:attrName>ppt_x</p:attrName>
                                          <p:attrName>ppt_y</p:attrName>
                                        </p:attrNameLst>
                                      </p:cBhvr>
                                      <p:rCtr x="-4909" y="301"/>
                                    </p:animMotion>
                                  </p:childTnLst>
                                </p:cTn>
                              </p:par>
                              <p:par>
                                <p:cTn id="290" presetID="8" presetClass="emph" presetSubtype="0" fill="hold" grpId="2" nodeType="withEffect">
                                  <p:stCondLst>
                                    <p:cond delay="2250"/>
                                  </p:stCondLst>
                                  <p:childTnLst>
                                    <p:animRot by="21600000">
                                      <p:cBhvr>
                                        <p:cTn id="291" dur="1500" fill="hold"/>
                                        <p:tgtEl>
                                          <p:spTgt spid="6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8" grpId="1"/>
      <p:bldP spid="8" grpId="2"/>
      <p:bldP spid="9" grpId="0"/>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6" grpId="0" animBg="1"/>
      <p:bldP spid="36" grpId="1" animBg="1"/>
      <p:bldP spid="37" grpId="0" animBg="1"/>
      <p:bldP spid="37" grpId="1" animBg="1"/>
      <p:bldP spid="38" grpId="0" animBg="1"/>
      <p:bldP spid="38" grpId="1"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3" grpId="0" animBg="1"/>
      <p:bldP spid="53" grpId="1" animBg="1"/>
      <p:bldP spid="54" grpId="0" animBg="1"/>
      <p:bldP spid="54" grpId="1" animBg="1"/>
      <p:bldP spid="55" grpId="0" animBg="1"/>
      <p:bldP spid="55" grpId="1" animBg="1"/>
      <p:bldP spid="56" grpId="0" animBg="1"/>
      <p:bldP spid="56" grpId="1" animBg="1"/>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组合 47"/>
          <p:cNvGrpSpPr/>
          <p:nvPr/>
        </p:nvGrpSpPr>
        <p:grpSpPr>
          <a:xfrm>
            <a:off x="410935" y="489774"/>
            <a:ext cx="1181101" cy="438152"/>
            <a:chOff x="410935" y="3407144"/>
            <a:chExt cx="1181101" cy="438152"/>
          </a:xfrm>
        </p:grpSpPr>
        <p:sp>
          <p:nvSpPr>
            <p:cNvPr id="49" name="矩形 48"/>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50" name="直角三角形 49"/>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直角三角形 50"/>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直角三角形 51"/>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1843079" y="445490"/>
            <a:ext cx="4804464" cy="584775"/>
          </a:xfrm>
          <a:prstGeom prst="rect">
            <a:avLst/>
          </a:prstGeom>
          <a:noFill/>
        </p:spPr>
        <p:txBody>
          <a:bodyPr wrap="square" rtlCol="0">
            <a:spAutoFit/>
          </a:bodyPr>
          <a:lstStyle/>
          <a:p>
            <a:r>
              <a:rPr lang="zh-CN" altLang="en-US" sz="3200" dirty="0">
                <a:solidFill>
                  <a:schemeClr val="bg1"/>
                </a:solidFill>
                <a:latin typeface="华文细黑" panose="02010600040101010101" pitchFamily="2" charset="-122"/>
                <a:ea typeface="华文细黑" panose="02010600040101010101" pitchFamily="2" charset="-122"/>
              </a:rPr>
              <a:t>Annual Results Review</a:t>
            </a:r>
          </a:p>
        </p:txBody>
      </p:sp>
      <p:sp>
        <p:nvSpPr>
          <p:cNvPr id="5" name="文本框 4"/>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01</a:t>
            </a:r>
            <a:endParaRPr lang="zh-CN" altLang="en-US" sz="2800" dirty="0">
              <a:solidFill>
                <a:schemeClr val="tx1">
                  <a:lumMod val="75000"/>
                  <a:lumOff val="25000"/>
                </a:schemeClr>
              </a:solidFill>
            </a:endParaRPr>
          </a:p>
        </p:txBody>
      </p:sp>
      <p:sp>
        <p:nvSpPr>
          <p:cNvPr id="6" name="平行四边形 5"/>
          <p:cNvSpPr/>
          <p:nvPr/>
        </p:nvSpPr>
        <p:spPr>
          <a:xfrm rot="-2100000" flipH="1" flipV="1">
            <a:off x="6375742" y="202475"/>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 name="平行四边形 6"/>
          <p:cNvSpPr/>
          <p:nvPr/>
        </p:nvSpPr>
        <p:spPr>
          <a:xfrm flipH="1" flipV="1">
            <a:off x="6505179" y="235440"/>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 name="平行四边形 7"/>
          <p:cNvSpPr/>
          <p:nvPr/>
        </p:nvSpPr>
        <p:spPr>
          <a:xfrm rot="2640000" flipH="1" flipV="1">
            <a:off x="6575795" y="707879"/>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 name="平行四边形 8"/>
          <p:cNvSpPr/>
          <p:nvPr/>
        </p:nvSpPr>
        <p:spPr>
          <a:xfrm rot="-2100000" flipV="1">
            <a:off x="6552852" y="561771"/>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rot="6190364" flipH="1" flipV="1">
            <a:off x="6631348" y="378852"/>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5" name="椭圆 14"/>
          <p:cNvSpPr/>
          <p:nvPr/>
        </p:nvSpPr>
        <p:spPr>
          <a:xfrm>
            <a:off x="722766" y="3860115"/>
            <a:ext cx="1871624" cy="1871624"/>
          </a:xfrm>
          <a:prstGeom prst="ellipse">
            <a:avLst/>
          </a:prstGeom>
          <a:solidFill>
            <a:schemeClr val="accent1"/>
          </a:solidFill>
          <a:ln>
            <a:noFill/>
          </a:ln>
          <a:effectLst>
            <a:outerShdw blurRad="571500" dist="419100" dir="2700000" sx="91000" sy="91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p:cNvSpPr/>
          <p:nvPr/>
        </p:nvSpPr>
        <p:spPr>
          <a:xfrm>
            <a:off x="2990537" y="2741695"/>
            <a:ext cx="1625384" cy="1625384"/>
          </a:xfrm>
          <a:prstGeom prst="ellipse">
            <a:avLst/>
          </a:prstGeom>
          <a:solidFill>
            <a:schemeClr val="tx1">
              <a:lumMod val="75000"/>
              <a:lumOff val="25000"/>
            </a:schemeClr>
          </a:solidFill>
          <a:ln>
            <a:noFill/>
          </a:ln>
          <a:effectLst>
            <a:outerShdw blurRad="571500" dist="419100" dir="2700000" sx="91000" sy="91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p:cNvSpPr/>
          <p:nvPr/>
        </p:nvSpPr>
        <p:spPr>
          <a:xfrm>
            <a:off x="5012068" y="1929438"/>
            <a:ext cx="1319222" cy="1319222"/>
          </a:xfrm>
          <a:prstGeom prst="ellipse">
            <a:avLst/>
          </a:prstGeom>
          <a:solidFill>
            <a:schemeClr val="tx1">
              <a:lumMod val="75000"/>
              <a:lumOff val="25000"/>
            </a:schemeClr>
          </a:solidFill>
          <a:ln>
            <a:noFill/>
          </a:ln>
          <a:effectLst>
            <a:outerShdw blurRad="571500" dist="419100" dir="2700000" sx="91000" sy="91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a:off x="6727438" y="1342493"/>
            <a:ext cx="1093910" cy="1093910"/>
          </a:xfrm>
          <a:prstGeom prst="ellipse">
            <a:avLst/>
          </a:prstGeom>
          <a:solidFill>
            <a:schemeClr val="tx1">
              <a:lumMod val="75000"/>
              <a:lumOff val="25000"/>
            </a:schemeClr>
          </a:solidFill>
          <a:ln>
            <a:noFill/>
          </a:ln>
          <a:effectLst>
            <a:outerShdw blurRad="571500" dist="419100" dir="2700000" sx="91000" sy="91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26"/>
          <p:cNvGrpSpPr/>
          <p:nvPr/>
        </p:nvGrpSpPr>
        <p:grpSpPr>
          <a:xfrm>
            <a:off x="887601" y="5939196"/>
            <a:ext cx="1541954" cy="204424"/>
            <a:chOff x="1134571" y="6066196"/>
            <a:chExt cx="1541954" cy="204424"/>
          </a:xfrm>
        </p:grpSpPr>
        <p:sp>
          <p:nvSpPr>
            <p:cNvPr id="22" name="椭圆 21"/>
            <p:cNvSpPr/>
            <p:nvPr/>
          </p:nvSpPr>
          <p:spPr>
            <a:xfrm>
              <a:off x="1134571" y="6114866"/>
              <a:ext cx="1541954" cy="155754"/>
            </a:xfrm>
            <a:prstGeom prst="ellipse">
              <a:avLst/>
            </a:prstGeom>
            <a:noFill/>
            <a:ln w="19050">
              <a:gradFill>
                <a:gsLst>
                  <a:gs pos="0">
                    <a:schemeClr val="tx1">
                      <a:alpha val="0"/>
                    </a:schemeClr>
                  </a:gs>
                  <a:gs pos="100000">
                    <a:schemeClr val="accent1">
                      <a:alpha val="23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1369559" y="6066196"/>
              <a:ext cx="1071978" cy="108280"/>
            </a:xfrm>
            <a:prstGeom prst="ellipse">
              <a:avLst/>
            </a:prstGeom>
            <a:solidFill>
              <a:schemeClr val="accent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p:cNvGrpSpPr/>
          <p:nvPr/>
        </p:nvGrpSpPr>
        <p:grpSpPr>
          <a:xfrm>
            <a:off x="3219365" y="4609750"/>
            <a:ext cx="1167728" cy="154812"/>
            <a:chOff x="1134571" y="6066196"/>
            <a:chExt cx="1541954" cy="204424"/>
          </a:xfrm>
        </p:grpSpPr>
        <p:sp>
          <p:nvSpPr>
            <p:cNvPr id="29" name="椭圆 28"/>
            <p:cNvSpPr/>
            <p:nvPr/>
          </p:nvSpPr>
          <p:spPr>
            <a:xfrm>
              <a:off x="1134571" y="6114866"/>
              <a:ext cx="1541954" cy="155754"/>
            </a:xfrm>
            <a:prstGeom prst="ellipse">
              <a:avLst/>
            </a:prstGeom>
            <a:noFill/>
            <a:ln w="19050">
              <a:gradFill>
                <a:gsLst>
                  <a:gs pos="0">
                    <a:schemeClr val="tx1">
                      <a:alpha val="0"/>
                    </a:schemeClr>
                  </a:gs>
                  <a:gs pos="100000">
                    <a:schemeClr val="bg1">
                      <a:alpha val="12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1369559" y="6066196"/>
              <a:ext cx="1071978" cy="108280"/>
            </a:xfrm>
            <a:prstGeom prst="ellips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 name="组合 30"/>
          <p:cNvGrpSpPr/>
          <p:nvPr/>
        </p:nvGrpSpPr>
        <p:grpSpPr>
          <a:xfrm>
            <a:off x="5219060" y="3454818"/>
            <a:ext cx="905238" cy="120012"/>
            <a:chOff x="1134571" y="6066196"/>
            <a:chExt cx="1541954" cy="204424"/>
          </a:xfrm>
        </p:grpSpPr>
        <p:sp>
          <p:nvSpPr>
            <p:cNvPr id="32" name="椭圆 31"/>
            <p:cNvSpPr/>
            <p:nvPr/>
          </p:nvSpPr>
          <p:spPr>
            <a:xfrm>
              <a:off x="1134571" y="6114866"/>
              <a:ext cx="1541954" cy="155754"/>
            </a:xfrm>
            <a:prstGeom prst="ellipse">
              <a:avLst/>
            </a:prstGeom>
            <a:noFill/>
            <a:ln w="19050">
              <a:gradFill>
                <a:gsLst>
                  <a:gs pos="0">
                    <a:schemeClr val="tx1">
                      <a:alpha val="0"/>
                    </a:schemeClr>
                  </a:gs>
                  <a:gs pos="100000">
                    <a:schemeClr val="bg1">
                      <a:alpha val="12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1369559" y="6066196"/>
              <a:ext cx="1071978" cy="108280"/>
            </a:xfrm>
            <a:prstGeom prst="ellips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4" name="组合 33"/>
          <p:cNvGrpSpPr/>
          <p:nvPr/>
        </p:nvGrpSpPr>
        <p:grpSpPr>
          <a:xfrm>
            <a:off x="6919144" y="2645553"/>
            <a:ext cx="710498" cy="94194"/>
            <a:chOff x="1134571" y="6066196"/>
            <a:chExt cx="1541954" cy="204424"/>
          </a:xfrm>
        </p:grpSpPr>
        <p:sp>
          <p:nvSpPr>
            <p:cNvPr id="35" name="椭圆 34"/>
            <p:cNvSpPr/>
            <p:nvPr/>
          </p:nvSpPr>
          <p:spPr>
            <a:xfrm>
              <a:off x="1134571" y="6114866"/>
              <a:ext cx="1541954" cy="155754"/>
            </a:xfrm>
            <a:prstGeom prst="ellipse">
              <a:avLst/>
            </a:prstGeom>
            <a:noFill/>
            <a:ln w="19050">
              <a:gradFill>
                <a:gsLst>
                  <a:gs pos="0">
                    <a:schemeClr val="tx1">
                      <a:alpha val="0"/>
                    </a:schemeClr>
                  </a:gs>
                  <a:gs pos="100000">
                    <a:schemeClr val="bg1">
                      <a:alpha val="12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1369559" y="6066196"/>
              <a:ext cx="1071978" cy="108280"/>
            </a:xfrm>
            <a:prstGeom prst="ellips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7" name="文本框 36"/>
          <p:cNvSpPr txBox="1"/>
          <p:nvPr/>
        </p:nvSpPr>
        <p:spPr>
          <a:xfrm>
            <a:off x="3105979" y="5487341"/>
            <a:ext cx="2600738" cy="369332"/>
          </a:xfrm>
          <a:prstGeom prst="rect">
            <a:avLst/>
          </a:prstGeom>
          <a:noFill/>
        </p:spPr>
        <p:txBody>
          <a:bodyPr wrap="square" rtlCol="0">
            <a:spAutoFit/>
          </a:bodyPr>
          <a:lstStyle/>
          <a:p>
            <a:r>
              <a:rPr lang="en-US" altLang="zh-CN" dirty="0">
                <a:solidFill>
                  <a:schemeClr val="accent1"/>
                </a:solidFill>
                <a:latin typeface="+mj-ea"/>
                <a:ea typeface="+mj-ea"/>
              </a:rPr>
              <a:t>Power point 2033</a:t>
            </a:r>
          </a:p>
        </p:txBody>
      </p:sp>
      <p:sp>
        <p:nvSpPr>
          <p:cNvPr id="38" name="矩形 37"/>
          <p:cNvSpPr/>
          <p:nvPr/>
        </p:nvSpPr>
        <p:spPr>
          <a:xfrm>
            <a:off x="3105979" y="5825345"/>
            <a:ext cx="3718740" cy="548035"/>
          </a:xfrm>
          <a:prstGeom prst="rect">
            <a:avLst/>
          </a:prstGeom>
        </p:spPr>
        <p:txBody>
          <a:bodyPr wrap="square" anchor="ctr" anchorCtr="0">
            <a:spAutoFit/>
          </a:bodyPr>
          <a:lstStyle/>
          <a:p>
            <a:pPr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Four short words sum and up what has lifted most successful individuals.</a:t>
            </a:r>
          </a:p>
        </p:txBody>
      </p:sp>
      <p:sp>
        <p:nvSpPr>
          <p:cNvPr id="39" name="文本框 38"/>
          <p:cNvSpPr txBox="1"/>
          <p:nvPr/>
        </p:nvSpPr>
        <p:spPr>
          <a:xfrm>
            <a:off x="8084089" y="2031892"/>
            <a:ext cx="2600738" cy="369332"/>
          </a:xfrm>
          <a:prstGeom prst="rect">
            <a:avLst/>
          </a:prstGeom>
          <a:noFill/>
        </p:spPr>
        <p:txBody>
          <a:bodyPr wrap="square" rtlCol="0">
            <a:spAutoFit/>
          </a:bodyPr>
          <a:lstStyle/>
          <a:p>
            <a:r>
              <a:rPr lang="en-US" altLang="zh-CN" dirty="0">
                <a:solidFill>
                  <a:schemeClr val="bg1"/>
                </a:solidFill>
                <a:latin typeface="+mj-ea"/>
                <a:ea typeface="+mj-ea"/>
              </a:rPr>
              <a:t>Windows 10</a:t>
            </a:r>
          </a:p>
        </p:txBody>
      </p:sp>
      <p:sp>
        <p:nvSpPr>
          <p:cNvPr id="40" name="矩形 39"/>
          <p:cNvSpPr/>
          <p:nvPr/>
        </p:nvSpPr>
        <p:spPr>
          <a:xfrm>
            <a:off x="8084088" y="2355711"/>
            <a:ext cx="3483571" cy="548035"/>
          </a:xfrm>
          <a:prstGeom prst="rect">
            <a:avLst/>
          </a:prstGeom>
        </p:spPr>
        <p:txBody>
          <a:bodyPr wrap="square" anchor="ctr" anchorCtr="0">
            <a:spAutoFit/>
          </a:bodyPr>
          <a:lstStyle/>
          <a:p>
            <a:pPr algn="just"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Four short words sum and up what has lifted most successful individuals.</a:t>
            </a:r>
            <a:endParaRPr lang="zh-CN" altLang="en-US" sz="1200" dirty="0">
              <a:solidFill>
                <a:schemeClr val="bg1">
                  <a:alpha val="67000"/>
                </a:schemeClr>
              </a:solidFill>
              <a:latin typeface="+mj-ea"/>
              <a:ea typeface="宋体" panose="02010600030101010101" pitchFamily="2" charset="-122"/>
            </a:endParaRPr>
          </a:p>
        </p:txBody>
      </p:sp>
      <p:sp>
        <p:nvSpPr>
          <p:cNvPr id="41" name="文本框 40"/>
          <p:cNvSpPr txBox="1"/>
          <p:nvPr/>
        </p:nvSpPr>
        <p:spPr>
          <a:xfrm>
            <a:off x="6533416" y="3276960"/>
            <a:ext cx="2600738" cy="369332"/>
          </a:xfrm>
          <a:prstGeom prst="rect">
            <a:avLst/>
          </a:prstGeom>
          <a:noFill/>
        </p:spPr>
        <p:txBody>
          <a:bodyPr wrap="square" rtlCol="0">
            <a:spAutoFit/>
          </a:bodyPr>
          <a:lstStyle/>
          <a:p>
            <a:r>
              <a:rPr lang="en-US" altLang="zh-CN" dirty="0">
                <a:solidFill>
                  <a:schemeClr val="bg1"/>
                </a:solidFill>
                <a:latin typeface="+mj-ea"/>
                <a:ea typeface="+mj-ea"/>
              </a:rPr>
              <a:t>Photoshop Cs6</a:t>
            </a:r>
          </a:p>
        </p:txBody>
      </p:sp>
      <p:sp>
        <p:nvSpPr>
          <p:cNvPr id="42" name="矩形 41"/>
          <p:cNvSpPr/>
          <p:nvPr/>
        </p:nvSpPr>
        <p:spPr>
          <a:xfrm>
            <a:off x="6533415" y="3610752"/>
            <a:ext cx="3483571" cy="548035"/>
          </a:xfrm>
          <a:prstGeom prst="rect">
            <a:avLst/>
          </a:prstGeom>
        </p:spPr>
        <p:txBody>
          <a:bodyPr wrap="square" anchor="ctr" anchorCtr="0">
            <a:spAutoFit/>
          </a:bodyPr>
          <a:lstStyle/>
          <a:p>
            <a:pPr algn="just"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Four short words sum and up what has lifted most successful individuals.</a:t>
            </a:r>
          </a:p>
        </p:txBody>
      </p:sp>
      <p:sp>
        <p:nvSpPr>
          <p:cNvPr id="43" name="文本框 42"/>
          <p:cNvSpPr txBox="1"/>
          <p:nvPr/>
        </p:nvSpPr>
        <p:spPr>
          <a:xfrm>
            <a:off x="4888099" y="4414196"/>
            <a:ext cx="2600738" cy="369332"/>
          </a:xfrm>
          <a:prstGeom prst="rect">
            <a:avLst/>
          </a:prstGeom>
          <a:noFill/>
        </p:spPr>
        <p:txBody>
          <a:bodyPr wrap="square" rtlCol="0">
            <a:spAutoFit/>
          </a:bodyPr>
          <a:lstStyle/>
          <a:p>
            <a:r>
              <a:rPr lang="en-US" altLang="zh-CN" dirty="0">
                <a:solidFill>
                  <a:schemeClr val="bg1"/>
                </a:solidFill>
                <a:latin typeface="+mj-ea"/>
                <a:ea typeface="+mj-ea"/>
              </a:rPr>
              <a:t>Adobe illustrator</a:t>
            </a:r>
          </a:p>
        </p:txBody>
      </p:sp>
      <p:sp>
        <p:nvSpPr>
          <p:cNvPr id="44" name="矩形 43"/>
          <p:cNvSpPr/>
          <p:nvPr/>
        </p:nvSpPr>
        <p:spPr>
          <a:xfrm>
            <a:off x="4888098" y="4747988"/>
            <a:ext cx="3483571" cy="548035"/>
          </a:xfrm>
          <a:prstGeom prst="rect">
            <a:avLst/>
          </a:prstGeom>
        </p:spPr>
        <p:txBody>
          <a:bodyPr wrap="square" anchor="ctr" anchorCtr="0">
            <a:spAutoFit/>
          </a:bodyPr>
          <a:lstStyle/>
          <a:p>
            <a:pPr algn="just"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Four short words sum and up what has lifted most successful individuals.</a:t>
            </a:r>
          </a:p>
        </p:txBody>
      </p:sp>
      <p:sp>
        <p:nvSpPr>
          <p:cNvPr id="2" name="文本框 1"/>
          <p:cNvSpPr txBox="1"/>
          <p:nvPr/>
        </p:nvSpPr>
        <p:spPr>
          <a:xfrm>
            <a:off x="900999" y="4472762"/>
            <a:ext cx="1515158" cy="646331"/>
          </a:xfrm>
          <a:prstGeom prst="rect">
            <a:avLst/>
          </a:prstGeom>
          <a:noFill/>
        </p:spPr>
        <p:txBody>
          <a:bodyPr wrap="square" rtlCol="0">
            <a:spAutoFit/>
          </a:bodyPr>
          <a:lstStyle/>
          <a:p>
            <a:pPr algn="ctr"/>
            <a:r>
              <a:rPr lang="en-US" altLang="zh-CN" sz="3600" dirty="0"/>
              <a:t>2036</a:t>
            </a:r>
            <a:endParaRPr lang="zh-CN" altLang="en-US" sz="3600" dirty="0"/>
          </a:p>
        </p:txBody>
      </p:sp>
      <p:sp>
        <p:nvSpPr>
          <p:cNvPr id="45" name="文本框 44"/>
          <p:cNvSpPr txBox="1"/>
          <p:nvPr/>
        </p:nvSpPr>
        <p:spPr>
          <a:xfrm>
            <a:off x="3243631" y="3262000"/>
            <a:ext cx="1119196" cy="584775"/>
          </a:xfrm>
          <a:prstGeom prst="rect">
            <a:avLst/>
          </a:prstGeom>
          <a:noFill/>
        </p:spPr>
        <p:txBody>
          <a:bodyPr wrap="square" rtlCol="0">
            <a:spAutoFit/>
          </a:bodyPr>
          <a:lstStyle/>
          <a:p>
            <a:pPr algn="ctr"/>
            <a:r>
              <a:rPr lang="en-US" altLang="zh-CN" sz="3200" dirty="0">
                <a:solidFill>
                  <a:schemeClr val="bg1"/>
                </a:solidFill>
              </a:rPr>
              <a:t>2035</a:t>
            </a:r>
            <a:endParaRPr lang="zh-CN" altLang="en-US" sz="3200" dirty="0">
              <a:solidFill>
                <a:schemeClr val="bg1"/>
              </a:solidFill>
            </a:endParaRPr>
          </a:p>
        </p:txBody>
      </p:sp>
      <p:sp>
        <p:nvSpPr>
          <p:cNvPr id="46" name="文本框 45"/>
          <p:cNvSpPr txBox="1"/>
          <p:nvPr/>
        </p:nvSpPr>
        <p:spPr>
          <a:xfrm>
            <a:off x="5149319" y="2327439"/>
            <a:ext cx="1044720" cy="523220"/>
          </a:xfrm>
          <a:prstGeom prst="rect">
            <a:avLst/>
          </a:prstGeom>
          <a:noFill/>
        </p:spPr>
        <p:txBody>
          <a:bodyPr wrap="square" rtlCol="0">
            <a:spAutoFit/>
          </a:bodyPr>
          <a:lstStyle/>
          <a:p>
            <a:pPr algn="ctr"/>
            <a:r>
              <a:rPr lang="en-US" altLang="zh-CN" sz="2800" dirty="0">
                <a:solidFill>
                  <a:schemeClr val="bg1"/>
                </a:solidFill>
              </a:rPr>
              <a:t>2034</a:t>
            </a:r>
            <a:endParaRPr lang="zh-CN" altLang="en-US" sz="2800" dirty="0">
              <a:solidFill>
                <a:schemeClr val="bg1"/>
              </a:solidFill>
            </a:endParaRPr>
          </a:p>
        </p:txBody>
      </p:sp>
      <p:sp>
        <p:nvSpPr>
          <p:cNvPr id="47" name="文本框 46"/>
          <p:cNvSpPr txBox="1"/>
          <p:nvPr/>
        </p:nvSpPr>
        <p:spPr>
          <a:xfrm>
            <a:off x="6779553" y="1658616"/>
            <a:ext cx="989680" cy="461665"/>
          </a:xfrm>
          <a:prstGeom prst="rect">
            <a:avLst/>
          </a:prstGeom>
          <a:noFill/>
        </p:spPr>
        <p:txBody>
          <a:bodyPr wrap="square" rtlCol="0">
            <a:spAutoFit/>
          </a:bodyPr>
          <a:lstStyle/>
          <a:p>
            <a:pPr algn="ctr"/>
            <a:r>
              <a:rPr lang="en-US" altLang="zh-CN" sz="2400" dirty="0">
                <a:solidFill>
                  <a:schemeClr val="bg1"/>
                </a:solidFill>
              </a:rPr>
              <a:t>2033</a:t>
            </a:r>
            <a:endParaRPr lang="zh-CN" altLang="en-US" sz="2400" dirty="0">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500"/>
                                        <p:tgtEl>
                                          <p:spTgt spid="6"/>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6"/>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6"/>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500"/>
                                        <p:tgtEl>
                                          <p:spTgt spid="7"/>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7"/>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7"/>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500"/>
                                        <p:tgtEl>
                                          <p:spTgt spid="8"/>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8"/>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8"/>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500"/>
                                        <p:tgtEl>
                                          <p:spTgt spid="9"/>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9"/>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9"/>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500"/>
                                        <p:tgtEl>
                                          <p:spTgt spid="10"/>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0"/>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0"/>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1000"/>
                                        <p:tgtEl>
                                          <p:spTgt spid="15"/>
                                        </p:tgtEl>
                                      </p:cBhvr>
                                    </p:animEffect>
                                  </p:childTnLst>
                                </p:cTn>
                              </p:par>
                              <p:par>
                                <p:cTn id="43" presetID="35" presetClass="path" presetSubtype="0" decel="33300" fill="hold" grpId="1" nodeType="withEffect">
                                  <p:stCondLst>
                                    <p:cond delay="0"/>
                                  </p:stCondLst>
                                  <p:childTnLst>
                                    <p:animMotion origin="layout" path="M 2.5E-6 4.44444E-6 L -0.00104 -0.30625 " pathEditMode="relative" rAng="0" ptsTypes="AA">
                                      <p:cBhvr>
                                        <p:cTn id="44" dur="1000" spd="-100000" fill="hold"/>
                                        <p:tgtEl>
                                          <p:spTgt spid="15"/>
                                        </p:tgtEl>
                                        <p:attrNameLst>
                                          <p:attrName>ppt_x</p:attrName>
                                          <p:attrName>ppt_y</p:attrName>
                                        </p:attrNameLst>
                                      </p:cBhvr>
                                      <p:rCtr x="-52" y="-15324"/>
                                    </p:animMotion>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1000"/>
                                        <p:tgtEl>
                                          <p:spTgt spid="16"/>
                                        </p:tgtEl>
                                      </p:cBhvr>
                                    </p:animEffect>
                                  </p:childTnLst>
                                </p:cTn>
                              </p:par>
                              <p:par>
                                <p:cTn id="48" presetID="35" presetClass="path" presetSubtype="0" decel="33300" fill="hold" grpId="1" nodeType="withEffect">
                                  <p:stCondLst>
                                    <p:cond delay="0"/>
                                  </p:stCondLst>
                                  <p:childTnLst>
                                    <p:animMotion origin="layout" path="M 8.33333E-7 2.96296E-6 L -0.11836 -0.15394 " pathEditMode="relative" rAng="0" ptsTypes="AA">
                                      <p:cBhvr>
                                        <p:cTn id="49" dur="1000" spd="-100000" fill="hold"/>
                                        <p:tgtEl>
                                          <p:spTgt spid="16"/>
                                        </p:tgtEl>
                                        <p:attrNameLst>
                                          <p:attrName>ppt_x</p:attrName>
                                          <p:attrName>ppt_y</p:attrName>
                                        </p:attrNameLst>
                                      </p:cBhvr>
                                      <p:rCtr x="-5924" y="-7708"/>
                                    </p:animMotion>
                                  </p:childTnLst>
                                </p:cTn>
                              </p:par>
                              <p:par>
                                <p:cTn id="50" presetID="10" presetClass="entr" presetSubtype="0"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1000"/>
                                        <p:tgtEl>
                                          <p:spTgt spid="17"/>
                                        </p:tgtEl>
                                      </p:cBhvr>
                                    </p:animEffect>
                                  </p:childTnLst>
                                </p:cTn>
                              </p:par>
                              <p:par>
                                <p:cTn id="53" presetID="35" presetClass="path" presetSubtype="0" decel="33300" fill="hold" grpId="1" nodeType="withEffect">
                                  <p:stCondLst>
                                    <p:cond delay="0"/>
                                  </p:stCondLst>
                                  <p:childTnLst>
                                    <p:animMotion origin="layout" path="M -4.16667E-6 -4.81481E-6 L -0.21979 -0.09606 " pathEditMode="relative" rAng="0" ptsTypes="AA">
                                      <p:cBhvr>
                                        <p:cTn id="54" dur="1000" spd="-100000" fill="hold"/>
                                        <p:tgtEl>
                                          <p:spTgt spid="17"/>
                                        </p:tgtEl>
                                        <p:attrNameLst>
                                          <p:attrName>ppt_x</p:attrName>
                                          <p:attrName>ppt_y</p:attrName>
                                        </p:attrNameLst>
                                      </p:cBhvr>
                                      <p:rCtr x="-10990" y="-4815"/>
                                    </p:animMotion>
                                  </p:childTnLst>
                                </p:cTn>
                              </p:par>
                              <p:par>
                                <p:cTn id="55" presetID="10" presetClass="entr" presetSubtype="0"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fade">
                                      <p:cBhvr>
                                        <p:cTn id="57" dur="1000"/>
                                        <p:tgtEl>
                                          <p:spTgt spid="18"/>
                                        </p:tgtEl>
                                      </p:cBhvr>
                                    </p:animEffect>
                                  </p:childTnLst>
                                </p:cTn>
                              </p:par>
                              <p:par>
                                <p:cTn id="58" presetID="35" presetClass="path" presetSubtype="0" decel="33300" fill="hold" grpId="1" nodeType="withEffect">
                                  <p:stCondLst>
                                    <p:cond delay="0"/>
                                  </p:stCondLst>
                                  <p:childTnLst>
                                    <p:animMotion origin="layout" path="M -4.58333E-6 -2.96296E-6 L -0.29309 -0.05069 " pathEditMode="relative" rAng="0" ptsTypes="AA">
                                      <p:cBhvr>
                                        <p:cTn id="59" dur="1000" spd="-100000" fill="hold"/>
                                        <p:tgtEl>
                                          <p:spTgt spid="18"/>
                                        </p:tgtEl>
                                        <p:attrNameLst>
                                          <p:attrName>ppt_x</p:attrName>
                                          <p:attrName>ppt_y</p:attrName>
                                        </p:attrNameLst>
                                      </p:cBhvr>
                                      <p:rCtr x="-14661" y="-2546"/>
                                    </p:animMotion>
                                  </p:childTnLst>
                                </p:cTn>
                              </p:par>
                              <p:par>
                                <p:cTn id="60" presetID="53" presetClass="entr" presetSubtype="16" fill="hold" grpId="0" nodeType="withEffect">
                                  <p:stCondLst>
                                    <p:cond delay="500"/>
                                  </p:stCondLst>
                                  <p:childTnLst>
                                    <p:set>
                                      <p:cBhvr>
                                        <p:cTn id="61" dur="1" fill="hold">
                                          <p:stCondLst>
                                            <p:cond delay="0"/>
                                          </p:stCondLst>
                                        </p:cTn>
                                        <p:tgtEl>
                                          <p:spTgt spid="2"/>
                                        </p:tgtEl>
                                        <p:attrNameLst>
                                          <p:attrName>style.visibility</p:attrName>
                                        </p:attrNameLst>
                                      </p:cBhvr>
                                      <p:to>
                                        <p:strVal val="visible"/>
                                      </p:to>
                                    </p:set>
                                    <p:anim calcmode="lin" valueType="num">
                                      <p:cBhvr>
                                        <p:cTn id="62" dur="750" fill="hold"/>
                                        <p:tgtEl>
                                          <p:spTgt spid="2"/>
                                        </p:tgtEl>
                                        <p:attrNameLst>
                                          <p:attrName>ppt_w</p:attrName>
                                        </p:attrNameLst>
                                      </p:cBhvr>
                                      <p:tavLst>
                                        <p:tav tm="0">
                                          <p:val>
                                            <p:fltVal val="0"/>
                                          </p:val>
                                        </p:tav>
                                        <p:tav tm="100000">
                                          <p:val>
                                            <p:strVal val="#ppt_w"/>
                                          </p:val>
                                        </p:tav>
                                      </p:tavLst>
                                    </p:anim>
                                    <p:anim calcmode="lin" valueType="num">
                                      <p:cBhvr>
                                        <p:cTn id="63" dur="750" fill="hold"/>
                                        <p:tgtEl>
                                          <p:spTgt spid="2"/>
                                        </p:tgtEl>
                                        <p:attrNameLst>
                                          <p:attrName>ppt_h</p:attrName>
                                        </p:attrNameLst>
                                      </p:cBhvr>
                                      <p:tavLst>
                                        <p:tav tm="0">
                                          <p:val>
                                            <p:fltVal val="0"/>
                                          </p:val>
                                        </p:tav>
                                        <p:tav tm="100000">
                                          <p:val>
                                            <p:strVal val="#ppt_h"/>
                                          </p:val>
                                        </p:tav>
                                      </p:tavLst>
                                    </p:anim>
                                    <p:animEffect transition="in" filter="fade">
                                      <p:cBhvr>
                                        <p:cTn id="64" dur="750"/>
                                        <p:tgtEl>
                                          <p:spTgt spid="2"/>
                                        </p:tgtEl>
                                      </p:cBhvr>
                                    </p:animEffect>
                                  </p:childTnLst>
                                </p:cTn>
                              </p:par>
                              <p:par>
                                <p:cTn id="65" presetID="53" presetClass="entr" presetSubtype="16" fill="hold" grpId="0" nodeType="withEffect">
                                  <p:stCondLst>
                                    <p:cond delay="500"/>
                                  </p:stCondLst>
                                  <p:childTnLst>
                                    <p:set>
                                      <p:cBhvr>
                                        <p:cTn id="66" dur="1" fill="hold">
                                          <p:stCondLst>
                                            <p:cond delay="0"/>
                                          </p:stCondLst>
                                        </p:cTn>
                                        <p:tgtEl>
                                          <p:spTgt spid="45"/>
                                        </p:tgtEl>
                                        <p:attrNameLst>
                                          <p:attrName>style.visibility</p:attrName>
                                        </p:attrNameLst>
                                      </p:cBhvr>
                                      <p:to>
                                        <p:strVal val="visible"/>
                                      </p:to>
                                    </p:set>
                                    <p:anim calcmode="lin" valueType="num">
                                      <p:cBhvr>
                                        <p:cTn id="67" dur="750" fill="hold"/>
                                        <p:tgtEl>
                                          <p:spTgt spid="45"/>
                                        </p:tgtEl>
                                        <p:attrNameLst>
                                          <p:attrName>ppt_w</p:attrName>
                                        </p:attrNameLst>
                                      </p:cBhvr>
                                      <p:tavLst>
                                        <p:tav tm="0">
                                          <p:val>
                                            <p:fltVal val="0"/>
                                          </p:val>
                                        </p:tav>
                                        <p:tav tm="100000">
                                          <p:val>
                                            <p:strVal val="#ppt_w"/>
                                          </p:val>
                                        </p:tav>
                                      </p:tavLst>
                                    </p:anim>
                                    <p:anim calcmode="lin" valueType="num">
                                      <p:cBhvr>
                                        <p:cTn id="68" dur="750" fill="hold"/>
                                        <p:tgtEl>
                                          <p:spTgt spid="45"/>
                                        </p:tgtEl>
                                        <p:attrNameLst>
                                          <p:attrName>ppt_h</p:attrName>
                                        </p:attrNameLst>
                                      </p:cBhvr>
                                      <p:tavLst>
                                        <p:tav tm="0">
                                          <p:val>
                                            <p:fltVal val="0"/>
                                          </p:val>
                                        </p:tav>
                                        <p:tav tm="100000">
                                          <p:val>
                                            <p:strVal val="#ppt_h"/>
                                          </p:val>
                                        </p:tav>
                                      </p:tavLst>
                                    </p:anim>
                                    <p:animEffect transition="in" filter="fade">
                                      <p:cBhvr>
                                        <p:cTn id="69" dur="750"/>
                                        <p:tgtEl>
                                          <p:spTgt spid="45"/>
                                        </p:tgtEl>
                                      </p:cBhvr>
                                    </p:animEffect>
                                  </p:childTnLst>
                                </p:cTn>
                              </p:par>
                              <p:par>
                                <p:cTn id="70" presetID="53" presetClass="entr" presetSubtype="16" fill="hold" grpId="0" nodeType="withEffect">
                                  <p:stCondLst>
                                    <p:cond delay="500"/>
                                  </p:stCondLst>
                                  <p:childTnLst>
                                    <p:set>
                                      <p:cBhvr>
                                        <p:cTn id="71" dur="1" fill="hold">
                                          <p:stCondLst>
                                            <p:cond delay="0"/>
                                          </p:stCondLst>
                                        </p:cTn>
                                        <p:tgtEl>
                                          <p:spTgt spid="46"/>
                                        </p:tgtEl>
                                        <p:attrNameLst>
                                          <p:attrName>style.visibility</p:attrName>
                                        </p:attrNameLst>
                                      </p:cBhvr>
                                      <p:to>
                                        <p:strVal val="visible"/>
                                      </p:to>
                                    </p:set>
                                    <p:anim calcmode="lin" valueType="num">
                                      <p:cBhvr>
                                        <p:cTn id="72" dur="750" fill="hold"/>
                                        <p:tgtEl>
                                          <p:spTgt spid="46"/>
                                        </p:tgtEl>
                                        <p:attrNameLst>
                                          <p:attrName>ppt_w</p:attrName>
                                        </p:attrNameLst>
                                      </p:cBhvr>
                                      <p:tavLst>
                                        <p:tav tm="0">
                                          <p:val>
                                            <p:fltVal val="0"/>
                                          </p:val>
                                        </p:tav>
                                        <p:tav tm="100000">
                                          <p:val>
                                            <p:strVal val="#ppt_w"/>
                                          </p:val>
                                        </p:tav>
                                      </p:tavLst>
                                    </p:anim>
                                    <p:anim calcmode="lin" valueType="num">
                                      <p:cBhvr>
                                        <p:cTn id="73" dur="750" fill="hold"/>
                                        <p:tgtEl>
                                          <p:spTgt spid="46"/>
                                        </p:tgtEl>
                                        <p:attrNameLst>
                                          <p:attrName>ppt_h</p:attrName>
                                        </p:attrNameLst>
                                      </p:cBhvr>
                                      <p:tavLst>
                                        <p:tav tm="0">
                                          <p:val>
                                            <p:fltVal val="0"/>
                                          </p:val>
                                        </p:tav>
                                        <p:tav tm="100000">
                                          <p:val>
                                            <p:strVal val="#ppt_h"/>
                                          </p:val>
                                        </p:tav>
                                      </p:tavLst>
                                    </p:anim>
                                    <p:animEffect transition="in" filter="fade">
                                      <p:cBhvr>
                                        <p:cTn id="74" dur="750"/>
                                        <p:tgtEl>
                                          <p:spTgt spid="46"/>
                                        </p:tgtEl>
                                      </p:cBhvr>
                                    </p:animEffect>
                                  </p:childTnLst>
                                </p:cTn>
                              </p:par>
                              <p:par>
                                <p:cTn id="75" presetID="53" presetClass="entr" presetSubtype="16" fill="hold" grpId="0" nodeType="withEffect">
                                  <p:stCondLst>
                                    <p:cond delay="500"/>
                                  </p:stCondLst>
                                  <p:childTnLst>
                                    <p:set>
                                      <p:cBhvr>
                                        <p:cTn id="76" dur="1" fill="hold">
                                          <p:stCondLst>
                                            <p:cond delay="0"/>
                                          </p:stCondLst>
                                        </p:cTn>
                                        <p:tgtEl>
                                          <p:spTgt spid="47"/>
                                        </p:tgtEl>
                                        <p:attrNameLst>
                                          <p:attrName>style.visibility</p:attrName>
                                        </p:attrNameLst>
                                      </p:cBhvr>
                                      <p:to>
                                        <p:strVal val="visible"/>
                                      </p:to>
                                    </p:set>
                                    <p:anim calcmode="lin" valueType="num">
                                      <p:cBhvr>
                                        <p:cTn id="77" dur="750" fill="hold"/>
                                        <p:tgtEl>
                                          <p:spTgt spid="47"/>
                                        </p:tgtEl>
                                        <p:attrNameLst>
                                          <p:attrName>ppt_w</p:attrName>
                                        </p:attrNameLst>
                                      </p:cBhvr>
                                      <p:tavLst>
                                        <p:tav tm="0">
                                          <p:val>
                                            <p:fltVal val="0"/>
                                          </p:val>
                                        </p:tav>
                                        <p:tav tm="100000">
                                          <p:val>
                                            <p:strVal val="#ppt_w"/>
                                          </p:val>
                                        </p:tav>
                                      </p:tavLst>
                                    </p:anim>
                                    <p:anim calcmode="lin" valueType="num">
                                      <p:cBhvr>
                                        <p:cTn id="78" dur="750" fill="hold"/>
                                        <p:tgtEl>
                                          <p:spTgt spid="47"/>
                                        </p:tgtEl>
                                        <p:attrNameLst>
                                          <p:attrName>ppt_h</p:attrName>
                                        </p:attrNameLst>
                                      </p:cBhvr>
                                      <p:tavLst>
                                        <p:tav tm="0">
                                          <p:val>
                                            <p:fltVal val="0"/>
                                          </p:val>
                                        </p:tav>
                                        <p:tav tm="100000">
                                          <p:val>
                                            <p:strVal val="#ppt_h"/>
                                          </p:val>
                                        </p:tav>
                                      </p:tavLst>
                                    </p:anim>
                                    <p:animEffect transition="in" filter="fade">
                                      <p:cBhvr>
                                        <p:cTn id="79" dur="750"/>
                                        <p:tgtEl>
                                          <p:spTgt spid="47"/>
                                        </p:tgtEl>
                                      </p:cBhvr>
                                    </p:animEffect>
                                  </p:childTnLst>
                                </p:cTn>
                              </p:par>
                              <p:par>
                                <p:cTn id="80" presetID="10" presetClass="entr" presetSubtype="0" fill="hold" nodeType="withEffect">
                                  <p:stCondLst>
                                    <p:cond delay="500"/>
                                  </p:stCondLst>
                                  <p:childTnLst>
                                    <p:set>
                                      <p:cBhvr>
                                        <p:cTn id="81" dur="1" fill="hold">
                                          <p:stCondLst>
                                            <p:cond delay="0"/>
                                          </p:stCondLst>
                                        </p:cTn>
                                        <p:tgtEl>
                                          <p:spTgt spid="27"/>
                                        </p:tgtEl>
                                        <p:attrNameLst>
                                          <p:attrName>style.visibility</p:attrName>
                                        </p:attrNameLst>
                                      </p:cBhvr>
                                      <p:to>
                                        <p:strVal val="visible"/>
                                      </p:to>
                                    </p:set>
                                    <p:animEffect transition="in" filter="fade">
                                      <p:cBhvr>
                                        <p:cTn id="82" dur="750"/>
                                        <p:tgtEl>
                                          <p:spTgt spid="27"/>
                                        </p:tgtEl>
                                      </p:cBhvr>
                                    </p:animEffect>
                                  </p:childTnLst>
                                </p:cTn>
                              </p:par>
                              <p:par>
                                <p:cTn id="83" presetID="35" presetClass="path" presetSubtype="0" decel="33300" fill="hold" nodeType="withEffect">
                                  <p:stCondLst>
                                    <p:cond delay="500"/>
                                  </p:stCondLst>
                                  <p:childTnLst>
                                    <p:animMotion origin="layout" path="M 2.5E-6 2.96296E-6 L 2.5E-6 0.03032 " pathEditMode="relative" rAng="0" ptsTypes="AA">
                                      <p:cBhvr>
                                        <p:cTn id="84" dur="750" spd="-100000" fill="hold"/>
                                        <p:tgtEl>
                                          <p:spTgt spid="27"/>
                                        </p:tgtEl>
                                        <p:attrNameLst>
                                          <p:attrName>ppt_x</p:attrName>
                                          <p:attrName>ppt_y</p:attrName>
                                        </p:attrNameLst>
                                      </p:cBhvr>
                                      <p:rCtr x="0" y="1505"/>
                                    </p:animMotion>
                                  </p:childTnLst>
                                </p:cTn>
                              </p:par>
                              <p:par>
                                <p:cTn id="85" presetID="10" presetClass="entr" presetSubtype="0" fill="hold" nodeType="with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fade">
                                      <p:cBhvr>
                                        <p:cTn id="87" dur="750"/>
                                        <p:tgtEl>
                                          <p:spTgt spid="48"/>
                                        </p:tgtEl>
                                      </p:cBhvr>
                                    </p:animEffect>
                                  </p:childTnLst>
                                </p:cTn>
                              </p:par>
                              <p:par>
                                <p:cTn id="88" presetID="63" presetClass="path" presetSubtype="0" decel="50000" fill="hold" nodeType="withEffect">
                                  <p:stCondLst>
                                    <p:cond delay="0"/>
                                  </p:stCondLst>
                                  <p:childTnLst>
                                    <p:animMotion origin="layout" path="M 0.01523 -3.7037E-6 L -0.10885 -3.7037E-6 " pathEditMode="relative" rAng="0" ptsTypes="AA">
                                      <p:cBhvr>
                                        <p:cTn id="89" dur="750" spd="-100000" fill="hold"/>
                                        <p:tgtEl>
                                          <p:spTgt spid="48"/>
                                        </p:tgtEl>
                                        <p:attrNameLst>
                                          <p:attrName>ppt_x</p:attrName>
                                          <p:attrName>ppt_y</p:attrName>
                                        </p:attrNameLst>
                                      </p:cBhvr>
                                      <p:rCtr x="-6211" y="0"/>
                                    </p:animMotion>
                                  </p:childTnLst>
                                </p:cTn>
                              </p:par>
                              <p:par>
                                <p:cTn id="90" presetID="35" presetClass="path" presetSubtype="0" accel="50000" decel="50000" fill="hold" nodeType="withEffect">
                                  <p:stCondLst>
                                    <p:cond delay="750"/>
                                  </p:stCondLst>
                                  <p:childTnLst>
                                    <p:animMotion origin="layout" path="M 0.01601 -3.7037E-6 L 8.33333E-7 -3.7037E-6 " pathEditMode="relative" rAng="0" ptsTypes="AA">
                                      <p:cBhvr>
                                        <p:cTn id="91" dur="750" fill="hold"/>
                                        <p:tgtEl>
                                          <p:spTgt spid="48"/>
                                        </p:tgtEl>
                                        <p:attrNameLst>
                                          <p:attrName>ppt_x</p:attrName>
                                          <p:attrName>ppt_y</p:attrName>
                                        </p:attrNameLst>
                                      </p:cBhvr>
                                      <p:rCtr x="-807" y="0"/>
                                    </p:animMotion>
                                  </p:childTnLst>
                                </p:cTn>
                              </p:par>
                              <p:par>
                                <p:cTn id="92" presetID="10" presetClass="entr" presetSubtype="0" fill="hold" grpId="0" nodeType="withEffect">
                                  <p:stCondLst>
                                    <p:cond delay="0"/>
                                  </p:stCondLst>
                                  <p:childTnLst>
                                    <p:set>
                                      <p:cBhvr>
                                        <p:cTn id="93" dur="1" fill="hold">
                                          <p:stCondLst>
                                            <p:cond delay="0"/>
                                          </p:stCondLst>
                                        </p:cTn>
                                        <p:tgtEl>
                                          <p:spTgt spid="5"/>
                                        </p:tgtEl>
                                        <p:attrNameLst>
                                          <p:attrName>style.visibility</p:attrName>
                                        </p:attrNameLst>
                                      </p:cBhvr>
                                      <p:to>
                                        <p:strVal val="visible"/>
                                      </p:to>
                                    </p:set>
                                    <p:animEffect transition="in" filter="fade">
                                      <p:cBhvr>
                                        <p:cTn id="94" dur="750"/>
                                        <p:tgtEl>
                                          <p:spTgt spid="5"/>
                                        </p:tgtEl>
                                      </p:cBhvr>
                                    </p:animEffect>
                                  </p:childTnLst>
                                </p:cTn>
                              </p:par>
                              <p:par>
                                <p:cTn id="95" presetID="63" presetClass="path" presetSubtype="0" decel="50000" fill="hold" grpId="1" nodeType="withEffect">
                                  <p:stCondLst>
                                    <p:cond delay="0"/>
                                  </p:stCondLst>
                                  <p:childTnLst>
                                    <p:animMotion origin="layout" path="M 0.01523 -3.7037E-6 L -0.10885 -3.7037E-6 " pathEditMode="relative" rAng="0" ptsTypes="AA">
                                      <p:cBhvr>
                                        <p:cTn id="96" dur="750" spd="-100000" fill="hold"/>
                                        <p:tgtEl>
                                          <p:spTgt spid="5"/>
                                        </p:tgtEl>
                                        <p:attrNameLst>
                                          <p:attrName>ppt_x</p:attrName>
                                          <p:attrName>ppt_y</p:attrName>
                                        </p:attrNameLst>
                                      </p:cBhvr>
                                      <p:rCtr x="-6211" y="0"/>
                                    </p:animMotion>
                                  </p:childTnLst>
                                </p:cTn>
                              </p:par>
                              <p:par>
                                <p:cTn id="97" presetID="35" presetClass="path" presetSubtype="0" accel="50000" decel="50000" fill="hold" grpId="2" nodeType="withEffect">
                                  <p:stCondLst>
                                    <p:cond delay="750"/>
                                  </p:stCondLst>
                                  <p:childTnLst>
                                    <p:animMotion origin="layout" path="M 0.01601 -3.7037E-6 L 8.33333E-7 -3.7037E-6 " pathEditMode="relative" rAng="0" ptsTypes="AA">
                                      <p:cBhvr>
                                        <p:cTn id="98" dur="750" fill="hold"/>
                                        <p:tgtEl>
                                          <p:spTgt spid="5"/>
                                        </p:tgtEl>
                                        <p:attrNameLst>
                                          <p:attrName>ppt_x</p:attrName>
                                          <p:attrName>ppt_y</p:attrName>
                                        </p:attrNameLst>
                                      </p:cBhvr>
                                      <p:rCtr x="-807" y="0"/>
                                    </p:animMotion>
                                  </p:childTnLst>
                                </p:cTn>
                              </p:par>
                              <p:par>
                                <p:cTn id="99" presetID="10" presetClass="entr" presetSubtype="0" fill="hold" grpId="0" nodeType="with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fade">
                                      <p:cBhvr>
                                        <p:cTn id="101" dur="750"/>
                                        <p:tgtEl>
                                          <p:spTgt spid="4"/>
                                        </p:tgtEl>
                                      </p:cBhvr>
                                    </p:animEffect>
                                  </p:childTnLst>
                                </p:cTn>
                              </p:par>
                              <p:par>
                                <p:cTn id="102" presetID="63" presetClass="path" presetSubtype="0" decel="50000" fill="hold" grpId="1" nodeType="withEffect">
                                  <p:stCondLst>
                                    <p:cond delay="0"/>
                                  </p:stCondLst>
                                  <p:childTnLst>
                                    <p:animMotion origin="layout" path="M 0.01523 -3.7037E-6 L -0.10885 -3.7037E-6 " pathEditMode="relative" rAng="0" ptsTypes="AA">
                                      <p:cBhvr>
                                        <p:cTn id="103" dur="750" spd="-100000" fill="hold"/>
                                        <p:tgtEl>
                                          <p:spTgt spid="4"/>
                                        </p:tgtEl>
                                        <p:attrNameLst>
                                          <p:attrName>ppt_x</p:attrName>
                                          <p:attrName>ppt_y</p:attrName>
                                        </p:attrNameLst>
                                      </p:cBhvr>
                                      <p:rCtr x="-6211" y="0"/>
                                    </p:animMotion>
                                  </p:childTnLst>
                                </p:cTn>
                              </p:par>
                              <p:par>
                                <p:cTn id="104" presetID="35" presetClass="path" presetSubtype="0" accel="50000" decel="50000" fill="hold" grpId="2" nodeType="withEffect">
                                  <p:stCondLst>
                                    <p:cond delay="750"/>
                                  </p:stCondLst>
                                  <p:childTnLst>
                                    <p:animMotion origin="layout" path="M 0.01601 -3.7037E-6 L 8.33333E-7 -3.7037E-6 " pathEditMode="relative" rAng="0" ptsTypes="AA">
                                      <p:cBhvr>
                                        <p:cTn id="105" dur="750" fill="hold"/>
                                        <p:tgtEl>
                                          <p:spTgt spid="4"/>
                                        </p:tgtEl>
                                        <p:attrNameLst>
                                          <p:attrName>ppt_x</p:attrName>
                                          <p:attrName>ppt_y</p:attrName>
                                        </p:attrNameLst>
                                      </p:cBhvr>
                                      <p:rCtr x="-807" y="0"/>
                                    </p:animMotion>
                                  </p:childTnLst>
                                </p:cTn>
                              </p:par>
                              <p:par>
                                <p:cTn id="106" presetID="10" presetClass="entr" presetSubtype="0" fill="hold" nodeType="withEffect">
                                  <p:stCondLst>
                                    <p:cond delay="500"/>
                                  </p:stCondLst>
                                  <p:childTnLst>
                                    <p:set>
                                      <p:cBhvr>
                                        <p:cTn id="107" dur="1" fill="hold">
                                          <p:stCondLst>
                                            <p:cond delay="0"/>
                                          </p:stCondLst>
                                        </p:cTn>
                                        <p:tgtEl>
                                          <p:spTgt spid="28"/>
                                        </p:tgtEl>
                                        <p:attrNameLst>
                                          <p:attrName>style.visibility</p:attrName>
                                        </p:attrNameLst>
                                      </p:cBhvr>
                                      <p:to>
                                        <p:strVal val="visible"/>
                                      </p:to>
                                    </p:set>
                                    <p:animEffect transition="in" filter="fade">
                                      <p:cBhvr>
                                        <p:cTn id="108" dur="750"/>
                                        <p:tgtEl>
                                          <p:spTgt spid="28"/>
                                        </p:tgtEl>
                                      </p:cBhvr>
                                    </p:animEffect>
                                  </p:childTnLst>
                                </p:cTn>
                              </p:par>
                              <p:par>
                                <p:cTn id="109" presetID="35" presetClass="path" presetSubtype="0" decel="33300" fill="hold" nodeType="withEffect">
                                  <p:stCondLst>
                                    <p:cond delay="500"/>
                                  </p:stCondLst>
                                  <p:childTnLst>
                                    <p:animMotion origin="layout" path="M 2.5E-6 2.96296E-6 L 2.5E-6 0.03032 " pathEditMode="relative" rAng="0" ptsTypes="AA">
                                      <p:cBhvr>
                                        <p:cTn id="110" dur="750" spd="-100000" fill="hold"/>
                                        <p:tgtEl>
                                          <p:spTgt spid="28"/>
                                        </p:tgtEl>
                                        <p:attrNameLst>
                                          <p:attrName>ppt_x</p:attrName>
                                          <p:attrName>ppt_y</p:attrName>
                                        </p:attrNameLst>
                                      </p:cBhvr>
                                      <p:rCtr x="0" y="1505"/>
                                    </p:animMotion>
                                  </p:childTnLst>
                                </p:cTn>
                              </p:par>
                              <p:par>
                                <p:cTn id="111" presetID="10" presetClass="entr" presetSubtype="0" fill="hold" nodeType="withEffect">
                                  <p:stCondLst>
                                    <p:cond delay="500"/>
                                  </p:stCondLst>
                                  <p:childTnLst>
                                    <p:set>
                                      <p:cBhvr>
                                        <p:cTn id="112" dur="1" fill="hold">
                                          <p:stCondLst>
                                            <p:cond delay="0"/>
                                          </p:stCondLst>
                                        </p:cTn>
                                        <p:tgtEl>
                                          <p:spTgt spid="31"/>
                                        </p:tgtEl>
                                        <p:attrNameLst>
                                          <p:attrName>style.visibility</p:attrName>
                                        </p:attrNameLst>
                                      </p:cBhvr>
                                      <p:to>
                                        <p:strVal val="visible"/>
                                      </p:to>
                                    </p:set>
                                    <p:animEffect transition="in" filter="fade">
                                      <p:cBhvr>
                                        <p:cTn id="113" dur="750"/>
                                        <p:tgtEl>
                                          <p:spTgt spid="31"/>
                                        </p:tgtEl>
                                      </p:cBhvr>
                                    </p:animEffect>
                                  </p:childTnLst>
                                </p:cTn>
                              </p:par>
                              <p:par>
                                <p:cTn id="114" presetID="35" presetClass="path" presetSubtype="0" decel="33300" fill="hold" nodeType="withEffect">
                                  <p:stCondLst>
                                    <p:cond delay="500"/>
                                  </p:stCondLst>
                                  <p:childTnLst>
                                    <p:animMotion origin="layout" path="M 2.5E-6 2.96296E-6 L 2.5E-6 0.03032 " pathEditMode="relative" rAng="0" ptsTypes="AA">
                                      <p:cBhvr>
                                        <p:cTn id="115" dur="750" spd="-100000" fill="hold"/>
                                        <p:tgtEl>
                                          <p:spTgt spid="31"/>
                                        </p:tgtEl>
                                        <p:attrNameLst>
                                          <p:attrName>ppt_x</p:attrName>
                                          <p:attrName>ppt_y</p:attrName>
                                        </p:attrNameLst>
                                      </p:cBhvr>
                                      <p:rCtr x="0" y="1505"/>
                                    </p:animMotion>
                                  </p:childTnLst>
                                </p:cTn>
                              </p:par>
                              <p:par>
                                <p:cTn id="116" presetID="10" presetClass="entr" presetSubtype="0" fill="hold" nodeType="withEffect">
                                  <p:stCondLst>
                                    <p:cond delay="500"/>
                                  </p:stCondLst>
                                  <p:childTnLst>
                                    <p:set>
                                      <p:cBhvr>
                                        <p:cTn id="117" dur="1" fill="hold">
                                          <p:stCondLst>
                                            <p:cond delay="0"/>
                                          </p:stCondLst>
                                        </p:cTn>
                                        <p:tgtEl>
                                          <p:spTgt spid="34"/>
                                        </p:tgtEl>
                                        <p:attrNameLst>
                                          <p:attrName>style.visibility</p:attrName>
                                        </p:attrNameLst>
                                      </p:cBhvr>
                                      <p:to>
                                        <p:strVal val="visible"/>
                                      </p:to>
                                    </p:set>
                                    <p:animEffect transition="in" filter="fade">
                                      <p:cBhvr>
                                        <p:cTn id="118" dur="750"/>
                                        <p:tgtEl>
                                          <p:spTgt spid="34"/>
                                        </p:tgtEl>
                                      </p:cBhvr>
                                    </p:animEffect>
                                  </p:childTnLst>
                                </p:cTn>
                              </p:par>
                              <p:par>
                                <p:cTn id="119" presetID="35" presetClass="path" presetSubtype="0" decel="33300" fill="hold" nodeType="withEffect">
                                  <p:stCondLst>
                                    <p:cond delay="500"/>
                                  </p:stCondLst>
                                  <p:childTnLst>
                                    <p:animMotion origin="layout" path="M 2.5E-6 2.96296E-6 L 2.5E-6 0.03032 " pathEditMode="relative" rAng="0" ptsTypes="AA">
                                      <p:cBhvr>
                                        <p:cTn id="120" dur="750" spd="-100000" fill="hold"/>
                                        <p:tgtEl>
                                          <p:spTgt spid="34"/>
                                        </p:tgtEl>
                                        <p:attrNameLst>
                                          <p:attrName>ppt_x</p:attrName>
                                          <p:attrName>ppt_y</p:attrName>
                                        </p:attrNameLst>
                                      </p:cBhvr>
                                      <p:rCtr x="0" y="1505"/>
                                    </p:animMotion>
                                  </p:childTnLst>
                                </p:cTn>
                              </p:par>
                              <p:par>
                                <p:cTn id="121" presetID="10" presetClass="entr" presetSubtype="0" fill="hold" grpId="0" nodeType="withEffect">
                                  <p:stCondLst>
                                    <p:cond delay="1250"/>
                                  </p:stCondLst>
                                  <p:childTnLst>
                                    <p:set>
                                      <p:cBhvr>
                                        <p:cTn id="122" dur="1" fill="hold">
                                          <p:stCondLst>
                                            <p:cond delay="0"/>
                                          </p:stCondLst>
                                        </p:cTn>
                                        <p:tgtEl>
                                          <p:spTgt spid="39"/>
                                        </p:tgtEl>
                                        <p:attrNameLst>
                                          <p:attrName>style.visibility</p:attrName>
                                        </p:attrNameLst>
                                      </p:cBhvr>
                                      <p:to>
                                        <p:strVal val="visible"/>
                                      </p:to>
                                    </p:set>
                                    <p:animEffect transition="in" filter="fade">
                                      <p:cBhvr>
                                        <p:cTn id="123" dur="750"/>
                                        <p:tgtEl>
                                          <p:spTgt spid="39"/>
                                        </p:tgtEl>
                                      </p:cBhvr>
                                    </p:animEffect>
                                  </p:childTnLst>
                                </p:cTn>
                              </p:par>
                              <p:par>
                                <p:cTn id="124" presetID="10" presetClass="entr" presetSubtype="0" fill="hold" grpId="0" nodeType="withEffect">
                                  <p:stCondLst>
                                    <p:cond delay="1250"/>
                                  </p:stCondLst>
                                  <p:childTnLst>
                                    <p:set>
                                      <p:cBhvr>
                                        <p:cTn id="125" dur="1" fill="hold">
                                          <p:stCondLst>
                                            <p:cond delay="0"/>
                                          </p:stCondLst>
                                        </p:cTn>
                                        <p:tgtEl>
                                          <p:spTgt spid="40"/>
                                        </p:tgtEl>
                                        <p:attrNameLst>
                                          <p:attrName>style.visibility</p:attrName>
                                        </p:attrNameLst>
                                      </p:cBhvr>
                                      <p:to>
                                        <p:strVal val="visible"/>
                                      </p:to>
                                    </p:set>
                                    <p:animEffect transition="in" filter="fade">
                                      <p:cBhvr>
                                        <p:cTn id="126" dur="750"/>
                                        <p:tgtEl>
                                          <p:spTgt spid="40"/>
                                        </p:tgtEl>
                                      </p:cBhvr>
                                    </p:animEffect>
                                  </p:childTnLst>
                                </p:cTn>
                              </p:par>
                              <p:par>
                                <p:cTn id="127" presetID="10" presetClass="entr" presetSubtype="0" fill="hold" grpId="0" nodeType="withEffect">
                                  <p:stCondLst>
                                    <p:cond delay="1250"/>
                                  </p:stCondLst>
                                  <p:childTnLst>
                                    <p:set>
                                      <p:cBhvr>
                                        <p:cTn id="128" dur="1" fill="hold">
                                          <p:stCondLst>
                                            <p:cond delay="0"/>
                                          </p:stCondLst>
                                        </p:cTn>
                                        <p:tgtEl>
                                          <p:spTgt spid="41"/>
                                        </p:tgtEl>
                                        <p:attrNameLst>
                                          <p:attrName>style.visibility</p:attrName>
                                        </p:attrNameLst>
                                      </p:cBhvr>
                                      <p:to>
                                        <p:strVal val="visible"/>
                                      </p:to>
                                    </p:set>
                                    <p:animEffect transition="in" filter="fade">
                                      <p:cBhvr>
                                        <p:cTn id="129" dur="750"/>
                                        <p:tgtEl>
                                          <p:spTgt spid="41"/>
                                        </p:tgtEl>
                                      </p:cBhvr>
                                    </p:animEffect>
                                  </p:childTnLst>
                                </p:cTn>
                              </p:par>
                              <p:par>
                                <p:cTn id="130" presetID="10" presetClass="entr" presetSubtype="0" fill="hold" grpId="0" nodeType="withEffect">
                                  <p:stCondLst>
                                    <p:cond delay="1250"/>
                                  </p:stCondLst>
                                  <p:childTnLst>
                                    <p:set>
                                      <p:cBhvr>
                                        <p:cTn id="131" dur="1" fill="hold">
                                          <p:stCondLst>
                                            <p:cond delay="0"/>
                                          </p:stCondLst>
                                        </p:cTn>
                                        <p:tgtEl>
                                          <p:spTgt spid="42"/>
                                        </p:tgtEl>
                                        <p:attrNameLst>
                                          <p:attrName>style.visibility</p:attrName>
                                        </p:attrNameLst>
                                      </p:cBhvr>
                                      <p:to>
                                        <p:strVal val="visible"/>
                                      </p:to>
                                    </p:set>
                                    <p:animEffect transition="in" filter="fade">
                                      <p:cBhvr>
                                        <p:cTn id="132" dur="750"/>
                                        <p:tgtEl>
                                          <p:spTgt spid="42"/>
                                        </p:tgtEl>
                                      </p:cBhvr>
                                    </p:animEffect>
                                  </p:childTnLst>
                                </p:cTn>
                              </p:par>
                              <p:par>
                                <p:cTn id="133" presetID="10" presetClass="entr" presetSubtype="0" fill="hold" grpId="0" nodeType="withEffect">
                                  <p:stCondLst>
                                    <p:cond delay="1250"/>
                                  </p:stCondLst>
                                  <p:childTnLst>
                                    <p:set>
                                      <p:cBhvr>
                                        <p:cTn id="134" dur="1" fill="hold">
                                          <p:stCondLst>
                                            <p:cond delay="0"/>
                                          </p:stCondLst>
                                        </p:cTn>
                                        <p:tgtEl>
                                          <p:spTgt spid="43"/>
                                        </p:tgtEl>
                                        <p:attrNameLst>
                                          <p:attrName>style.visibility</p:attrName>
                                        </p:attrNameLst>
                                      </p:cBhvr>
                                      <p:to>
                                        <p:strVal val="visible"/>
                                      </p:to>
                                    </p:set>
                                    <p:animEffect transition="in" filter="fade">
                                      <p:cBhvr>
                                        <p:cTn id="135" dur="750"/>
                                        <p:tgtEl>
                                          <p:spTgt spid="43"/>
                                        </p:tgtEl>
                                      </p:cBhvr>
                                    </p:animEffect>
                                  </p:childTnLst>
                                </p:cTn>
                              </p:par>
                              <p:par>
                                <p:cTn id="136" presetID="10" presetClass="entr" presetSubtype="0" fill="hold" grpId="0" nodeType="withEffect">
                                  <p:stCondLst>
                                    <p:cond delay="1250"/>
                                  </p:stCondLst>
                                  <p:childTnLst>
                                    <p:set>
                                      <p:cBhvr>
                                        <p:cTn id="137" dur="1" fill="hold">
                                          <p:stCondLst>
                                            <p:cond delay="0"/>
                                          </p:stCondLst>
                                        </p:cTn>
                                        <p:tgtEl>
                                          <p:spTgt spid="44"/>
                                        </p:tgtEl>
                                        <p:attrNameLst>
                                          <p:attrName>style.visibility</p:attrName>
                                        </p:attrNameLst>
                                      </p:cBhvr>
                                      <p:to>
                                        <p:strVal val="visible"/>
                                      </p:to>
                                    </p:set>
                                    <p:animEffect transition="in" filter="fade">
                                      <p:cBhvr>
                                        <p:cTn id="138" dur="750"/>
                                        <p:tgtEl>
                                          <p:spTgt spid="44"/>
                                        </p:tgtEl>
                                      </p:cBhvr>
                                    </p:animEffect>
                                  </p:childTnLst>
                                </p:cTn>
                              </p:par>
                              <p:par>
                                <p:cTn id="139" presetID="10" presetClass="entr" presetSubtype="0" fill="hold" grpId="0" nodeType="withEffect">
                                  <p:stCondLst>
                                    <p:cond delay="1250"/>
                                  </p:stCondLst>
                                  <p:childTnLst>
                                    <p:set>
                                      <p:cBhvr>
                                        <p:cTn id="140" dur="1" fill="hold">
                                          <p:stCondLst>
                                            <p:cond delay="0"/>
                                          </p:stCondLst>
                                        </p:cTn>
                                        <p:tgtEl>
                                          <p:spTgt spid="37"/>
                                        </p:tgtEl>
                                        <p:attrNameLst>
                                          <p:attrName>style.visibility</p:attrName>
                                        </p:attrNameLst>
                                      </p:cBhvr>
                                      <p:to>
                                        <p:strVal val="visible"/>
                                      </p:to>
                                    </p:set>
                                    <p:animEffect transition="in" filter="fade">
                                      <p:cBhvr>
                                        <p:cTn id="141" dur="750"/>
                                        <p:tgtEl>
                                          <p:spTgt spid="37"/>
                                        </p:tgtEl>
                                      </p:cBhvr>
                                    </p:animEffect>
                                  </p:childTnLst>
                                </p:cTn>
                              </p:par>
                              <p:par>
                                <p:cTn id="142" presetID="10" presetClass="entr" presetSubtype="0" fill="hold" grpId="0" nodeType="withEffect">
                                  <p:stCondLst>
                                    <p:cond delay="1250"/>
                                  </p:stCondLst>
                                  <p:childTnLst>
                                    <p:set>
                                      <p:cBhvr>
                                        <p:cTn id="143" dur="1" fill="hold">
                                          <p:stCondLst>
                                            <p:cond delay="0"/>
                                          </p:stCondLst>
                                        </p:cTn>
                                        <p:tgtEl>
                                          <p:spTgt spid="38"/>
                                        </p:tgtEl>
                                        <p:attrNameLst>
                                          <p:attrName>style.visibility</p:attrName>
                                        </p:attrNameLst>
                                      </p:cBhvr>
                                      <p:to>
                                        <p:strVal val="visible"/>
                                      </p:to>
                                    </p:set>
                                    <p:animEffect transition="in" filter="fade">
                                      <p:cBhvr>
                                        <p:cTn id="144" dur="75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4" grpId="2"/>
      <p:bldP spid="5" grpId="0"/>
      <p:bldP spid="5" grpId="1"/>
      <p:bldP spid="5" grpId="2"/>
      <p:bldP spid="6" grpId="0" animBg="1"/>
      <p:bldP spid="6" grpId="1" animBg="1"/>
      <p:bldP spid="6" grpId="2" animBg="1"/>
      <p:bldP spid="7" grpId="0" animBg="1"/>
      <p:bldP spid="7" grpId="1" animBg="1"/>
      <p:bldP spid="7" grpId="2" animBg="1"/>
      <p:bldP spid="8" grpId="0" animBg="1"/>
      <p:bldP spid="8" grpId="1" animBg="1"/>
      <p:bldP spid="8" grpId="2" animBg="1"/>
      <p:bldP spid="9" grpId="0" animBg="1"/>
      <p:bldP spid="9" grpId="1" animBg="1"/>
      <p:bldP spid="9" grpId="2" animBg="1"/>
      <p:bldP spid="10" grpId="0" animBg="1"/>
      <p:bldP spid="10" grpId="1" animBg="1"/>
      <p:bldP spid="10" grpId="2" animBg="1"/>
      <p:bldP spid="15" grpId="0" animBg="1"/>
      <p:bldP spid="15" grpId="1" animBg="1"/>
      <p:bldP spid="16" grpId="0" animBg="1"/>
      <p:bldP spid="16" grpId="1" animBg="1"/>
      <p:bldP spid="17" grpId="0" animBg="1"/>
      <p:bldP spid="17" grpId="1" animBg="1"/>
      <p:bldP spid="18" grpId="0" animBg="1"/>
      <p:bldP spid="18" grpId="1" animBg="1"/>
      <p:bldP spid="37" grpId="0"/>
      <p:bldP spid="38" grpId="0"/>
      <p:bldP spid="39" grpId="0"/>
      <p:bldP spid="40" grpId="0"/>
      <p:bldP spid="41" grpId="0"/>
      <p:bldP spid="42" grpId="0"/>
      <p:bldP spid="43" grpId="0"/>
      <p:bldP spid="44" grpId="0"/>
      <p:bldP spid="2"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p:cNvGrpSpPr/>
          <p:nvPr/>
        </p:nvGrpSpPr>
        <p:grpSpPr>
          <a:xfrm>
            <a:off x="410935" y="489774"/>
            <a:ext cx="1181101" cy="438152"/>
            <a:chOff x="410935" y="3407144"/>
            <a:chExt cx="1181101" cy="438152"/>
          </a:xfrm>
        </p:grpSpPr>
        <p:sp>
          <p:nvSpPr>
            <p:cNvPr id="27" name="矩形 26"/>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28" name="直角三角形 27"/>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直角三角形 30"/>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直角三角形 31"/>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p:cNvSpPr/>
          <p:nvPr/>
        </p:nvSpPr>
        <p:spPr>
          <a:xfrm>
            <a:off x="1843079" y="445490"/>
            <a:ext cx="6241378"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Monthly performance statistics</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8" name="文本框 7"/>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02</a:t>
            </a:r>
            <a:endParaRPr lang="zh-CN" altLang="en-US" sz="2800" dirty="0">
              <a:solidFill>
                <a:schemeClr val="tx1">
                  <a:lumMod val="75000"/>
                  <a:lumOff val="25000"/>
                </a:schemeClr>
              </a:solidFill>
            </a:endParaRPr>
          </a:p>
        </p:txBody>
      </p:sp>
      <p:sp>
        <p:nvSpPr>
          <p:cNvPr id="9" name="平行四边形 8"/>
          <p:cNvSpPr/>
          <p:nvPr/>
        </p:nvSpPr>
        <p:spPr>
          <a:xfrm rot="-2100000" flipH="1" flipV="1">
            <a:off x="8089100"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 name="平行四边形 9"/>
          <p:cNvSpPr/>
          <p:nvPr/>
        </p:nvSpPr>
        <p:spPr>
          <a:xfrm flipH="1" flipV="1">
            <a:off x="8218537"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 name="平行四边形 10"/>
          <p:cNvSpPr/>
          <p:nvPr/>
        </p:nvSpPr>
        <p:spPr>
          <a:xfrm rot="2640000" flipH="1" flipV="1">
            <a:off x="8289153"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 name="平行四边形 11"/>
          <p:cNvSpPr/>
          <p:nvPr/>
        </p:nvSpPr>
        <p:spPr>
          <a:xfrm rot="-2100000" flipV="1">
            <a:off x="8266210"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 name="平行四边形 12"/>
          <p:cNvSpPr/>
          <p:nvPr/>
        </p:nvSpPr>
        <p:spPr>
          <a:xfrm rot="6190364" flipH="1" flipV="1">
            <a:off x="8344706"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aphicFrame>
        <p:nvGraphicFramePr>
          <p:cNvPr id="20" name="图表 19"/>
          <p:cNvGraphicFramePr/>
          <p:nvPr/>
        </p:nvGraphicFramePr>
        <p:xfrm>
          <a:off x="570593" y="2177213"/>
          <a:ext cx="6413500" cy="3302000"/>
        </p:xfrm>
        <a:graphic>
          <a:graphicData uri="http://schemas.openxmlformats.org/drawingml/2006/chart">
            <c:chart xmlns:c="http://schemas.openxmlformats.org/drawingml/2006/chart" xmlns:r="http://schemas.openxmlformats.org/officeDocument/2006/relationships" r:id="rId3"/>
          </a:graphicData>
        </a:graphic>
      </p:graphicFrame>
      <p:sp>
        <p:nvSpPr>
          <p:cNvPr id="26" name="矩形 25"/>
          <p:cNvSpPr/>
          <p:nvPr/>
        </p:nvSpPr>
        <p:spPr>
          <a:xfrm>
            <a:off x="7370969" y="4162502"/>
            <a:ext cx="2306637" cy="366784"/>
          </a:xfrm>
          <a:prstGeom prst="rect">
            <a:avLst/>
          </a:prstGeom>
          <a:solidFill>
            <a:schemeClr val="tx1">
              <a:lumMod val="75000"/>
              <a:lumOff val="25000"/>
            </a:schemeClr>
          </a:solidFill>
          <a:ln>
            <a:noFill/>
          </a:ln>
          <a:effectLst>
            <a:outerShdw blurRad="279400" dist="1524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29" name="文本框 28"/>
          <p:cNvSpPr txBox="1"/>
          <p:nvPr/>
        </p:nvSpPr>
        <p:spPr>
          <a:xfrm>
            <a:off x="7213601" y="4173388"/>
            <a:ext cx="2600738" cy="369332"/>
          </a:xfrm>
          <a:prstGeom prst="rect">
            <a:avLst/>
          </a:prstGeom>
          <a:noFill/>
        </p:spPr>
        <p:txBody>
          <a:bodyPr wrap="square" rtlCol="0">
            <a:spAutoFit/>
          </a:bodyPr>
          <a:lstStyle/>
          <a:p>
            <a:pPr algn="ctr"/>
            <a:r>
              <a:rPr lang="en-US" altLang="zh-CN" dirty="0">
                <a:solidFill>
                  <a:schemeClr val="accent1"/>
                </a:solidFill>
                <a:latin typeface="+mj-ea"/>
                <a:ea typeface="+mj-ea"/>
              </a:rPr>
              <a:t>Power point 2033</a:t>
            </a:r>
          </a:p>
        </p:txBody>
      </p:sp>
      <p:sp>
        <p:nvSpPr>
          <p:cNvPr id="30" name="矩形 29"/>
          <p:cNvSpPr/>
          <p:nvPr/>
        </p:nvSpPr>
        <p:spPr>
          <a:xfrm>
            <a:off x="7310645" y="4644616"/>
            <a:ext cx="4358839" cy="548035"/>
          </a:xfrm>
          <a:prstGeom prst="rect">
            <a:avLst/>
          </a:prstGeom>
        </p:spPr>
        <p:txBody>
          <a:bodyPr wrap="square" anchor="ctr" anchorCtr="0">
            <a:spAutoFit/>
          </a:bodyPr>
          <a:lstStyle/>
          <a:p>
            <a:pPr algn="just"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Short words sum and up what has lifted most successful individuals above the crowd.</a:t>
            </a:r>
            <a:endParaRPr lang="zh-CN" altLang="en-US" sz="1200" dirty="0">
              <a:solidFill>
                <a:schemeClr val="bg1">
                  <a:lumMod val="85000"/>
                </a:schemeClr>
              </a:solidFill>
              <a:latin typeface="+mj-ea"/>
              <a:ea typeface="宋体" panose="02010600030101010101" pitchFamily="2" charset="-122"/>
            </a:endParaRPr>
          </a:p>
        </p:txBody>
      </p:sp>
      <p:sp>
        <p:nvSpPr>
          <p:cNvPr id="34" name="文本框 33"/>
          <p:cNvSpPr txBox="1"/>
          <p:nvPr/>
        </p:nvSpPr>
        <p:spPr>
          <a:xfrm>
            <a:off x="7877403" y="3437761"/>
            <a:ext cx="1656120" cy="523220"/>
          </a:xfrm>
          <a:prstGeom prst="rect">
            <a:avLst/>
          </a:prstGeom>
          <a:noFill/>
        </p:spPr>
        <p:txBody>
          <a:bodyPr wrap="square" rtlCol="0">
            <a:spAutoFit/>
          </a:bodyPr>
          <a:lstStyle/>
          <a:p>
            <a:r>
              <a:rPr lang="en-US" altLang="zh-CN" sz="2800" dirty="0">
                <a:solidFill>
                  <a:schemeClr val="accent1"/>
                </a:solidFill>
                <a:latin typeface="+mj-ea"/>
                <a:ea typeface="+mj-ea"/>
              </a:rPr>
              <a:t>35,264</a:t>
            </a:r>
            <a:r>
              <a:rPr lang="en-US" altLang="zh-CN" dirty="0">
                <a:solidFill>
                  <a:schemeClr val="accent1"/>
                </a:solidFill>
                <a:latin typeface="+mj-ea"/>
                <a:ea typeface="+mj-ea"/>
              </a:rPr>
              <a:t>$</a:t>
            </a:r>
            <a:endParaRPr lang="zh-CN" altLang="en-US" dirty="0">
              <a:solidFill>
                <a:schemeClr val="accent1"/>
              </a:solidFill>
              <a:latin typeface="+mj-ea"/>
              <a:ea typeface="+mj-ea"/>
            </a:endParaRPr>
          </a:p>
        </p:txBody>
      </p:sp>
      <p:cxnSp>
        <p:nvCxnSpPr>
          <p:cNvPr id="35" name="直接连接符 34"/>
          <p:cNvCxnSpPr/>
          <p:nvPr/>
        </p:nvCxnSpPr>
        <p:spPr>
          <a:xfrm>
            <a:off x="7391628" y="3701573"/>
            <a:ext cx="361950" cy="0"/>
          </a:xfrm>
          <a:prstGeom prst="line">
            <a:avLst/>
          </a:prstGeom>
          <a:ln w="12700" cap="rnd">
            <a:solidFill>
              <a:schemeClr val="accent1">
                <a:alpha val="45000"/>
              </a:schemeClr>
            </a:solidFill>
            <a:round/>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c="http://schemas.openxmlformats.org/drawingml/2006/chart"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500"/>
                                        <p:tgtEl>
                                          <p:spTgt spid="9"/>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9"/>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9"/>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500"/>
                                        <p:tgtEl>
                                          <p:spTgt spid="10"/>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10"/>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10"/>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500"/>
                                        <p:tgtEl>
                                          <p:spTgt spid="11"/>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11"/>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11"/>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500"/>
                                        <p:tgtEl>
                                          <p:spTgt spid="12"/>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12"/>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12"/>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1500"/>
                                        <p:tgtEl>
                                          <p:spTgt spid="13"/>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13"/>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13"/>
                                        </p:tgtEl>
                                        <p:attrNameLst>
                                          <p:attrName>r</p:attrName>
                                        </p:attrNameLst>
                                      </p:cBhvr>
                                    </p:animRo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750"/>
                                        <p:tgtEl>
                                          <p:spTgt spid="8"/>
                                        </p:tgtEl>
                                      </p:cBhvr>
                                    </p:animEffect>
                                  </p:childTnLst>
                                </p:cTn>
                              </p:par>
                              <p:par>
                                <p:cTn id="43" presetID="63" presetClass="path" presetSubtype="0" decel="50000" fill="hold" grpId="1" nodeType="withEffect">
                                  <p:stCondLst>
                                    <p:cond delay="0"/>
                                  </p:stCondLst>
                                  <p:childTnLst>
                                    <p:animMotion origin="layout" path="M 0.01523 -3.7037E-6 L -0.10885 -3.7037E-6 " pathEditMode="relative" rAng="0" ptsTypes="AA">
                                      <p:cBhvr>
                                        <p:cTn id="44" dur="750" spd="-100000" fill="hold"/>
                                        <p:tgtEl>
                                          <p:spTgt spid="8"/>
                                        </p:tgtEl>
                                        <p:attrNameLst>
                                          <p:attrName>ppt_x</p:attrName>
                                          <p:attrName>ppt_y</p:attrName>
                                        </p:attrNameLst>
                                      </p:cBhvr>
                                      <p:rCtr x="-6211" y="0"/>
                                    </p:animMotion>
                                  </p:childTnLst>
                                </p:cTn>
                              </p:par>
                              <p:par>
                                <p:cTn id="45" presetID="35" presetClass="path" presetSubtype="0" accel="50000" decel="50000" fill="hold" grpId="2" nodeType="withEffect">
                                  <p:stCondLst>
                                    <p:cond delay="750"/>
                                  </p:stCondLst>
                                  <p:childTnLst>
                                    <p:animMotion origin="layout" path="M 0.01601 -3.7037E-6 L 8.33333E-7 -3.7037E-6 " pathEditMode="relative" rAng="0" ptsTypes="AA">
                                      <p:cBhvr>
                                        <p:cTn id="46" dur="750" fill="hold"/>
                                        <p:tgtEl>
                                          <p:spTgt spid="8"/>
                                        </p:tgtEl>
                                        <p:attrNameLst>
                                          <p:attrName>ppt_x</p:attrName>
                                          <p:attrName>ppt_y</p:attrName>
                                        </p:attrNameLst>
                                      </p:cBhvr>
                                      <p:rCtr x="-807" y="0"/>
                                    </p:animMotion>
                                  </p:childTnLst>
                                </p:cTn>
                              </p:par>
                              <p:par>
                                <p:cTn id="47" presetID="10" presetClass="entr" presetSubtype="0" fill="hold"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750"/>
                                        <p:tgtEl>
                                          <p:spTgt spid="33"/>
                                        </p:tgtEl>
                                      </p:cBhvr>
                                    </p:animEffect>
                                  </p:childTnLst>
                                </p:cTn>
                              </p:par>
                              <p:par>
                                <p:cTn id="50" presetID="63" presetClass="path" presetSubtype="0" decel="50000" fill="hold" nodeType="withEffect">
                                  <p:stCondLst>
                                    <p:cond delay="0"/>
                                  </p:stCondLst>
                                  <p:childTnLst>
                                    <p:animMotion origin="layout" path="M 0.01523 -3.7037E-6 L -0.10885 -3.7037E-6 " pathEditMode="relative" rAng="0" ptsTypes="AA">
                                      <p:cBhvr>
                                        <p:cTn id="51" dur="750" spd="-100000" fill="hold"/>
                                        <p:tgtEl>
                                          <p:spTgt spid="33"/>
                                        </p:tgtEl>
                                        <p:attrNameLst>
                                          <p:attrName>ppt_x</p:attrName>
                                          <p:attrName>ppt_y</p:attrName>
                                        </p:attrNameLst>
                                      </p:cBhvr>
                                      <p:rCtr x="-6211" y="0"/>
                                    </p:animMotion>
                                  </p:childTnLst>
                                </p:cTn>
                              </p:par>
                              <p:par>
                                <p:cTn id="52" presetID="35" presetClass="path" presetSubtype="0" accel="50000" decel="50000" fill="hold" nodeType="withEffect">
                                  <p:stCondLst>
                                    <p:cond delay="750"/>
                                  </p:stCondLst>
                                  <p:childTnLst>
                                    <p:animMotion origin="layout" path="M 0.01601 -3.7037E-6 L 8.33333E-7 -3.7037E-6 " pathEditMode="relative" rAng="0" ptsTypes="AA">
                                      <p:cBhvr>
                                        <p:cTn id="53" dur="750" fill="hold"/>
                                        <p:tgtEl>
                                          <p:spTgt spid="33"/>
                                        </p:tgtEl>
                                        <p:attrNameLst>
                                          <p:attrName>ppt_x</p:attrName>
                                          <p:attrName>ppt_y</p:attrName>
                                        </p:attrNameLst>
                                      </p:cBhvr>
                                      <p:rCtr x="-807" y="0"/>
                                    </p:animMotion>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750"/>
                                        <p:tgtEl>
                                          <p:spTgt spid="7"/>
                                        </p:tgtEl>
                                      </p:cBhvr>
                                    </p:animEffect>
                                  </p:childTnLst>
                                </p:cTn>
                              </p:par>
                              <p:par>
                                <p:cTn id="57" presetID="63" presetClass="path" presetSubtype="0" decel="50000" fill="hold" grpId="1" nodeType="withEffect">
                                  <p:stCondLst>
                                    <p:cond delay="0"/>
                                  </p:stCondLst>
                                  <p:childTnLst>
                                    <p:animMotion origin="layout" path="M 0.01523 -3.7037E-6 L -0.10885 -3.7037E-6 " pathEditMode="relative" rAng="0" ptsTypes="AA">
                                      <p:cBhvr>
                                        <p:cTn id="58" dur="750" spd="-100000" fill="hold"/>
                                        <p:tgtEl>
                                          <p:spTgt spid="7"/>
                                        </p:tgtEl>
                                        <p:attrNameLst>
                                          <p:attrName>ppt_x</p:attrName>
                                          <p:attrName>ppt_y</p:attrName>
                                        </p:attrNameLst>
                                      </p:cBhvr>
                                      <p:rCtr x="-6211" y="0"/>
                                    </p:animMotion>
                                  </p:childTnLst>
                                </p:cTn>
                              </p:par>
                              <p:par>
                                <p:cTn id="59" presetID="35" presetClass="path" presetSubtype="0" accel="50000" decel="50000" fill="hold" grpId="2" nodeType="withEffect">
                                  <p:stCondLst>
                                    <p:cond delay="750"/>
                                  </p:stCondLst>
                                  <p:childTnLst>
                                    <p:animMotion origin="layout" path="M 0.01601 -3.7037E-6 L 8.33333E-7 -3.7037E-6 " pathEditMode="relative" rAng="0" ptsTypes="AA">
                                      <p:cBhvr>
                                        <p:cTn id="60" dur="750" fill="hold"/>
                                        <p:tgtEl>
                                          <p:spTgt spid="7"/>
                                        </p:tgtEl>
                                        <p:attrNameLst>
                                          <p:attrName>ppt_x</p:attrName>
                                          <p:attrName>ppt_y</p:attrName>
                                        </p:attrNameLst>
                                      </p:cBhvr>
                                      <p:rCtr x="-807" y="0"/>
                                    </p:animMotion>
                                  </p:childTnLst>
                                </p:cTn>
                              </p:par>
                              <p:par>
                                <p:cTn id="61" presetID="10" presetClass="entr" presetSubtype="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750"/>
                                        <p:tgtEl>
                                          <p:spTgt spid="20"/>
                                        </p:tgtEl>
                                      </p:cBhvr>
                                    </p:animEffect>
                                  </p:childTnLst>
                                </p:cTn>
                              </p:par>
                              <p:par>
                                <p:cTn id="64" presetID="63" presetClass="path" presetSubtype="0" decel="50000" fill="hold" grpId="1" nodeType="withEffect">
                                  <p:stCondLst>
                                    <p:cond delay="0"/>
                                  </p:stCondLst>
                                  <p:childTnLst>
                                    <p:animMotion origin="layout" path="M 0.01523 -3.7037E-6 L -0.10885 -3.7037E-6 " pathEditMode="relative" rAng="0" ptsTypes="AA">
                                      <p:cBhvr>
                                        <p:cTn id="65" dur="750" spd="-100000" fill="hold"/>
                                        <p:tgtEl>
                                          <p:spTgt spid="20"/>
                                        </p:tgtEl>
                                        <p:attrNameLst>
                                          <p:attrName>ppt_x</p:attrName>
                                          <p:attrName>ppt_y</p:attrName>
                                        </p:attrNameLst>
                                      </p:cBhvr>
                                      <p:rCtr x="-6211" y="0"/>
                                    </p:animMotion>
                                  </p:childTnLst>
                                </p:cTn>
                              </p:par>
                              <p:par>
                                <p:cTn id="66" presetID="35" presetClass="path" presetSubtype="0" accel="50000" decel="50000" fill="hold" grpId="2" nodeType="withEffect">
                                  <p:stCondLst>
                                    <p:cond delay="750"/>
                                  </p:stCondLst>
                                  <p:childTnLst>
                                    <p:animMotion origin="layout" path="M 0.01601 -3.7037E-6 L 8.33333E-7 -3.7037E-6 " pathEditMode="relative" rAng="0" ptsTypes="AA">
                                      <p:cBhvr>
                                        <p:cTn id="67" dur="750" fill="hold"/>
                                        <p:tgtEl>
                                          <p:spTgt spid="20"/>
                                        </p:tgtEl>
                                        <p:attrNameLst>
                                          <p:attrName>ppt_x</p:attrName>
                                          <p:attrName>ppt_y</p:attrName>
                                        </p:attrNameLst>
                                      </p:cBhvr>
                                      <p:rCtr x="-807" y="0"/>
                                    </p:animMotion>
                                  </p:childTnLst>
                                </p:cTn>
                              </p:par>
                              <p:par>
                                <p:cTn id="68" presetID="10" presetClass="entr" presetSubtype="0" fill="hold" grpId="0" nodeType="withEffect">
                                  <p:stCondLst>
                                    <p:cond delay="75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750"/>
                                        <p:tgtEl>
                                          <p:spTgt spid="26"/>
                                        </p:tgtEl>
                                      </p:cBhvr>
                                    </p:animEffect>
                                  </p:childTnLst>
                                </p:cTn>
                              </p:par>
                              <p:par>
                                <p:cTn id="71" presetID="35" presetClass="path" presetSubtype="0" fill="hold" grpId="1" nodeType="withEffect">
                                  <p:stCondLst>
                                    <p:cond delay="750"/>
                                  </p:stCondLst>
                                  <p:childTnLst>
                                    <p:animMotion origin="layout" path="M -3.125E-6 1.85185E-6 L 0.04493 1.85185E-6 " pathEditMode="relative" rAng="0" ptsTypes="AA">
                                      <p:cBhvr>
                                        <p:cTn id="72" dur="750" spd="-100000" fill="hold"/>
                                        <p:tgtEl>
                                          <p:spTgt spid="26"/>
                                        </p:tgtEl>
                                        <p:attrNameLst>
                                          <p:attrName>ppt_x</p:attrName>
                                          <p:attrName>ppt_y</p:attrName>
                                        </p:attrNameLst>
                                      </p:cBhvr>
                                      <p:rCtr x="2240" y="0"/>
                                    </p:animMotion>
                                  </p:childTnLst>
                                </p:cTn>
                              </p:par>
                              <p:par>
                                <p:cTn id="73" presetID="10" presetClass="entr" presetSubtype="0" fill="hold" grpId="0" nodeType="withEffect">
                                  <p:stCondLst>
                                    <p:cond delay="125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750"/>
                                        <p:tgtEl>
                                          <p:spTgt spid="29"/>
                                        </p:tgtEl>
                                      </p:cBhvr>
                                    </p:animEffect>
                                  </p:childTnLst>
                                </p:cTn>
                              </p:par>
                              <p:par>
                                <p:cTn id="76" presetID="10" presetClass="entr" presetSubtype="0" fill="hold" grpId="0" nodeType="withEffect">
                                  <p:stCondLst>
                                    <p:cond delay="1250"/>
                                  </p:stCondLst>
                                  <p:childTnLst>
                                    <p:set>
                                      <p:cBhvr>
                                        <p:cTn id="77" dur="1" fill="hold">
                                          <p:stCondLst>
                                            <p:cond delay="0"/>
                                          </p:stCondLst>
                                        </p:cTn>
                                        <p:tgtEl>
                                          <p:spTgt spid="30"/>
                                        </p:tgtEl>
                                        <p:attrNameLst>
                                          <p:attrName>style.visibility</p:attrName>
                                        </p:attrNameLst>
                                      </p:cBhvr>
                                      <p:to>
                                        <p:strVal val="visible"/>
                                      </p:to>
                                    </p:set>
                                    <p:animEffect transition="in" filter="fade">
                                      <p:cBhvr>
                                        <p:cTn id="78" dur="750"/>
                                        <p:tgtEl>
                                          <p:spTgt spid="30"/>
                                        </p:tgtEl>
                                      </p:cBhvr>
                                    </p:animEffect>
                                  </p:childTnLst>
                                </p:cTn>
                              </p:par>
                              <p:par>
                                <p:cTn id="79" presetID="22" presetClass="entr" presetSubtype="8" fill="hold" nodeType="withEffect">
                                  <p:stCondLst>
                                    <p:cond delay="1250"/>
                                  </p:stCondLst>
                                  <p:childTnLst>
                                    <p:set>
                                      <p:cBhvr>
                                        <p:cTn id="80" dur="1" fill="hold">
                                          <p:stCondLst>
                                            <p:cond delay="0"/>
                                          </p:stCondLst>
                                        </p:cTn>
                                        <p:tgtEl>
                                          <p:spTgt spid="35"/>
                                        </p:tgtEl>
                                        <p:attrNameLst>
                                          <p:attrName>style.visibility</p:attrName>
                                        </p:attrNameLst>
                                      </p:cBhvr>
                                      <p:to>
                                        <p:strVal val="visible"/>
                                      </p:to>
                                    </p:set>
                                    <p:animEffect transition="in" filter="wipe(left)">
                                      <p:cBhvr>
                                        <p:cTn id="81" dur="750"/>
                                        <p:tgtEl>
                                          <p:spTgt spid="35"/>
                                        </p:tgtEl>
                                      </p:cBhvr>
                                    </p:animEffect>
                                  </p:childTnLst>
                                </p:cTn>
                              </p:par>
                              <p:par>
                                <p:cTn id="82" presetID="10" presetClass="entr" presetSubtype="0" fill="hold" grpId="0" nodeType="withEffect">
                                  <p:stCondLst>
                                    <p:cond delay="125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750"/>
                                        <p:tgtEl>
                                          <p:spTgt spid="34"/>
                                        </p:tgtEl>
                                      </p:cBhvr>
                                    </p:animEffect>
                                  </p:childTnLst>
                                </p:cTn>
                              </p:par>
                              <p:par>
                                <p:cTn id="85" presetID="35" presetClass="path" presetSubtype="0" decel="33300" fill="hold" grpId="1" nodeType="withEffect">
                                  <p:stCondLst>
                                    <p:cond delay="1250"/>
                                  </p:stCondLst>
                                  <p:childTnLst>
                                    <p:animMotion origin="layout" path="M -2.29167E-6 -1.85185E-6 L 0.01823 -0.03171 " pathEditMode="relative" rAng="0" ptsTypes="AA">
                                      <p:cBhvr>
                                        <p:cTn id="86" dur="750" spd="-100000" fill="hold"/>
                                        <p:tgtEl>
                                          <p:spTgt spid="34"/>
                                        </p:tgtEl>
                                        <p:attrNameLst>
                                          <p:attrName>ppt_x</p:attrName>
                                          <p:attrName>ppt_y</p:attrName>
                                        </p:attrNameLst>
                                      </p:cBhvr>
                                      <p:rCtr x="911" y="-15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7" grpId="2"/>
      <p:bldP spid="8" grpId="0"/>
      <p:bldP spid="8" grpId="1"/>
      <p:bldP spid="8" grpId="2"/>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Graphic spid="20" grpId="0">
        <p:bldAsOne/>
      </p:bldGraphic>
      <p:bldGraphic spid="20" grpId="1">
        <p:bldAsOne/>
      </p:bldGraphic>
      <p:bldGraphic spid="20" grpId="2">
        <p:bldAsOne/>
      </p:bldGraphic>
      <p:bldP spid="26" grpId="0" animBg="1"/>
      <p:bldP spid="26" grpId="1" animBg="1"/>
      <p:bldP spid="29" grpId="0"/>
      <p:bldP spid="30" grpId="0"/>
      <p:bldP spid="34" grpId="0"/>
      <p:bldP spid="34"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矩形 111"/>
          <p:cNvSpPr/>
          <p:nvPr/>
        </p:nvSpPr>
        <p:spPr>
          <a:xfrm>
            <a:off x="6564328" y="1804952"/>
            <a:ext cx="2009535" cy="369332"/>
          </a:xfrm>
          <a:prstGeom prst="rect">
            <a:avLst/>
          </a:prstGeom>
        </p:spPr>
        <p:txBody>
          <a:bodyPr wrap="square">
            <a:spAutoFit/>
          </a:bodyPr>
          <a:lstStyle/>
          <a:p>
            <a:r>
              <a:rPr lang="en-US" altLang="zh-CN" dirty="0">
                <a:solidFill>
                  <a:schemeClr val="bg1"/>
                </a:solidFill>
              </a:rPr>
              <a:t>Shan Dong</a:t>
            </a:r>
            <a:endParaRPr lang="zh-CN" altLang="en-US" dirty="0">
              <a:solidFill>
                <a:schemeClr val="bg1"/>
              </a:solidFill>
            </a:endParaRPr>
          </a:p>
        </p:txBody>
      </p:sp>
      <p:sp>
        <p:nvSpPr>
          <p:cNvPr id="113" name="矩形 112"/>
          <p:cNvSpPr/>
          <p:nvPr/>
        </p:nvSpPr>
        <p:spPr>
          <a:xfrm>
            <a:off x="6564329" y="3308648"/>
            <a:ext cx="1268164" cy="369332"/>
          </a:xfrm>
          <a:prstGeom prst="rect">
            <a:avLst/>
          </a:prstGeom>
        </p:spPr>
        <p:txBody>
          <a:bodyPr wrap="square">
            <a:spAutoFit/>
          </a:bodyPr>
          <a:lstStyle/>
          <a:p>
            <a:r>
              <a:rPr lang="en-US" altLang="zh-CN" dirty="0">
                <a:solidFill>
                  <a:schemeClr val="bg1"/>
                </a:solidFill>
              </a:rPr>
              <a:t>Fu Jian</a:t>
            </a:r>
            <a:endParaRPr lang="zh-CN" altLang="en-US" dirty="0">
              <a:solidFill>
                <a:schemeClr val="bg1"/>
              </a:solidFill>
            </a:endParaRPr>
          </a:p>
        </p:txBody>
      </p:sp>
      <p:sp>
        <p:nvSpPr>
          <p:cNvPr id="114" name="矩形 113"/>
          <p:cNvSpPr/>
          <p:nvPr/>
        </p:nvSpPr>
        <p:spPr>
          <a:xfrm>
            <a:off x="6564329" y="4824214"/>
            <a:ext cx="1995471" cy="369332"/>
          </a:xfrm>
          <a:prstGeom prst="rect">
            <a:avLst/>
          </a:prstGeom>
          <a:noFill/>
        </p:spPr>
        <p:txBody>
          <a:bodyPr wrap="square" rtlCol="0">
            <a:spAutoFit/>
          </a:bodyPr>
          <a:lstStyle/>
          <a:p>
            <a:r>
              <a:rPr lang="en-US" altLang="zh-CN" dirty="0">
                <a:solidFill>
                  <a:schemeClr val="bg1"/>
                </a:solidFill>
              </a:rPr>
              <a:t>Guang Zhou</a:t>
            </a:r>
            <a:endParaRPr lang="zh-CN" altLang="en-US" dirty="0">
              <a:solidFill>
                <a:schemeClr val="bg1"/>
              </a:solidFill>
            </a:endParaRPr>
          </a:p>
        </p:txBody>
      </p:sp>
      <p:sp>
        <p:nvSpPr>
          <p:cNvPr id="115" name="文本框 114"/>
          <p:cNvSpPr txBox="1"/>
          <p:nvPr/>
        </p:nvSpPr>
        <p:spPr>
          <a:xfrm>
            <a:off x="5631965" y="1616170"/>
            <a:ext cx="827395" cy="400110"/>
          </a:xfrm>
          <a:prstGeom prst="rect">
            <a:avLst/>
          </a:prstGeom>
          <a:noFill/>
        </p:spPr>
        <p:txBody>
          <a:bodyPr wrap="square" rtlCol="0">
            <a:spAutoFit/>
          </a:bodyPr>
          <a:lstStyle/>
          <a:p>
            <a:pPr algn="ctr"/>
            <a:r>
              <a:rPr lang="en-US" altLang="zh-CN" sz="2000" dirty="0">
                <a:solidFill>
                  <a:schemeClr val="accent1"/>
                </a:solidFill>
                <a:latin typeface="+mn-ea"/>
              </a:rPr>
              <a:t>56.2</a:t>
            </a:r>
            <a:r>
              <a:rPr lang="en-US" altLang="zh-CN" sz="1200" dirty="0">
                <a:solidFill>
                  <a:schemeClr val="accent1"/>
                </a:solidFill>
                <a:latin typeface="+mn-ea"/>
              </a:rPr>
              <a:t>%</a:t>
            </a:r>
            <a:endParaRPr lang="zh-CN" altLang="en-US" sz="1200" dirty="0">
              <a:solidFill>
                <a:schemeClr val="accent1"/>
              </a:solidFill>
              <a:latin typeface="+mn-ea"/>
            </a:endParaRPr>
          </a:p>
        </p:txBody>
      </p:sp>
      <p:sp>
        <p:nvSpPr>
          <p:cNvPr id="116" name="文本框 115"/>
          <p:cNvSpPr txBox="1"/>
          <p:nvPr/>
        </p:nvSpPr>
        <p:spPr>
          <a:xfrm>
            <a:off x="5645176" y="3135316"/>
            <a:ext cx="827395" cy="400110"/>
          </a:xfrm>
          <a:prstGeom prst="rect">
            <a:avLst/>
          </a:prstGeom>
          <a:noFill/>
        </p:spPr>
        <p:txBody>
          <a:bodyPr wrap="square" rtlCol="0">
            <a:spAutoFit/>
          </a:bodyPr>
          <a:lstStyle/>
          <a:p>
            <a:pPr algn="ctr"/>
            <a:r>
              <a:rPr lang="en-US" altLang="zh-CN" sz="2000" dirty="0">
                <a:solidFill>
                  <a:schemeClr val="accent1"/>
                </a:solidFill>
                <a:latin typeface="+mn-ea"/>
              </a:rPr>
              <a:t>28.4</a:t>
            </a:r>
            <a:r>
              <a:rPr lang="en-US" altLang="zh-CN" sz="1200" dirty="0">
                <a:solidFill>
                  <a:schemeClr val="accent1"/>
                </a:solidFill>
                <a:latin typeface="+mn-ea"/>
              </a:rPr>
              <a:t>%</a:t>
            </a:r>
            <a:endParaRPr lang="zh-CN" altLang="en-US" sz="1200" dirty="0">
              <a:solidFill>
                <a:schemeClr val="accent1"/>
              </a:solidFill>
              <a:latin typeface="+mn-ea"/>
            </a:endParaRPr>
          </a:p>
        </p:txBody>
      </p:sp>
      <p:sp>
        <p:nvSpPr>
          <p:cNvPr id="117" name="文本框 116"/>
          <p:cNvSpPr txBox="1"/>
          <p:nvPr/>
        </p:nvSpPr>
        <p:spPr>
          <a:xfrm>
            <a:off x="5645176" y="4643492"/>
            <a:ext cx="827395" cy="400110"/>
          </a:xfrm>
          <a:prstGeom prst="rect">
            <a:avLst/>
          </a:prstGeom>
          <a:noFill/>
        </p:spPr>
        <p:txBody>
          <a:bodyPr wrap="square" rtlCol="0">
            <a:spAutoFit/>
          </a:bodyPr>
          <a:lstStyle/>
          <a:p>
            <a:pPr algn="ctr"/>
            <a:r>
              <a:rPr lang="en-US" altLang="zh-CN" sz="2000" dirty="0">
                <a:solidFill>
                  <a:schemeClr val="accent1"/>
                </a:solidFill>
                <a:latin typeface="+mn-ea"/>
              </a:rPr>
              <a:t>34.5</a:t>
            </a:r>
            <a:r>
              <a:rPr lang="en-US" altLang="zh-CN" sz="1200" dirty="0">
                <a:solidFill>
                  <a:schemeClr val="accent1"/>
                </a:solidFill>
                <a:latin typeface="+mn-ea"/>
              </a:rPr>
              <a:t>%</a:t>
            </a:r>
            <a:endParaRPr lang="zh-CN" altLang="en-US" sz="1200" dirty="0">
              <a:solidFill>
                <a:schemeClr val="accent1"/>
              </a:solidFill>
              <a:latin typeface="+mn-ea"/>
            </a:endParaRPr>
          </a:p>
        </p:txBody>
      </p:sp>
      <p:sp>
        <p:nvSpPr>
          <p:cNvPr id="118" name="任意多边形 117"/>
          <p:cNvSpPr/>
          <p:nvPr/>
        </p:nvSpPr>
        <p:spPr>
          <a:xfrm>
            <a:off x="4919663" y="2003425"/>
            <a:ext cx="1428750" cy="1866900"/>
          </a:xfrm>
          <a:custGeom>
            <a:avLst/>
            <a:gdLst>
              <a:gd name="connsiteX0" fmla="*/ 0 w 1428750"/>
              <a:gd name="connsiteY0" fmla="*/ 1866900 h 1866900"/>
              <a:gd name="connsiteX1" fmla="*/ 0 w 1428750"/>
              <a:gd name="connsiteY1" fmla="*/ 0 h 1866900"/>
              <a:gd name="connsiteX2" fmla="*/ 1428750 w 1428750"/>
              <a:gd name="connsiteY2" fmla="*/ 0 h 1866900"/>
            </a:gdLst>
            <a:ahLst/>
            <a:cxnLst>
              <a:cxn ang="0">
                <a:pos x="connsiteX0" y="connsiteY0"/>
              </a:cxn>
              <a:cxn ang="0">
                <a:pos x="connsiteX1" y="connsiteY1"/>
              </a:cxn>
              <a:cxn ang="0">
                <a:pos x="connsiteX2" y="connsiteY2"/>
              </a:cxn>
            </a:cxnLst>
            <a:rect l="l" t="t" r="r" b="b"/>
            <a:pathLst>
              <a:path w="1428750" h="1866900">
                <a:moveTo>
                  <a:pt x="0" y="1866900"/>
                </a:moveTo>
                <a:lnTo>
                  <a:pt x="0" y="0"/>
                </a:lnTo>
                <a:lnTo>
                  <a:pt x="1428750" y="0"/>
                </a:lnTo>
              </a:path>
            </a:pathLst>
          </a:custGeom>
          <a:noFill/>
          <a:ln w="15875" cap="rnd">
            <a:solidFill>
              <a:schemeClr val="bg1">
                <a:alpha val="46000"/>
              </a:schemeClr>
            </a:solidFill>
            <a:prstDash val="dash"/>
          </a:ln>
          <a:effectLst/>
        </p:spPr>
        <p:txBody>
          <a:bodyPr rtlCol="0" anchor="ctr"/>
          <a:lstStyle/>
          <a:p>
            <a:pPr algn="ctr"/>
            <a:endParaRPr lang="zh-CN" altLang="en-US"/>
          </a:p>
        </p:txBody>
      </p:sp>
      <p:sp>
        <p:nvSpPr>
          <p:cNvPr id="119" name="任意多边形 118"/>
          <p:cNvSpPr/>
          <p:nvPr/>
        </p:nvSpPr>
        <p:spPr>
          <a:xfrm>
            <a:off x="5253039" y="3508375"/>
            <a:ext cx="1098549" cy="1171575"/>
          </a:xfrm>
          <a:custGeom>
            <a:avLst/>
            <a:gdLst>
              <a:gd name="connsiteX0" fmla="*/ 0 w 1133475"/>
              <a:gd name="connsiteY0" fmla="*/ 1171575 h 1171575"/>
              <a:gd name="connsiteX1" fmla="*/ 0 w 1133475"/>
              <a:gd name="connsiteY1" fmla="*/ 0 h 1171575"/>
              <a:gd name="connsiteX2" fmla="*/ 1133475 w 1133475"/>
              <a:gd name="connsiteY2" fmla="*/ 0 h 1171575"/>
            </a:gdLst>
            <a:ahLst/>
            <a:cxnLst>
              <a:cxn ang="0">
                <a:pos x="connsiteX0" y="connsiteY0"/>
              </a:cxn>
              <a:cxn ang="0">
                <a:pos x="connsiteX1" y="connsiteY1"/>
              </a:cxn>
              <a:cxn ang="0">
                <a:pos x="connsiteX2" y="connsiteY2"/>
              </a:cxn>
            </a:cxnLst>
            <a:rect l="l" t="t" r="r" b="b"/>
            <a:pathLst>
              <a:path w="1133475" h="1171575">
                <a:moveTo>
                  <a:pt x="0" y="1171575"/>
                </a:moveTo>
                <a:lnTo>
                  <a:pt x="0" y="0"/>
                </a:lnTo>
                <a:lnTo>
                  <a:pt x="1133475" y="0"/>
                </a:lnTo>
              </a:path>
            </a:pathLst>
          </a:custGeom>
          <a:noFill/>
          <a:ln w="15875" cap="rnd">
            <a:solidFill>
              <a:schemeClr val="bg1">
                <a:alpha val="46000"/>
              </a:schemeClr>
            </a:solidFill>
            <a:prstDash val="dash"/>
          </a:ln>
          <a:effectLst/>
        </p:spPr>
        <p:txBody>
          <a:bodyPr rtlCol="0" anchor="ctr"/>
          <a:lstStyle/>
          <a:p>
            <a:pPr algn="ctr"/>
            <a:endParaRPr lang="zh-CN" altLang="en-US"/>
          </a:p>
        </p:txBody>
      </p:sp>
      <p:sp>
        <p:nvSpPr>
          <p:cNvPr id="120" name="任意多边形 119"/>
          <p:cNvSpPr/>
          <p:nvPr/>
        </p:nvSpPr>
        <p:spPr>
          <a:xfrm>
            <a:off x="4642895" y="5007144"/>
            <a:ext cx="1714041" cy="358977"/>
          </a:xfrm>
          <a:custGeom>
            <a:avLst/>
            <a:gdLst>
              <a:gd name="connsiteX0" fmla="*/ 0 w 1133475"/>
              <a:gd name="connsiteY0" fmla="*/ 1171575 h 1171575"/>
              <a:gd name="connsiteX1" fmla="*/ 0 w 1133475"/>
              <a:gd name="connsiteY1" fmla="*/ 0 h 1171575"/>
              <a:gd name="connsiteX2" fmla="*/ 1133475 w 1133475"/>
              <a:gd name="connsiteY2" fmla="*/ 0 h 1171575"/>
            </a:gdLst>
            <a:ahLst/>
            <a:cxnLst>
              <a:cxn ang="0">
                <a:pos x="connsiteX0" y="connsiteY0"/>
              </a:cxn>
              <a:cxn ang="0">
                <a:pos x="connsiteX1" y="connsiteY1"/>
              </a:cxn>
              <a:cxn ang="0">
                <a:pos x="connsiteX2" y="connsiteY2"/>
              </a:cxn>
            </a:cxnLst>
            <a:rect l="l" t="t" r="r" b="b"/>
            <a:pathLst>
              <a:path w="1133475" h="1171575">
                <a:moveTo>
                  <a:pt x="0" y="1171575"/>
                </a:moveTo>
                <a:lnTo>
                  <a:pt x="0" y="0"/>
                </a:lnTo>
                <a:lnTo>
                  <a:pt x="1133475" y="0"/>
                </a:lnTo>
              </a:path>
            </a:pathLst>
          </a:custGeom>
          <a:noFill/>
          <a:ln w="15875" cap="rnd">
            <a:solidFill>
              <a:schemeClr val="bg1">
                <a:alpha val="46000"/>
              </a:schemeClr>
            </a:solidFill>
            <a:prstDash val="dash"/>
          </a:ln>
          <a:effectLst/>
        </p:spPr>
        <p:txBody>
          <a:bodyPr rtlCol="0" anchor="ctr"/>
          <a:lstStyle/>
          <a:p>
            <a:pPr algn="ctr"/>
            <a:endParaRPr lang="zh-CN" altLang="en-US"/>
          </a:p>
        </p:txBody>
      </p:sp>
      <p:sp>
        <p:nvSpPr>
          <p:cNvPr id="121" name="矩形 120"/>
          <p:cNvSpPr/>
          <p:nvPr/>
        </p:nvSpPr>
        <p:spPr>
          <a:xfrm>
            <a:off x="6564329" y="5166551"/>
            <a:ext cx="4607518" cy="535531"/>
          </a:xfrm>
          <a:prstGeom prst="rect">
            <a:avLst/>
          </a:prstGeom>
        </p:spPr>
        <p:txBody>
          <a:bodyPr wrap="square">
            <a:spAutoFit/>
          </a:bodyPr>
          <a:lstStyle/>
          <a:p>
            <a:pPr algn="just">
              <a:lnSpc>
                <a:spcPct val="120000"/>
              </a:lnSpc>
            </a:pPr>
            <a:r>
              <a:rPr lang="en-US" altLang="zh-CN" sz="1200" dirty="0">
                <a:solidFill>
                  <a:schemeClr val="bg1">
                    <a:alpha val="67000"/>
                  </a:schemeClr>
                </a:solidFill>
                <a:latin typeface="+mn-ea"/>
              </a:rPr>
              <a:t>You cannot improve your past, but you can improve your future. Once time is wasted, life is wasted.</a:t>
            </a:r>
            <a:endParaRPr lang="zh-CN" altLang="en-US" sz="1200" dirty="0">
              <a:solidFill>
                <a:schemeClr val="bg1">
                  <a:alpha val="67000"/>
                </a:schemeClr>
              </a:solidFill>
              <a:latin typeface="+mn-ea"/>
            </a:endParaRPr>
          </a:p>
        </p:txBody>
      </p:sp>
      <p:sp>
        <p:nvSpPr>
          <p:cNvPr id="122" name="矩形 121"/>
          <p:cNvSpPr/>
          <p:nvPr/>
        </p:nvSpPr>
        <p:spPr>
          <a:xfrm>
            <a:off x="6564329" y="3676863"/>
            <a:ext cx="4607518" cy="535531"/>
          </a:xfrm>
          <a:prstGeom prst="rect">
            <a:avLst/>
          </a:prstGeom>
        </p:spPr>
        <p:txBody>
          <a:bodyPr wrap="square">
            <a:spAutoFit/>
          </a:bodyPr>
          <a:lstStyle/>
          <a:p>
            <a:pPr algn="just">
              <a:lnSpc>
                <a:spcPct val="120000"/>
              </a:lnSpc>
            </a:pPr>
            <a:r>
              <a:rPr lang="en-US" altLang="zh-CN" sz="1200" dirty="0">
                <a:solidFill>
                  <a:schemeClr val="bg1">
                    <a:alpha val="67000"/>
                  </a:schemeClr>
                </a:solidFill>
                <a:latin typeface="+mn-ea"/>
              </a:rPr>
              <a:t>You cannot improve your past, but you can improve your future. Once time is wasted, life is wasted.</a:t>
            </a:r>
            <a:endParaRPr lang="zh-CN" altLang="en-US" sz="1200" dirty="0">
              <a:solidFill>
                <a:schemeClr val="bg1">
                  <a:alpha val="67000"/>
                </a:schemeClr>
              </a:solidFill>
              <a:latin typeface="+mn-ea"/>
            </a:endParaRPr>
          </a:p>
        </p:txBody>
      </p:sp>
      <p:sp>
        <p:nvSpPr>
          <p:cNvPr id="123" name="矩形 122"/>
          <p:cNvSpPr/>
          <p:nvPr/>
        </p:nvSpPr>
        <p:spPr>
          <a:xfrm>
            <a:off x="6564329" y="2139978"/>
            <a:ext cx="4607518" cy="535531"/>
          </a:xfrm>
          <a:prstGeom prst="rect">
            <a:avLst/>
          </a:prstGeom>
        </p:spPr>
        <p:txBody>
          <a:bodyPr wrap="square">
            <a:spAutoFit/>
          </a:bodyPr>
          <a:lstStyle/>
          <a:p>
            <a:pPr algn="just">
              <a:lnSpc>
                <a:spcPct val="120000"/>
              </a:lnSpc>
            </a:pPr>
            <a:r>
              <a:rPr lang="en-US" altLang="zh-CN" sz="1200" dirty="0">
                <a:solidFill>
                  <a:schemeClr val="bg1">
                    <a:alpha val="67000"/>
                  </a:schemeClr>
                </a:solidFill>
                <a:latin typeface="+mn-ea"/>
              </a:rPr>
              <a:t>You cannot improve your past, but you can improve your future. Once time is wasted, life is wasted.</a:t>
            </a:r>
            <a:endParaRPr lang="zh-CN" altLang="en-US" sz="1200" dirty="0">
              <a:solidFill>
                <a:schemeClr val="bg1">
                  <a:alpha val="67000"/>
                </a:schemeClr>
              </a:solidFill>
              <a:latin typeface="+mn-ea"/>
            </a:endParaRPr>
          </a:p>
        </p:txBody>
      </p:sp>
      <p:grpSp>
        <p:nvGrpSpPr>
          <p:cNvPr id="63" name="组合 62"/>
          <p:cNvGrpSpPr/>
          <p:nvPr/>
        </p:nvGrpSpPr>
        <p:grpSpPr>
          <a:xfrm>
            <a:off x="410935" y="489774"/>
            <a:ext cx="1181101" cy="438152"/>
            <a:chOff x="410935" y="3407144"/>
            <a:chExt cx="1181101" cy="438152"/>
          </a:xfrm>
        </p:grpSpPr>
        <p:sp>
          <p:nvSpPr>
            <p:cNvPr id="64" name="矩形 63"/>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65" name="直角三角形 64"/>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直角三角形 65"/>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66"/>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 name="矩形 67"/>
          <p:cNvSpPr/>
          <p:nvPr/>
        </p:nvSpPr>
        <p:spPr>
          <a:xfrm>
            <a:off x="1843079" y="445490"/>
            <a:ext cx="4976822"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Geographical statistics</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69" name="文本框 68"/>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03</a:t>
            </a:r>
            <a:endParaRPr lang="zh-CN" altLang="en-US" sz="2800" dirty="0">
              <a:solidFill>
                <a:schemeClr val="tx1">
                  <a:lumMod val="75000"/>
                  <a:lumOff val="25000"/>
                </a:schemeClr>
              </a:solidFill>
            </a:endParaRPr>
          </a:p>
        </p:txBody>
      </p:sp>
      <p:sp>
        <p:nvSpPr>
          <p:cNvPr id="70" name="平行四边形 69"/>
          <p:cNvSpPr/>
          <p:nvPr/>
        </p:nvSpPr>
        <p:spPr>
          <a:xfrm rot="-2100000" flipH="1" flipV="1">
            <a:off x="6623061" y="202477"/>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1" name="平行四边形 70"/>
          <p:cNvSpPr/>
          <p:nvPr/>
        </p:nvSpPr>
        <p:spPr>
          <a:xfrm flipH="1" flipV="1">
            <a:off x="6752498" y="235442"/>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2" name="平行四边形 71"/>
          <p:cNvSpPr/>
          <p:nvPr/>
        </p:nvSpPr>
        <p:spPr>
          <a:xfrm rot="2640000" flipH="1" flipV="1">
            <a:off x="6823114" y="707881"/>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3" name="平行四边形 72"/>
          <p:cNvSpPr/>
          <p:nvPr/>
        </p:nvSpPr>
        <p:spPr>
          <a:xfrm rot="-2100000" flipV="1">
            <a:off x="6800171" y="561773"/>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4" name="平行四边形 73"/>
          <p:cNvSpPr/>
          <p:nvPr/>
        </p:nvSpPr>
        <p:spPr>
          <a:xfrm rot="6190364" flipH="1" flipV="1">
            <a:off x="6878667" y="378854"/>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 name="Freeform 609">
            <a:extLst>
              <a:ext uri="{FF2B5EF4-FFF2-40B4-BE49-F238E27FC236}">
                <a16:creationId xmlns:a16="http://schemas.microsoft.com/office/drawing/2014/main" id="{1E047611-E5E0-83A5-10CE-7E3568F37250}"/>
              </a:ext>
            </a:extLst>
          </p:cNvPr>
          <p:cNvSpPr>
            <a:spLocks noEditPoints="1"/>
          </p:cNvSpPr>
          <p:nvPr/>
        </p:nvSpPr>
        <p:spPr bwMode="auto">
          <a:xfrm>
            <a:off x="444885" y="2174284"/>
            <a:ext cx="5903528" cy="2933202"/>
          </a:xfrm>
          <a:custGeom>
            <a:avLst/>
            <a:gdLst>
              <a:gd name="T0" fmla="*/ 42 w 1779"/>
              <a:gd name="T1" fmla="*/ 140 h 895"/>
              <a:gd name="T2" fmla="*/ 155 w 1779"/>
              <a:gd name="T3" fmla="*/ 148 h 895"/>
              <a:gd name="T4" fmla="*/ 327 w 1779"/>
              <a:gd name="T5" fmla="*/ 46 h 895"/>
              <a:gd name="T6" fmla="*/ 337 w 1779"/>
              <a:gd name="T7" fmla="*/ 74 h 895"/>
              <a:gd name="T8" fmla="*/ 382 w 1779"/>
              <a:gd name="T9" fmla="*/ 79 h 895"/>
              <a:gd name="T10" fmla="*/ 161 w 1779"/>
              <a:gd name="T11" fmla="*/ 328 h 895"/>
              <a:gd name="T12" fmla="*/ 431 w 1779"/>
              <a:gd name="T13" fmla="*/ 71 h 895"/>
              <a:gd name="T14" fmla="*/ 414 w 1779"/>
              <a:gd name="T15" fmla="*/ 103 h 895"/>
              <a:gd name="T16" fmla="*/ 488 w 1779"/>
              <a:gd name="T17" fmla="*/ 57 h 895"/>
              <a:gd name="T18" fmla="*/ 433 w 1779"/>
              <a:gd name="T19" fmla="*/ 121 h 895"/>
              <a:gd name="T20" fmla="*/ 466 w 1779"/>
              <a:gd name="T21" fmla="*/ 106 h 895"/>
              <a:gd name="T22" fmla="*/ 287 w 1779"/>
              <a:gd name="T23" fmla="*/ 329 h 895"/>
              <a:gd name="T24" fmla="*/ 507 w 1779"/>
              <a:gd name="T25" fmla="*/ 132 h 895"/>
              <a:gd name="T26" fmla="*/ 476 w 1779"/>
              <a:gd name="T27" fmla="*/ 193 h 895"/>
              <a:gd name="T28" fmla="*/ 468 w 1779"/>
              <a:gd name="T29" fmla="*/ 231 h 895"/>
              <a:gd name="T30" fmla="*/ 583 w 1779"/>
              <a:gd name="T31" fmla="*/ 125 h 895"/>
              <a:gd name="T32" fmla="*/ 643 w 1779"/>
              <a:gd name="T33" fmla="*/ 97 h 895"/>
              <a:gd name="T34" fmla="*/ 305 w 1779"/>
              <a:gd name="T35" fmla="*/ 463 h 895"/>
              <a:gd name="T36" fmla="*/ 333 w 1779"/>
              <a:gd name="T37" fmla="*/ 478 h 895"/>
              <a:gd name="T38" fmla="*/ 324 w 1779"/>
              <a:gd name="T39" fmla="*/ 552 h 895"/>
              <a:gd name="T40" fmla="*/ 751 w 1779"/>
              <a:gd name="T41" fmla="*/ 184 h 895"/>
              <a:gd name="T42" fmla="*/ 797 w 1779"/>
              <a:gd name="T43" fmla="*/ 160 h 895"/>
              <a:gd name="T44" fmla="*/ 851 w 1779"/>
              <a:gd name="T45" fmla="*/ 147 h 895"/>
              <a:gd name="T46" fmla="*/ 380 w 1779"/>
              <a:gd name="T47" fmla="*/ 639 h 895"/>
              <a:gd name="T48" fmla="*/ 911 w 1779"/>
              <a:gd name="T49" fmla="*/ 138 h 895"/>
              <a:gd name="T50" fmla="*/ 941 w 1779"/>
              <a:gd name="T51" fmla="*/ 127 h 895"/>
              <a:gd name="T52" fmla="*/ 1002 w 1779"/>
              <a:gd name="T53" fmla="*/ 80 h 895"/>
              <a:gd name="T54" fmla="*/ 708 w 1779"/>
              <a:gd name="T55" fmla="*/ 410 h 895"/>
              <a:gd name="T56" fmla="*/ 399 w 1779"/>
              <a:gd name="T57" fmla="*/ 743 h 895"/>
              <a:gd name="T58" fmla="*/ 1157 w 1779"/>
              <a:gd name="T59" fmla="*/ 18 h 895"/>
              <a:gd name="T60" fmla="*/ 591 w 1779"/>
              <a:gd name="T61" fmla="*/ 592 h 895"/>
              <a:gd name="T62" fmla="*/ 1152 w 1779"/>
              <a:gd name="T63" fmla="*/ 50 h 895"/>
              <a:gd name="T64" fmla="*/ 980 w 1779"/>
              <a:gd name="T65" fmla="*/ 242 h 895"/>
              <a:gd name="T66" fmla="*/ 928 w 1779"/>
              <a:gd name="T67" fmla="*/ 308 h 895"/>
              <a:gd name="T68" fmla="*/ 1246 w 1779"/>
              <a:gd name="T69" fmla="*/ 41 h 895"/>
              <a:gd name="T70" fmla="*/ 1065 w 1779"/>
              <a:gd name="T71" fmla="*/ 245 h 895"/>
              <a:gd name="T72" fmla="*/ 1087 w 1779"/>
              <a:gd name="T73" fmla="*/ 265 h 895"/>
              <a:gd name="T74" fmla="*/ 1337 w 1779"/>
              <a:gd name="T75" fmla="*/ 38 h 895"/>
              <a:gd name="T76" fmla="*/ 865 w 1779"/>
              <a:gd name="T77" fmla="*/ 557 h 895"/>
              <a:gd name="T78" fmla="*/ 1027 w 1779"/>
              <a:gd name="T79" fmla="*/ 418 h 895"/>
              <a:gd name="T80" fmla="*/ 1057 w 1779"/>
              <a:gd name="T81" fmla="*/ 449 h 895"/>
              <a:gd name="T82" fmla="*/ 1191 w 1779"/>
              <a:gd name="T83" fmla="*/ 371 h 895"/>
              <a:gd name="T84" fmla="*/ 890 w 1779"/>
              <a:gd name="T85" fmla="*/ 717 h 895"/>
              <a:gd name="T86" fmla="*/ 1001 w 1779"/>
              <a:gd name="T87" fmla="*/ 659 h 895"/>
              <a:gd name="T88" fmla="*/ 1597 w 1779"/>
              <a:gd name="T89" fmla="*/ 91 h 895"/>
              <a:gd name="T90" fmla="*/ 1457 w 1779"/>
              <a:gd name="T91" fmla="*/ 277 h 895"/>
              <a:gd name="T92" fmla="*/ 1342 w 1779"/>
              <a:gd name="T93" fmla="*/ 397 h 895"/>
              <a:gd name="T94" fmla="*/ 1546 w 1779"/>
              <a:gd name="T95" fmla="*/ 221 h 895"/>
              <a:gd name="T96" fmla="*/ 1576 w 1779"/>
              <a:gd name="T97" fmla="*/ 242 h 895"/>
              <a:gd name="T98" fmla="*/ 1348 w 1779"/>
              <a:gd name="T99" fmla="*/ 482 h 895"/>
              <a:gd name="T100" fmla="*/ 1535 w 1779"/>
              <a:gd name="T101" fmla="*/ 317 h 895"/>
              <a:gd name="T102" fmla="*/ 1380 w 1779"/>
              <a:gd name="T103" fmla="*/ 520 h 895"/>
              <a:gd name="T104" fmla="*/ 1393 w 1779"/>
              <a:gd name="T105" fmla="*/ 547 h 895"/>
              <a:gd name="T106" fmla="*/ 1532 w 1779"/>
              <a:gd name="T107" fmla="*/ 459 h 895"/>
              <a:gd name="T108" fmla="*/ 1482 w 1779"/>
              <a:gd name="T109" fmla="*/ 537 h 895"/>
              <a:gd name="T110" fmla="*/ 1500 w 1779"/>
              <a:gd name="T111" fmla="*/ 561 h 895"/>
              <a:gd name="T112" fmla="*/ 1590 w 1779"/>
              <a:gd name="T113" fmla="*/ 535 h 895"/>
              <a:gd name="T114" fmla="*/ 1578 w 1779"/>
              <a:gd name="T115" fmla="*/ 599 h 895"/>
              <a:gd name="T116" fmla="*/ 1597 w 1779"/>
              <a:gd name="T117" fmla="*/ 632 h 895"/>
              <a:gd name="T118" fmla="*/ 1680 w 1779"/>
              <a:gd name="T119" fmla="*/ 599 h 895"/>
              <a:gd name="T120" fmla="*/ 1739 w 1779"/>
              <a:gd name="T121" fmla="*/ 588 h 895"/>
              <a:gd name="T122" fmla="*/ 1692 w 1779"/>
              <a:gd name="T123" fmla="*/ 817 h 895"/>
              <a:gd name="T124" fmla="*/ 997 w 1779"/>
              <a:gd name="T125" fmla="*/ 690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79" h="895">
                <a:moveTo>
                  <a:pt x="33" y="74"/>
                </a:moveTo>
                <a:cubicBezTo>
                  <a:pt x="32" y="73"/>
                  <a:pt x="30" y="73"/>
                  <a:pt x="29" y="74"/>
                </a:cubicBezTo>
                <a:cubicBezTo>
                  <a:pt x="8" y="95"/>
                  <a:pt x="8" y="95"/>
                  <a:pt x="8" y="95"/>
                </a:cubicBezTo>
                <a:cubicBezTo>
                  <a:pt x="7" y="96"/>
                  <a:pt x="7" y="98"/>
                  <a:pt x="8" y="99"/>
                </a:cubicBezTo>
                <a:cubicBezTo>
                  <a:pt x="9" y="100"/>
                  <a:pt x="10" y="100"/>
                  <a:pt x="11" y="100"/>
                </a:cubicBezTo>
                <a:cubicBezTo>
                  <a:pt x="11" y="100"/>
                  <a:pt x="12" y="100"/>
                  <a:pt x="13" y="99"/>
                </a:cubicBezTo>
                <a:cubicBezTo>
                  <a:pt x="33" y="78"/>
                  <a:pt x="33" y="78"/>
                  <a:pt x="33" y="78"/>
                </a:cubicBezTo>
                <a:cubicBezTo>
                  <a:pt x="35" y="77"/>
                  <a:pt x="35" y="75"/>
                  <a:pt x="33" y="74"/>
                </a:cubicBezTo>
                <a:close/>
                <a:moveTo>
                  <a:pt x="55" y="70"/>
                </a:moveTo>
                <a:cubicBezTo>
                  <a:pt x="55" y="70"/>
                  <a:pt x="56" y="70"/>
                  <a:pt x="57" y="69"/>
                </a:cubicBezTo>
                <a:cubicBezTo>
                  <a:pt x="62" y="64"/>
                  <a:pt x="62" y="64"/>
                  <a:pt x="62" y="64"/>
                </a:cubicBezTo>
                <a:cubicBezTo>
                  <a:pt x="63" y="63"/>
                  <a:pt x="63" y="61"/>
                  <a:pt x="62" y="59"/>
                </a:cubicBezTo>
                <a:cubicBezTo>
                  <a:pt x="61" y="58"/>
                  <a:pt x="59" y="58"/>
                  <a:pt x="58" y="59"/>
                </a:cubicBezTo>
                <a:cubicBezTo>
                  <a:pt x="52" y="65"/>
                  <a:pt x="52" y="65"/>
                  <a:pt x="52" y="65"/>
                </a:cubicBezTo>
                <a:cubicBezTo>
                  <a:pt x="51" y="66"/>
                  <a:pt x="51" y="68"/>
                  <a:pt x="52" y="69"/>
                </a:cubicBezTo>
                <a:cubicBezTo>
                  <a:pt x="53" y="70"/>
                  <a:pt x="54" y="70"/>
                  <a:pt x="55" y="70"/>
                </a:cubicBezTo>
                <a:close/>
                <a:moveTo>
                  <a:pt x="20" y="105"/>
                </a:moveTo>
                <a:cubicBezTo>
                  <a:pt x="21" y="105"/>
                  <a:pt x="21" y="104"/>
                  <a:pt x="22" y="104"/>
                </a:cubicBezTo>
                <a:cubicBezTo>
                  <a:pt x="42" y="84"/>
                  <a:pt x="42" y="84"/>
                  <a:pt x="42" y="84"/>
                </a:cubicBezTo>
                <a:cubicBezTo>
                  <a:pt x="43" y="83"/>
                  <a:pt x="43" y="81"/>
                  <a:pt x="42" y="80"/>
                </a:cubicBezTo>
                <a:cubicBezTo>
                  <a:pt x="41" y="78"/>
                  <a:pt x="39" y="78"/>
                  <a:pt x="38" y="80"/>
                </a:cubicBezTo>
                <a:cubicBezTo>
                  <a:pt x="18" y="100"/>
                  <a:pt x="18" y="100"/>
                  <a:pt x="18" y="100"/>
                </a:cubicBezTo>
                <a:cubicBezTo>
                  <a:pt x="16" y="101"/>
                  <a:pt x="16" y="103"/>
                  <a:pt x="18" y="104"/>
                </a:cubicBezTo>
                <a:cubicBezTo>
                  <a:pt x="18" y="104"/>
                  <a:pt x="19" y="105"/>
                  <a:pt x="20" y="105"/>
                </a:cubicBezTo>
                <a:close/>
                <a:moveTo>
                  <a:pt x="30" y="106"/>
                </a:moveTo>
                <a:cubicBezTo>
                  <a:pt x="29" y="105"/>
                  <a:pt x="27" y="105"/>
                  <a:pt x="25" y="106"/>
                </a:cubicBezTo>
                <a:cubicBezTo>
                  <a:pt x="24" y="107"/>
                  <a:pt x="24" y="107"/>
                  <a:pt x="24" y="107"/>
                </a:cubicBezTo>
                <a:cubicBezTo>
                  <a:pt x="23" y="108"/>
                  <a:pt x="23" y="110"/>
                  <a:pt x="24" y="112"/>
                </a:cubicBezTo>
                <a:cubicBezTo>
                  <a:pt x="24" y="112"/>
                  <a:pt x="25" y="112"/>
                  <a:pt x="26" y="112"/>
                </a:cubicBezTo>
                <a:cubicBezTo>
                  <a:pt x="27" y="112"/>
                  <a:pt x="28" y="112"/>
                  <a:pt x="28" y="112"/>
                </a:cubicBezTo>
                <a:cubicBezTo>
                  <a:pt x="30" y="110"/>
                  <a:pt x="30" y="110"/>
                  <a:pt x="30" y="110"/>
                </a:cubicBezTo>
                <a:cubicBezTo>
                  <a:pt x="31" y="109"/>
                  <a:pt x="31" y="107"/>
                  <a:pt x="30" y="106"/>
                </a:cubicBezTo>
                <a:close/>
                <a:moveTo>
                  <a:pt x="37" y="99"/>
                </a:moveTo>
                <a:cubicBezTo>
                  <a:pt x="37" y="99"/>
                  <a:pt x="38" y="100"/>
                  <a:pt x="39" y="100"/>
                </a:cubicBezTo>
                <a:cubicBezTo>
                  <a:pt x="40" y="100"/>
                  <a:pt x="41" y="99"/>
                  <a:pt x="41" y="99"/>
                </a:cubicBezTo>
                <a:cubicBezTo>
                  <a:pt x="50" y="90"/>
                  <a:pt x="50" y="90"/>
                  <a:pt x="50" y="90"/>
                </a:cubicBezTo>
                <a:cubicBezTo>
                  <a:pt x="51" y="89"/>
                  <a:pt x="51" y="87"/>
                  <a:pt x="50" y="86"/>
                </a:cubicBezTo>
                <a:cubicBezTo>
                  <a:pt x="48" y="85"/>
                  <a:pt x="46" y="85"/>
                  <a:pt x="45" y="86"/>
                </a:cubicBezTo>
                <a:cubicBezTo>
                  <a:pt x="37" y="94"/>
                  <a:pt x="37" y="94"/>
                  <a:pt x="37" y="94"/>
                </a:cubicBezTo>
                <a:cubicBezTo>
                  <a:pt x="36" y="95"/>
                  <a:pt x="36" y="97"/>
                  <a:pt x="37" y="99"/>
                </a:cubicBezTo>
                <a:close/>
                <a:moveTo>
                  <a:pt x="20" y="133"/>
                </a:moveTo>
                <a:cubicBezTo>
                  <a:pt x="21" y="133"/>
                  <a:pt x="21" y="132"/>
                  <a:pt x="22" y="132"/>
                </a:cubicBezTo>
                <a:cubicBezTo>
                  <a:pt x="25" y="129"/>
                  <a:pt x="25" y="129"/>
                  <a:pt x="25" y="129"/>
                </a:cubicBezTo>
                <a:cubicBezTo>
                  <a:pt x="26" y="128"/>
                  <a:pt x="26" y="126"/>
                  <a:pt x="25" y="125"/>
                </a:cubicBezTo>
                <a:cubicBezTo>
                  <a:pt x="24" y="123"/>
                  <a:pt x="22" y="123"/>
                  <a:pt x="20" y="125"/>
                </a:cubicBezTo>
                <a:cubicBezTo>
                  <a:pt x="18" y="127"/>
                  <a:pt x="18" y="127"/>
                  <a:pt x="18" y="127"/>
                </a:cubicBezTo>
                <a:cubicBezTo>
                  <a:pt x="16" y="129"/>
                  <a:pt x="16" y="131"/>
                  <a:pt x="18" y="132"/>
                </a:cubicBezTo>
                <a:cubicBezTo>
                  <a:pt x="18" y="132"/>
                  <a:pt x="19" y="133"/>
                  <a:pt x="20" y="133"/>
                </a:cubicBezTo>
                <a:close/>
                <a:moveTo>
                  <a:pt x="54" y="110"/>
                </a:moveTo>
                <a:cubicBezTo>
                  <a:pt x="52" y="109"/>
                  <a:pt x="50" y="109"/>
                  <a:pt x="49" y="110"/>
                </a:cubicBezTo>
                <a:cubicBezTo>
                  <a:pt x="31" y="128"/>
                  <a:pt x="31" y="128"/>
                  <a:pt x="31" y="128"/>
                </a:cubicBezTo>
                <a:cubicBezTo>
                  <a:pt x="30" y="130"/>
                  <a:pt x="30" y="131"/>
                  <a:pt x="31" y="133"/>
                </a:cubicBezTo>
                <a:cubicBezTo>
                  <a:pt x="31" y="133"/>
                  <a:pt x="32" y="134"/>
                  <a:pt x="33" y="134"/>
                </a:cubicBezTo>
                <a:cubicBezTo>
                  <a:pt x="34" y="134"/>
                  <a:pt x="35" y="133"/>
                  <a:pt x="35" y="133"/>
                </a:cubicBezTo>
                <a:cubicBezTo>
                  <a:pt x="54" y="114"/>
                  <a:pt x="54" y="114"/>
                  <a:pt x="54" y="114"/>
                </a:cubicBezTo>
                <a:cubicBezTo>
                  <a:pt x="55" y="113"/>
                  <a:pt x="55" y="111"/>
                  <a:pt x="54" y="110"/>
                </a:cubicBezTo>
                <a:close/>
                <a:moveTo>
                  <a:pt x="59" y="105"/>
                </a:moveTo>
                <a:cubicBezTo>
                  <a:pt x="59" y="105"/>
                  <a:pt x="60" y="106"/>
                  <a:pt x="61" y="106"/>
                </a:cubicBezTo>
                <a:cubicBezTo>
                  <a:pt x="62" y="106"/>
                  <a:pt x="62" y="105"/>
                  <a:pt x="63" y="105"/>
                </a:cubicBezTo>
                <a:cubicBezTo>
                  <a:pt x="72" y="96"/>
                  <a:pt x="72" y="96"/>
                  <a:pt x="72" y="96"/>
                </a:cubicBezTo>
                <a:cubicBezTo>
                  <a:pt x="73" y="94"/>
                  <a:pt x="73" y="92"/>
                  <a:pt x="72" y="91"/>
                </a:cubicBezTo>
                <a:cubicBezTo>
                  <a:pt x="71" y="90"/>
                  <a:pt x="69" y="90"/>
                  <a:pt x="68" y="91"/>
                </a:cubicBezTo>
                <a:cubicBezTo>
                  <a:pt x="59" y="100"/>
                  <a:pt x="59" y="100"/>
                  <a:pt x="59" y="100"/>
                </a:cubicBezTo>
                <a:cubicBezTo>
                  <a:pt x="57" y="102"/>
                  <a:pt x="57" y="104"/>
                  <a:pt x="59" y="105"/>
                </a:cubicBezTo>
                <a:close/>
                <a:moveTo>
                  <a:pt x="3" y="156"/>
                </a:moveTo>
                <a:cubicBezTo>
                  <a:pt x="1" y="158"/>
                  <a:pt x="1" y="158"/>
                  <a:pt x="1" y="158"/>
                </a:cubicBezTo>
                <a:cubicBezTo>
                  <a:pt x="0" y="159"/>
                  <a:pt x="0" y="161"/>
                  <a:pt x="1" y="162"/>
                </a:cubicBezTo>
                <a:cubicBezTo>
                  <a:pt x="2" y="163"/>
                  <a:pt x="2" y="163"/>
                  <a:pt x="3" y="163"/>
                </a:cubicBezTo>
                <a:cubicBezTo>
                  <a:pt x="4" y="163"/>
                  <a:pt x="5" y="163"/>
                  <a:pt x="5" y="162"/>
                </a:cubicBezTo>
                <a:cubicBezTo>
                  <a:pt x="8" y="160"/>
                  <a:pt x="8" y="160"/>
                  <a:pt x="8" y="160"/>
                </a:cubicBezTo>
                <a:cubicBezTo>
                  <a:pt x="9" y="159"/>
                  <a:pt x="9" y="157"/>
                  <a:pt x="8" y="156"/>
                </a:cubicBezTo>
                <a:cubicBezTo>
                  <a:pt x="6" y="155"/>
                  <a:pt x="4" y="155"/>
                  <a:pt x="3" y="156"/>
                </a:cubicBezTo>
                <a:close/>
                <a:moveTo>
                  <a:pt x="23" y="150"/>
                </a:moveTo>
                <a:cubicBezTo>
                  <a:pt x="18" y="155"/>
                  <a:pt x="18" y="155"/>
                  <a:pt x="18" y="155"/>
                </a:cubicBezTo>
                <a:cubicBezTo>
                  <a:pt x="16" y="157"/>
                  <a:pt x="16" y="159"/>
                  <a:pt x="18" y="160"/>
                </a:cubicBezTo>
                <a:cubicBezTo>
                  <a:pt x="18" y="160"/>
                  <a:pt x="19" y="161"/>
                  <a:pt x="20" y="161"/>
                </a:cubicBezTo>
                <a:cubicBezTo>
                  <a:pt x="21" y="161"/>
                  <a:pt x="21" y="160"/>
                  <a:pt x="22" y="160"/>
                </a:cubicBezTo>
                <a:cubicBezTo>
                  <a:pt x="28" y="154"/>
                  <a:pt x="28" y="154"/>
                  <a:pt x="28" y="154"/>
                </a:cubicBezTo>
                <a:cubicBezTo>
                  <a:pt x="29" y="153"/>
                  <a:pt x="29" y="151"/>
                  <a:pt x="28" y="150"/>
                </a:cubicBezTo>
                <a:cubicBezTo>
                  <a:pt x="27" y="148"/>
                  <a:pt x="25" y="148"/>
                  <a:pt x="23" y="150"/>
                </a:cubicBezTo>
                <a:close/>
                <a:moveTo>
                  <a:pt x="42" y="140"/>
                </a:moveTo>
                <a:cubicBezTo>
                  <a:pt x="79" y="103"/>
                  <a:pt x="79" y="103"/>
                  <a:pt x="79" y="103"/>
                </a:cubicBezTo>
                <a:cubicBezTo>
                  <a:pt x="85" y="96"/>
                  <a:pt x="85" y="96"/>
                  <a:pt x="85" y="96"/>
                </a:cubicBezTo>
                <a:cubicBezTo>
                  <a:pt x="87" y="95"/>
                  <a:pt x="87" y="93"/>
                  <a:pt x="85" y="92"/>
                </a:cubicBezTo>
                <a:cubicBezTo>
                  <a:pt x="84" y="91"/>
                  <a:pt x="82" y="91"/>
                  <a:pt x="81" y="92"/>
                </a:cubicBezTo>
                <a:cubicBezTo>
                  <a:pt x="77" y="96"/>
                  <a:pt x="77" y="96"/>
                  <a:pt x="77" y="96"/>
                </a:cubicBezTo>
                <a:cubicBezTo>
                  <a:pt x="38" y="135"/>
                  <a:pt x="38" y="135"/>
                  <a:pt x="38" y="135"/>
                </a:cubicBezTo>
                <a:cubicBezTo>
                  <a:pt x="37" y="137"/>
                  <a:pt x="37" y="139"/>
                  <a:pt x="38" y="140"/>
                </a:cubicBezTo>
                <a:cubicBezTo>
                  <a:pt x="38" y="140"/>
                  <a:pt x="39" y="141"/>
                  <a:pt x="40" y="141"/>
                </a:cubicBezTo>
                <a:cubicBezTo>
                  <a:pt x="41" y="141"/>
                  <a:pt x="41" y="140"/>
                  <a:pt x="42" y="140"/>
                </a:cubicBezTo>
                <a:close/>
                <a:moveTo>
                  <a:pt x="89" y="91"/>
                </a:moveTo>
                <a:cubicBezTo>
                  <a:pt x="90" y="91"/>
                  <a:pt x="91" y="91"/>
                  <a:pt x="92" y="90"/>
                </a:cubicBezTo>
                <a:cubicBezTo>
                  <a:pt x="102" y="79"/>
                  <a:pt x="102" y="79"/>
                  <a:pt x="102" y="79"/>
                </a:cubicBezTo>
                <a:cubicBezTo>
                  <a:pt x="104" y="78"/>
                  <a:pt x="104" y="76"/>
                  <a:pt x="102" y="75"/>
                </a:cubicBezTo>
                <a:cubicBezTo>
                  <a:pt x="101" y="74"/>
                  <a:pt x="99" y="74"/>
                  <a:pt x="98" y="75"/>
                </a:cubicBezTo>
                <a:cubicBezTo>
                  <a:pt x="87" y="86"/>
                  <a:pt x="87" y="86"/>
                  <a:pt x="87" y="86"/>
                </a:cubicBezTo>
                <a:cubicBezTo>
                  <a:pt x="86" y="87"/>
                  <a:pt x="86" y="89"/>
                  <a:pt x="87" y="90"/>
                </a:cubicBezTo>
                <a:cubicBezTo>
                  <a:pt x="88" y="91"/>
                  <a:pt x="89" y="91"/>
                  <a:pt x="89" y="91"/>
                </a:cubicBezTo>
                <a:close/>
                <a:moveTo>
                  <a:pt x="125" y="66"/>
                </a:moveTo>
                <a:cubicBezTo>
                  <a:pt x="124" y="65"/>
                  <a:pt x="122" y="65"/>
                  <a:pt x="121" y="66"/>
                </a:cubicBezTo>
                <a:cubicBezTo>
                  <a:pt x="52" y="135"/>
                  <a:pt x="52" y="135"/>
                  <a:pt x="52" y="135"/>
                </a:cubicBezTo>
                <a:cubicBezTo>
                  <a:pt x="46" y="141"/>
                  <a:pt x="46" y="141"/>
                  <a:pt x="46" y="141"/>
                </a:cubicBezTo>
                <a:cubicBezTo>
                  <a:pt x="46" y="141"/>
                  <a:pt x="45" y="142"/>
                  <a:pt x="45" y="142"/>
                </a:cubicBezTo>
                <a:cubicBezTo>
                  <a:pt x="45" y="142"/>
                  <a:pt x="45" y="142"/>
                  <a:pt x="45" y="142"/>
                </a:cubicBezTo>
                <a:cubicBezTo>
                  <a:pt x="39" y="148"/>
                  <a:pt x="39" y="148"/>
                  <a:pt x="39" y="148"/>
                </a:cubicBezTo>
                <a:cubicBezTo>
                  <a:pt x="38" y="149"/>
                  <a:pt x="38" y="151"/>
                  <a:pt x="39" y="152"/>
                </a:cubicBezTo>
                <a:cubicBezTo>
                  <a:pt x="40" y="153"/>
                  <a:pt x="40" y="153"/>
                  <a:pt x="41" y="153"/>
                </a:cubicBezTo>
                <a:cubicBezTo>
                  <a:pt x="42" y="153"/>
                  <a:pt x="43" y="153"/>
                  <a:pt x="43" y="152"/>
                </a:cubicBezTo>
                <a:cubicBezTo>
                  <a:pt x="49" y="147"/>
                  <a:pt x="49" y="147"/>
                  <a:pt x="49" y="147"/>
                </a:cubicBezTo>
                <a:cubicBezTo>
                  <a:pt x="49" y="147"/>
                  <a:pt x="49" y="146"/>
                  <a:pt x="49" y="146"/>
                </a:cubicBezTo>
                <a:cubicBezTo>
                  <a:pt x="50" y="146"/>
                  <a:pt x="50" y="146"/>
                  <a:pt x="50" y="146"/>
                </a:cubicBezTo>
                <a:cubicBezTo>
                  <a:pt x="56" y="140"/>
                  <a:pt x="56" y="140"/>
                  <a:pt x="56" y="140"/>
                </a:cubicBezTo>
                <a:cubicBezTo>
                  <a:pt x="125" y="71"/>
                  <a:pt x="125" y="71"/>
                  <a:pt x="125" y="71"/>
                </a:cubicBezTo>
                <a:cubicBezTo>
                  <a:pt x="126" y="69"/>
                  <a:pt x="126" y="67"/>
                  <a:pt x="125" y="66"/>
                </a:cubicBezTo>
                <a:close/>
                <a:moveTo>
                  <a:pt x="141" y="64"/>
                </a:moveTo>
                <a:cubicBezTo>
                  <a:pt x="140" y="63"/>
                  <a:pt x="138" y="63"/>
                  <a:pt x="137" y="64"/>
                </a:cubicBezTo>
                <a:cubicBezTo>
                  <a:pt x="62" y="139"/>
                  <a:pt x="62" y="139"/>
                  <a:pt x="62" y="139"/>
                </a:cubicBezTo>
                <a:cubicBezTo>
                  <a:pt x="61" y="140"/>
                  <a:pt x="61" y="142"/>
                  <a:pt x="62" y="143"/>
                </a:cubicBezTo>
                <a:cubicBezTo>
                  <a:pt x="63" y="144"/>
                  <a:pt x="63" y="144"/>
                  <a:pt x="64" y="144"/>
                </a:cubicBezTo>
                <a:cubicBezTo>
                  <a:pt x="65" y="144"/>
                  <a:pt x="66" y="144"/>
                  <a:pt x="66" y="143"/>
                </a:cubicBezTo>
                <a:cubicBezTo>
                  <a:pt x="141" y="68"/>
                  <a:pt x="141" y="68"/>
                  <a:pt x="141" y="68"/>
                </a:cubicBezTo>
                <a:cubicBezTo>
                  <a:pt x="142" y="67"/>
                  <a:pt x="142" y="65"/>
                  <a:pt x="141" y="64"/>
                </a:cubicBezTo>
                <a:close/>
                <a:moveTo>
                  <a:pt x="157" y="66"/>
                </a:moveTo>
                <a:cubicBezTo>
                  <a:pt x="159" y="65"/>
                  <a:pt x="159" y="63"/>
                  <a:pt x="157" y="62"/>
                </a:cubicBezTo>
                <a:cubicBezTo>
                  <a:pt x="156" y="61"/>
                  <a:pt x="154" y="61"/>
                  <a:pt x="153" y="62"/>
                </a:cubicBezTo>
                <a:cubicBezTo>
                  <a:pt x="98" y="117"/>
                  <a:pt x="98" y="117"/>
                  <a:pt x="98" y="117"/>
                </a:cubicBezTo>
                <a:cubicBezTo>
                  <a:pt x="92" y="123"/>
                  <a:pt x="92" y="123"/>
                  <a:pt x="92" y="123"/>
                </a:cubicBezTo>
                <a:cubicBezTo>
                  <a:pt x="83" y="132"/>
                  <a:pt x="83" y="132"/>
                  <a:pt x="83" y="132"/>
                </a:cubicBezTo>
                <a:cubicBezTo>
                  <a:pt x="82" y="133"/>
                  <a:pt x="82" y="135"/>
                  <a:pt x="83" y="137"/>
                </a:cubicBezTo>
                <a:cubicBezTo>
                  <a:pt x="83" y="137"/>
                  <a:pt x="84" y="137"/>
                  <a:pt x="85" y="137"/>
                </a:cubicBezTo>
                <a:cubicBezTo>
                  <a:pt x="86" y="137"/>
                  <a:pt x="87" y="137"/>
                  <a:pt x="87" y="137"/>
                </a:cubicBezTo>
                <a:cubicBezTo>
                  <a:pt x="102" y="122"/>
                  <a:pt x="102" y="122"/>
                  <a:pt x="102" y="122"/>
                </a:cubicBezTo>
                <a:lnTo>
                  <a:pt x="157" y="66"/>
                </a:lnTo>
                <a:close/>
                <a:moveTo>
                  <a:pt x="168" y="65"/>
                </a:moveTo>
                <a:cubicBezTo>
                  <a:pt x="167" y="64"/>
                  <a:pt x="165" y="64"/>
                  <a:pt x="164" y="65"/>
                </a:cubicBezTo>
                <a:cubicBezTo>
                  <a:pt x="101" y="127"/>
                  <a:pt x="101" y="127"/>
                  <a:pt x="101" y="127"/>
                </a:cubicBezTo>
                <a:cubicBezTo>
                  <a:pt x="100" y="129"/>
                  <a:pt x="100" y="131"/>
                  <a:pt x="101" y="132"/>
                </a:cubicBezTo>
                <a:cubicBezTo>
                  <a:pt x="102" y="132"/>
                  <a:pt x="103" y="133"/>
                  <a:pt x="104" y="133"/>
                </a:cubicBezTo>
                <a:cubicBezTo>
                  <a:pt x="104" y="133"/>
                  <a:pt x="105" y="132"/>
                  <a:pt x="106" y="132"/>
                </a:cubicBezTo>
                <a:cubicBezTo>
                  <a:pt x="168" y="70"/>
                  <a:pt x="168" y="70"/>
                  <a:pt x="168" y="70"/>
                </a:cubicBezTo>
                <a:cubicBezTo>
                  <a:pt x="169" y="68"/>
                  <a:pt x="169" y="67"/>
                  <a:pt x="168" y="65"/>
                </a:cubicBezTo>
                <a:close/>
                <a:moveTo>
                  <a:pt x="181" y="66"/>
                </a:moveTo>
                <a:cubicBezTo>
                  <a:pt x="180" y="65"/>
                  <a:pt x="178" y="65"/>
                  <a:pt x="177" y="66"/>
                </a:cubicBezTo>
                <a:cubicBezTo>
                  <a:pt x="119" y="124"/>
                  <a:pt x="119" y="124"/>
                  <a:pt x="119" y="124"/>
                </a:cubicBezTo>
                <a:cubicBezTo>
                  <a:pt x="117" y="125"/>
                  <a:pt x="117" y="127"/>
                  <a:pt x="119" y="129"/>
                </a:cubicBezTo>
                <a:cubicBezTo>
                  <a:pt x="119" y="129"/>
                  <a:pt x="120" y="130"/>
                  <a:pt x="121" y="130"/>
                </a:cubicBezTo>
                <a:cubicBezTo>
                  <a:pt x="122" y="130"/>
                  <a:pt x="122" y="129"/>
                  <a:pt x="123" y="129"/>
                </a:cubicBezTo>
                <a:cubicBezTo>
                  <a:pt x="181" y="71"/>
                  <a:pt x="181" y="71"/>
                  <a:pt x="181" y="71"/>
                </a:cubicBezTo>
                <a:cubicBezTo>
                  <a:pt x="182" y="70"/>
                  <a:pt x="182" y="68"/>
                  <a:pt x="181" y="66"/>
                </a:cubicBezTo>
                <a:close/>
                <a:moveTo>
                  <a:pt x="130" y="131"/>
                </a:moveTo>
                <a:cubicBezTo>
                  <a:pt x="131" y="132"/>
                  <a:pt x="132" y="132"/>
                  <a:pt x="132" y="132"/>
                </a:cubicBezTo>
                <a:cubicBezTo>
                  <a:pt x="133" y="132"/>
                  <a:pt x="134" y="132"/>
                  <a:pt x="135" y="131"/>
                </a:cubicBezTo>
                <a:cubicBezTo>
                  <a:pt x="193" y="73"/>
                  <a:pt x="193" y="73"/>
                  <a:pt x="193" y="73"/>
                </a:cubicBezTo>
                <a:cubicBezTo>
                  <a:pt x="194" y="72"/>
                  <a:pt x="194" y="70"/>
                  <a:pt x="193" y="69"/>
                </a:cubicBezTo>
                <a:cubicBezTo>
                  <a:pt x="192" y="67"/>
                  <a:pt x="190" y="67"/>
                  <a:pt x="188" y="69"/>
                </a:cubicBezTo>
                <a:cubicBezTo>
                  <a:pt x="130" y="127"/>
                  <a:pt x="130" y="127"/>
                  <a:pt x="130" y="127"/>
                </a:cubicBezTo>
                <a:cubicBezTo>
                  <a:pt x="129" y="128"/>
                  <a:pt x="129" y="130"/>
                  <a:pt x="130" y="131"/>
                </a:cubicBezTo>
                <a:close/>
                <a:moveTo>
                  <a:pt x="141" y="134"/>
                </a:moveTo>
                <a:cubicBezTo>
                  <a:pt x="142" y="135"/>
                  <a:pt x="142" y="135"/>
                  <a:pt x="143" y="135"/>
                </a:cubicBezTo>
                <a:cubicBezTo>
                  <a:pt x="144" y="135"/>
                  <a:pt x="145" y="135"/>
                  <a:pt x="145" y="134"/>
                </a:cubicBezTo>
                <a:cubicBezTo>
                  <a:pt x="205" y="75"/>
                  <a:pt x="205" y="75"/>
                  <a:pt x="205" y="75"/>
                </a:cubicBezTo>
                <a:cubicBezTo>
                  <a:pt x="206" y="73"/>
                  <a:pt x="206" y="71"/>
                  <a:pt x="205" y="70"/>
                </a:cubicBezTo>
                <a:cubicBezTo>
                  <a:pt x="204" y="69"/>
                  <a:pt x="202" y="69"/>
                  <a:pt x="201" y="70"/>
                </a:cubicBezTo>
                <a:cubicBezTo>
                  <a:pt x="141" y="130"/>
                  <a:pt x="141" y="130"/>
                  <a:pt x="141" y="130"/>
                </a:cubicBezTo>
                <a:cubicBezTo>
                  <a:pt x="140" y="131"/>
                  <a:pt x="140" y="133"/>
                  <a:pt x="141" y="134"/>
                </a:cubicBezTo>
                <a:close/>
                <a:moveTo>
                  <a:pt x="148" y="141"/>
                </a:moveTo>
                <a:cubicBezTo>
                  <a:pt x="149" y="142"/>
                  <a:pt x="149" y="142"/>
                  <a:pt x="150" y="142"/>
                </a:cubicBezTo>
                <a:cubicBezTo>
                  <a:pt x="151" y="142"/>
                  <a:pt x="152" y="142"/>
                  <a:pt x="152" y="141"/>
                </a:cubicBezTo>
                <a:cubicBezTo>
                  <a:pt x="216" y="78"/>
                  <a:pt x="216" y="78"/>
                  <a:pt x="216" y="78"/>
                </a:cubicBezTo>
                <a:cubicBezTo>
                  <a:pt x="217" y="76"/>
                  <a:pt x="217" y="74"/>
                  <a:pt x="216" y="73"/>
                </a:cubicBezTo>
                <a:cubicBezTo>
                  <a:pt x="215" y="72"/>
                  <a:pt x="213" y="72"/>
                  <a:pt x="212" y="73"/>
                </a:cubicBezTo>
                <a:cubicBezTo>
                  <a:pt x="148" y="137"/>
                  <a:pt x="148" y="137"/>
                  <a:pt x="148" y="137"/>
                </a:cubicBezTo>
                <a:cubicBezTo>
                  <a:pt x="147" y="138"/>
                  <a:pt x="147" y="140"/>
                  <a:pt x="148" y="141"/>
                </a:cubicBezTo>
                <a:close/>
                <a:moveTo>
                  <a:pt x="164" y="135"/>
                </a:moveTo>
                <a:cubicBezTo>
                  <a:pt x="164" y="135"/>
                  <a:pt x="164" y="135"/>
                  <a:pt x="164" y="135"/>
                </a:cubicBezTo>
                <a:cubicBezTo>
                  <a:pt x="158" y="141"/>
                  <a:pt x="158" y="141"/>
                  <a:pt x="158" y="141"/>
                </a:cubicBezTo>
                <a:cubicBezTo>
                  <a:pt x="158" y="141"/>
                  <a:pt x="158" y="141"/>
                  <a:pt x="158" y="141"/>
                </a:cubicBezTo>
                <a:cubicBezTo>
                  <a:pt x="158" y="141"/>
                  <a:pt x="157" y="141"/>
                  <a:pt x="157" y="142"/>
                </a:cubicBezTo>
                <a:cubicBezTo>
                  <a:pt x="155" y="144"/>
                  <a:pt x="155" y="144"/>
                  <a:pt x="155" y="144"/>
                </a:cubicBezTo>
                <a:cubicBezTo>
                  <a:pt x="154" y="145"/>
                  <a:pt x="154" y="147"/>
                  <a:pt x="155" y="148"/>
                </a:cubicBezTo>
                <a:cubicBezTo>
                  <a:pt x="156" y="149"/>
                  <a:pt x="156" y="149"/>
                  <a:pt x="157" y="149"/>
                </a:cubicBezTo>
                <a:cubicBezTo>
                  <a:pt x="158" y="149"/>
                  <a:pt x="159" y="149"/>
                  <a:pt x="159" y="148"/>
                </a:cubicBezTo>
                <a:cubicBezTo>
                  <a:pt x="162" y="146"/>
                  <a:pt x="162" y="146"/>
                  <a:pt x="162" y="146"/>
                </a:cubicBezTo>
                <a:cubicBezTo>
                  <a:pt x="162" y="146"/>
                  <a:pt x="162" y="146"/>
                  <a:pt x="162" y="146"/>
                </a:cubicBezTo>
                <a:cubicBezTo>
                  <a:pt x="162" y="145"/>
                  <a:pt x="162" y="145"/>
                  <a:pt x="162" y="145"/>
                </a:cubicBezTo>
                <a:cubicBezTo>
                  <a:pt x="168" y="139"/>
                  <a:pt x="168" y="139"/>
                  <a:pt x="168" y="139"/>
                </a:cubicBezTo>
                <a:cubicBezTo>
                  <a:pt x="168" y="139"/>
                  <a:pt x="168" y="139"/>
                  <a:pt x="168" y="139"/>
                </a:cubicBezTo>
                <a:cubicBezTo>
                  <a:pt x="232" y="75"/>
                  <a:pt x="232" y="75"/>
                  <a:pt x="232" y="75"/>
                </a:cubicBezTo>
                <a:cubicBezTo>
                  <a:pt x="233" y="74"/>
                  <a:pt x="233" y="72"/>
                  <a:pt x="232" y="71"/>
                </a:cubicBezTo>
                <a:cubicBezTo>
                  <a:pt x="231" y="70"/>
                  <a:pt x="229" y="70"/>
                  <a:pt x="228" y="71"/>
                </a:cubicBezTo>
                <a:cubicBezTo>
                  <a:pt x="164" y="135"/>
                  <a:pt x="164" y="135"/>
                  <a:pt x="164" y="135"/>
                </a:cubicBezTo>
                <a:close/>
                <a:moveTo>
                  <a:pt x="153" y="160"/>
                </a:moveTo>
                <a:cubicBezTo>
                  <a:pt x="152" y="161"/>
                  <a:pt x="152" y="161"/>
                  <a:pt x="152" y="161"/>
                </a:cubicBezTo>
                <a:cubicBezTo>
                  <a:pt x="144" y="169"/>
                  <a:pt x="144" y="169"/>
                  <a:pt x="144" y="169"/>
                </a:cubicBezTo>
                <a:cubicBezTo>
                  <a:pt x="144" y="169"/>
                  <a:pt x="144" y="169"/>
                  <a:pt x="144" y="169"/>
                </a:cubicBezTo>
                <a:cubicBezTo>
                  <a:pt x="143" y="170"/>
                  <a:pt x="143" y="170"/>
                  <a:pt x="143" y="170"/>
                </a:cubicBezTo>
                <a:cubicBezTo>
                  <a:pt x="141" y="172"/>
                  <a:pt x="141" y="172"/>
                  <a:pt x="141" y="172"/>
                </a:cubicBezTo>
                <a:cubicBezTo>
                  <a:pt x="140" y="173"/>
                  <a:pt x="140" y="175"/>
                  <a:pt x="141" y="176"/>
                </a:cubicBezTo>
                <a:cubicBezTo>
                  <a:pt x="141" y="177"/>
                  <a:pt x="142" y="177"/>
                  <a:pt x="143" y="177"/>
                </a:cubicBezTo>
                <a:cubicBezTo>
                  <a:pt x="144" y="177"/>
                  <a:pt x="145" y="177"/>
                  <a:pt x="145" y="176"/>
                </a:cubicBezTo>
                <a:cubicBezTo>
                  <a:pt x="147" y="174"/>
                  <a:pt x="147" y="174"/>
                  <a:pt x="147" y="174"/>
                </a:cubicBezTo>
                <a:cubicBezTo>
                  <a:pt x="148" y="174"/>
                  <a:pt x="148" y="174"/>
                  <a:pt x="148" y="174"/>
                </a:cubicBezTo>
                <a:cubicBezTo>
                  <a:pt x="148" y="174"/>
                  <a:pt x="148" y="173"/>
                  <a:pt x="148" y="173"/>
                </a:cubicBezTo>
                <a:cubicBezTo>
                  <a:pt x="156" y="165"/>
                  <a:pt x="156" y="165"/>
                  <a:pt x="156" y="165"/>
                </a:cubicBezTo>
                <a:cubicBezTo>
                  <a:pt x="157" y="165"/>
                  <a:pt x="157" y="165"/>
                  <a:pt x="157" y="164"/>
                </a:cubicBezTo>
                <a:cubicBezTo>
                  <a:pt x="161" y="160"/>
                  <a:pt x="161" y="160"/>
                  <a:pt x="161" y="160"/>
                </a:cubicBezTo>
                <a:cubicBezTo>
                  <a:pt x="161" y="160"/>
                  <a:pt x="161" y="160"/>
                  <a:pt x="161" y="160"/>
                </a:cubicBezTo>
                <a:cubicBezTo>
                  <a:pt x="168" y="154"/>
                  <a:pt x="168" y="154"/>
                  <a:pt x="168" y="154"/>
                </a:cubicBezTo>
                <a:cubicBezTo>
                  <a:pt x="169" y="153"/>
                  <a:pt x="169" y="153"/>
                  <a:pt x="169" y="153"/>
                </a:cubicBezTo>
                <a:cubicBezTo>
                  <a:pt x="250" y="72"/>
                  <a:pt x="250" y="72"/>
                  <a:pt x="250" y="72"/>
                </a:cubicBezTo>
                <a:cubicBezTo>
                  <a:pt x="251" y="71"/>
                  <a:pt x="251" y="69"/>
                  <a:pt x="250" y="68"/>
                </a:cubicBezTo>
                <a:cubicBezTo>
                  <a:pt x="248" y="67"/>
                  <a:pt x="246" y="67"/>
                  <a:pt x="245" y="68"/>
                </a:cubicBezTo>
                <a:cubicBezTo>
                  <a:pt x="242" y="71"/>
                  <a:pt x="242" y="71"/>
                  <a:pt x="242" y="71"/>
                </a:cubicBezTo>
                <a:cubicBezTo>
                  <a:pt x="163" y="150"/>
                  <a:pt x="163" y="150"/>
                  <a:pt x="163" y="150"/>
                </a:cubicBezTo>
                <a:lnTo>
                  <a:pt x="153" y="160"/>
                </a:lnTo>
                <a:close/>
                <a:moveTo>
                  <a:pt x="158" y="173"/>
                </a:moveTo>
                <a:cubicBezTo>
                  <a:pt x="159" y="173"/>
                  <a:pt x="160" y="174"/>
                  <a:pt x="161" y="174"/>
                </a:cubicBezTo>
                <a:cubicBezTo>
                  <a:pt x="161" y="174"/>
                  <a:pt x="162" y="173"/>
                  <a:pt x="163" y="173"/>
                </a:cubicBezTo>
                <a:cubicBezTo>
                  <a:pt x="262" y="74"/>
                  <a:pt x="262" y="74"/>
                  <a:pt x="262" y="74"/>
                </a:cubicBezTo>
                <a:cubicBezTo>
                  <a:pt x="263" y="72"/>
                  <a:pt x="263" y="70"/>
                  <a:pt x="262" y="69"/>
                </a:cubicBezTo>
                <a:cubicBezTo>
                  <a:pt x="261" y="68"/>
                  <a:pt x="259" y="68"/>
                  <a:pt x="258" y="69"/>
                </a:cubicBezTo>
                <a:cubicBezTo>
                  <a:pt x="158" y="168"/>
                  <a:pt x="158" y="168"/>
                  <a:pt x="158" y="168"/>
                </a:cubicBezTo>
                <a:cubicBezTo>
                  <a:pt x="157" y="170"/>
                  <a:pt x="157" y="172"/>
                  <a:pt x="158" y="173"/>
                </a:cubicBezTo>
                <a:close/>
                <a:moveTo>
                  <a:pt x="156" y="184"/>
                </a:moveTo>
                <a:cubicBezTo>
                  <a:pt x="151" y="190"/>
                  <a:pt x="151" y="190"/>
                  <a:pt x="151" y="190"/>
                </a:cubicBezTo>
                <a:cubicBezTo>
                  <a:pt x="150" y="191"/>
                  <a:pt x="150" y="193"/>
                  <a:pt x="151" y="194"/>
                </a:cubicBezTo>
                <a:cubicBezTo>
                  <a:pt x="152" y="195"/>
                  <a:pt x="152" y="195"/>
                  <a:pt x="153" y="195"/>
                </a:cubicBezTo>
                <a:cubicBezTo>
                  <a:pt x="154" y="195"/>
                  <a:pt x="155" y="195"/>
                  <a:pt x="155" y="194"/>
                </a:cubicBezTo>
                <a:cubicBezTo>
                  <a:pt x="161" y="189"/>
                  <a:pt x="161" y="189"/>
                  <a:pt x="161" y="189"/>
                </a:cubicBezTo>
                <a:cubicBezTo>
                  <a:pt x="166" y="184"/>
                  <a:pt x="166" y="184"/>
                  <a:pt x="166" y="184"/>
                </a:cubicBezTo>
                <a:cubicBezTo>
                  <a:pt x="277" y="72"/>
                  <a:pt x="277" y="72"/>
                  <a:pt x="277" y="72"/>
                </a:cubicBezTo>
                <a:cubicBezTo>
                  <a:pt x="278" y="71"/>
                  <a:pt x="278" y="69"/>
                  <a:pt x="277" y="68"/>
                </a:cubicBezTo>
                <a:cubicBezTo>
                  <a:pt x="276" y="67"/>
                  <a:pt x="274" y="67"/>
                  <a:pt x="273" y="68"/>
                </a:cubicBezTo>
                <a:cubicBezTo>
                  <a:pt x="161" y="179"/>
                  <a:pt x="161" y="179"/>
                  <a:pt x="161" y="179"/>
                </a:cubicBezTo>
                <a:lnTo>
                  <a:pt x="156" y="184"/>
                </a:lnTo>
                <a:close/>
                <a:moveTo>
                  <a:pt x="295" y="67"/>
                </a:moveTo>
                <a:cubicBezTo>
                  <a:pt x="296" y="67"/>
                  <a:pt x="297" y="67"/>
                  <a:pt x="298" y="66"/>
                </a:cubicBezTo>
                <a:cubicBezTo>
                  <a:pt x="316" y="48"/>
                  <a:pt x="316" y="48"/>
                  <a:pt x="316" y="48"/>
                </a:cubicBezTo>
                <a:cubicBezTo>
                  <a:pt x="317" y="47"/>
                  <a:pt x="317" y="45"/>
                  <a:pt x="316" y="44"/>
                </a:cubicBezTo>
                <a:cubicBezTo>
                  <a:pt x="314" y="42"/>
                  <a:pt x="312" y="42"/>
                  <a:pt x="311" y="44"/>
                </a:cubicBezTo>
                <a:cubicBezTo>
                  <a:pt x="293" y="62"/>
                  <a:pt x="293" y="62"/>
                  <a:pt x="293" y="62"/>
                </a:cubicBezTo>
                <a:cubicBezTo>
                  <a:pt x="292" y="63"/>
                  <a:pt x="292" y="65"/>
                  <a:pt x="293" y="66"/>
                </a:cubicBezTo>
                <a:cubicBezTo>
                  <a:pt x="294" y="67"/>
                  <a:pt x="295" y="67"/>
                  <a:pt x="295" y="67"/>
                </a:cubicBezTo>
                <a:close/>
                <a:moveTo>
                  <a:pt x="166" y="189"/>
                </a:moveTo>
                <a:cubicBezTo>
                  <a:pt x="157" y="198"/>
                  <a:pt x="157" y="198"/>
                  <a:pt x="157" y="198"/>
                </a:cubicBezTo>
                <a:cubicBezTo>
                  <a:pt x="156" y="199"/>
                  <a:pt x="156" y="201"/>
                  <a:pt x="157" y="202"/>
                </a:cubicBezTo>
                <a:cubicBezTo>
                  <a:pt x="158" y="203"/>
                  <a:pt x="158" y="203"/>
                  <a:pt x="159" y="203"/>
                </a:cubicBezTo>
                <a:cubicBezTo>
                  <a:pt x="160" y="203"/>
                  <a:pt x="161" y="203"/>
                  <a:pt x="162" y="202"/>
                </a:cubicBezTo>
                <a:cubicBezTo>
                  <a:pt x="178" y="187"/>
                  <a:pt x="178" y="187"/>
                  <a:pt x="178" y="187"/>
                </a:cubicBezTo>
                <a:cubicBezTo>
                  <a:pt x="178" y="187"/>
                  <a:pt x="178" y="187"/>
                  <a:pt x="178" y="187"/>
                </a:cubicBezTo>
                <a:cubicBezTo>
                  <a:pt x="290" y="74"/>
                  <a:pt x="290" y="74"/>
                  <a:pt x="290" y="74"/>
                </a:cubicBezTo>
                <a:cubicBezTo>
                  <a:pt x="292" y="72"/>
                  <a:pt x="291" y="71"/>
                  <a:pt x="290" y="69"/>
                </a:cubicBezTo>
                <a:cubicBezTo>
                  <a:pt x="289" y="68"/>
                  <a:pt x="287" y="68"/>
                  <a:pt x="286" y="69"/>
                </a:cubicBezTo>
                <a:cubicBezTo>
                  <a:pt x="166" y="189"/>
                  <a:pt x="166" y="189"/>
                  <a:pt x="166" y="189"/>
                </a:cubicBezTo>
                <a:close/>
                <a:moveTo>
                  <a:pt x="296" y="73"/>
                </a:moveTo>
                <a:cubicBezTo>
                  <a:pt x="169" y="199"/>
                  <a:pt x="169" y="199"/>
                  <a:pt x="169" y="199"/>
                </a:cubicBezTo>
                <a:cubicBezTo>
                  <a:pt x="169" y="199"/>
                  <a:pt x="169" y="199"/>
                  <a:pt x="169" y="199"/>
                </a:cubicBezTo>
                <a:cubicBezTo>
                  <a:pt x="151" y="217"/>
                  <a:pt x="151" y="217"/>
                  <a:pt x="151" y="217"/>
                </a:cubicBezTo>
                <a:cubicBezTo>
                  <a:pt x="150" y="219"/>
                  <a:pt x="150" y="221"/>
                  <a:pt x="151" y="222"/>
                </a:cubicBezTo>
                <a:cubicBezTo>
                  <a:pt x="152" y="222"/>
                  <a:pt x="153" y="223"/>
                  <a:pt x="154" y="223"/>
                </a:cubicBezTo>
                <a:cubicBezTo>
                  <a:pt x="154" y="223"/>
                  <a:pt x="155" y="222"/>
                  <a:pt x="155" y="222"/>
                </a:cubicBezTo>
                <a:cubicBezTo>
                  <a:pt x="178" y="198"/>
                  <a:pt x="178" y="198"/>
                  <a:pt x="178" y="198"/>
                </a:cubicBezTo>
                <a:cubicBezTo>
                  <a:pt x="300" y="77"/>
                  <a:pt x="300" y="77"/>
                  <a:pt x="300" y="77"/>
                </a:cubicBezTo>
                <a:cubicBezTo>
                  <a:pt x="301" y="76"/>
                  <a:pt x="301" y="74"/>
                  <a:pt x="300" y="73"/>
                </a:cubicBezTo>
                <a:cubicBezTo>
                  <a:pt x="299" y="72"/>
                  <a:pt x="297" y="72"/>
                  <a:pt x="296" y="73"/>
                </a:cubicBezTo>
                <a:close/>
                <a:moveTo>
                  <a:pt x="316" y="57"/>
                </a:moveTo>
                <a:cubicBezTo>
                  <a:pt x="317" y="58"/>
                  <a:pt x="317" y="58"/>
                  <a:pt x="318" y="58"/>
                </a:cubicBezTo>
                <a:cubicBezTo>
                  <a:pt x="319" y="58"/>
                  <a:pt x="320" y="58"/>
                  <a:pt x="320" y="57"/>
                </a:cubicBezTo>
                <a:cubicBezTo>
                  <a:pt x="327" y="50"/>
                  <a:pt x="327" y="50"/>
                  <a:pt x="327" y="50"/>
                </a:cubicBezTo>
                <a:cubicBezTo>
                  <a:pt x="328" y="49"/>
                  <a:pt x="328" y="47"/>
                  <a:pt x="327" y="46"/>
                </a:cubicBezTo>
                <a:cubicBezTo>
                  <a:pt x="326" y="45"/>
                  <a:pt x="324" y="45"/>
                  <a:pt x="323" y="46"/>
                </a:cubicBezTo>
                <a:cubicBezTo>
                  <a:pt x="316" y="53"/>
                  <a:pt x="316" y="53"/>
                  <a:pt x="316" y="53"/>
                </a:cubicBezTo>
                <a:cubicBezTo>
                  <a:pt x="315" y="54"/>
                  <a:pt x="315" y="56"/>
                  <a:pt x="316" y="57"/>
                </a:cubicBezTo>
                <a:close/>
                <a:moveTo>
                  <a:pt x="334" y="43"/>
                </a:moveTo>
                <a:cubicBezTo>
                  <a:pt x="334" y="43"/>
                  <a:pt x="335" y="42"/>
                  <a:pt x="336" y="42"/>
                </a:cubicBezTo>
                <a:cubicBezTo>
                  <a:pt x="342" y="36"/>
                  <a:pt x="342" y="36"/>
                  <a:pt x="342" y="36"/>
                </a:cubicBezTo>
                <a:cubicBezTo>
                  <a:pt x="343" y="34"/>
                  <a:pt x="343" y="32"/>
                  <a:pt x="342" y="31"/>
                </a:cubicBezTo>
                <a:cubicBezTo>
                  <a:pt x="341" y="30"/>
                  <a:pt x="339" y="30"/>
                  <a:pt x="338" y="31"/>
                </a:cubicBezTo>
                <a:cubicBezTo>
                  <a:pt x="331" y="37"/>
                  <a:pt x="331" y="37"/>
                  <a:pt x="331" y="37"/>
                </a:cubicBezTo>
                <a:cubicBezTo>
                  <a:pt x="330" y="39"/>
                  <a:pt x="330" y="41"/>
                  <a:pt x="331" y="42"/>
                </a:cubicBezTo>
                <a:cubicBezTo>
                  <a:pt x="332" y="42"/>
                  <a:pt x="333" y="43"/>
                  <a:pt x="334" y="43"/>
                </a:cubicBezTo>
                <a:close/>
                <a:moveTo>
                  <a:pt x="130" y="260"/>
                </a:moveTo>
                <a:cubicBezTo>
                  <a:pt x="131" y="260"/>
                  <a:pt x="132" y="260"/>
                  <a:pt x="132" y="259"/>
                </a:cubicBezTo>
                <a:cubicBezTo>
                  <a:pt x="308" y="84"/>
                  <a:pt x="308" y="84"/>
                  <a:pt x="308" y="84"/>
                </a:cubicBezTo>
                <a:cubicBezTo>
                  <a:pt x="308" y="83"/>
                  <a:pt x="308" y="83"/>
                  <a:pt x="308" y="83"/>
                </a:cubicBezTo>
                <a:cubicBezTo>
                  <a:pt x="309" y="83"/>
                  <a:pt x="309" y="83"/>
                  <a:pt x="309" y="83"/>
                </a:cubicBezTo>
                <a:cubicBezTo>
                  <a:pt x="315" y="76"/>
                  <a:pt x="315" y="76"/>
                  <a:pt x="315" y="76"/>
                </a:cubicBezTo>
                <a:cubicBezTo>
                  <a:pt x="319" y="72"/>
                  <a:pt x="319" y="72"/>
                  <a:pt x="319" y="72"/>
                </a:cubicBezTo>
                <a:cubicBezTo>
                  <a:pt x="322" y="70"/>
                  <a:pt x="322" y="70"/>
                  <a:pt x="322" y="70"/>
                </a:cubicBezTo>
                <a:cubicBezTo>
                  <a:pt x="335" y="57"/>
                  <a:pt x="335" y="57"/>
                  <a:pt x="335" y="57"/>
                </a:cubicBezTo>
                <a:cubicBezTo>
                  <a:pt x="338" y="54"/>
                  <a:pt x="338" y="54"/>
                  <a:pt x="338" y="54"/>
                </a:cubicBezTo>
                <a:cubicBezTo>
                  <a:pt x="339" y="52"/>
                  <a:pt x="339" y="52"/>
                  <a:pt x="339" y="52"/>
                </a:cubicBezTo>
                <a:cubicBezTo>
                  <a:pt x="341" y="51"/>
                  <a:pt x="341" y="49"/>
                  <a:pt x="339" y="48"/>
                </a:cubicBezTo>
                <a:cubicBezTo>
                  <a:pt x="338" y="47"/>
                  <a:pt x="336" y="47"/>
                  <a:pt x="335" y="48"/>
                </a:cubicBezTo>
                <a:cubicBezTo>
                  <a:pt x="333" y="50"/>
                  <a:pt x="333" y="50"/>
                  <a:pt x="333" y="50"/>
                </a:cubicBezTo>
                <a:cubicBezTo>
                  <a:pt x="330" y="53"/>
                  <a:pt x="330" y="53"/>
                  <a:pt x="330" y="53"/>
                </a:cubicBezTo>
                <a:cubicBezTo>
                  <a:pt x="305" y="78"/>
                  <a:pt x="305" y="78"/>
                  <a:pt x="305" y="78"/>
                </a:cubicBezTo>
                <a:cubicBezTo>
                  <a:pt x="304" y="78"/>
                  <a:pt x="304" y="79"/>
                  <a:pt x="304" y="79"/>
                </a:cubicBezTo>
                <a:cubicBezTo>
                  <a:pt x="304" y="79"/>
                  <a:pt x="304" y="79"/>
                  <a:pt x="303" y="79"/>
                </a:cubicBezTo>
                <a:cubicBezTo>
                  <a:pt x="128" y="255"/>
                  <a:pt x="128" y="255"/>
                  <a:pt x="128" y="255"/>
                </a:cubicBezTo>
                <a:cubicBezTo>
                  <a:pt x="127" y="256"/>
                  <a:pt x="127" y="258"/>
                  <a:pt x="128" y="259"/>
                </a:cubicBezTo>
                <a:cubicBezTo>
                  <a:pt x="129" y="260"/>
                  <a:pt x="129" y="260"/>
                  <a:pt x="130" y="260"/>
                </a:cubicBezTo>
                <a:close/>
                <a:moveTo>
                  <a:pt x="342" y="45"/>
                </a:moveTo>
                <a:cubicBezTo>
                  <a:pt x="342" y="46"/>
                  <a:pt x="343" y="46"/>
                  <a:pt x="344" y="46"/>
                </a:cubicBezTo>
                <a:cubicBezTo>
                  <a:pt x="345" y="46"/>
                  <a:pt x="346" y="46"/>
                  <a:pt x="346" y="45"/>
                </a:cubicBezTo>
                <a:cubicBezTo>
                  <a:pt x="352" y="40"/>
                  <a:pt x="352" y="40"/>
                  <a:pt x="352" y="40"/>
                </a:cubicBezTo>
                <a:cubicBezTo>
                  <a:pt x="352" y="40"/>
                  <a:pt x="352" y="40"/>
                  <a:pt x="352" y="40"/>
                </a:cubicBezTo>
                <a:cubicBezTo>
                  <a:pt x="358" y="33"/>
                  <a:pt x="358" y="33"/>
                  <a:pt x="358" y="33"/>
                </a:cubicBezTo>
                <a:cubicBezTo>
                  <a:pt x="360" y="32"/>
                  <a:pt x="360" y="30"/>
                  <a:pt x="358" y="29"/>
                </a:cubicBezTo>
                <a:cubicBezTo>
                  <a:pt x="357" y="28"/>
                  <a:pt x="355" y="28"/>
                  <a:pt x="354" y="29"/>
                </a:cubicBezTo>
                <a:cubicBezTo>
                  <a:pt x="352" y="30"/>
                  <a:pt x="352" y="30"/>
                  <a:pt x="352" y="30"/>
                </a:cubicBezTo>
                <a:cubicBezTo>
                  <a:pt x="352" y="30"/>
                  <a:pt x="352" y="30"/>
                  <a:pt x="352" y="31"/>
                </a:cubicBezTo>
                <a:cubicBezTo>
                  <a:pt x="342" y="41"/>
                  <a:pt x="342" y="41"/>
                  <a:pt x="342" y="41"/>
                </a:cubicBezTo>
                <a:cubicBezTo>
                  <a:pt x="341" y="42"/>
                  <a:pt x="341" y="44"/>
                  <a:pt x="342" y="45"/>
                </a:cubicBezTo>
                <a:close/>
                <a:moveTo>
                  <a:pt x="324" y="82"/>
                </a:moveTo>
                <a:cubicBezTo>
                  <a:pt x="333" y="73"/>
                  <a:pt x="333" y="73"/>
                  <a:pt x="333" y="73"/>
                </a:cubicBezTo>
                <a:cubicBezTo>
                  <a:pt x="333" y="73"/>
                  <a:pt x="333" y="72"/>
                  <a:pt x="333" y="72"/>
                </a:cubicBezTo>
                <a:cubicBezTo>
                  <a:pt x="334" y="72"/>
                  <a:pt x="334" y="72"/>
                  <a:pt x="334" y="71"/>
                </a:cubicBezTo>
                <a:cubicBezTo>
                  <a:pt x="349" y="57"/>
                  <a:pt x="349" y="57"/>
                  <a:pt x="349" y="57"/>
                </a:cubicBezTo>
                <a:cubicBezTo>
                  <a:pt x="350" y="56"/>
                  <a:pt x="350" y="54"/>
                  <a:pt x="349" y="53"/>
                </a:cubicBezTo>
                <a:cubicBezTo>
                  <a:pt x="347" y="51"/>
                  <a:pt x="345" y="51"/>
                  <a:pt x="344" y="53"/>
                </a:cubicBezTo>
                <a:cubicBezTo>
                  <a:pt x="330" y="67"/>
                  <a:pt x="330" y="67"/>
                  <a:pt x="330" y="67"/>
                </a:cubicBezTo>
                <a:cubicBezTo>
                  <a:pt x="329" y="67"/>
                  <a:pt x="329" y="68"/>
                  <a:pt x="329" y="68"/>
                </a:cubicBezTo>
                <a:cubicBezTo>
                  <a:pt x="329" y="68"/>
                  <a:pt x="329" y="68"/>
                  <a:pt x="328" y="68"/>
                </a:cubicBezTo>
                <a:cubicBezTo>
                  <a:pt x="320" y="77"/>
                  <a:pt x="320" y="77"/>
                  <a:pt x="320" y="77"/>
                </a:cubicBezTo>
                <a:cubicBezTo>
                  <a:pt x="319" y="78"/>
                  <a:pt x="318" y="79"/>
                  <a:pt x="319" y="81"/>
                </a:cubicBezTo>
                <a:cubicBezTo>
                  <a:pt x="318" y="80"/>
                  <a:pt x="316" y="80"/>
                  <a:pt x="316" y="81"/>
                </a:cubicBezTo>
                <a:cubicBezTo>
                  <a:pt x="130" y="267"/>
                  <a:pt x="130" y="267"/>
                  <a:pt x="130" y="267"/>
                </a:cubicBezTo>
                <a:cubicBezTo>
                  <a:pt x="128" y="268"/>
                  <a:pt x="128" y="270"/>
                  <a:pt x="130" y="272"/>
                </a:cubicBezTo>
                <a:cubicBezTo>
                  <a:pt x="130" y="272"/>
                  <a:pt x="131" y="273"/>
                  <a:pt x="132" y="273"/>
                </a:cubicBezTo>
                <a:cubicBezTo>
                  <a:pt x="133" y="273"/>
                  <a:pt x="133" y="272"/>
                  <a:pt x="134" y="272"/>
                </a:cubicBezTo>
                <a:cubicBezTo>
                  <a:pt x="320" y="86"/>
                  <a:pt x="320" y="86"/>
                  <a:pt x="320" y="86"/>
                </a:cubicBezTo>
                <a:cubicBezTo>
                  <a:pt x="321" y="85"/>
                  <a:pt x="321" y="83"/>
                  <a:pt x="321" y="82"/>
                </a:cubicBezTo>
                <a:cubicBezTo>
                  <a:pt x="321" y="82"/>
                  <a:pt x="321" y="83"/>
                  <a:pt x="322" y="83"/>
                </a:cubicBezTo>
                <a:cubicBezTo>
                  <a:pt x="323" y="83"/>
                  <a:pt x="323" y="82"/>
                  <a:pt x="324" y="82"/>
                </a:cubicBezTo>
                <a:close/>
                <a:moveTo>
                  <a:pt x="352" y="49"/>
                </a:moveTo>
                <a:cubicBezTo>
                  <a:pt x="353" y="50"/>
                  <a:pt x="354" y="50"/>
                  <a:pt x="354" y="50"/>
                </a:cubicBezTo>
                <a:cubicBezTo>
                  <a:pt x="355" y="50"/>
                  <a:pt x="356" y="50"/>
                  <a:pt x="357" y="49"/>
                </a:cubicBezTo>
                <a:cubicBezTo>
                  <a:pt x="367" y="39"/>
                  <a:pt x="367" y="39"/>
                  <a:pt x="367" y="39"/>
                </a:cubicBezTo>
                <a:cubicBezTo>
                  <a:pt x="368" y="38"/>
                  <a:pt x="368" y="36"/>
                  <a:pt x="367" y="35"/>
                </a:cubicBezTo>
                <a:cubicBezTo>
                  <a:pt x="365" y="33"/>
                  <a:pt x="363" y="33"/>
                  <a:pt x="362" y="35"/>
                </a:cubicBezTo>
                <a:cubicBezTo>
                  <a:pt x="352" y="45"/>
                  <a:pt x="352" y="45"/>
                  <a:pt x="352" y="45"/>
                </a:cubicBezTo>
                <a:cubicBezTo>
                  <a:pt x="351" y="46"/>
                  <a:pt x="351" y="48"/>
                  <a:pt x="352" y="49"/>
                </a:cubicBezTo>
                <a:close/>
                <a:moveTo>
                  <a:pt x="333" y="87"/>
                </a:moveTo>
                <a:cubicBezTo>
                  <a:pt x="334" y="86"/>
                  <a:pt x="334" y="84"/>
                  <a:pt x="333" y="82"/>
                </a:cubicBezTo>
                <a:cubicBezTo>
                  <a:pt x="332" y="81"/>
                  <a:pt x="330" y="81"/>
                  <a:pt x="328" y="82"/>
                </a:cubicBezTo>
                <a:cubicBezTo>
                  <a:pt x="129" y="282"/>
                  <a:pt x="129" y="282"/>
                  <a:pt x="129" y="282"/>
                </a:cubicBezTo>
                <a:cubicBezTo>
                  <a:pt x="127" y="283"/>
                  <a:pt x="127" y="285"/>
                  <a:pt x="129" y="287"/>
                </a:cubicBezTo>
                <a:cubicBezTo>
                  <a:pt x="129" y="287"/>
                  <a:pt x="130" y="287"/>
                  <a:pt x="131" y="287"/>
                </a:cubicBezTo>
                <a:cubicBezTo>
                  <a:pt x="132" y="287"/>
                  <a:pt x="132" y="287"/>
                  <a:pt x="133" y="287"/>
                </a:cubicBezTo>
                <a:lnTo>
                  <a:pt x="333" y="87"/>
                </a:lnTo>
                <a:close/>
                <a:moveTo>
                  <a:pt x="335" y="83"/>
                </a:moveTo>
                <a:cubicBezTo>
                  <a:pt x="336" y="83"/>
                  <a:pt x="337" y="83"/>
                  <a:pt x="337" y="82"/>
                </a:cubicBezTo>
                <a:cubicBezTo>
                  <a:pt x="341" y="78"/>
                  <a:pt x="341" y="78"/>
                  <a:pt x="341" y="78"/>
                </a:cubicBezTo>
                <a:cubicBezTo>
                  <a:pt x="344" y="76"/>
                  <a:pt x="344" y="76"/>
                  <a:pt x="344" y="76"/>
                </a:cubicBezTo>
                <a:cubicBezTo>
                  <a:pt x="361" y="58"/>
                  <a:pt x="361" y="58"/>
                  <a:pt x="361" y="58"/>
                </a:cubicBezTo>
                <a:cubicBezTo>
                  <a:pt x="362" y="57"/>
                  <a:pt x="362" y="55"/>
                  <a:pt x="361" y="54"/>
                </a:cubicBezTo>
                <a:cubicBezTo>
                  <a:pt x="360" y="53"/>
                  <a:pt x="358" y="53"/>
                  <a:pt x="357" y="54"/>
                </a:cubicBezTo>
                <a:cubicBezTo>
                  <a:pt x="339" y="71"/>
                  <a:pt x="339" y="71"/>
                  <a:pt x="339" y="71"/>
                </a:cubicBezTo>
                <a:cubicBezTo>
                  <a:pt x="337" y="74"/>
                  <a:pt x="337" y="74"/>
                  <a:pt x="337" y="74"/>
                </a:cubicBezTo>
                <a:cubicBezTo>
                  <a:pt x="333" y="78"/>
                  <a:pt x="333" y="78"/>
                  <a:pt x="333" y="78"/>
                </a:cubicBezTo>
                <a:cubicBezTo>
                  <a:pt x="332" y="79"/>
                  <a:pt x="332" y="81"/>
                  <a:pt x="333" y="82"/>
                </a:cubicBezTo>
                <a:cubicBezTo>
                  <a:pt x="333" y="83"/>
                  <a:pt x="334" y="83"/>
                  <a:pt x="335" y="83"/>
                </a:cubicBezTo>
                <a:close/>
                <a:moveTo>
                  <a:pt x="372" y="46"/>
                </a:moveTo>
                <a:cubicBezTo>
                  <a:pt x="373" y="46"/>
                  <a:pt x="374" y="46"/>
                  <a:pt x="374" y="45"/>
                </a:cubicBezTo>
                <a:cubicBezTo>
                  <a:pt x="386" y="34"/>
                  <a:pt x="386" y="34"/>
                  <a:pt x="386" y="34"/>
                </a:cubicBezTo>
                <a:cubicBezTo>
                  <a:pt x="386" y="34"/>
                  <a:pt x="386" y="34"/>
                  <a:pt x="386" y="34"/>
                </a:cubicBezTo>
                <a:cubicBezTo>
                  <a:pt x="388" y="32"/>
                  <a:pt x="388" y="32"/>
                  <a:pt x="388" y="32"/>
                </a:cubicBezTo>
                <a:cubicBezTo>
                  <a:pt x="391" y="29"/>
                  <a:pt x="391" y="29"/>
                  <a:pt x="391" y="29"/>
                </a:cubicBezTo>
                <a:cubicBezTo>
                  <a:pt x="394" y="26"/>
                  <a:pt x="394" y="26"/>
                  <a:pt x="394" y="26"/>
                </a:cubicBezTo>
                <a:cubicBezTo>
                  <a:pt x="395" y="24"/>
                  <a:pt x="395" y="22"/>
                  <a:pt x="394" y="21"/>
                </a:cubicBezTo>
                <a:cubicBezTo>
                  <a:pt x="394" y="21"/>
                  <a:pt x="393" y="21"/>
                  <a:pt x="393" y="20"/>
                </a:cubicBezTo>
                <a:cubicBezTo>
                  <a:pt x="392" y="20"/>
                  <a:pt x="391" y="20"/>
                  <a:pt x="391" y="21"/>
                </a:cubicBezTo>
                <a:cubicBezTo>
                  <a:pt x="390" y="21"/>
                  <a:pt x="390" y="21"/>
                  <a:pt x="390" y="21"/>
                </a:cubicBezTo>
                <a:cubicBezTo>
                  <a:pt x="387" y="24"/>
                  <a:pt x="387" y="24"/>
                  <a:pt x="387" y="24"/>
                </a:cubicBezTo>
                <a:cubicBezTo>
                  <a:pt x="387" y="24"/>
                  <a:pt x="387" y="24"/>
                  <a:pt x="387" y="24"/>
                </a:cubicBezTo>
                <a:cubicBezTo>
                  <a:pt x="385" y="26"/>
                  <a:pt x="385" y="26"/>
                  <a:pt x="385" y="26"/>
                </a:cubicBezTo>
                <a:cubicBezTo>
                  <a:pt x="385" y="26"/>
                  <a:pt x="385" y="26"/>
                  <a:pt x="385" y="26"/>
                </a:cubicBezTo>
                <a:cubicBezTo>
                  <a:pt x="382" y="29"/>
                  <a:pt x="382" y="29"/>
                  <a:pt x="382" y="29"/>
                </a:cubicBezTo>
                <a:cubicBezTo>
                  <a:pt x="379" y="32"/>
                  <a:pt x="379" y="32"/>
                  <a:pt x="379" y="32"/>
                </a:cubicBezTo>
                <a:cubicBezTo>
                  <a:pt x="376" y="36"/>
                  <a:pt x="376" y="36"/>
                  <a:pt x="376" y="36"/>
                </a:cubicBezTo>
                <a:cubicBezTo>
                  <a:pt x="376" y="36"/>
                  <a:pt x="376" y="36"/>
                  <a:pt x="376" y="36"/>
                </a:cubicBezTo>
                <a:cubicBezTo>
                  <a:pt x="370" y="41"/>
                  <a:pt x="370" y="41"/>
                  <a:pt x="370" y="41"/>
                </a:cubicBezTo>
                <a:cubicBezTo>
                  <a:pt x="369" y="42"/>
                  <a:pt x="369" y="44"/>
                  <a:pt x="370" y="45"/>
                </a:cubicBezTo>
                <a:cubicBezTo>
                  <a:pt x="371" y="46"/>
                  <a:pt x="371" y="46"/>
                  <a:pt x="372" y="46"/>
                </a:cubicBezTo>
                <a:close/>
                <a:moveTo>
                  <a:pt x="390" y="44"/>
                </a:moveTo>
                <a:cubicBezTo>
                  <a:pt x="393" y="40"/>
                  <a:pt x="393" y="40"/>
                  <a:pt x="393" y="40"/>
                </a:cubicBezTo>
                <a:cubicBezTo>
                  <a:pt x="394" y="39"/>
                  <a:pt x="394" y="37"/>
                  <a:pt x="393" y="36"/>
                </a:cubicBezTo>
                <a:cubicBezTo>
                  <a:pt x="392" y="35"/>
                  <a:pt x="390" y="35"/>
                  <a:pt x="389" y="36"/>
                </a:cubicBezTo>
                <a:cubicBezTo>
                  <a:pt x="385" y="40"/>
                  <a:pt x="385" y="40"/>
                  <a:pt x="385" y="40"/>
                </a:cubicBezTo>
                <a:cubicBezTo>
                  <a:pt x="384" y="41"/>
                  <a:pt x="384" y="43"/>
                  <a:pt x="385" y="44"/>
                </a:cubicBezTo>
                <a:cubicBezTo>
                  <a:pt x="386" y="45"/>
                  <a:pt x="387" y="45"/>
                  <a:pt x="387" y="45"/>
                </a:cubicBezTo>
                <a:cubicBezTo>
                  <a:pt x="388" y="45"/>
                  <a:pt x="389" y="45"/>
                  <a:pt x="390" y="44"/>
                </a:cubicBezTo>
                <a:close/>
                <a:moveTo>
                  <a:pt x="381" y="52"/>
                </a:moveTo>
                <a:cubicBezTo>
                  <a:pt x="383" y="51"/>
                  <a:pt x="383" y="49"/>
                  <a:pt x="381" y="48"/>
                </a:cubicBezTo>
                <a:cubicBezTo>
                  <a:pt x="380" y="46"/>
                  <a:pt x="378" y="46"/>
                  <a:pt x="377" y="48"/>
                </a:cubicBezTo>
                <a:cubicBezTo>
                  <a:pt x="370" y="54"/>
                  <a:pt x="370" y="54"/>
                  <a:pt x="370" y="54"/>
                </a:cubicBezTo>
                <a:cubicBezTo>
                  <a:pt x="351" y="73"/>
                  <a:pt x="351" y="73"/>
                  <a:pt x="351" y="73"/>
                </a:cubicBezTo>
                <a:cubicBezTo>
                  <a:pt x="351" y="73"/>
                  <a:pt x="351" y="73"/>
                  <a:pt x="351" y="73"/>
                </a:cubicBezTo>
                <a:cubicBezTo>
                  <a:pt x="348" y="77"/>
                  <a:pt x="348" y="77"/>
                  <a:pt x="348" y="77"/>
                </a:cubicBezTo>
                <a:cubicBezTo>
                  <a:pt x="132" y="292"/>
                  <a:pt x="132" y="292"/>
                  <a:pt x="132" y="292"/>
                </a:cubicBezTo>
                <a:cubicBezTo>
                  <a:pt x="131" y="294"/>
                  <a:pt x="131" y="295"/>
                  <a:pt x="132" y="297"/>
                </a:cubicBezTo>
                <a:cubicBezTo>
                  <a:pt x="133" y="297"/>
                  <a:pt x="134" y="298"/>
                  <a:pt x="135" y="298"/>
                </a:cubicBezTo>
                <a:cubicBezTo>
                  <a:pt x="135" y="298"/>
                  <a:pt x="136" y="297"/>
                  <a:pt x="137" y="297"/>
                </a:cubicBezTo>
                <a:cubicBezTo>
                  <a:pt x="353" y="81"/>
                  <a:pt x="353" y="81"/>
                  <a:pt x="353" y="81"/>
                </a:cubicBezTo>
                <a:lnTo>
                  <a:pt x="381" y="52"/>
                </a:lnTo>
                <a:close/>
                <a:moveTo>
                  <a:pt x="388" y="59"/>
                </a:moveTo>
                <a:cubicBezTo>
                  <a:pt x="391" y="56"/>
                  <a:pt x="391" y="56"/>
                  <a:pt x="391" y="56"/>
                </a:cubicBezTo>
                <a:cubicBezTo>
                  <a:pt x="392" y="55"/>
                  <a:pt x="392" y="53"/>
                  <a:pt x="391" y="52"/>
                </a:cubicBezTo>
                <a:cubicBezTo>
                  <a:pt x="390" y="51"/>
                  <a:pt x="388" y="51"/>
                  <a:pt x="387" y="52"/>
                </a:cubicBezTo>
                <a:cubicBezTo>
                  <a:pt x="384" y="55"/>
                  <a:pt x="384" y="55"/>
                  <a:pt x="384" y="55"/>
                </a:cubicBezTo>
                <a:cubicBezTo>
                  <a:pt x="383" y="56"/>
                  <a:pt x="383" y="58"/>
                  <a:pt x="384" y="59"/>
                </a:cubicBezTo>
                <a:cubicBezTo>
                  <a:pt x="385" y="60"/>
                  <a:pt x="385" y="60"/>
                  <a:pt x="386" y="60"/>
                </a:cubicBezTo>
                <a:cubicBezTo>
                  <a:pt x="387" y="60"/>
                  <a:pt x="388" y="60"/>
                  <a:pt x="388" y="59"/>
                </a:cubicBezTo>
                <a:close/>
                <a:moveTo>
                  <a:pt x="416" y="30"/>
                </a:moveTo>
                <a:cubicBezTo>
                  <a:pt x="417" y="30"/>
                  <a:pt x="417" y="30"/>
                  <a:pt x="418" y="30"/>
                </a:cubicBezTo>
                <a:cubicBezTo>
                  <a:pt x="424" y="24"/>
                  <a:pt x="424" y="24"/>
                  <a:pt x="424" y="24"/>
                </a:cubicBezTo>
                <a:cubicBezTo>
                  <a:pt x="425" y="23"/>
                  <a:pt x="425" y="21"/>
                  <a:pt x="424" y="20"/>
                </a:cubicBezTo>
                <a:cubicBezTo>
                  <a:pt x="422" y="18"/>
                  <a:pt x="420" y="18"/>
                  <a:pt x="419" y="20"/>
                </a:cubicBezTo>
                <a:cubicBezTo>
                  <a:pt x="414" y="25"/>
                  <a:pt x="414" y="25"/>
                  <a:pt x="414" y="25"/>
                </a:cubicBezTo>
                <a:cubicBezTo>
                  <a:pt x="412" y="26"/>
                  <a:pt x="412" y="28"/>
                  <a:pt x="414" y="30"/>
                </a:cubicBezTo>
                <a:cubicBezTo>
                  <a:pt x="414" y="30"/>
                  <a:pt x="415" y="30"/>
                  <a:pt x="416" y="30"/>
                </a:cubicBezTo>
                <a:close/>
                <a:moveTo>
                  <a:pt x="403" y="44"/>
                </a:moveTo>
                <a:cubicBezTo>
                  <a:pt x="403" y="44"/>
                  <a:pt x="404" y="43"/>
                  <a:pt x="405" y="43"/>
                </a:cubicBezTo>
                <a:cubicBezTo>
                  <a:pt x="407" y="41"/>
                  <a:pt x="407" y="41"/>
                  <a:pt x="407" y="41"/>
                </a:cubicBezTo>
                <a:cubicBezTo>
                  <a:pt x="408" y="40"/>
                  <a:pt x="408" y="38"/>
                  <a:pt x="407" y="36"/>
                </a:cubicBezTo>
                <a:cubicBezTo>
                  <a:pt x="406" y="35"/>
                  <a:pt x="404" y="35"/>
                  <a:pt x="402" y="36"/>
                </a:cubicBezTo>
                <a:cubicBezTo>
                  <a:pt x="400" y="38"/>
                  <a:pt x="400" y="38"/>
                  <a:pt x="400" y="38"/>
                </a:cubicBezTo>
                <a:cubicBezTo>
                  <a:pt x="399" y="40"/>
                  <a:pt x="399" y="42"/>
                  <a:pt x="400" y="43"/>
                </a:cubicBezTo>
                <a:cubicBezTo>
                  <a:pt x="401" y="43"/>
                  <a:pt x="402" y="44"/>
                  <a:pt x="403" y="44"/>
                </a:cubicBezTo>
                <a:close/>
                <a:moveTo>
                  <a:pt x="372" y="66"/>
                </a:moveTo>
                <a:cubicBezTo>
                  <a:pt x="369" y="69"/>
                  <a:pt x="369" y="69"/>
                  <a:pt x="369" y="69"/>
                </a:cubicBezTo>
                <a:cubicBezTo>
                  <a:pt x="365" y="74"/>
                  <a:pt x="365" y="74"/>
                  <a:pt x="365" y="74"/>
                </a:cubicBezTo>
                <a:cubicBezTo>
                  <a:pt x="364" y="75"/>
                  <a:pt x="364" y="77"/>
                  <a:pt x="365" y="78"/>
                </a:cubicBezTo>
                <a:cubicBezTo>
                  <a:pt x="366" y="79"/>
                  <a:pt x="366" y="79"/>
                  <a:pt x="367" y="79"/>
                </a:cubicBezTo>
                <a:cubicBezTo>
                  <a:pt x="368" y="79"/>
                  <a:pt x="369" y="79"/>
                  <a:pt x="369" y="78"/>
                </a:cubicBezTo>
                <a:cubicBezTo>
                  <a:pt x="374" y="74"/>
                  <a:pt x="374" y="74"/>
                  <a:pt x="374" y="74"/>
                </a:cubicBezTo>
                <a:cubicBezTo>
                  <a:pt x="377" y="71"/>
                  <a:pt x="377" y="71"/>
                  <a:pt x="377" y="71"/>
                </a:cubicBezTo>
                <a:cubicBezTo>
                  <a:pt x="378" y="70"/>
                  <a:pt x="378" y="68"/>
                  <a:pt x="377" y="66"/>
                </a:cubicBezTo>
                <a:cubicBezTo>
                  <a:pt x="375" y="65"/>
                  <a:pt x="374" y="65"/>
                  <a:pt x="372" y="66"/>
                </a:cubicBezTo>
                <a:close/>
                <a:moveTo>
                  <a:pt x="362" y="86"/>
                </a:moveTo>
                <a:cubicBezTo>
                  <a:pt x="363" y="84"/>
                  <a:pt x="363" y="82"/>
                  <a:pt x="362" y="81"/>
                </a:cubicBezTo>
                <a:cubicBezTo>
                  <a:pt x="361" y="80"/>
                  <a:pt x="359" y="80"/>
                  <a:pt x="358" y="81"/>
                </a:cubicBezTo>
                <a:cubicBezTo>
                  <a:pt x="142" y="297"/>
                  <a:pt x="142" y="297"/>
                  <a:pt x="142" y="297"/>
                </a:cubicBezTo>
                <a:cubicBezTo>
                  <a:pt x="141" y="298"/>
                  <a:pt x="141" y="300"/>
                  <a:pt x="142" y="301"/>
                </a:cubicBezTo>
                <a:cubicBezTo>
                  <a:pt x="143" y="302"/>
                  <a:pt x="143" y="302"/>
                  <a:pt x="144" y="302"/>
                </a:cubicBezTo>
                <a:cubicBezTo>
                  <a:pt x="145" y="302"/>
                  <a:pt x="146" y="302"/>
                  <a:pt x="146" y="301"/>
                </a:cubicBezTo>
                <a:lnTo>
                  <a:pt x="362" y="86"/>
                </a:lnTo>
                <a:close/>
                <a:moveTo>
                  <a:pt x="380" y="80"/>
                </a:moveTo>
                <a:cubicBezTo>
                  <a:pt x="381" y="80"/>
                  <a:pt x="381" y="80"/>
                  <a:pt x="382" y="79"/>
                </a:cubicBezTo>
                <a:cubicBezTo>
                  <a:pt x="384" y="77"/>
                  <a:pt x="384" y="77"/>
                  <a:pt x="384" y="77"/>
                </a:cubicBezTo>
                <a:cubicBezTo>
                  <a:pt x="386" y="76"/>
                  <a:pt x="386" y="74"/>
                  <a:pt x="384" y="73"/>
                </a:cubicBezTo>
                <a:cubicBezTo>
                  <a:pt x="383" y="72"/>
                  <a:pt x="381" y="72"/>
                  <a:pt x="380" y="73"/>
                </a:cubicBezTo>
                <a:cubicBezTo>
                  <a:pt x="378" y="75"/>
                  <a:pt x="378" y="75"/>
                  <a:pt x="378" y="75"/>
                </a:cubicBezTo>
                <a:cubicBezTo>
                  <a:pt x="376" y="76"/>
                  <a:pt x="376" y="78"/>
                  <a:pt x="378" y="79"/>
                </a:cubicBezTo>
                <a:cubicBezTo>
                  <a:pt x="378" y="80"/>
                  <a:pt x="379" y="80"/>
                  <a:pt x="380" y="80"/>
                </a:cubicBezTo>
                <a:close/>
                <a:moveTo>
                  <a:pt x="429" y="31"/>
                </a:moveTo>
                <a:cubicBezTo>
                  <a:pt x="430" y="31"/>
                  <a:pt x="430" y="31"/>
                  <a:pt x="431" y="30"/>
                </a:cubicBezTo>
                <a:cubicBezTo>
                  <a:pt x="433" y="29"/>
                  <a:pt x="433" y="29"/>
                  <a:pt x="433" y="29"/>
                </a:cubicBezTo>
                <a:cubicBezTo>
                  <a:pt x="434" y="27"/>
                  <a:pt x="434" y="25"/>
                  <a:pt x="433" y="24"/>
                </a:cubicBezTo>
                <a:cubicBezTo>
                  <a:pt x="432" y="23"/>
                  <a:pt x="430" y="23"/>
                  <a:pt x="429" y="24"/>
                </a:cubicBezTo>
                <a:cubicBezTo>
                  <a:pt x="427" y="26"/>
                  <a:pt x="427" y="26"/>
                  <a:pt x="427" y="26"/>
                </a:cubicBezTo>
                <a:cubicBezTo>
                  <a:pt x="426" y="27"/>
                  <a:pt x="426" y="29"/>
                  <a:pt x="427" y="30"/>
                </a:cubicBezTo>
                <a:cubicBezTo>
                  <a:pt x="427" y="31"/>
                  <a:pt x="428" y="31"/>
                  <a:pt x="429" y="31"/>
                </a:cubicBezTo>
                <a:close/>
                <a:moveTo>
                  <a:pt x="414" y="47"/>
                </a:moveTo>
                <a:cubicBezTo>
                  <a:pt x="414" y="47"/>
                  <a:pt x="415" y="46"/>
                  <a:pt x="416" y="46"/>
                </a:cubicBezTo>
                <a:cubicBezTo>
                  <a:pt x="423" y="38"/>
                  <a:pt x="423" y="38"/>
                  <a:pt x="423" y="38"/>
                </a:cubicBezTo>
                <a:cubicBezTo>
                  <a:pt x="424" y="37"/>
                  <a:pt x="424" y="35"/>
                  <a:pt x="423" y="34"/>
                </a:cubicBezTo>
                <a:cubicBezTo>
                  <a:pt x="422" y="33"/>
                  <a:pt x="420" y="33"/>
                  <a:pt x="419" y="34"/>
                </a:cubicBezTo>
                <a:cubicBezTo>
                  <a:pt x="411" y="41"/>
                  <a:pt x="411" y="41"/>
                  <a:pt x="411" y="41"/>
                </a:cubicBezTo>
                <a:cubicBezTo>
                  <a:pt x="410" y="43"/>
                  <a:pt x="410" y="45"/>
                  <a:pt x="411" y="46"/>
                </a:cubicBezTo>
                <a:cubicBezTo>
                  <a:pt x="412" y="46"/>
                  <a:pt x="413" y="47"/>
                  <a:pt x="414" y="47"/>
                </a:cubicBezTo>
                <a:close/>
                <a:moveTo>
                  <a:pt x="405" y="48"/>
                </a:moveTo>
                <a:cubicBezTo>
                  <a:pt x="392" y="61"/>
                  <a:pt x="392" y="61"/>
                  <a:pt x="392" y="61"/>
                </a:cubicBezTo>
                <a:cubicBezTo>
                  <a:pt x="391" y="62"/>
                  <a:pt x="391" y="64"/>
                  <a:pt x="392" y="65"/>
                </a:cubicBezTo>
                <a:cubicBezTo>
                  <a:pt x="392" y="66"/>
                  <a:pt x="393" y="66"/>
                  <a:pt x="394" y="66"/>
                </a:cubicBezTo>
                <a:cubicBezTo>
                  <a:pt x="395" y="66"/>
                  <a:pt x="396" y="66"/>
                  <a:pt x="396" y="65"/>
                </a:cubicBezTo>
                <a:cubicBezTo>
                  <a:pt x="409" y="52"/>
                  <a:pt x="409" y="52"/>
                  <a:pt x="409" y="52"/>
                </a:cubicBezTo>
                <a:cubicBezTo>
                  <a:pt x="410" y="51"/>
                  <a:pt x="410" y="49"/>
                  <a:pt x="409" y="48"/>
                </a:cubicBezTo>
                <a:cubicBezTo>
                  <a:pt x="408" y="47"/>
                  <a:pt x="406" y="47"/>
                  <a:pt x="405" y="48"/>
                </a:cubicBezTo>
                <a:close/>
                <a:moveTo>
                  <a:pt x="151" y="311"/>
                </a:moveTo>
                <a:cubicBezTo>
                  <a:pt x="375" y="86"/>
                  <a:pt x="375" y="86"/>
                  <a:pt x="375" y="86"/>
                </a:cubicBezTo>
                <a:cubicBezTo>
                  <a:pt x="377" y="85"/>
                  <a:pt x="377" y="83"/>
                  <a:pt x="375" y="82"/>
                </a:cubicBezTo>
                <a:cubicBezTo>
                  <a:pt x="374" y="80"/>
                  <a:pt x="372" y="80"/>
                  <a:pt x="371" y="82"/>
                </a:cubicBezTo>
                <a:cubicBezTo>
                  <a:pt x="146" y="307"/>
                  <a:pt x="146" y="307"/>
                  <a:pt x="146" y="307"/>
                </a:cubicBezTo>
                <a:cubicBezTo>
                  <a:pt x="145" y="308"/>
                  <a:pt x="145" y="310"/>
                  <a:pt x="146" y="311"/>
                </a:cubicBezTo>
                <a:cubicBezTo>
                  <a:pt x="147" y="311"/>
                  <a:pt x="148" y="312"/>
                  <a:pt x="148" y="312"/>
                </a:cubicBezTo>
                <a:cubicBezTo>
                  <a:pt x="149" y="312"/>
                  <a:pt x="150" y="311"/>
                  <a:pt x="151" y="311"/>
                </a:cubicBezTo>
                <a:close/>
                <a:moveTo>
                  <a:pt x="432" y="39"/>
                </a:moveTo>
                <a:cubicBezTo>
                  <a:pt x="433" y="39"/>
                  <a:pt x="434" y="40"/>
                  <a:pt x="434" y="40"/>
                </a:cubicBezTo>
                <a:cubicBezTo>
                  <a:pt x="435" y="40"/>
                  <a:pt x="436" y="39"/>
                  <a:pt x="437" y="39"/>
                </a:cubicBezTo>
                <a:cubicBezTo>
                  <a:pt x="445" y="31"/>
                  <a:pt x="445" y="31"/>
                  <a:pt x="445" y="31"/>
                </a:cubicBezTo>
                <a:cubicBezTo>
                  <a:pt x="448" y="27"/>
                  <a:pt x="448" y="27"/>
                  <a:pt x="448" y="27"/>
                </a:cubicBezTo>
                <a:cubicBezTo>
                  <a:pt x="449" y="26"/>
                  <a:pt x="449" y="24"/>
                  <a:pt x="448" y="23"/>
                </a:cubicBezTo>
                <a:cubicBezTo>
                  <a:pt x="447" y="22"/>
                  <a:pt x="445" y="22"/>
                  <a:pt x="444" y="23"/>
                </a:cubicBezTo>
                <a:cubicBezTo>
                  <a:pt x="440" y="26"/>
                  <a:pt x="440" y="26"/>
                  <a:pt x="440" y="26"/>
                </a:cubicBezTo>
                <a:cubicBezTo>
                  <a:pt x="439" y="28"/>
                  <a:pt x="439" y="28"/>
                  <a:pt x="439" y="28"/>
                </a:cubicBezTo>
                <a:cubicBezTo>
                  <a:pt x="438" y="29"/>
                  <a:pt x="438" y="29"/>
                  <a:pt x="438" y="29"/>
                </a:cubicBezTo>
                <a:cubicBezTo>
                  <a:pt x="432" y="35"/>
                  <a:pt x="432" y="35"/>
                  <a:pt x="432" y="35"/>
                </a:cubicBezTo>
                <a:cubicBezTo>
                  <a:pt x="431" y="36"/>
                  <a:pt x="431" y="38"/>
                  <a:pt x="432" y="39"/>
                </a:cubicBezTo>
                <a:close/>
                <a:moveTo>
                  <a:pt x="428" y="39"/>
                </a:moveTo>
                <a:cubicBezTo>
                  <a:pt x="423" y="43"/>
                  <a:pt x="423" y="43"/>
                  <a:pt x="423" y="43"/>
                </a:cubicBezTo>
                <a:cubicBezTo>
                  <a:pt x="422" y="44"/>
                  <a:pt x="422" y="46"/>
                  <a:pt x="423" y="48"/>
                </a:cubicBezTo>
                <a:cubicBezTo>
                  <a:pt x="424" y="48"/>
                  <a:pt x="425" y="49"/>
                  <a:pt x="426" y="49"/>
                </a:cubicBezTo>
                <a:cubicBezTo>
                  <a:pt x="426" y="49"/>
                  <a:pt x="427" y="48"/>
                  <a:pt x="428" y="48"/>
                </a:cubicBezTo>
                <a:cubicBezTo>
                  <a:pt x="432" y="43"/>
                  <a:pt x="432" y="43"/>
                  <a:pt x="432" y="43"/>
                </a:cubicBezTo>
                <a:cubicBezTo>
                  <a:pt x="433" y="42"/>
                  <a:pt x="433" y="40"/>
                  <a:pt x="432" y="39"/>
                </a:cubicBezTo>
                <a:cubicBezTo>
                  <a:pt x="431" y="38"/>
                  <a:pt x="429" y="38"/>
                  <a:pt x="428" y="39"/>
                </a:cubicBezTo>
                <a:close/>
                <a:moveTo>
                  <a:pt x="153" y="323"/>
                </a:moveTo>
                <a:cubicBezTo>
                  <a:pt x="388" y="88"/>
                  <a:pt x="388" y="88"/>
                  <a:pt x="388" y="88"/>
                </a:cubicBezTo>
                <a:cubicBezTo>
                  <a:pt x="389" y="87"/>
                  <a:pt x="389" y="85"/>
                  <a:pt x="388" y="83"/>
                </a:cubicBezTo>
                <a:cubicBezTo>
                  <a:pt x="386" y="82"/>
                  <a:pt x="384" y="82"/>
                  <a:pt x="383" y="83"/>
                </a:cubicBezTo>
                <a:cubicBezTo>
                  <a:pt x="148" y="318"/>
                  <a:pt x="148" y="318"/>
                  <a:pt x="148" y="318"/>
                </a:cubicBezTo>
                <a:cubicBezTo>
                  <a:pt x="147" y="319"/>
                  <a:pt x="147" y="321"/>
                  <a:pt x="148" y="323"/>
                </a:cubicBezTo>
                <a:cubicBezTo>
                  <a:pt x="149" y="323"/>
                  <a:pt x="150" y="323"/>
                  <a:pt x="151" y="323"/>
                </a:cubicBezTo>
                <a:cubicBezTo>
                  <a:pt x="151" y="323"/>
                  <a:pt x="152" y="323"/>
                  <a:pt x="153" y="323"/>
                </a:cubicBezTo>
                <a:close/>
                <a:moveTo>
                  <a:pt x="419" y="48"/>
                </a:moveTo>
                <a:cubicBezTo>
                  <a:pt x="411" y="56"/>
                  <a:pt x="411" y="56"/>
                  <a:pt x="411" y="56"/>
                </a:cubicBezTo>
                <a:cubicBezTo>
                  <a:pt x="397" y="69"/>
                  <a:pt x="397" y="69"/>
                  <a:pt x="397" y="69"/>
                </a:cubicBezTo>
                <a:cubicBezTo>
                  <a:pt x="396" y="71"/>
                  <a:pt x="396" y="73"/>
                  <a:pt x="397" y="74"/>
                </a:cubicBezTo>
                <a:cubicBezTo>
                  <a:pt x="398" y="74"/>
                  <a:pt x="399" y="75"/>
                  <a:pt x="399" y="75"/>
                </a:cubicBezTo>
                <a:cubicBezTo>
                  <a:pt x="400" y="75"/>
                  <a:pt x="401" y="74"/>
                  <a:pt x="402" y="74"/>
                </a:cubicBezTo>
                <a:cubicBezTo>
                  <a:pt x="415" y="60"/>
                  <a:pt x="415" y="60"/>
                  <a:pt x="415" y="60"/>
                </a:cubicBezTo>
                <a:cubicBezTo>
                  <a:pt x="423" y="52"/>
                  <a:pt x="423" y="52"/>
                  <a:pt x="423" y="52"/>
                </a:cubicBezTo>
                <a:cubicBezTo>
                  <a:pt x="424" y="51"/>
                  <a:pt x="424" y="49"/>
                  <a:pt x="423" y="48"/>
                </a:cubicBezTo>
                <a:cubicBezTo>
                  <a:pt x="422" y="47"/>
                  <a:pt x="420" y="47"/>
                  <a:pt x="419" y="48"/>
                </a:cubicBezTo>
                <a:close/>
                <a:moveTo>
                  <a:pt x="452" y="23"/>
                </a:moveTo>
                <a:cubicBezTo>
                  <a:pt x="452" y="23"/>
                  <a:pt x="453" y="22"/>
                  <a:pt x="454" y="22"/>
                </a:cubicBezTo>
                <a:cubicBezTo>
                  <a:pt x="456" y="20"/>
                  <a:pt x="456" y="20"/>
                  <a:pt x="456" y="20"/>
                </a:cubicBezTo>
                <a:cubicBezTo>
                  <a:pt x="457" y="18"/>
                  <a:pt x="457" y="16"/>
                  <a:pt x="456" y="15"/>
                </a:cubicBezTo>
                <a:cubicBezTo>
                  <a:pt x="455" y="14"/>
                  <a:pt x="453" y="14"/>
                  <a:pt x="451" y="15"/>
                </a:cubicBezTo>
                <a:cubicBezTo>
                  <a:pt x="449" y="17"/>
                  <a:pt x="449" y="17"/>
                  <a:pt x="449" y="17"/>
                </a:cubicBezTo>
                <a:cubicBezTo>
                  <a:pt x="448" y="19"/>
                  <a:pt x="448" y="21"/>
                  <a:pt x="449" y="22"/>
                </a:cubicBezTo>
                <a:cubicBezTo>
                  <a:pt x="450" y="22"/>
                  <a:pt x="451" y="23"/>
                  <a:pt x="452" y="23"/>
                </a:cubicBezTo>
                <a:close/>
                <a:moveTo>
                  <a:pt x="157" y="324"/>
                </a:moveTo>
                <a:cubicBezTo>
                  <a:pt x="152" y="328"/>
                  <a:pt x="152" y="328"/>
                  <a:pt x="152" y="328"/>
                </a:cubicBezTo>
                <a:cubicBezTo>
                  <a:pt x="151" y="330"/>
                  <a:pt x="151" y="331"/>
                  <a:pt x="152" y="333"/>
                </a:cubicBezTo>
                <a:cubicBezTo>
                  <a:pt x="153" y="333"/>
                  <a:pt x="154" y="334"/>
                  <a:pt x="155" y="334"/>
                </a:cubicBezTo>
                <a:cubicBezTo>
                  <a:pt x="155" y="334"/>
                  <a:pt x="156" y="333"/>
                  <a:pt x="157" y="333"/>
                </a:cubicBezTo>
                <a:cubicBezTo>
                  <a:pt x="161" y="328"/>
                  <a:pt x="161" y="328"/>
                  <a:pt x="161" y="328"/>
                </a:cubicBezTo>
                <a:cubicBezTo>
                  <a:pt x="162" y="327"/>
                  <a:pt x="162" y="325"/>
                  <a:pt x="161" y="324"/>
                </a:cubicBezTo>
                <a:cubicBezTo>
                  <a:pt x="160" y="323"/>
                  <a:pt x="158" y="323"/>
                  <a:pt x="157" y="324"/>
                </a:cubicBezTo>
                <a:close/>
                <a:moveTo>
                  <a:pt x="419" y="66"/>
                </a:moveTo>
                <a:cubicBezTo>
                  <a:pt x="418" y="65"/>
                  <a:pt x="416" y="65"/>
                  <a:pt x="415" y="66"/>
                </a:cubicBezTo>
                <a:cubicBezTo>
                  <a:pt x="413" y="68"/>
                  <a:pt x="413" y="68"/>
                  <a:pt x="413" y="68"/>
                </a:cubicBezTo>
                <a:cubicBezTo>
                  <a:pt x="166" y="315"/>
                  <a:pt x="166" y="315"/>
                  <a:pt x="166" y="315"/>
                </a:cubicBezTo>
                <a:cubicBezTo>
                  <a:pt x="164" y="316"/>
                  <a:pt x="164" y="318"/>
                  <a:pt x="166" y="320"/>
                </a:cubicBezTo>
                <a:cubicBezTo>
                  <a:pt x="166" y="320"/>
                  <a:pt x="167" y="320"/>
                  <a:pt x="168" y="320"/>
                </a:cubicBezTo>
                <a:cubicBezTo>
                  <a:pt x="169" y="320"/>
                  <a:pt x="169" y="320"/>
                  <a:pt x="170" y="320"/>
                </a:cubicBezTo>
                <a:cubicBezTo>
                  <a:pt x="419" y="70"/>
                  <a:pt x="419" y="70"/>
                  <a:pt x="419" y="70"/>
                </a:cubicBezTo>
                <a:cubicBezTo>
                  <a:pt x="421" y="69"/>
                  <a:pt x="421" y="67"/>
                  <a:pt x="419" y="66"/>
                </a:cubicBezTo>
                <a:close/>
                <a:moveTo>
                  <a:pt x="434" y="46"/>
                </a:moveTo>
                <a:cubicBezTo>
                  <a:pt x="427" y="53"/>
                  <a:pt x="427" y="53"/>
                  <a:pt x="427" y="53"/>
                </a:cubicBezTo>
                <a:cubicBezTo>
                  <a:pt x="426" y="55"/>
                  <a:pt x="426" y="57"/>
                  <a:pt x="427" y="58"/>
                </a:cubicBezTo>
                <a:cubicBezTo>
                  <a:pt x="428" y="58"/>
                  <a:pt x="429" y="59"/>
                  <a:pt x="429" y="59"/>
                </a:cubicBezTo>
                <a:cubicBezTo>
                  <a:pt x="430" y="59"/>
                  <a:pt x="431" y="58"/>
                  <a:pt x="432" y="58"/>
                </a:cubicBezTo>
                <a:cubicBezTo>
                  <a:pt x="439" y="51"/>
                  <a:pt x="439" y="51"/>
                  <a:pt x="439" y="51"/>
                </a:cubicBezTo>
                <a:cubicBezTo>
                  <a:pt x="440" y="50"/>
                  <a:pt x="440" y="48"/>
                  <a:pt x="439" y="47"/>
                </a:cubicBezTo>
                <a:cubicBezTo>
                  <a:pt x="440" y="47"/>
                  <a:pt x="440" y="48"/>
                  <a:pt x="441" y="48"/>
                </a:cubicBezTo>
                <a:cubicBezTo>
                  <a:pt x="441" y="48"/>
                  <a:pt x="442" y="47"/>
                  <a:pt x="443" y="47"/>
                </a:cubicBezTo>
                <a:cubicBezTo>
                  <a:pt x="453" y="37"/>
                  <a:pt x="453" y="37"/>
                  <a:pt x="453" y="37"/>
                </a:cubicBezTo>
                <a:cubicBezTo>
                  <a:pt x="454" y="36"/>
                  <a:pt x="454" y="34"/>
                  <a:pt x="453" y="32"/>
                </a:cubicBezTo>
                <a:cubicBezTo>
                  <a:pt x="451" y="31"/>
                  <a:pt x="449" y="31"/>
                  <a:pt x="448" y="32"/>
                </a:cubicBezTo>
                <a:cubicBezTo>
                  <a:pt x="438" y="42"/>
                  <a:pt x="438" y="42"/>
                  <a:pt x="438" y="42"/>
                </a:cubicBezTo>
                <a:cubicBezTo>
                  <a:pt x="437" y="43"/>
                  <a:pt x="437" y="45"/>
                  <a:pt x="438" y="46"/>
                </a:cubicBezTo>
                <a:cubicBezTo>
                  <a:pt x="437" y="45"/>
                  <a:pt x="435" y="45"/>
                  <a:pt x="434" y="46"/>
                </a:cubicBezTo>
                <a:close/>
                <a:moveTo>
                  <a:pt x="455" y="30"/>
                </a:moveTo>
                <a:cubicBezTo>
                  <a:pt x="456" y="30"/>
                  <a:pt x="457" y="31"/>
                  <a:pt x="458" y="31"/>
                </a:cubicBezTo>
                <a:cubicBezTo>
                  <a:pt x="458" y="31"/>
                  <a:pt x="459" y="30"/>
                  <a:pt x="460" y="30"/>
                </a:cubicBezTo>
                <a:cubicBezTo>
                  <a:pt x="465" y="24"/>
                  <a:pt x="465" y="24"/>
                  <a:pt x="465" y="24"/>
                </a:cubicBezTo>
                <a:cubicBezTo>
                  <a:pt x="475" y="15"/>
                  <a:pt x="475" y="15"/>
                  <a:pt x="475" y="15"/>
                </a:cubicBezTo>
                <a:cubicBezTo>
                  <a:pt x="476" y="13"/>
                  <a:pt x="476" y="11"/>
                  <a:pt x="475" y="10"/>
                </a:cubicBezTo>
                <a:cubicBezTo>
                  <a:pt x="474" y="9"/>
                  <a:pt x="472" y="9"/>
                  <a:pt x="470" y="10"/>
                </a:cubicBezTo>
                <a:cubicBezTo>
                  <a:pt x="455" y="25"/>
                  <a:pt x="455" y="25"/>
                  <a:pt x="455" y="25"/>
                </a:cubicBezTo>
                <a:cubicBezTo>
                  <a:pt x="454" y="26"/>
                  <a:pt x="454" y="28"/>
                  <a:pt x="455" y="30"/>
                </a:cubicBezTo>
                <a:close/>
                <a:moveTo>
                  <a:pt x="471" y="28"/>
                </a:moveTo>
                <a:cubicBezTo>
                  <a:pt x="472" y="28"/>
                  <a:pt x="473" y="29"/>
                  <a:pt x="474" y="29"/>
                </a:cubicBezTo>
                <a:cubicBezTo>
                  <a:pt x="474" y="29"/>
                  <a:pt x="475" y="28"/>
                  <a:pt x="476" y="28"/>
                </a:cubicBezTo>
                <a:cubicBezTo>
                  <a:pt x="484" y="20"/>
                  <a:pt x="484" y="20"/>
                  <a:pt x="484" y="20"/>
                </a:cubicBezTo>
                <a:cubicBezTo>
                  <a:pt x="484" y="20"/>
                  <a:pt x="484" y="19"/>
                  <a:pt x="484" y="19"/>
                </a:cubicBezTo>
                <a:cubicBezTo>
                  <a:pt x="485" y="19"/>
                  <a:pt x="485" y="18"/>
                  <a:pt x="485" y="18"/>
                </a:cubicBezTo>
                <a:cubicBezTo>
                  <a:pt x="490" y="13"/>
                  <a:pt x="490" y="13"/>
                  <a:pt x="490" y="13"/>
                </a:cubicBezTo>
                <a:cubicBezTo>
                  <a:pt x="491" y="12"/>
                  <a:pt x="491" y="10"/>
                  <a:pt x="490" y="9"/>
                </a:cubicBezTo>
                <a:cubicBezTo>
                  <a:pt x="489" y="8"/>
                  <a:pt x="487" y="8"/>
                  <a:pt x="486" y="9"/>
                </a:cubicBezTo>
                <a:cubicBezTo>
                  <a:pt x="481" y="14"/>
                  <a:pt x="481" y="14"/>
                  <a:pt x="481" y="14"/>
                </a:cubicBezTo>
                <a:cubicBezTo>
                  <a:pt x="481" y="14"/>
                  <a:pt x="480" y="14"/>
                  <a:pt x="480" y="15"/>
                </a:cubicBezTo>
                <a:cubicBezTo>
                  <a:pt x="480" y="15"/>
                  <a:pt x="480" y="15"/>
                  <a:pt x="479" y="15"/>
                </a:cubicBezTo>
                <a:cubicBezTo>
                  <a:pt x="471" y="23"/>
                  <a:pt x="471" y="23"/>
                  <a:pt x="471" y="23"/>
                </a:cubicBezTo>
                <a:cubicBezTo>
                  <a:pt x="470" y="25"/>
                  <a:pt x="470" y="26"/>
                  <a:pt x="471" y="28"/>
                </a:cubicBezTo>
                <a:close/>
                <a:moveTo>
                  <a:pt x="388" y="114"/>
                </a:moveTo>
                <a:cubicBezTo>
                  <a:pt x="389" y="114"/>
                  <a:pt x="390" y="114"/>
                  <a:pt x="390" y="113"/>
                </a:cubicBezTo>
                <a:cubicBezTo>
                  <a:pt x="393" y="111"/>
                  <a:pt x="393" y="111"/>
                  <a:pt x="393" y="111"/>
                </a:cubicBezTo>
                <a:cubicBezTo>
                  <a:pt x="393" y="110"/>
                  <a:pt x="393" y="110"/>
                  <a:pt x="393" y="110"/>
                </a:cubicBezTo>
                <a:cubicBezTo>
                  <a:pt x="394" y="110"/>
                  <a:pt x="394" y="109"/>
                  <a:pt x="394" y="109"/>
                </a:cubicBezTo>
                <a:cubicBezTo>
                  <a:pt x="427" y="77"/>
                  <a:pt x="427" y="77"/>
                  <a:pt x="427" y="77"/>
                </a:cubicBezTo>
                <a:cubicBezTo>
                  <a:pt x="428" y="76"/>
                  <a:pt x="428" y="74"/>
                  <a:pt x="427" y="72"/>
                </a:cubicBezTo>
                <a:cubicBezTo>
                  <a:pt x="425" y="71"/>
                  <a:pt x="423" y="71"/>
                  <a:pt x="422" y="72"/>
                </a:cubicBezTo>
                <a:cubicBezTo>
                  <a:pt x="390" y="105"/>
                  <a:pt x="390" y="105"/>
                  <a:pt x="390" y="105"/>
                </a:cubicBezTo>
                <a:cubicBezTo>
                  <a:pt x="390" y="105"/>
                  <a:pt x="389" y="105"/>
                  <a:pt x="389" y="106"/>
                </a:cubicBezTo>
                <a:cubicBezTo>
                  <a:pt x="389" y="106"/>
                  <a:pt x="389" y="106"/>
                  <a:pt x="388" y="106"/>
                </a:cubicBezTo>
                <a:cubicBezTo>
                  <a:pt x="386" y="109"/>
                  <a:pt x="386" y="109"/>
                  <a:pt x="386" y="109"/>
                </a:cubicBezTo>
                <a:cubicBezTo>
                  <a:pt x="385" y="110"/>
                  <a:pt x="385" y="112"/>
                  <a:pt x="386" y="113"/>
                </a:cubicBezTo>
                <a:cubicBezTo>
                  <a:pt x="387" y="114"/>
                  <a:pt x="387" y="114"/>
                  <a:pt x="388" y="114"/>
                </a:cubicBezTo>
                <a:close/>
                <a:moveTo>
                  <a:pt x="363" y="136"/>
                </a:moveTo>
                <a:cubicBezTo>
                  <a:pt x="362" y="135"/>
                  <a:pt x="360" y="135"/>
                  <a:pt x="358" y="136"/>
                </a:cubicBezTo>
                <a:cubicBezTo>
                  <a:pt x="167" y="328"/>
                  <a:pt x="167" y="328"/>
                  <a:pt x="167" y="328"/>
                </a:cubicBezTo>
                <a:cubicBezTo>
                  <a:pt x="166" y="329"/>
                  <a:pt x="166" y="331"/>
                  <a:pt x="167" y="332"/>
                </a:cubicBezTo>
                <a:cubicBezTo>
                  <a:pt x="168" y="333"/>
                  <a:pt x="168" y="333"/>
                  <a:pt x="169" y="333"/>
                </a:cubicBezTo>
                <a:cubicBezTo>
                  <a:pt x="170" y="333"/>
                  <a:pt x="171" y="333"/>
                  <a:pt x="171" y="332"/>
                </a:cubicBezTo>
                <a:cubicBezTo>
                  <a:pt x="363" y="141"/>
                  <a:pt x="363" y="141"/>
                  <a:pt x="363" y="141"/>
                </a:cubicBezTo>
                <a:cubicBezTo>
                  <a:pt x="364" y="139"/>
                  <a:pt x="364" y="137"/>
                  <a:pt x="363" y="136"/>
                </a:cubicBezTo>
                <a:close/>
                <a:moveTo>
                  <a:pt x="166" y="333"/>
                </a:moveTo>
                <a:cubicBezTo>
                  <a:pt x="165" y="332"/>
                  <a:pt x="163" y="332"/>
                  <a:pt x="161" y="333"/>
                </a:cubicBezTo>
                <a:cubicBezTo>
                  <a:pt x="151" y="343"/>
                  <a:pt x="151" y="343"/>
                  <a:pt x="151" y="343"/>
                </a:cubicBezTo>
                <a:cubicBezTo>
                  <a:pt x="150" y="344"/>
                  <a:pt x="150" y="346"/>
                  <a:pt x="151" y="348"/>
                </a:cubicBezTo>
                <a:cubicBezTo>
                  <a:pt x="152" y="348"/>
                  <a:pt x="153" y="349"/>
                  <a:pt x="154" y="349"/>
                </a:cubicBezTo>
                <a:cubicBezTo>
                  <a:pt x="154" y="349"/>
                  <a:pt x="155" y="348"/>
                  <a:pt x="156" y="348"/>
                </a:cubicBezTo>
                <a:cubicBezTo>
                  <a:pt x="166" y="338"/>
                  <a:pt x="166" y="338"/>
                  <a:pt x="166" y="338"/>
                </a:cubicBezTo>
                <a:cubicBezTo>
                  <a:pt x="167" y="336"/>
                  <a:pt x="167" y="334"/>
                  <a:pt x="166" y="333"/>
                </a:cubicBezTo>
                <a:close/>
                <a:moveTo>
                  <a:pt x="465" y="30"/>
                </a:moveTo>
                <a:cubicBezTo>
                  <a:pt x="459" y="35"/>
                  <a:pt x="459" y="35"/>
                  <a:pt x="459" y="35"/>
                </a:cubicBezTo>
                <a:cubicBezTo>
                  <a:pt x="459" y="35"/>
                  <a:pt x="459" y="35"/>
                  <a:pt x="459" y="35"/>
                </a:cubicBezTo>
                <a:cubicBezTo>
                  <a:pt x="449" y="45"/>
                  <a:pt x="449" y="45"/>
                  <a:pt x="449" y="45"/>
                </a:cubicBezTo>
                <a:cubicBezTo>
                  <a:pt x="448" y="46"/>
                  <a:pt x="448" y="48"/>
                  <a:pt x="449" y="49"/>
                </a:cubicBezTo>
                <a:cubicBezTo>
                  <a:pt x="448" y="48"/>
                  <a:pt x="446" y="48"/>
                  <a:pt x="445" y="49"/>
                </a:cubicBezTo>
                <a:cubicBezTo>
                  <a:pt x="434" y="61"/>
                  <a:pt x="434" y="61"/>
                  <a:pt x="434" y="61"/>
                </a:cubicBezTo>
                <a:cubicBezTo>
                  <a:pt x="434" y="61"/>
                  <a:pt x="434" y="61"/>
                  <a:pt x="434" y="61"/>
                </a:cubicBezTo>
                <a:cubicBezTo>
                  <a:pt x="429" y="66"/>
                  <a:pt x="429" y="66"/>
                  <a:pt x="429" y="66"/>
                </a:cubicBezTo>
                <a:cubicBezTo>
                  <a:pt x="428" y="67"/>
                  <a:pt x="428" y="69"/>
                  <a:pt x="429" y="70"/>
                </a:cubicBezTo>
                <a:cubicBezTo>
                  <a:pt x="430" y="71"/>
                  <a:pt x="430" y="71"/>
                  <a:pt x="431" y="71"/>
                </a:cubicBezTo>
                <a:cubicBezTo>
                  <a:pt x="432" y="71"/>
                  <a:pt x="433" y="71"/>
                  <a:pt x="433" y="70"/>
                </a:cubicBezTo>
                <a:cubicBezTo>
                  <a:pt x="449" y="54"/>
                  <a:pt x="449" y="54"/>
                  <a:pt x="449" y="54"/>
                </a:cubicBezTo>
                <a:cubicBezTo>
                  <a:pt x="450" y="54"/>
                  <a:pt x="450" y="54"/>
                  <a:pt x="450" y="54"/>
                </a:cubicBezTo>
                <a:cubicBezTo>
                  <a:pt x="451" y="52"/>
                  <a:pt x="451" y="51"/>
                  <a:pt x="450" y="49"/>
                </a:cubicBezTo>
                <a:cubicBezTo>
                  <a:pt x="451" y="50"/>
                  <a:pt x="451" y="50"/>
                  <a:pt x="452" y="50"/>
                </a:cubicBezTo>
                <a:cubicBezTo>
                  <a:pt x="453" y="50"/>
                  <a:pt x="454" y="50"/>
                  <a:pt x="454" y="49"/>
                </a:cubicBezTo>
                <a:cubicBezTo>
                  <a:pt x="469" y="34"/>
                  <a:pt x="469" y="34"/>
                  <a:pt x="469" y="34"/>
                </a:cubicBezTo>
                <a:cubicBezTo>
                  <a:pt x="470" y="33"/>
                  <a:pt x="470" y="33"/>
                  <a:pt x="470" y="32"/>
                </a:cubicBezTo>
                <a:cubicBezTo>
                  <a:pt x="470" y="31"/>
                  <a:pt x="470" y="30"/>
                  <a:pt x="469" y="30"/>
                </a:cubicBezTo>
                <a:cubicBezTo>
                  <a:pt x="468" y="28"/>
                  <a:pt x="466" y="28"/>
                  <a:pt x="465" y="30"/>
                </a:cubicBezTo>
                <a:close/>
                <a:moveTo>
                  <a:pt x="165" y="352"/>
                </a:moveTo>
                <a:cubicBezTo>
                  <a:pt x="169" y="348"/>
                  <a:pt x="169" y="348"/>
                  <a:pt x="169" y="348"/>
                </a:cubicBezTo>
                <a:cubicBezTo>
                  <a:pt x="170" y="347"/>
                  <a:pt x="170" y="345"/>
                  <a:pt x="169" y="344"/>
                </a:cubicBezTo>
                <a:cubicBezTo>
                  <a:pt x="168" y="343"/>
                  <a:pt x="166" y="343"/>
                  <a:pt x="165" y="344"/>
                </a:cubicBezTo>
                <a:cubicBezTo>
                  <a:pt x="161" y="348"/>
                  <a:pt x="161" y="348"/>
                  <a:pt x="161" y="348"/>
                </a:cubicBezTo>
                <a:cubicBezTo>
                  <a:pt x="160" y="349"/>
                  <a:pt x="160" y="351"/>
                  <a:pt x="161" y="352"/>
                </a:cubicBezTo>
                <a:cubicBezTo>
                  <a:pt x="161" y="353"/>
                  <a:pt x="162" y="353"/>
                  <a:pt x="163" y="353"/>
                </a:cubicBezTo>
                <a:cubicBezTo>
                  <a:pt x="164" y="353"/>
                  <a:pt x="164" y="353"/>
                  <a:pt x="165" y="352"/>
                </a:cubicBezTo>
                <a:close/>
                <a:moveTo>
                  <a:pt x="174" y="342"/>
                </a:moveTo>
                <a:cubicBezTo>
                  <a:pt x="175" y="342"/>
                  <a:pt x="176" y="342"/>
                  <a:pt x="176" y="341"/>
                </a:cubicBezTo>
                <a:cubicBezTo>
                  <a:pt x="370" y="148"/>
                  <a:pt x="370" y="148"/>
                  <a:pt x="370" y="148"/>
                </a:cubicBezTo>
                <a:cubicBezTo>
                  <a:pt x="371" y="147"/>
                  <a:pt x="371" y="145"/>
                  <a:pt x="370" y="143"/>
                </a:cubicBezTo>
                <a:cubicBezTo>
                  <a:pt x="368" y="142"/>
                  <a:pt x="366" y="142"/>
                  <a:pt x="365" y="143"/>
                </a:cubicBezTo>
                <a:cubicBezTo>
                  <a:pt x="172" y="337"/>
                  <a:pt x="172" y="337"/>
                  <a:pt x="172" y="337"/>
                </a:cubicBezTo>
                <a:cubicBezTo>
                  <a:pt x="171" y="338"/>
                  <a:pt x="171" y="340"/>
                  <a:pt x="172" y="341"/>
                </a:cubicBezTo>
                <a:cubicBezTo>
                  <a:pt x="172" y="342"/>
                  <a:pt x="173" y="342"/>
                  <a:pt x="174" y="342"/>
                </a:cubicBezTo>
                <a:close/>
                <a:moveTo>
                  <a:pt x="478" y="38"/>
                </a:moveTo>
                <a:cubicBezTo>
                  <a:pt x="479" y="38"/>
                  <a:pt x="479" y="38"/>
                  <a:pt x="480" y="37"/>
                </a:cubicBezTo>
                <a:cubicBezTo>
                  <a:pt x="490" y="28"/>
                  <a:pt x="490" y="28"/>
                  <a:pt x="490" y="28"/>
                </a:cubicBezTo>
                <a:cubicBezTo>
                  <a:pt x="491" y="26"/>
                  <a:pt x="491" y="24"/>
                  <a:pt x="490" y="23"/>
                </a:cubicBezTo>
                <a:cubicBezTo>
                  <a:pt x="489" y="22"/>
                  <a:pt x="487" y="22"/>
                  <a:pt x="485" y="23"/>
                </a:cubicBezTo>
                <a:cubicBezTo>
                  <a:pt x="476" y="33"/>
                  <a:pt x="476" y="33"/>
                  <a:pt x="476" y="33"/>
                </a:cubicBezTo>
                <a:cubicBezTo>
                  <a:pt x="474" y="34"/>
                  <a:pt x="474" y="36"/>
                  <a:pt x="476" y="37"/>
                </a:cubicBezTo>
                <a:cubicBezTo>
                  <a:pt x="476" y="38"/>
                  <a:pt x="477" y="38"/>
                  <a:pt x="478" y="38"/>
                </a:cubicBezTo>
                <a:close/>
                <a:moveTo>
                  <a:pt x="471" y="37"/>
                </a:moveTo>
                <a:cubicBezTo>
                  <a:pt x="466" y="43"/>
                  <a:pt x="466" y="43"/>
                  <a:pt x="466" y="43"/>
                </a:cubicBezTo>
                <a:cubicBezTo>
                  <a:pt x="465" y="44"/>
                  <a:pt x="465" y="46"/>
                  <a:pt x="466" y="47"/>
                </a:cubicBezTo>
                <a:cubicBezTo>
                  <a:pt x="466" y="48"/>
                  <a:pt x="467" y="48"/>
                  <a:pt x="468" y="48"/>
                </a:cubicBezTo>
                <a:cubicBezTo>
                  <a:pt x="469" y="48"/>
                  <a:pt x="470" y="48"/>
                  <a:pt x="470" y="47"/>
                </a:cubicBezTo>
                <a:cubicBezTo>
                  <a:pt x="476" y="42"/>
                  <a:pt x="476" y="42"/>
                  <a:pt x="476" y="42"/>
                </a:cubicBezTo>
                <a:cubicBezTo>
                  <a:pt x="477" y="41"/>
                  <a:pt x="477" y="39"/>
                  <a:pt x="476" y="37"/>
                </a:cubicBezTo>
                <a:cubicBezTo>
                  <a:pt x="474" y="36"/>
                  <a:pt x="472" y="36"/>
                  <a:pt x="471" y="37"/>
                </a:cubicBezTo>
                <a:close/>
                <a:moveTo>
                  <a:pt x="464" y="50"/>
                </a:moveTo>
                <a:cubicBezTo>
                  <a:pt x="464" y="50"/>
                  <a:pt x="464" y="50"/>
                  <a:pt x="464" y="50"/>
                </a:cubicBezTo>
                <a:cubicBezTo>
                  <a:pt x="464" y="50"/>
                  <a:pt x="464" y="50"/>
                  <a:pt x="463" y="50"/>
                </a:cubicBezTo>
                <a:cubicBezTo>
                  <a:pt x="463" y="50"/>
                  <a:pt x="463" y="50"/>
                  <a:pt x="463" y="50"/>
                </a:cubicBezTo>
                <a:cubicBezTo>
                  <a:pt x="463" y="50"/>
                  <a:pt x="463" y="50"/>
                  <a:pt x="463" y="49"/>
                </a:cubicBezTo>
                <a:cubicBezTo>
                  <a:pt x="463" y="49"/>
                  <a:pt x="463" y="49"/>
                  <a:pt x="463" y="49"/>
                </a:cubicBezTo>
                <a:cubicBezTo>
                  <a:pt x="462" y="49"/>
                  <a:pt x="462" y="49"/>
                  <a:pt x="462" y="49"/>
                </a:cubicBezTo>
                <a:cubicBezTo>
                  <a:pt x="462" y="49"/>
                  <a:pt x="462" y="49"/>
                  <a:pt x="461" y="49"/>
                </a:cubicBezTo>
                <a:cubicBezTo>
                  <a:pt x="461" y="49"/>
                  <a:pt x="461" y="49"/>
                  <a:pt x="461" y="49"/>
                </a:cubicBezTo>
                <a:cubicBezTo>
                  <a:pt x="461" y="49"/>
                  <a:pt x="460" y="49"/>
                  <a:pt x="460" y="49"/>
                </a:cubicBezTo>
                <a:cubicBezTo>
                  <a:pt x="460" y="49"/>
                  <a:pt x="460" y="49"/>
                  <a:pt x="460" y="49"/>
                </a:cubicBezTo>
                <a:cubicBezTo>
                  <a:pt x="460" y="49"/>
                  <a:pt x="459" y="49"/>
                  <a:pt x="459" y="49"/>
                </a:cubicBezTo>
                <a:cubicBezTo>
                  <a:pt x="459" y="49"/>
                  <a:pt x="459" y="49"/>
                  <a:pt x="459" y="50"/>
                </a:cubicBezTo>
                <a:cubicBezTo>
                  <a:pt x="459" y="50"/>
                  <a:pt x="459" y="50"/>
                  <a:pt x="459" y="50"/>
                </a:cubicBezTo>
                <a:cubicBezTo>
                  <a:pt x="459" y="50"/>
                  <a:pt x="459" y="50"/>
                  <a:pt x="459" y="50"/>
                </a:cubicBezTo>
                <a:cubicBezTo>
                  <a:pt x="457" y="52"/>
                  <a:pt x="457" y="52"/>
                  <a:pt x="457" y="52"/>
                </a:cubicBezTo>
                <a:cubicBezTo>
                  <a:pt x="450" y="59"/>
                  <a:pt x="450" y="59"/>
                  <a:pt x="450" y="59"/>
                </a:cubicBezTo>
                <a:cubicBezTo>
                  <a:pt x="450" y="59"/>
                  <a:pt x="450" y="59"/>
                  <a:pt x="450" y="59"/>
                </a:cubicBezTo>
                <a:cubicBezTo>
                  <a:pt x="441" y="68"/>
                  <a:pt x="441" y="68"/>
                  <a:pt x="441" y="68"/>
                </a:cubicBezTo>
                <a:cubicBezTo>
                  <a:pt x="439" y="69"/>
                  <a:pt x="439" y="71"/>
                  <a:pt x="441" y="72"/>
                </a:cubicBezTo>
                <a:cubicBezTo>
                  <a:pt x="441" y="73"/>
                  <a:pt x="442" y="73"/>
                  <a:pt x="443" y="73"/>
                </a:cubicBezTo>
                <a:cubicBezTo>
                  <a:pt x="444" y="73"/>
                  <a:pt x="444" y="73"/>
                  <a:pt x="445" y="72"/>
                </a:cubicBezTo>
                <a:cubicBezTo>
                  <a:pt x="463" y="54"/>
                  <a:pt x="463" y="54"/>
                  <a:pt x="463" y="54"/>
                </a:cubicBezTo>
                <a:cubicBezTo>
                  <a:pt x="463" y="54"/>
                  <a:pt x="463" y="54"/>
                  <a:pt x="463" y="54"/>
                </a:cubicBezTo>
                <a:cubicBezTo>
                  <a:pt x="463" y="54"/>
                  <a:pt x="463" y="54"/>
                  <a:pt x="464" y="54"/>
                </a:cubicBezTo>
                <a:cubicBezTo>
                  <a:pt x="464" y="54"/>
                  <a:pt x="464" y="53"/>
                  <a:pt x="464" y="53"/>
                </a:cubicBezTo>
                <a:cubicBezTo>
                  <a:pt x="464" y="53"/>
                  <a:pt x="464" y="53"/>
                  <a:pt x="464" y="53"/>
                </a:cubicBezTo>
                <a:cubicBezTo>
                  <a:pt x="464" y="52"/>
                  <a:pt x="464" y="52"/>
                  <a:pt x="464" y="52"/>
                </a:cubicBezTo>
                <a:cubicBezTo>
                  <a:pt x="464" y="52"/>
                  <a:pt x="464" y="52"/>
                  <a:pt x="464" y="52"/>
                </a:cubicBezTo>
                <a:cubicBezTo>
                  <a:pt x="464" y="51"/>
                  <a:pt x="464" y="51"/>
                  <a:pt x="464" y="51"/>
                </a:cubicBezTo>
                <a:cubicBezTo>
                  <a:pt x="464" y="51"/>
                  <a:pt x="464" y="51"/>
                  <a:pt x="464" y="50"/>
                </a:cubicBezTo>
                <a:close/>
                <a:moveTo>
                  <a:pt x="490" y="23"/>
                </a:moveTo>
                <a:cubicBezTo>
                  <a:pt x="491" y="23"/>
                  <a:pt x="492" y="24"/>
                  <a:pt x="492" y="24"/>
                </a:cubicBezTo>
                <a:cubicBezTo>
                  <a:pt x="493" y="24"/>
                  <a:pt x="494" y="23"/>
                  <a:pt x="495" y="23"/>
                </a:cubicBezTo>
                <a:cubicBezTo>
                  <a:pt x="502" y="15"/>
                  <a:pt x="502" y="15"/>
                  <a:pt x="502" y="15"/>
                </a:cubicBezTo>
                <a:cubicBezTo>
                  <a:pt x="506" y="11"/>
                  <a:pt x="506" y="11"/>
                  <a:pt x="506" y="11"/>
                </a:cubicBezTo>
                <a:cubicBezTo>
                  <a:pt x="508" y="10"/>
                  <a:pt x="508" y="8"/>
                  <a:pt x="506" y="7"/>
                </a:cubicBezTo>
                <a:cubicBezTo>
                  <a:pt x="505" y="5"/>
                  <a:pt x="503" y="5"/>
                  <a:pt x="502" y="7"/>
                </a:cubicBezTo>
                <a:cubicBezTo>
                  <a:pt x="495" y="14"/>
                  <a:pt x="495" y="14"/>
                  <a:pt x="495" y="14"/>
                </a:cubicBezTo>
                <a:cubicBezTo>
                  <a:pt x="490" y="18"/>
                  <a:pt x="490" y="18"/>
                  <a:pt x="490" y="18"/>
                </a:cubicBezTo>
                <a:cubicBezTo>
                  <a:pt x="489" y="20"/>
                  <a:pt x="489" y="22"/>
                  <a:pt x="490" y="23"/>
                </a:cubicBezTo>
                <a:close/>
                <a:moveTo>
                  <a:pt x="429" y="80"/>
                </a:moveTo>
                <a:cubicBezTo>
                  <a:pt x="415" y="93"/>
                  <a:pt x="415" y="93"/>
                  <a:pt x="415" y="93"/>
                </a:cubicBezTo>
                <a:cubicBezTo>
                  <a:pt x="415" y="93"/>
                  <a:pt x="415" y="94"/>
                  <a:pt x="415" y="94"/>
                </a:cubicBezTo>
                <a:cubicBezTo>
                  <a:pt x="414" y="94"/>
                  <a:pt x="414" y="95"/>
                  <a:pt x="414" y="95"/>
                </a:cubicBezTo>
                <a:cubicBezTo>
                  <a:pt x="411" y="97"/>
                  <a:pt x="411" y="97"/>
                  <a:pt x="411" y="97"/>
                </a:cubicBezTo>
                <a:cubicBezTo>
                  <a:pt x="410" y="99"/>
                  <a:pt x="410" y="100"/>
                  <a:pt x="411" y="102"/>
                </a:cubicBezTo>
                <a:cubicBezTo>
                  <a:pt x="412" y="102"/>
                  <a:pt x="413" y="103"/>
                  <a:pt x="414" y="103"/>
                </a:cubicBezTo>
                <a:cubicBezTo>
                  <a:pt x="414" y="103"/>
                  <a:pt x="415" y="102"/>
                  <a:pt x="416" y="102"/>
                </a:cubicBezTo>
                <a:cubicBezTo>
                  <a:pt x="418" y="99"/>
                  <a:pt x="418" y="99"/>
                  <a:pt x="418" y="99"/>
                </a:cubicBezTo>
                <a:cubicBezTo>
                  <a:pt x="418" y="99"/>
                  <a:pt x="419" y="99"/>
                  <a:pt x="419" y="98"/>
                </a:cubicBezTo>
                <a:cubicBezTo>
                  <a:pt x="419" y="98"/>
                  <a:pt x="420" y="98"/>
                  <a:pt x="420" y="98"/>
                </a:cubicBezTo>
                <a:cubicBezTo>
                  <a:pt x="433" y="84"/>
                  <a:pt x="433" y="84"/>
                  <a:pt x="433" y="84"/>
                </a:cubicBezTo>
                <a:cubicBezTo>
                  <a:pt x="434" y="83"/>
                  <a:pt x="434" y="81"/>
                  <a:pt x="433" y="80"/>
                </a:cubicBezTo>
                <a:cubicBezTo>
                  <a:pt x="432" y="79"/>
                  <a:pt x="430" y="79"/>
                  <a:pt x="429" y="80"/>
                </a:cubicBezTo>
                <a:close/>
                <a:moveTo>
                  <a:pt x="432" y="95"/>
                </a:moveTo>
                <a:cubicBezTo>
                  <a:pt x="431" y="94"/>
                  <a:pt x="429" y="94"/>
                  <a:pt x="428" y="95"/>
                </a:cubicBezTo>
                <a:cubicBezTo>
                  <a:pt x="415" y="108"/>
                  <a:pt x="415" y="108"/>
                  <a:pt x="415" y="108"/>
                </a:cubicBezTo>
                <a:cubicBezTo>
                  <a:pt x="413" y="109"/>
                  <a:pt x="413" y="111"/>
                  <a:pt x="415" y="112"/>
                </a:cubicBezTo>
                <a:cubicBezTo>
                  <a:pt x="415" y="113"/>
                  <a:pt x="416" y="113"/>
                  <a:pt x="417" y="113"/>
                </a:cubicBezTo>
                <a:cubicBezTo>
                  <a:pt x="418" y="113"/>
                  <a:pt x="418" y="113"/>
                  <a:pt x="419" y="112"/>
                </a:cubicBezTo>
                <a:cubicBezTo>
                  <a:pt x="432" y="99"/>
                  <a:pt x="432" y="99"/>
                  <a:pt x="432" y="99"/>
                </a:cubicBezTo>
                <a:cubicBezTo>
                  <a:pt x="433" y="98"/>
                  <a:pt x="433" y="96"/>
                  <a:pt x="432" y="95"/>
                </a:cubicBezTo>
                <a:close/>
                <a:moveTo>
                  <a:pt x="212" y="319"/>
                </a:moveTo>
                <a:cubicBezTo>
                  <a:pt x="212" y="319"/>
                  <a:pt x="212" y="319"/>
                  <a:pt x="212" y="319"/>
                </a:cubicBezTo>
                <a:cubicBezTo>
                  <a:pt x="379" y="152"/>
                  <a:pt x="379" y="152"/>
                  <a:pt x="379" y="152"/>
                </a:cubicBezTo>
                <a:cubicBezTo>
                  <a:pt x="380" y="151"/>
                  <a:pt x="380" y="149"/>
                  <a:pt x="379" y="148"/>
                </a:cubicBezTo>
                <a:cubicBezTo>
                  <a:pt x="378" y="147"/>
                  <a:pt x="376" y="147"/>
                  <a:pt x="375" y="148"/>
                </a:cubicBezTo>
                <a:cubicBezTo>
                  <a:pt x="208" y="315"/>
                  <a:pt x="208" y="315"/>
                  <a:pt x="208" y="315"/>
                </a:cubicBezTo>
                <a:cubicBezTo>
                  <a:pt x="208" y="315"/>
                  <a:pt x="208" y="315"/>
                  <a:pt x="208" y="315"/>
                </a:cubicBezTo>
                <a:cubicBezTo>
                  <a:pt x="178" y="345"/>
                  <a:pt x="178" y="345"/>
                  <a:pt x="178" y="345"/>
                </a:cubicBezTo>
                <a:cubicBezTo>
                  <a:pt x="176" y="346"/>
                  <a:pt x="176" y="348"/>
                  <a:pt x="178" y="349"/>
                </a:cubicBezTo>
                <a:cubicBezTo>
                  <a:pt x="178" y="350"/>
                  <a:pt x="179" y="350"/>
                  <a:pt x="180" y="350"/>
                </a:cubicBezTo>
                <a:cubicBezTo>
                  <a:pt x="181" y="350"/>
                  <a:pt x="181" y="350"/>
                  <a:pt x="182" y="349"/>
                </a:cubicBezTo>
                <a:lnTo>
                  <a:pt x="212" y="319"/>
                </a:lnTo>
                <a:close/>
                <a:moveTo>
                  <a:pt x="172" y="360"/>
                </a:moveTo>
                <a:cubicBezTo>
                  <a:pt x="173" y="358"/>
                  <a:pt x="173" y="357"/>
                  <a:pt x="172" y="355"/>
                </a:cubicBezTo>
                <a:cubicBezTo>
                  <a:pt x="171" y="354"/>
                  <a:pt x="169" y="354"/>
                  <a:pt x="167" y="355"/>
                </a:cubicBezTo>
                <a:cubicBezTo>
                  <a:pt x="163" y="360"/>
                  <a:pt x="163" y="360"/>
                  <a:pt x="163" y="360"/>
                </a:cubicBezTo>
                <a:cubicBezTo>
                  <a:pt x="161" y="361"/>
                  <a:pt x="161" y="363"/>
                  <a:pt x="163" y="364"/>
                </a:cubicBezTo>
                <a:cubicBezTo>
                  <a:pt x="163" y="365"/>
                  <a:pt x="164" y="365"/>
                  <a:pt x="165" y="365"/>
                </a:cubicBezTo>
                <a:cubicBezTo>
                  <a:pt x="166" y="365"/>
                  <a:pt x="166" y="365"/>
                  <a:pt x="167" y="364"/>
                </a:cubicBezTo>
                <a:lnTo>
                  <a:pt x="172" y="360"/>
                </a:lnTo>
                <a:close/>
                <a:moveTo>
                  <a:pt x="486" y="37"/>
                </a:moveTo>
                <a:cubicBezTo>
                  <a:pt x="486" y="37"/>
                  <a:pt x="486" y="37"/>
                  <a:pt x="486" y="37"/>
                </a:cubicBezTo>
                <a:cubicBezTo>
                  <a:pt x="478" y="45"/>
                  <a:pt x="478" y="45"/>
                  <a:pt x="478" y="45"/>
                </a:cubicBezTo>
                <a:cubicBezTo>
                  <a:pt x="477" y="46"/>
                  <a:pt x="477" y="47"/>
                  <a:pt x="477" y="48"/>
                </a:cubicBezTo>
                <a:cubicBezTo>
                  <a:pt x="476" y="48"/>
                  <a:pt x="475" y="48"/>
                  <a:pt x="474" y="49"/>
                </a:cubicBezTo>
                <a:cubicBezTo>
                  <a:pt x="464" y="58"/>
                  <a:pt x="464" y="58"/>
                  <a:pt x="464" y="58"/>
                </a:cubicBezTo>
                <a:cubicBezTo>
                  <a:pt x="435" y="87"/>
                  <a:pt x="435" y="87"/>
                  <a:pt x="435" y="87"/>
                </a:cubicBezTo>
                <a:cubicBezTo>
                  <a:pt x="434" y="89"/>
                  <a:pt x="434" y="90"/>
                  <a:pt x="435" y="92"/>
                </a:cubicBezTo>
                <a:cubicBezTo>
                  <a:pt x="436" y="92"/>
                  <a:pt x="437" y="93"/>
                  <a:pt x="438" y="93"/>
                </a:cubicBezTo>
                <a:cubicBezTo>
                  <a:pt x="438" y="93"/>
                  <a:pt x="439" y="92"/>
                  <a:pt x="440" y="92"/>
                </a:cubicBezTo>
                <a:cubicBezTo>
                  <a:pt x="458" y="74"/>
                  <a:pt x="458" y="74"/>
                  <a:pt x="458" y="74"/>
                </a:cubicBezTo>
                <a:cubicBezTo>
                  <a:pt x="469" y="63"/>
                  <a:pt x="469" y="63"/>
                  <a:pt x="469" y="63"/>
                </a:cubicBezTo>
                <a:cubicBezTo>
                  <a:pt x="478" y="53"/>
                  <a:pt x="478" y="53"/>
                  <a:pt x="478" y="53"/>
                </a:cubicBezTo>
                <a:cubicBezTo>
                  <a:pt x="479" y="52"/>
                  <a:pt x="479" y="51"/>
                  <a:pt x="479" y="50"/>
                </a:cubicBezTo>
                <a:cubicBezTo>
                  <a:pt x="479" y="50"/>
                  <a:pt x="480" y="50"/>
                  <a:pt x="480" y="50"/>
                </a:cubicBezTo>
                <a:cubicBezTo>
                  <a:pt x="481" y="50"/>
                  <a:pt x="481" y="50"/>
                  <a:pt x="482" y="49"/>
                </a:cubicBezTo>
                <a:cubicBezTo>
                  <a:pt x="490" y="41"/>
                  <a:pt x="490" y="41"/>
                  <a:pt x="490" y="41"/>
                </a:cubicBezTo>
                <a:cubicBezTo>
                  <a:pt x="490" y="41"/>
                  <a:pt x="490" y="41"/>
                  <a:pt x="490" y="41"/>
                </a:cubicBezTo>
                <a:cubicBezTo>
                  <a:pt x="490" y="41"/>
                  <a:pt x="490" y="41"/>
                  <a:pt x="491" y="41"/>
                </a:cubicBezTo>
                <a:cubicBezTo>
                  <a:pt x="523" y="9"/>
                  <a:pt x="523" y="9"/>
                  <a:pt x="523" y="9"/>
                </a:cubicBezTo>
                <a:cubicBezTo>
                  <a:pt x="524" y="8"/>
                  <a:pt x="524" y="6"/>
                  <a:pt x="523" y="4"/>
                </a:cubicBezTo>
                <a:cubicBezTo>
                  <a:pt x="521" y="3"/>
                  <a:pt x="519" y="3"/>
                  <a:pt x="518" y="4"/>
                </a:cubicBezTo>
                <a:cubicBezTo>
                  <a:pt x="486" y="36"/>
                  <a:pt x="486" y="36"/>
                  <a:pt x="486" y="36"/>
                </a:cubicBezTo>
                <a:cubicBezTo>
                  <a:pt x="486" y="37"/>
                  <a:pt x="486" y="37"/>
                  <a:pt x="486" y="37"/>
                </a:cubicBezTo>
                <a:close/>
                <a:moveTo>
                  <a:pt x="510" y="31"/>
                </a:moveTo>
                <a:cubicBezTo>
                  <a:pt x="511" y="31"/>
                  <a:pt x="512" y="31"/>
                  <a:pt x="513" y="31"/>
                </a:cubicBezTo>
                <a:cubicBezTo>
                  <a:pt x="513" y="31"/>
                  <a:pt x="514" y="31"/>
                  <a:pt x="515" y="31"/>
                </a:cubicBezTo>
                <a:cubicBezTo>
                  <a:pt x="537" y="8"/>
                  <a:pt x="537" y="8"/>
                  <a:pt x="537" y="8"/>
                </a:cubicBezTo>
                <a:cubicBezTo>
                  <a:pt x="539" y="7"/>
                  <a:pt x="539" y="5"/>
                  <a:pt x="537" y="4"/>
                </a:cubicBezTo>
                <a:cubicBezTo>
                  <a:pt x="536" y="2"/>
                  <a:pt x="534" y="2"/>
                  <a:pt x="533" y="4"/>
                </a:cubicBezTo>
                <a:cubicBezTo>
                  <a:pt x="510" y="26"/>
                  <a:pt x="510" y="26"/>
                  <a:pt x="510" y="26"/>
                </a:cubicBezTo>
                <a:cubicBezTo>
                  <a:pt x="509" y="27"/>
                  <a:pt x="509" y="29"/>
                  <a:pt x="510" y="31"/>
                </a:cubicBezTo>
                <a:close/>
                <a:moveTo>
                  <a:pt x="389" y="152"/>
                </a:moveTo>
                <a:cubicBezTo>
                  <a:pt x="388" y="151"/>
                  <a:pt x="386" y="151"/>
                  <a:pt x="384" y="152"/>
                </a:cubicBezTo>
                <a:cubicBezTo>
                  <a:pt x="181" y="356"/>
                  <a:pt x="181" y="356"/>
                  <a:pt x="181" y="356"/>
                </a:cubicBezTo>
                <a:cubicBezTo>
                  <a:pt x="179" y="357"/>
                  <a:pt x="179" y="359"/>
                  <a:pt x="181" y="360"/>
                </a:cubicBezTo>
                <a:cubicBezTo>
                  <a:pt x="181" y="361"/>
                  <a:pt x="182" y="361"/>
                  <a:pt x="183" y="361"/>
                </a:cubicBezTo>
                <a:cubicBezTo>
                  <a:pt x="184" y="361"/>
                  <a:pt x="184" y="361"/>
                  <a:pt x="185" y="360"/>
                </a:cubicBezTo>
                <a:cubicBezTo>
                  <a:pt x="389" y="157"/>
                  <a:pt x="389" y="157"/>
                  <a:pt x="389" y="157"/>
                </a:cubicBezTo>
                <a:cubicBezTo>
                  <a:pt x="390" y="155"/>
                  <a:pt x="390" y="153"/>
                  <a:pt x="389" y="152"/>
                </a:cubicBezTo>
                <a:close/>
                <a:moveTo>
                  <a:pt x="492" y="48"/>
                </a:moveTo>
                <a:cubicBezTo>
                  <a:pt x="491" y="47"/>
                  <a:pt x="491" y="47"/>
                  <a:pt x="490" y="47"/>
                </a:cubicBezTo>
                <a:cubicBezTo>
                  <a:pt x="489" y="48"/>
                  <a:pt x="489" y="48"/>
                  <a:pt x="488" y="48"/>
                </a:cubicBezTo>
                <a:cubicBezTo>
                  <a:pt x="485" y="51"/>
                  <a:pt x="485" y="51"/>
                  <a:pt x="485" y="51"/>
                </a:cubicBezTo>
                <a:cubicBezTo>
                  <a:pt x="485" y="51"/>
                  <a:pt x="485" y="51"/>
                  <a:pt x="485" y="51"/>
                </a:cubicBezTo>
                <a:cubicBezTo>
                  <a:pt x="468" y="68"/>
                  <a:pt x="468" y="68"/>
                  <a:pt x="468" y="68"/>
                </a:cubicBezTo>
                <a:cubicBezTo>
                  <a:pt x="467" y="69"/>
                  <a:pt x="467" y="71"/>
                  <a:pt x="468" y="73"/>
                </a:cubicBezTo>
                <a:cubicBezTo>
                  <a:pt x="469" y="73"/>
                  <a:pt x="470" y="73"/>
                  <a:pt x="471" y="73"/>
                </a:cubicBezTo>
                <a:cubicBezTo>
                  <a:pt x="471" y="73"/>
                  <a:pt x="472" y="73"/>
                  <a:pt x="473" y="73"/>
                </a:cubicBezTo>
                <a:cubicBezTo>
                  <a:pt x="475" y="70"/>
                  <a:pt x="475" y="70"/>
                  <a:pt x="475" y="70"/>
                </a:cubicBezTo>
                <a:cubicBezTo>
                  <a:pt x="485" y="60"/>
                  <a:pt x="485" y="60"/>
                  <a:pt x="485" y="60"/>
                </a:cubicBezTo>
                <a:cubicBezTo>
                  <a:pt x="485" y="60"/>
                  <a:pt x="485" y="60"/>
                  <a:pt x="485" y="60"/>
                </a:cubicBezTo>
                <a:cubicBezTo>
                  <a:pt x="485" y="60"/>
                  <a:pt x="486" y="60"/>
                  <a:pt x="486" y="60"/>
                </a:cubicBezTo>
                <a:cubicBezTo>
                  <a:pt x="486" y="60"/>
                  <a:pt x="486" y="59"/>
                  <a:pt x="486" y="59"/>
                </a:cubicBezTo>
                <a:cubicBezTo>
                  <a:pt x="488" y="57"/>
                  <a:pt x="488" y="57"/>
                  <a:pt x="488" y="57"/>
                </a:cubicBezTo>
                <a:cubicBezTo>
                  <a:pt x="488" y="57"/>
                  <a:pt x="488" y="57"/>
                  <a:pt x="488" y="57"/>
                </a:cubicBezTo>
                <a:cubicBezTo>
                  <a:pt x="490" y="56"/>
                  <a:pt x="490" y="56"/>
                  <a:pt x="490" y="56"/>
                </a:cubicBezTo>
                <a:cubicBezTo>
                  <a:pt x="490" y="56"/>
                  <a:pt x="490" y="56"/>
                  <a:pt x="490" y="56"/>
                </a:cubicBezTo>
                <a:cubicBezTo>
                  <a:pt x="493" y="53"/>
                  <a:pt x="493" y="53"/>
                  <a:pt x="493" y="53"/>
                </a:cubicBezTo>
                <a:cubicBezTo>
                  <a:pt x="494" y="51"/>
                  <a:pt x="494" y="49"/>
                  <a:pt x="493" y="48"/>
                </a:cubicBezTo>
                <a:cubicBezTo>
                  <a:pt x="493" y="48"/>
                  <a:pt x="492" y="48"/>
                  <a:pt x="492" y="48"/>
                </a:cubicBezTo>
                <a:close/>
                <a:moveTo>
                  <a:pt x="172" y="364"/>
                </a:moveTo>
                <a:cubicBezTo>
                  <a:pt x="168" y="369"/>
                  <a:pt x="168" y="369"/>
                  <a:pt x="168" y="369"/>
                </a:cubicBezTo>
                <a:cubicBezTo>
                  <a:pt x="166" y="370"/>
                  <a:pt x="166" y="372"/>
                  <a:pt x="168" y="373"/>
                </a:cubicBezTo>
                <a:cubicBezTo>
                  <a:pt x="168" y="374"/>
                  <a:pt x="169" y="374"/>
                  <a:pt x="170" y="374"/>
                </a:cubicBezTo>
                <a:cubicBezTo>
                  <a:pt x="171" y="374"/>
                  <a:pt x="171" y="374"/>
                  <a:pt x="172" y="373"/>
                </a:cubicBezTo>
                <a:cubicBezTo>
                  <a:pt x="177" y="369"/>
                  <a:pt x="177" y="369"/>
                  <a:pt x="177" y="369"/>
                </a:cubicBezTo>
                <a:cubicBezTo>
                  <a:pt x="178" y="367"/>
                  <a:pt x="178" y="365"/>
                  <a:pt x="177" y="364"/>
                </a:cubicBezTo>
                <a:cubicBezTo>
                  <a:pt x="176" y="363"/>
                  <a:pt x="174" y="363"/>
                  <a:pt x="172" y="364"/>
                </a:cubicBezTo>
                <a:close/>
                <a:moveTo>
                  <a:pt x="464" y="73"/>
                </a:moveTo>
                <a:cubicBezTo>
                  <a:pt x="462" y="75"/>
                  <a:pt x="462" y="75"/>
                  <a:pt x="462" y="75"/>
                </a:cubicBezTo>
                <a:cubicBezTo>
                  <a:pt x="461" y="76"/>
                  <a:pt x="461" y="78"/>
                  <a:pt x="462" y="79"/>
                </a:cubicBezTo>
                <a:cubicBezTo>
                  <a:pt x="463" y="79"/>
                  <a:pt x="464" y="80"/>
                  <a:pt x="464" y="80"/>
                </a:cubicBezTo>
                <a:cubicBezTo>
                  <a:pt x="465" y="80"/>
                  <a:pt x="466" y="79"/>
                  <a:pt x="466" y="79"/>
                </a:cubicBezTo>
                <a:cubicBezTo>
                  <a:pt x="468" y="77"/>
                  <a:pt x="468" y="77"/>
                  <a:pt x="468" y="77"/>
                </a:cubicBezTo>
                <a:cubicBezTo>
                  <a:pt x="470" y="76"/>
                  <a:pt x="470" y="74"/>
                  <a:pt x="468" y="73"/>
                </a:cubicBezTo>
                <a:cubicBezTo>
                  <a:pt x="467" y="71"/>
                  <a:pt x="465" y="71"/>
                  <a:pt x="464" y="73"/>
                </a:cubicBezTo>
                <a:close/>
                <a:moveTo>
                  <a:pt x="435" y="102"/>
                </a:moveTo>
                <a:cubicBezTo>
                  <a:pt x="431" y="106"/>
                  <a:pt x="431" y="106"/>
                  <a:pt x="431" y="106"/>
                </a:cubicBezTo>
                <a:cubicBezTo>
                  <a:pt x="424" y="112"/>
                  <a:pt x="424" y="112"/>
                  <a:pt x="424" y="112"/>
                </a:cubicBezTo>
                <a:cubicBezTo>
                  <a:pt x="423" y="114"/>
                  <a:pt x="423" y="115"/>
                  <a:pt x="424" y="117"/>
                </a:cubicBezTo>
                <a:cubicBezTo>
                  <a:pt x="425" y="117"/>
                  <a:pt x="426" y="118"/>
                  <a:pt x="426" y="118"/>
                </a:cubicBezTo>
                <a:cubicBezTo>
                  <a:pt x="427" y="118"/>
                  <a:pt x="428" y="117"/>
                  <a:pt x="429" y="117"/>
                </a:cubicBezTo>
                <a:cubicBezTo>
                  <a:pt x="435" y="110"/>
                  <a:pt x="435" y="110"/>
                  <a:pt x="435" y="110"/>
                </a:cubicBezTo>
                <a:cubicBezTo>
                  <a:pt x="439" y="106"/>
                  <a:pt x="439" y="106"/>
                  <a:pt x="439" y="106"/>
                </a:cubicBezTo>
                <a:cubicBezTo>
                  <a:pt x="441" y="105"/>
                  <a:pt x="441" y="103"/>
                  <a:pt x="439" y="102"/>
                </a:cubicBezTo>
                <a:cubicBezTo>
                  <a:pt x="438" y="100"/>
                  <a:pt x="436" y="100"/>
                  <a:pt x="435" y="102"/>
                </a:cubicBezTo>
                <a:close/>
                <a:moveTo>
                  <a:pt x="533" y="22"/>
                </a:moveTo>
                <a:cubicBezTo>
                  <a:pt x="534" y="22"/>
                  <a:pt x="535" y="23"/>
                  <a:pt x="535" y="23"/>
                </a:cubicBezTo>
                <a:cubicBezTo>
                  <a:pt x="536" y="23"/>
                  <a:pt x="537" y="22"/>
                  <a:pt x="538" y="22"/>
                </a:cubicBezTo>
                <a:cubicBezTo>
                  <a:pt x="551" y="8"/>
                  <a:pt x="551" y="8"/>
                  <a:pt x="551" y="8"/>
                </a:cubicBezTo>
                <a:cubicBezTo>
                  <a:pt x="552" y="7"/>
                  <a:pt x="552" y="5"/>
                  <a:pt x="551" y="4"/>
                </a:cubicBezTo>
                <a:cubicBezTo>
                  <a:pt x="550" y="3"/>
                  <a:pt x="548" y="3"/>
                  <a:pt x="547" y="4"/>
                </a:cubicBezTo>
                <a:cubicBezTo>
                  <a:pt x="533" y="17"/>
                  <a:pt x="533" y="17"/>
                  <a:pt x="533" y="17"/>
                </a:cubicBezTo>
                <a:cubicBezTo>
                  <a:pt x="532" y="19"/>
                  <a:pt x="532" y="21"/>
                  <a:pt x="533" y="22"/>
                </a:cubicBezTo>
                <a:close/>
                <a:moveTo>
                  <a:pt x="399" y="161"/>
                </a:moveTo>
                <a:cubicBezTo>
                  <a:pt x="400" y="159"/>
                  <a:pt x="400" y="157"/>
                  <a:pt x="399" y="156"/>
                </a:cubicBezTo>
                <a:cubicBezTo>
                  <a:pt x="398" y="155"/>
                  <a:pt x="396" y="155"/>
                  <a:pt x="394" y="156"/>
                </a:cubicBezTo>
                <a:cubicBezTo>
                  <a:pt x="188" y="363"/>
                  <a:pt x="188" y="363"/>
                  <a:pt x="188" y="363"/>
                </a:cubicBezTo>
                <a:cubicBezTo>
                  <a:pt x="187" y="364"/>
                  <a:pt x="187" y="366"/>
                  <a:pt x="188" y="367"/>
                </a:cubicBezTo>
                <a:cubicBezTo>
                  <a:pt x="188" y="368"/>
                  <a:pt x="189" y="368"/>
                  <a:pt x="190" y="368"/>
                </a:cubicBezTo>
                <a:cubicBezTo>
                  <a:pt x="191" y="368"/>
                  <a:pt x="192" y="368"/>
                  <a:pt x="192" y="367"/>
                </a:cubicBezTo>
                <a:lnTo>
                  <a:pt x="399" y="161"/>
                </a:lnTo>
                <a:close/>
                <a:moveTo>
                  <a:pt x="495" y="55"/>
                </a:moveTo>
                <a:cubicBezTo>
                  <a:pt x="479" y="72"/>
                  <a:pt x="479" y="72"/>
                  <a:pt x="479" y="72"/>
                </a:cubicBezTo>
                <a:cubicBezTo>
                  <a:pt x="479" y="72"/>
                  <a:pt x="479" y="72"/>
                  <a:pt x="478" y="72"/>
                </a:cubicBezTo>
                <a:cubicBezTo>
                  <a:pt x="478" y="72"/>
                  <a:pt x="478" y="73"/>
                  <a:pt x="478" y="73"/>
                </a:cubicBezTo>
                <a:cubicBezTo>
                  <a:pt x="474" y="77"/>
                  <a:pt x="474" y="77"/>
                  <a:pt x="474" y="77"/>
                </a:cubicBezTo>
                <a:cubicBezTo>
                  <a:pt x="474" y="77"/>
                  <a:pt x="474" y="77"/>
                  <a:pt x="473" y="77"/>
                </a:cubicBezTo>
                <a:cubicBezTo>
                  <a:pt x="473" y="77"/>
                  <a:pt x="473" y="78"/>
                  <a:pt x="473" y="78"/>
                </a:cubicBezTo>
                <a:cubicBezTo>
                  <a:pt x="467" y="84"/>
                  <a:pt x="467" y="84"/>
                  <a:pt x="467" y="84"/>
                </a:cubicBezTo>
                <a:cubicBezTo>
                  <a:pt x="466" y="85"/>
                  <a:pt x="466" y="87"/>
                  <a:pt x="467" y="88"/>
                </a:cubicBezTo>
                <a:cubicBezTo>
                  <a:pt x="468" y="89"/>
                  <a:pt x="468" y="89"/>
                  <a:pt x="469" y="89"/>
                </a:cubicBezTo>
                <a:cubicBezTo>
                  <a:pt x="470" y="89"/>
                  <a:pt x="471" y="89"/>
                  <a:pt x="471" y="88"/>
                </a:cubicBezTo>
                <a:cubicBezTo>
                  <a:pt x="477" y="82"/>
                  <a:pt x="477" y="82"/>
                  <a:pt x="477" y="82"/>
                </a:cubicBezTo>
                <a:cubicBezTo>
                  <a:pt x="477" y="82"/>
                  <a:pt x="478" y="82"/>
                  <a:pt x="478" y="81"/>
                </a:cubicBezTo>
                <a:cubicBezTo>
                  <a:pt x="478" y="81"/>
                  <a:pt x="478" y="81"/>
                  <a:pt x="478" y="81"/>
                </a:cubicBezTo>
                <a:cubicBezTo>
                  <a:pt x="482" y="77"/>
                  <a:pt x="482" y="77"/>
                  <a:pt x="482" y="77"/>
                </a:cubicBezTo>
                <a:cubicBezTo>
                  <a:pt x="482" y="77"/>
                  <a:pt x="482" y="77"/>
                  <a:pt x="483" y="77"/>
                </a:cubicBezTo>
                <a:cubicBezTo>
                  <a:pt x="483" y="76"/>
                  <a:pt x="483" y="76"/>
                  <a:pt x="483" y="76"/>
                </a:cubicBezTo>
                <a:cubicBezTo>
                  <a:pt x="500" y="60"/>
                  <a:pt x="500" y="60"/>
                  <a:pt x="500" y="60"/>
                </a:cubicBezTo>
                <a:cubicBezTo>
                  <a:pt x="501" y="58"/>
                  <a:pt x="501" y="56"/>
                  <a:pt x="500" y="55"/>
                </a:cubicBezTo>
                <a:cubicBezTo>
                  <a:pt x="499" y="54"/>
                  <a:pt x="497" y="54"/>
                  <a:pt x="495" y="55"/>
                </a:cubicBezTo>
                <a:close/>
                <a:moveTo>
                  <a:pt x="454" y="96"/>
                </a:moveTo>
                <a:cubicBezTo>
                  <a:pt x="452" y="99"/>
                  <a:pt x="452" y="99"/>
                  <a:pt x="452" y="99"/>
                </a:cubicBezTo>
                <a:cubicBezTo>
                  <a:pt x="451" y="100"/>
                  <a:pt x="451" y="102"/>
                  <a:pt x="452" y="103"/>
                </a:cubicBezTo>
                <a:cubicBezTo>
                  <a:pt x="453" y="103"/>
                  <a:pt x="453" y="104"/>
                  <a:pt x="454" y="104"/>
                </a:cubicBezTo>
                <a:cubicBezTo>
                  <a:pt x="455" y="104"/>
                  <a:pt x="456" y="103"/>
                  <a:pt x="456" y="103"/>
                </a:cubicBezTo>
                <a:cubicBezTo>
                  <a:pt x="459" y="101"/>
                  <a:pt x="459" y="101"/>
                  <a:pt x="459" y="101"/>
                </a:cubicBezTo>
                <a:cubicBezTo>
                  <a:pt x="460" y="100"/>
                  <a:pt x="460" y="98"/>
                  <a:pt x="459" y="96"/>
                </a:cubicBezTo>
                <a:cubicBezTo>
                  <a:pt x="457" y="95"/>
                  <a:pt x="455" y="95"/>
                  <a:pt x="454" y="96"/>
                </a:cubicBezTo>
                <a:close/>
                <a:moveTo>
                  <a:pt x="437" y="114"/>
                </a:moveTo>
                <a:cubicBezTo>
                  <a:pt x="435" y="116"/>
                  <a:pt x="435" y="116"/>
                  <a:pt x="435" y="116"/>
                </a:cubicBezTo>
                <a:cubicBezTo>
                  <a:pt x="435" y="116"/>
                  <a:pt x="434" y="116"/>
                  <a:pt x="434" y="117"/>
                </a:cubicBezTo>
                <a:cubicBezTo>
                  <a:pt x="434" y="117"/>
                  <a:pt x="434" y="117"/>
                  <a:pt x="434" y="117"/>
                </a:cubicBezTo>
                <a:cubicBezTo>
                  <a:pt x="434" y="117"/>
                  <a:pt x="434" y="117"/>
                  <a:pt x="434" y="117"/>
                </a:cubicBezTo>
                <a:cubicBezTo>
                  <a:pt x="433" y="117"/>
                  <a:pt x="433" y="117"/>
                  <a:pt x="433" y="117"/>
                </a:cubicBezTo>
                <a:cubicBezTo>
                  <a:pt x="433" y="117"/>
                  <a:pt x="433" y="117"/>
                  <a:pt x="433" y="118"/>
                </a:cubicBezTo>
                <a:cubicBezTo>
                  <a:pt x="433" y="118"/>
                  <a:pt x="433" y="118"/>
                  <a:pt x="433" y="118"/>
                </a:cubicBezTo>
                <a:cubicBezTo>
                  <a:pt x="433" y="118"/>
                  <a:pt x="433" y="118"/>
                  <a:pt x="433" y="119"/>
                </a:cubicBezTo>
                <a:cubicBezTo>
                  <a:pt x="433" y="119"/>
                  <a:pt x="433" y="119"/>
                  <a:pt x="433" y="119"/>
                </a:cubicBezTo>
                <a:cubicBezTo>
                  <a:pt x="433" y="119"/>
                  <a:pt x="433" y="120"/>
                  <a:pt x="433" y="120"/>
                </a:cubicBezTo>
                <a:cubicBezTo>
                  <a:pt x="433" y="120"/>
                  <a:pt x="433" y="120"/>
                  <a:pt x="433" y="120"/>
                </a:cubicBezTo>
                <a:cubicBezTo>
                  <a:pt x="433" y="120"/>
                  <a:pt x="433" y="121"/>
                  <a:pt x="433" y="121"/>
                </a:cubicBezTo>
                <a:cubicBezTo>
                  <a:pt x="433" y="121"/>
                  <a:pt x="433" y="121"/>
                  <a:pt x="433" y="121"/>
                </a:cubicBezTo>
                <a:cubicBezTo>
                  <a:pt x="433" y="121"/>
                  <a:pt x="433" y="121"/>
                  <a:pt x="433" y="122"/>
                </a:cubicBezTo>
                <a:cubicBezTo>
                  <a:pt x="433" y="122"/>
                  <a:pt x="433" y="122"/>
                  <a:pt x="433" y="122"/>
                </a:cubicBezTo>
                <a:cubicBezTo>
                  <a:pt x="433" y="122"/>
                  <a:pt x="433" y="122"/>
                  <a:pt x="433" y="122"/>
                </a:cubicBezTo>
                <a:cubicBezTo>
                  <a:pt x="434" y="122"/>
                  <a:pt x="434" y="122"/>
                  <a:pt x="434" y="122"/>
                </a:cubicBezTo>
                <a:cubicBezTo>
                  <a:pt x="434" y="122"/>
                  <a:pt x="434" y="123"/>
                  <a:pt x="435" y="123"/>
                </a:cubicBezTo>
                <a:cubicBezTo>
                  <a:pt x="435" y="123"/>
                  <a:pt x="435" y="123"/>
                  <a:pt x="436" y="123"/>
                </a:cubicBezTo>
                <a:cubicBezTo>
                  <a:pt x="436" y="123"/>
                  <a:pt x="436" y="123"/>
                  <a:pt x="436" y="123"/>
                </a:cubicBezTo>
                <a:cubicBezTo>
                  <a:pt x="436" y="123"/>
                  <a:pt x="436" y="123"/>
                  <a:pt x="436" y="123"/>
                </a:cubicBezTo>
                <a:cubicBezTo>
                  <a:pt x="436" y="123"/>
                  <a:pt x="436" y="122"/>
                  <a:pt x="437" y="122"/>
                </a:cubicBezTo>
                <a:cubicBezTo>
                  <a:pt x="437" y="122"/>
                  <a:pt x="437" y="122"/>
                  <a:pt x="437" y="122"/>
                </a:cubicBezTo>
                <a:cubicBezTo>
                  <a:pt x="437" y="122"/>
                  <a:pt x="437" y="122"/>
                  <a:pt x="437" y="122"/>
                </a:cubicBezTo>
                <a:cubicBezTo>
                  <a:pt x="438" y="122"/>
                  <a:pt x="438" y="121"/>
                  <a:pt x="438" y="121"/>
                </a:cubicBezTo>
                <a:cubicBezTo>
                  <a:pt x="438" y="121"/>
                  <a:pt x="438" y="121"/>
                  <a:pt x="438" y="121"/>
                </a:cubicBezTo>
                <a:cubicBezTo>
                  <a:pt x="439" y="121"/>
                  <a:pt x="439" y="120"/>
                  <a:pt x="439" y="120"/>
                </a:cubicBezTo>
                <a:cubicBezTo>
                  <a:pt x="441" y="118"/>
                  <a:pt x="441" y="118"/>
                  <a:pt x="441" y="118"/>
                </a:cubicBezTo>
                <a:cubicBezTo>
                  <a:pt x="443" y="117"/>
                  <a:pt x="443" y="115"/>
                  <a:pt x="441" y="114"/>
                </a:cubicBezTo>
                <a:cubicBezTo>
                  <a:pt x="440" y="112"/>
                  <a:pt x="438" y="112"/>
                  <a:pt x="437" y="114"/>
                </a:cubicBezTo>
                <a:close/>
                <a:moveTo>
                  <a:pt x="197" y="376"/>
                </a:moveTo>
                <a:cubicBezTo>
                  <a:pt x="397" y="177"/>
                  <a:pt x="397" y="177"/>
                  <a:pt x="397" y="177"/>
                </a:cubicBezTo>
                <a:cubicBezTo>
                  <a:pt x="397" y="176"/>
                  <a:pt x="397" y="176"/>
                  <a:pt x="397" y="176"/>
                </a:cubicBezTo>
                <a:cubicBezTo>
                  <a:pt x="398" y="176"/>
                  <a:pt x="398" y="175"/>
                  <a:pt x="398" y="175"/>
                </a:cubicBezTo>
                <a:cubicBezTo>
                  <a:pt x="400" y="173"/>
                  <a:pt x="400" y="173"/>
                  <a:pt x="400" y="173"/>
                </a:cubicBezTo>
                <a:cubicBezTo>
                  <a:pt x="402" y="172"/>
                  <a:pt x="402" y="170"/>
                  <a:pt x="400" y="169"/>
                </a:cubicBezTo>
                <a:cubicBezTo>
                  <a:pt x="399" y="167"/>
                  <a:pt x="397" y="167"/>
                  <a:pt x="396" y="169"/>
                </a:cubicBezTo>
                <a:cubicBezTo>
                  <a:pt x="394" y="171"/>
                  <a:pt x="394" y="171"/>
                  <a:pt x="394" y="171"/>
                </a:cubicBezTo>
                <a:cubicBezTo>
                  <a:pt x="393" y="171"/>
                  <a:pt x="393" y="171"/>
                  <a:pt x="393" y="172"/>
                </a:cubicBezTo>
                <a:cubicBezTo>
                  <a:pt x="393" y="172"/>
                  <a:pt x="393" y="172"/>
                  <a:pt x="392" y="172"/>
                </a:cubicBezTo>
                <a:cubicBezTo>
                  <a:pt x="193" y="372"/>
                  <a:pt x="193" y="372"/>
                  <a:pt x="193" y="372"/>
                </a:cubicBezTo>
                <a:cubicBezTo>
                  <a:pt x="192" y="373"/>
                  <a:pt x="192" y="375"/>
                  <a:pt x="193" y="376"/>
                </a:cubicBezTo>
                <a:cubicBezTo>
                  <a:pt x="194" y="377"/>
                  <a:pt x="194" y="377"/>
                  <a:pt x="195" y="377"/>
                </a:cubicBezTo>
                <a:cubicBezTo>
                  <a:pt x="196" y="377"/>
                  <a:pt x="197" y="377"/>
                  <a:pt x="197" y="376"/>
                </a:cubicBezTo>
                <a:close/>
                <a:moveTo>
                  <a:pt x="549" y="20"/>
                </a:moveTo>
                <a:cubicBezTo>
                  <a:pt x="550" y="20"/>
                  <a:pt x="551" y="21"/>
                  <a:pt x="551" y="21"/>
                </a:cubicBezTo>
                <a:cubicBezTo>
                  <a:pt x="552" y="21"/>
                  <a:pt x="553" y="20"/>
                  <a:pt x="553" y="20"/>
                </a:cubicBezTo>
                <a:cubicBezTo>
                  <a:pt x="565" y="8"/>
                  <a:pt x="565" y="8"/>
                  <a:pt x="565" y="8"/>
                </a:cubicBezTo>
                <a:cubicBezTo>
                  <a:pt x="566" y="7"/>
                  <a:pt x="566" y="5"/>
                  <a:pt x="565" y="4"/>
                </a:cubicBezTo>
                <a:cubicBezTo>
                  <a:pt x="564" y="3"/>
                  <a:pt x="562" y="3"/>
                  <a:pt x="561" y="4"/>
                </a:cubicBezTo>
                <a:cubicBezTo>
                  <a:pt x="549" y="15"/>
                  <a:pt x="549" y="15"/>
                  <a:pt x="549" y="15"/>
                </a:cubicBezTo>
                <a:cubicBezTo>
                  <a:pt x="548" y="17"/>
                  <a:pt x="548" y="19"/>
                  <a:pt x="549" y="20"/>
                </a:cubicBezTo>
                <a:close/>
                <a:moveTo>
                  <a:pt x="505" y="60"/>
                </a:moveTo>
                <a:cubicBezTo>
                  <a:pt x="503" y="61"/>
                  <a:pt x="503" y="61"/>
                  <a:pt x="503" y="61"/>
                </a:cubicBezTo>
                <a:cubicBezTo>
                  <a:pt x="482" y="82"/>
                  <a:pt x="482" y="82"/>
                  <a:pt x="482" y="82"/>
                </a:cubicBezTo>
                <a:cubicBezTo>
                  <a:pt x="481" y="84"/>
                  <a:pt x="481" y="85"/>
                  <a:pt x="482" y="87"/>
                </a:cubicBezTo>
                <a:cubicBezTo>
                  <a:pt x="483" y="87"/>
                  <a:pt x="484" y="88"/>
                  <a:pt x="484" y="88"/>
                </a:cubicBezTo>
                <a:cubicBezTo>
                  <a:pt x="485" y="88"/>
                  <a:pt x="486" y="88"/>
                  <a:pt x="487" y="87"/>
                </a:cubicBezTo>
                <a:cubicBezTo>
                  <a:pt x="491" y="83"/>
                  <a:pt x="491" y="83"/>
                  <a:pt x="491" y="83"/>
                </a:cubicBezTo>
                <a:cubicBezTo>
                  <a:pt x="491" y="83"/>
                  <a:pt x="491" y="83"/>
                  <a:pt x="491" y="83"/>
                </a:cubicBezTo>
                <a:cubicBezTo>
                  <a:pt x="509" y="64"/>
                  <a:pt x="509" y="64"/>
                  <a:pt x="509" y="64"/>
                </a:cubicBezTo>
                <a:cubicBezTo>
                  <a:pt x="511" y="63"/>
                  <a:pt x="511" y="61"/>
                  <a:pt x="509" y="60"/>
                </a:cubicBezTo>
                <a:cubicBezTo>
                  <a:pt x="508" y="58"/>
                  <a:pt x="506" y="58"/>
                  <a:pt x="505" y="60"/>
                </a:cubicBezTo>
                <a:close/>
                <a:moveTo>
                  <a:pt x="439" y="130"/>
                </a:moveTo>
                <a:cubicBezTo>
                  <a:pt x="440" y="130"/>
                  <a:pt x="441" y="131"/>
                  <a:pt x="441" y="131"/>
                </a:cubicBezTo>
                <a:cubicBezTo>
                  <a:pt x="442" y="131"/>
                  <a:pt x="443" y="130"/>
                  <a:pt x="444" y="130"/>
                </a:cubicBezTo>
                <a:cubicBezTo>
                  <a:pt x="456" y="117"/>
                  <a:pt x="456" y="117"/>
                  <a:pt x="456" y="117"/>
                </a:cubicBezTo>
                <a:cubicBezTo>
                  <a:pt x="457" y="116"/>
                  <a:pt x="457" y="114"/>
                  <a:pt x="456" y="113"/>
                </a:cubicBezTo>
                <a:cubicBezTo>
                  <a:pt x="455" y="112"/>
                  <a:pt x="453" y="112"/>
                  <a:pt x="452" y="113"/>
                </a:cubicBezTo>
                <a:cubicBezTo>
                  <a:pt x="439" y="125"/>
                  <a:pt x="439" y="125"/>
                  <a:pt x="439" y="125"/>
                </a:cubicBezTo>
                <a:cubicBezTo>
                  <a:pt x="438" y="127"/>
                  <a:pt x="438" y="129"/>
                  <a:pt x="439" y="130"/>
                </a:cubicBezTo>
                <a:close/>
                <a:moveTo>
                  <a:pt x="537" y="36"/>
                </a:moveTo>
                <a:cubicBezTo>
                  <a:pt x="542" y="30"/>
                  <a:pt x="542" y="30"/>
                  <a:pt x="542" y="30"/>
                </a:cubicBezTo>
                <a:cubicBezTo>
                  <a:pt x="542" y="30"/>
                  <a:pt x="542" y="30"/>
                  <a:pt x="542" y="30"/>
                </a:cubicBezTo>
                <a:cubicBezTo>
                  <a:pt x="548" y="25"/>
                  <a:pt x="548" y="25"/>
                  <a:pt x="548" y="25"/>
                </a:cubicBezTo>
                <a:cubicBezTo>
                  <a:pt x="549" y="24"/>
                  <a:pt x="549" y="22"/>
                  <a:pt x="548" y="21"/>
                </a:cubicBezTo>
                <a:cubicBezTo>
                  <a:pt x="546" y="20"/>
                  <a:pt x="544" y="20"/>
                  <a:pt x="543" y="21"/>
                </a:cubicBezTo>
                <a:cubicBezTo>
                  <a:pt x="542" y="23"/>
                  <a:pt x="542" y="23"/>
                  <a:pt x="542" y="23"/>
                </a:cubicBezTo>
                <a:cubicBezTo>
                  <a:pt x="542" y="23"/>
                  <a:pt x="542" y="23"/>
                  <a:pt x="542" y="23"/>
                </a:cubicBezTo>
                <a:cubicBezTo>
                  <a:pt x="533" y="32"/>
                  <a:pt x="533" y="32"/>
                  <a:pt x="533" y="32"/>
                </a:cubicBezTo>
                <a:cubicBezTo>
                  <a:pt x="531" y="33"/>
                  <a:pt x="531" y="35"/>
                  <a:pt x="533" y="36"/>
                </a:cubicBezTo>
                <a:cubicBezTo>
                  <a:pt x="533" y="37"/>
                  <a:pt x="534" y="37"/>
                  <a:pt x="535" y="37"/>
                </a:cubicBezTo>
                <a:cubicBezTo>
                  <a:pt x="536" y="37"/>
                  <a:pt x="536" y="36"/>
                  <a:pt x="537" y="36"/>
                </a:cubicBezTo>
                <a:close/>
                <a:moveTo>
                  <a:pt x="437" y="137"/>
                </a:moveTo>
                <a:cubicBezTo>
                  <a:pt x="438" y="136"/>
                  <a:pt x="438" y="134"/>
                  <a:pt x="437" y="132"/>
                </a:cubicBezTo>
                <a:cubicBezTo>
                  <a:pt x="435" y="131"/>
                  <a:pt x="433" y="131"/>
                  <a:pt x="432" y="132"/>
                </a:cubicBezTo>
                <a:cubicBezTo>
                  <a:pt x="429" y="135"/>
                  <a:pt x="429" y="135"/>
                  <a:pt x="429" y="135"/>
                </a:cubicBezTo>
                <a:cubicBezTo>
                  <a:pt x="428" y="137"/>
                  <a:pt x="428" y="139"/>
                  <a:pt x="429" y="140"/>
                </a:cubicBezTo>
                <a:cubicBezTo>
                  <a:pt x="430" y="140"/>
                  <a:pt x="431" y="141"/>
                  <a:pt x="431" y="141"/>
                </a:cubicBezTo>
                <a:cubicBezTo>
                  <a:pt x="432" y="141"/>
                  <a:pt x="433" y="140"/>
                  <a:pt x="434" y="140"/>
                </a:cubicBezTo>
                <a:lnTo>
                  <a:pt x="437" y="137"/>
                </a:lnTo>
                <a:close/>
                <a:moveTo>
                  <a:pt x="417" y="148"/>
                </a:moveTo>
                <a:cubicBezTo>
                  <a:pt x="416" y="149"/>
                  <a:pt x="416" y="149"/>
                  <a:pt x="416" y="149"/>
                </a:cubicBezTo>
                <a:cubicBezTo>
                  <a:pt x="414" y="150"/>
                  <a:pt x="414" y="152"/>
                  <a:pt x="416" y="153"/>
                </a:cubicBezTo>
                <a:cubicBezTo>
                  <a:pt x="416" y="154"/>
                  <a:pt x="417" y="154"/>
                  <a:pt x="418" y="154"/>
                </a:cubicBezTo>
                <a:cubicBezTo>
                  <a:pt x="419" y="154"/>
                  <a:pt x="419" y="154"/>
                  <a:pt x="420" y="153"/>
                </a:cubicBezTo>
                <a:cubicBezTo>
                  <a:pt x="421" y="152"/>
                  <a:pt x="421" y="152"/>
                  <a:pt x="421" y="152"/>
                </a:cubicBezTo>
                <a:cubicBezTo>
                  <a:pt x="423" y="151"/>
                  <a:pt x="423" y="149"/>
                  <a:pt x="421" y="148"/>
                </a:cubicBezTo>
                <a:cubicBezTo>
                  <a:pt x="420" y="146"/>
                  <a:pt x="418" y="146"/>
                  <a:pt x="417" y="148"/>
                </a:cubicBezTo>
                <a:close/>
                <a:moveTo>
                  <a:pt x="470" y="95"/>
                </a:moveTo>
                <a:cubicBezTo>
                  <a:pt x="464" y="100"/>
                  <a:pt x="464" y="100"/>
                  <a:pt x="464" y="100"/>
                </a:cubicBezTo>
                <a:cubicBezTo>
                  <a:pt x="463" y="102"/>
                  <a:pt x="463" y="104"/>
                  <a:pt x="464" y="105"/>
                </a:cubicBezTo>
                <a:cubicBezTo>
                  <a:pt x="465" y="105"/>
                  <a:pt x="466" y="106"/>
                  <a:pt x="466" y="106"/>
                </a:cubicBezTo>
                <a:cubicBezTo>
                  <a:pt x="467" y="106"/>
                  <a:pt x="468" y="105"/>
                  <a:pt x="469" y="105"/>
                </a:cubicBezTo>
                <a:cubicBezTo>
                  <a:pt x="474" y="99"/>
                  <a:pt x="474" y="99"/>
                  <a:pt x="474" y="99"/>
                </a:cubicBezTo>
                <a:cubicBezTo>
                  <a:pt x="475" y="98"/>
                  <a:pt x="475" y="96"/>
                  <a:pt x="474" y="95"/>
                </a:cubicBezTo>
                <a:cubicBezTo>
                  <a:pt x="473" y="94"/>
                  <a:pt x="471" y="94"/>
                  <a:pt x="470" y="95"/>
                </a:cubicBezTo>
                <a:close/>
                <a:moveTo>
                  <a:pt x="561" y="18"/>
                </a:moveTo>
                <a:cubicBezTo>
                  <a:pt x="561" y="18"/>
                  <a:pt x="561" y="18"/>
                  <a:pt x="561" y="18"/>
                </a:cubicBezTo>
                <a:cubicBezTo>
                  <a:pt x="545" y="34"/>
                  <a:pt x="545" y="34"/>
                  <a:pt x="545" y="34"/>
                </a:cubicBezTo>
                <a:cubicBezTo>
                  <a:pt x="543" y="35"/>
                  <a:pt x="543" y="37"/>
                  <a:pt x="545" y="38"/>
                </a:cubicBezTo>
                <a:cubicBezTo>
                  <a:pt x="545" y="39"/>
                  <a:pt x="546" y="39"/>
                  <a:pt x="547" y="39"/>
                </a:cubicBezTo>
                <a:cubicBezTo>
                  <a:pt x="548" y="39"/>
                  <a:pt x="548" y="39"/>
                  <a:pt x="549" y="38"/>
                </a:cubicBezTo>
                <a:cubicBezTo>
                  <a:pt x="569" y="18"/>
                  <a:pt x="569" y="18"/>
                  <a:pt x="569" y="18"/>
                </a:cubicBezTo>
                <a:cubicBezTo>
                  <a:pt x="570" y="17"/>
                  <a:pt x="570" y="17"/>
                  <a:pt x="570" y="17"/>
                </a:cubicBezTo>
                <a:cubicBezTo>
                  <a:pt x="574" y="14"/>
                  <a:pt x="574" y="14"/>
                  <a:pt x="574" y="14"/>
                </a:cubicBezTo>
                <a:cubicBezTo>
                  <a:pt x="578" y="10"/>
                  <a:pt x="578" y="10"/>
                  <a:pt x="578" y="10"/>
                </a:cubicBezTo>
                <a:cubicBezTo>
                  <a:pt x="579" y="8"/>
                  <a:pt x="579" y="6"/>
                  <a:pt x="578" y="5"/>
                </a:cubicBezTo>
                <a:cubicBezTo>
                  <a:pt x="576" y="4"/>
                  <a:pt x="575" y="4"/>
                  <a:pt x="573" y="5"/>
                </a:cubicBezTo>
                <a:cubicBezTo>
                  <a:pt x="565" y="14"/>
                  <a:pt x="565" y="14"/>
                  <a:pt x="565" y="14"/>
                </a:cubicBezTo>
                <a:lnTo>
                  <a:pt x="561" y="18"/>
                </a:lnTo>
                <a:close/>
                <a:moveTo>
                  <a:pt x="433" y="150"/>
                </a:moveTo>
                <a:cubicBezTo>
                  <a:pt x="434" y="150"/>
                  <a:pt x="435" y="151"/>
                  <a:pt x="435" y="151"/>
                </a:cubicBezTo>
                <a:cubicBezTo>
                  <a:pt x="436" y="151"/>
                  <a:pt x="437" y="150"/>
                  <a:pt x="438" y="150"/>
                </a:cubicBezTo>
                <a:cubicBezTo>
                  <a:pt x="470" y="117"/>
                  <a:pt x="470" y="117"/>
                  <a:pt x="470" y="117"/>
                </a:cubicBezTo>
                <a:cubicBezTo>
                  <a:pt x="471" y="116"/>
                  <a:pt x="471" y="114"/>
                  <a:pt x="470" y="113"/>
                </a:cubicBezTo>
                <a:cubicBezTo>
                  <a:pt x="469" y="112"/>
                  <a:pt x="467" y="112"/>
                  <a:pt x="466" y="113"/>
                </a:cubicBezTo>
                <a:cubicBezTo>
                  <a:pt x="433" y="145"/>
                  <a:pt x="433" y="145"/>
                  <a:pt x="433" y="145"/>
                </a:cubicBezTo>
                <a:cubicBezTo>
                  <a:pt x="432" y="147"/>
                  <a:pt x="432" y="148"/>
                  <a:pt x="433" y="150"/>
                </a:cubicBezTo>
                <a:close/>
                <a:moveTo>
                  <a:pt x="515" y="64"/>
                </a:moveTo>
                <a:cubicBezTo>
                  <a:pt x="475" y="104"/>
                  <a:pt x="475" y="104"/>
                  <a:pt x="475" y="104"/>
                </a:cubicBezTo>
                <a:cubicBezTo>
                  <a:pt x="474" y="105"/>
                  <a:pt x="474" y="107"/>
                  <a:pt x="475" y="108"/>
                </a:cubicBezTo>
                <a:cubicBezTo>
                  <a:pt x="476" y="109"/>
                  <a:pt x="476" y="109"/>
                  <a:pt x="477" y="109"/>
                </a:cubicBezTo>
                <a:cubicBezTo>
                  <a:pt x="478" y="109"/>
                  <a:pt x="479" y="109"/>
                  <a:pt x="479" y="108"/>
                </a:cubicBezTo>
                <a:cubicBezTo>
                  <a:pt x="519" y="68"/>
                  <a:pt x="519" y="68"/>
                  <a:pt x="519" y="68"/>
                </a:cubicBezTo>
                <a:cubicBezTo>
                  <a:pt x="520" y="67"/>
                  <a:pt x="520" y="65"/>
                  <a:pt x="519" y="64"/>
                </a:cubicBezTo>
                <a:cubicBezTo>
                  <a:pt x="518" y="63"/>
                  <a:pt x="516" y="63"/>
                  <a:pt x="515" y="64"/>
                </a:cubicBezTo>
                <a:close/>
                <a:moveTo>
                  <a:pt x="198" y="389"/>
                </a:moveTo>
                <a:cubicBezTo>
                  <a:pt x="401" y="186"/>
                  <a:pt x="401" y="186"/>
                  <a:pt x="401" y="186"/>
                </a:cubicBezTo>
                <a:cubicBezTo>
                  <a:pt x="402" y="185"/>
                  <a:pt x="402" y="183"/>
                  <a:pt x="401" y="182"/>
                </a:cubicBezTo>
                <a:cubicBezTo>
                  <a:pt x="400" y="181"/>
                  <a:pt x="398" y="181"/>
                  <a:pt x="397" y="182"/>
                </a:cubicBezTo>
                <a:cubicBezTo>
                  <a:pt x="194" y="385"/>
                  <a:pt x="194" y="385"/>
                  <a:pt x="194" y="385"/>
                </a:cubicBezTo>
                <a:cubicBezTo>
                  <a:pt x="193" y="386"/>
                  <a:pt x="193" y="388"/>
                  <a:pt x="194" y="389"/>
                </a:cubicBezTo>
                <a:cubicBezTo>
                  <a:pt x="195" y="390"/>
                  <a:pt x="195" y="390"/>
                  <a:pt x="196" y="390"/>
                </a:cubicBezTo>
                <a:cubicBezTo>
                  <a:pt x="197" y="390"/>
                  <a:pt x="198" y="390"/>
                  <a:pt x="198" y="389"/>
                </a:cubicBezTo>
                <a:close/>
                <a:moveTo>
                  <a:pt x="410" y="176"/>
                </a:moveTo>
                <a:cubicBezTo>
                  <a:pt x="411" y="176"/>
                  <a:pt x="412" y="176"/>
                  <a:pt x="412" y="175"/>
                </a:cubicBezTo>
                <a:cubicBezTo>
                  <a:pt x="428" y="159"/>
                  <a:pt x="428" y="159"/>
                  <a:pt x="428" y="159"/>
                </a:cubicBezTo>
                <a:cubicBezTo>
                  <a:pt x="430" y="158"/>
                  <a:pt x="430" y="156"/>
                  <a:pt x="428" y="155"/>
                </a:cubicBezTo>
                <a:cubicBezTo>
                  <a:pt x="427" y="153"/>
                  <a:pt x="425" y="153"/>
                  <a:pt x="424" y="155"/>
                </a:cubicBezTo>
                <a:cubicBezTo>
                  <a:pt x="408" y="171"/>
                  <a:pt x="408" y="171"/>
                  <a:pt x="408" y="171"/>
                </a:cubicBezTo>
                <a:cubicBezTo>
                  <a:pt x="407" y="172"/>
                  <a:pt x="407" y="174"/>
                  <a:pt x="408" y="175"/>
                </a:cubicBezTo>
                <a:cubicBezTo>
                  <a:pt x="408" y="176"/>
                  <a:pt x="409" y="176"/>
                  <a:pt x="410" y="176"/>
                </a:cubicBezTo>
                <a:close/>
                <a:moveTo>
                  <a:pt x="560" y="37"/>
                </a:moveTo>
                <a:cubicBezTo>
                  <a:pt x="560" y="38"/>
                  <a:pt x="561" y="38"/>
                  <a:pt x="562" y="38"/>
                </a:cubicBezTo>
                <a:cubicBezTo>
                  <a:pt x="563" y="38"/>
                  <a:pt x="564" y="38"/>
                  <a:pt x="564" y="37"/>
                </a:cubicBezTo>
                <a:cubicBezTo>
                  <a:pt x="584" y="17"/>
                  <a:pt x="584" y="17"/>
                  <a:pt x="584" y="17"/>
                </a:cubicBezTo>
                <a:cubicBezTo>
                  <a:pt x="586" y="16"/>
                  <a:pt x="586" y="14"/>
                  <a:pt x="584" y="13"/>
                </a:cubicBezTo>
                <a:cubicBezTo>
                  <a:pt x="583" y="11"/>
                  <a:pt x="581" y="11"/>
                  <a:pt x="580" y="13"/>
                </a:cubicBezTo>
                <a:cubicBezTo>
                  <a:pt x="560" y="33"/>
                  <a:pt x="560" y="33"/>
                  <a:pt x="560" y="33"/>
                </a:cubicBezTo>
                <a:cubicBezTo>
                  <a:pt x="559" y="34"/>
                  <a:pt x="559" y="36"/>
                  <a:pt x="560" y="37"/>
                </a:cubicBezTo>
                <a:close/>
                <a:moveTo>
                  <a:pt x="267" y="326"/>
                </a:moveTo>
                <a:cubicBezTo>
                  <a:pt x="267" y="326"/>
                  <a:pt x="266" y="326"/>
                  <a:pt x="266" y="326"/>
                </a:cubicBezTo>
                <a:cubicBezTo>
                  <a:pt x="265" y="327"/>
                  <a:pt x="265" y="327"/>
                  <a:pt x="265" y="327"/>
                </a:cubicBezTo>
                <a:cubicBezTo>
                  <a:pt x="264" y="329"/>
                  <a:pt x="264" y="331"/>
                  <a:pt x="265" y="332"/>
                </a:cubicBezTo>
                <a:cubicBezTo>
                  <a:pt x="266" y="332"/>
                  <a:pt x="267" y="333"/>
                  <a:pt x="267" y="333"/>
                </a:cubicBezTo>
                <a:cubicBezTo>
                  <a:pt x="268" y="333"/>
                  <a:pt x="269" y="332"/>
                  <a:pt x="270" y="332"/>
                </a:cubicBezTo>
                <a:cubicBezTo>
                  <a:pt x="271" y="331"/>
                  <a:pt x="271" y="331"/>
                  <a:pt x="271" y="331"/>
                </a:cubicBezTo>
                <a:cubicBezTo>
                  <a:pt x="271" y="330"/>
                  <a:pt x="271" y="330"/>
                  <a:pt x="271" y="330"/>
                </a:cubicBezTo>
                <a:cubicBezTo>
                  <a:pt x="271" y="330"/>
                  <a:pt x="272" y="330"/>
                  <a:pt x="272" y="330"/>
                </a:cubicBezTo>
                <a:cubicBezTo>
                  <a:pt x="478" y="123"/>
                  <a:pt x="478" y="123"/>
                  <a:pt x="478" y="123"/>
                </a:cubicBezTo>
                <a:cubicBezTo>
                  <a:pt x="479" y="122"/>
                  <a:pt x="479" y="120"/>
                  <a:pt x="478" y="119"/>
                </a:cubicBezTo>
                <a:cubicBezTo>
                  <a:pt x="477" y="118"/>
                  <a:pt x="475" y="118"/>
                  <a:pt x="474" y="119"/>
                </a:cubicBezTo>
                <a:cubicBezTo>
                  <a:pt x="267" y="325"/>
                  <a:pt x="267" y="325"/>
                  <a:pt x="267" y="325"/>
                </a:cubicBezTo>
                <a:cubicBezTo>
                  <a:pt x="267" y="325"/>
                  <a:pt x="267" y="326"/>
                  <a:pt x="267" y="326"/>
                </a:cubicBezTo>
                <a:close/>
                <a:moveTo>
                  <a:pt x="519" y="78"/>
                </a:moveTo>
                <a:cubicBezTo>
                  <a:pt x="518" y="77"/>
                  <a:pt x="516" y="77"/>
                  <a:pt x="515" y="78"/>
                </a:cubicBezTo>
                <a:cubicBezTo>
                  <a:pt x="483" y="110"/>
                  <a:pt x="483" y="110"/>
                  <a:pt x="483" y="110"/>
                </a:cubicBezTo>
                <a:cubicBezTo>
                  <a:pt x="482" y="111"/>
                  <a:pt x="482" y="113"/>
                  <a:pt x="483" y="114"/>
                </a:cubicBezTo>
                <a:cubicBezTo>
                  <a:pt x="483" y="115"/>
                  <a:pt x="484" y="115"/>
                  <a:pt x="485" y="115"/>
                </a:cubicBezTo>
                <a:cubicBezTo>
                  <a:pt x="486" y="115"/>
                  <a:pt x="487" y="115"/>
                  <a:pt x="487" y="114"/>
                </a:cubicBezTo>
                <a:cubicBezTo>
                  <a:pt x="519" y="82"/>
                  <a:pt x="519" y="82"/>
                  <a:pt x="519" y="82"/>
                </a:cubicBezTo>
                <a:cubicBezTo>
                  <a:pt x="520" y="81"/>
                  <a:pt x="520" y="79"/>
                  <a:pt x="519" y="78"/>
                </a:cubicBezTo>
                <a:close/>
                <a:moveTo>
                  <a:pt x="253" y="344"/>
                </a:moveTo>
                <a:cubicBezTo>
                  <a:pt x="252" y="343"/>
                  <a:pt x="250" y="343"/>
                  <a:pt x="248" y="344"/>
                </a:cubicBezTo>
                <a:cubicBezTo>
                  <a:pt x="196" y="396"/>
                  <a:pt x="196" y="396"/>
                  <a:pt x="196" y="396"/>
                </a:cubicBezTo>
                <a:cubicBezTo>
                  <a:pt x="195" y="398"/>
                  <a:pt x="195" y="400"/>
                  <a:pt x="196" y="401"/>
                </a:cubicBezTo>
                <a:cubicBezTo>
                  <a:pt x="197" y="401"/>
                  <a:pt x="198" y="402"/>
                  <a:pt x="198" y="402"/>
                </a:cubicBezTo>
                <a:cubicBezTo>
                  <a:pt x="199" y="402"/>
                  <a:pt x="200" y="401"/>
                  <a:pt x="200" y="401"/>
                </a:cubicBezTo>
                <a:cubicBezTo>
                  <a:pt x="253" y="348"/>
                  <a:pt x="253" y="348"/>
                  <a:pt x="253" y="348"/>
                </a:cubicBezTo>
                <a:cubicBezTo>
                  <a:pt x="254" y="347"/>
                  <a:pt x="254" y="345"/>
                  <a:pt x="253" y="344"/>
                </a:cubicBezTo>
                <a:close/>
                <a:moveTo>
                  <a:pt x="284" y="330"/>
                </a:moveTo>
                <a:cubicBezTo>
                  <a:pt x="285" y="330"/>
                  <a:pt x="286" y="329"/>
                  <a:pt x="287" y="329"/>
                </a:cubicBezTo>
                <a:cubicBezTo>
                  <a:pt x="478" y="137"/>
                  <a:pt x="478" y="137"/>
                  <a:pt x="478" y="137"/>
                </a:cubicBezTo>
                <a:cubicBezTo>
                  <a:pt x="480" y="136"/>
                  <a:pt x="480" y="134"/>
                  <a:pt x="478" y="132"/>
                </a:cubicBezTo>
                <a:cubicBezTo>
                  <a:pt x="477" y="131"/>
                  <a:pt x="475" y="131"/>
                  <a:pt x="474" y="132"/>
                </a:cubicBezTo>
                <a:cubicBezTo>
                  <a:pt x="282" y="324"/>
                  <a:pt x="282" y="324"/>
                  <a:pt x="282" y="324"/>
                </a:cubicBezTo>
                <a:cubicBezTo>
                  <a:pt x="281" y="325"/>
                  <a:pt x="281" y="327"/>
                  <a:pt x="282" y="329"/>
                </a:cubicBezTo>
                <a:cubicBezTo>
                  <a:pt x="283" y="329"/>
                  <a:pt x="284" y="330"/>
                  <a:pt x="284" y="330"/>
                </a:cubicBezTo>
                <a:close/>
                <a:moveTo>
                  <a:pt x="513" y="98"/>
                </a:moveTo>
                <a:cubicBezTo>
                  <a:pt x="512" y="97"/>
                  <a:pt x="510" y="97"/>
                  <a:pt x="509" y="98"/>
                </a:cubicBezTo>
                <a:cubicBezTo>
                  <a:pt x="506" y="100"/>
                  <a:pt x="506" y="100"/>
                  <a:pt x="506" y="100"/>
                </a:cubicBezTo>
                <a:cubicBezTo>
                  <a:pt x="493" y="114"/>
                  <a:pt x="493" y="114"/>
                  <a:pt x="493" y="114"/>
                </a:cubicBezTo>
                <a:cubicBezTo>
                  <a:pt x="492" y="115"/>
                  <a:pt x="492" y="117"/>
                  <a:pt x="493" y="118"/>
                </a:cubicBezTo>
                <a:cubicBezTo>
                  <a:pt x="493" y="119"/>
                  <a:pt x="494" y="119"/>
                  <a:pt x="495" y="119"/>
                </a:cubicBezTo>
                <a:cubicBezTo>
                  <a:pt x="496" y="119"/>
                  <a:pt x="497" y="119"/>
                  <a:pt x="497" y="118"/>
                </a:cubicBezTo>
                <a:cubicBezTo>
                  <a:pt x="503" y="112"/>
                  <a:pt x="503" y="112"/>
                  <a:pt x="503" y="112"/>
                </a:cubicBezTo>
                <a:cubicBezTo>
                  <a:pt x="513" y="102"/>
                  <a:pt x="513" y="102"/>
                  <a:pt x="513" y="102"/>
                </a:cubicBezTo>
                <a:cubicBezTo>
                  <a:pt x="514" y="101"/>
                  <a:pt x="514" y="99"/>
                  <a:pt x="513" y="98"/>
                </a:cubicBezTo>
                <a:close/>
                <a:moveTo>
                  <a:pt x="523" y="83"/>
                </a:moveTo>
                <a:cubicBezTo>
                  <a:pt x="513" y="94"/>
                  <a:pt x="513" y="94"/>
                  <a:pt x="513" y="94"/>
                </a:cubicBezTo>
                <a:cubicBezTo>
                  <a:pt x="512" y="95"/>
                  <a:pt x="512" y="97"/>
                  <a:pt x="513" y="98"/>
                </a:cubicBezTo>
                <a:cubicBezTo>
                  <a:pt x="514" y="98"/>
                  <a:pt x="514" y="99"/>
                  <a:pt x="515" y="99"/>
                </a:cubicBezTo>
                <a:cubicBezTo>
                  <a:pt x="516" y="99"/>
                  <a:pt x="517" y="98"/>
                  <a:pt x="517" y="98"/>
                </a:cubicBezTo>
                <a:cubicBezTo>
                  <a:pt x="528" y="88"/>
                  <a:pt x="528" y="88"/>
                  <a:pt x="528" y="88"/>
                </a:cubicBezTo>
                <a:cubicBezTo>
                  <a:pt x="529" y="86"/>
                  <a:pt x="529" y="84"/>
                  <a:pt x="528" y="83"/>
                </a:cubicBezTo>
                <a:cubicBezTo>
                  <a:pt x="527" y="82"/>
                  <a:pt x="525" y="82"/>
                  <a:pt x="523" y="83"/>
                </a:cubicBezTo>
                <a:close/>
                <a:moveTo>
                  <a:pt x="570" y="41"/>
                </a:moveTo>
                <a:cubicBezTo>
                  <a:pt x="571" y="41"/>
                  <a:pt x="571" y="42"/>
                  <a:pt x="572" y="42"/>
                </a:cubicBezTo>
                <a:cubicBezTo>
                  <a:pt x="573" y="42"/>
                  <a:pt x="574" y="41"/>
                  <a:pt x="574" y="41"/>
                </a:cubicBezTo>
                <a:cubicBezTo>
                  <a:pt x="604" y="11"/>
                  <a:pt x="604" y="11"/>
                  <a:pt x="604" y="11"/>
                </a:cubicBezTo>
                <a:cubicBezTo>
                  <a:pt x="605" y="10"/>
                  <a:pt x="605" y="8"/>
                  <a:pt x="604" y="7"/>
                </a:cubicBezTo>
                <a:cubicBezTo>
                  <a:pt x="603" y="6"/>
                  <a:pt x="601" y="6"/>
                  <a:pt x="599" y="7"/>
                </a:cubicBezTo>
                <a:cubicBezTo>
                  <a:pt x="570" y="36"/>
                  <a:pt x="570" y="36"/>
                  <a:pt x="570" y="36"/>
                </a:cubicBezTo>
                <a:cubicBezTo>
                  <a:pt x="569" y="38"/>
                  <a:pt x="569" y="40"/>
                  <a:pt x="570" y="41"/>
                </a:cubicBezTo>
                <a:close/>
                <a:moveTo>
                  <a:pt x="246" y="365"/>
                </a:moveTo>
                <a:cubicBezTo>
                  <a:pt x="245" y="363"/>
                  <a:pt x="243" y="363"/>
                  <a:pt x="242" y="365"/>
                </a:cubicBezTo>
                <a:cubicBezTo>
                  <a:pt x="205" y="402"/>
                  <a:pt x="205" y="402"/>
                  <a:pt x="205" y="402"/>
                </a:cubicBezTo>
                <a:cubicBezTo>
                  <a:pt x="203" y="403"/>
                  <a:pt x="203" y="405"/>
                  <a:pt x="205" y="406"/>
                </a:cubicBezTo>
                <a:cubicBezTo>
                  <a:pt x="205" y="407"/>
                  <a:pt x="206" y="407"/>
                  <a:pt x="207" y="407"/>
                </a:cubicBezTo>
                <a:cubicBezTo>
                  <a:pt x="207" y="407"/>
                  <a:pt x="208" y="407"/>
                  <a:pt x="209" y="406"/>
                </a:cubicBezTo>
                <a:cubicBezTo>
                  <a:pt x="246" y="369"/>
                  <a:pt x="246" y="369"/>
                  <a:pt x="246" y="369"/>
                </a:cubicBezTo>
                <a:cubicBezTo>
                  <a:pt x="248" y="368"/>
                  <a:pt x="248" y="366"/>
                  <a:pt x="246" y="365"/>
                </a:cubicBezTo>
                <a:close/>
                <a:moveTo>
                  <a:pt x="296" y="332"/>
                </a:moveTo>
                <a:cubicBezTo>
                  <a:pt x="296" y="332"/>
                  <a:pt x="297" y="332"/>
                  <a:pt x="298" y="332"/>
                </a:cubicBezTo>
                <a:cubicBezTo>
                  <a:pt x="305" y="324"/>
                  <a:pt x="305" y="324"/>
                  <a:pt x="305" y="324"/>
                </a:cubicBezTo>
                <a:cubicBezTo>
                  <a:pt x="491" y="138"/>
                  <a:pt x="491" y="138"/>
                  <a:pt x="491" y="138"/>
                </a:cubicBezTo>
                <a:cubicBezTo>
                  <a:pt x="493" y="137"/>
                  <a:pt x="493" y="135"/>
                  <a:pt x="491" y="133"/>
                </a:cubicBezTo>
                <a:cubicBezTo>
                  <a:pt x="490" y="132"/>
                  <a:pt x="488" y="132"/>
                  <a:pt x="487" y="133"/>
                </a:cubicBezTo>
                <a:cubicBezTo>
                  <a:pt x="302" y="318"/>
                  <a:pt x="302" y="318"/>
                  <a:pt x="302" y="318"/>
                </a:cubicBezTo>
                <a:cubicBezTo>
                  <a:pt x="293" y="327"/>
                  <a:pt x="293" y="327"/>
                  <a:pt x="293" y="327"/>
                </a:cubicBezTo>
                <a:cubicBezTo>
                  <a:pt x="292" y="328"/>
                  <a:pt x="292" y="330"/>
                  <a:pt x="293" y="332"/>
                </a:cubicBezTo>
                <a:cubicBezTo>
                  <a:pt x="294" y="332"/>
                  <a:pt x="295" y="332"/>
                  <a:pt x="296" y="332"/>
                </a:cubicBezTo>
                <a:close/>
                <a:moveTo>
                  <a:pt x="245" y="380"/>
                </a:moveTo>
                <a:cubicBezTo>
                  <a:pt x="244" y="379"/>
                  <a:pt x="242" y="379"/>
                  <a:pt x="241" y="380"/>
                </a:cubicBezTo>
                <a:cubicBezTo>
                  <a:pt x="214" y="406"/>
                  <a:pt x="214" y="406"/>
                  <a:pt x="214" y="406"/>
                </a:cubicBezTo>
                <a:cubicBezTo>
                  <a:pt x="213" y="407"/>
                  <a:pt x="213" y="409"/>
                  <a:pt x="214" y="411"/>
                </a:cubicBezTo>
                <a:cubicBezTo>
                  <a:pt x="215" y="411"/>
                  <a:pt x="216" y="412"/>
                  <a:pt x="216" y="412"/>
                </a:cubicBezTo>
                <a:cubicBezTo>
                  <a:pt x="217" y="412"/>
                  <a:pt x="218" y="411"/>
                  <a:pt x="219" y="411"/>
                </a:cubicBezTo>
                <a:cubicBezTo>
                  <a:pt x="245" y="384"/>
                  <a:pt x="245" y="384"/>
                  <a:pt x="245" y="384"/>
                </a:cubicBezTo>
                <a:cubicBezTo>
                  <a:pt x="246" y="383"/>
                  <a:pt x="246" y="381"/>
                  <a:pt x="245" y="380"/>
                </a:cubicBezTo>
                <a:close/>
                <a:moveTo>
                  <a:pt x="531" y="94"/>
                </a:moveTo>
                <a:cubicBezTo>
                  <a:pt x="532" y="95"/>
                  <a:pt x="532" y="95"/>
                  <a:pt x="533" y="95"/>
                </a:cubicBezTo>
                <a:cubicBezTo>
                  <a:pt x="534" y="95"/>
                  <a:pt x="535" y="95"/>
                  <a:pt x="535" y="94"/>
                </a:cubicBezTo>
                <a:cubicBezTo>
                  <a:pt x="538" y="91"/>
                  <a:pt x="538" y="91"/>
                  <a:pt x="538" y="91"/>
                </a:cubicBezTo>
                <a:cubicBezTo>
                  <a:pt x="539" y="90"/>
                  <a:pt x="539" y="88"/>
                  <a:pt x="538" y="87"/>
                </a:cubicBezTo>
                <a:cubicBezTo>
                  <a:pt x="537" y="85"/>
                  <a:pt x="535" y="85"/>
                  <a:pt x="534" y="87"/>
                </a:cubicBezTo>
                <a:cubicBezTo>
                  <a:pt x="531" y="90"/>
                  <a:pt x="531" y="90"/>
                  <a:pt x="531" y="90"/>
                </a:cubicBezTo>
                <a:cubicBezTo>
                  <a:pt x="530" y="91"/>
                  <a:pt x="530" y="93"/>
                  <a:pt x="531" y="94"/>
                </a:cubicBezTo>
                <a:close/>
                <a:moveTo>
                  <a:pt x="577" y="48"/>
                </a:moveTo>
                <a:cubicBezTo>
                  <a:pt x="577" y="49"/>
                  <a:pt x="578" y="49"/>
                  <a:pt x="579" y="49"/>
                </a:cubicBezTo>
                <a:cubicBezTo>
                  <a:pt x="580" y="49"/>
                  <a:pt x="581" y="49"/>
                  <a:pt x="581" y="48"/>
                </a:cubicBezTo>
                <a:cubicBezTo>
                  <a:pt x="618" y="12"/>
                  <a:pt x="618" y="12"/>
                  <a:pt x="618" y="12"/>
                </a:cubicBezTo>
                <a:cubicBezTo>
                  <a:pt x="619" y="10"/>
                  <a:pt x="619" y="8"/>
                  <a:pt x="618" y="7"/>
                </a:cubicBezTo>
                <a:cubicBezTo>
                  <a:pt x="616" y="6"/>
                  <a:pt x="615" y="6"/>
                  <a:pt x="613" y="7"/>
                </a:cubicBezTo>
                <a:cubicBezTo>
                  <a:pt x="577" y="44"/>
                  <a:pt x="577" y="44"/>
                  <a:pt x="577" y="44"/>
                </a:cubicBezTo>
                <a:cubicBezTo>
                  <a:pt x="576" y="45"/>
                  <a:pt x="576" y="47"/>
                  <a:pt x="577" y="48"/>
                </a:cubicBezTo>
                <a:close/>
                <a:moveTo>
                  <a:pt x="250" y="389"/>
                </a:moveTo>
                <a:cubicBezTo>
                  <a:pt x="248" y="388"/>
                  <a:pt x="247" y="388"/>
                  <a:pt x="245" y="389"/>
                </a:cubicBezTo>
                <a:cubicBezTo>
                  <a:pt x="223" y="412"/>
                  <a:pt x="223" y="412"/>
                  <a:pt x="223" y="412"/>
                </a:cubicBezTo>
                <a:cubicBezTo>
                  <a:pt x="222" y="413"/>
                  <a:pt x="222" y="415"/>
                  <a:pt x="223" y="416"/>
                </a:cubicBezTo>
                <a:cubicBezTo>
                  <a:pt x="223" y="417"/>
                  <a:pt x="224" y="417"/>
                  <a:pt x="225" y="417"/>
                </a:cubicBezTo>
                <a:cubicBezTo>
                  <a:pt x="226" y="417"/>
                  <a:pt x="227" y="417"/>
                  <a:pt x="227" y="416"/>
                </a:cubicBezTo>
                <a:cubicBezTo>
                  <a:pt x="250" y="394"/>
                  <a:pt x="250" y="394"/>
                  <a:pt x="250" y="394"/>
                </a:cubicBezTo>
                <a:cubicBezTo>
                  <a:pt x="251" y="392"/>
                  <a:pt x="251" y="390"/>
                  <a:pt x="250" y="389"/>
                </a:cubicBezTo>
                <a:close/>
                <a:moveTo>
                  <a:pt x="507" y="132"/>
                </a:moveTo>
                <a:cubicBezTo>
                  <a:pt x="506" y="131"/>
                  <a:pt x="504" y="131"/>
                  <a:pt x="502" y="132"/>
                </a:cubicBezTo>
                <a:cubicBezTo>
                  <a:pt x="314" y="320"/>
                  <a:pt x="314" y="320"/>
                  <a:pt x="314" y="320"/>
                </a:cubicBezTo>
                <a:cubicBezTo>
                  <a:pt x="313" y="321"/>
                  <a:pt x="313" y="323"/>
                  <a:pt x="314" y="324"/>
                </a:cubicBezTo>
                <a:cubicBezTo>
                  <a:pt x="315" y="325"/>
                  <a:pt x="316" y="325"/>
                  <a:pt x="317" y="325"/>
                </a:cubicBezTo>
                <a:cubicBezTo>
                  <a:pt x="317" y="325"/>
                  <a:pt x="318" y="325"/>
                  <a:pt x="319" y="324"/>
                </a:cubicBezTo>
                <a:cubicBezTo>
                  <a:pt x="507" y="136"/>
                  <a:pt x="507" y="136"/>
                  <a:pt x="507" y="136"/>
                </a:cubicBezTo>
                <a:cubicBezTo>
                  <a:pt x="508" y="135"/>
                  <a:pt x="508" y="133"/>
                  <a:pt x="507" y="132"/>
                </a:cubicBezTo>
                <a:close/>
                <a:moveTo>
                  <a:pt x="574" y="65"/>
                </a:moveTo>
                <a:cubicBezTo>
                  <a:pt x="574" y="66"/>
                  <a:pt x="575" y="66"/>
                  <a:pt x="576" y="66"/>
                </a:cubicBezTo>
                <a:cubicBezTo>
                  <a:pt x="577" y="66"/>
                  <a:pt x="577" y="66"/>
                  <a:pt x="578" y="65"/>
                </a:cubicBezTo>
                <a:cubicBezTo>
                  <a:pt x="633" y="10"/>
                  <a:pt x="633" y="10"/>
                  <a:pt x="633" y="10"/>
                </a:cubicBezTo>
                <a:cubicBezTo>
                  <a:pt x="634" y="9"/>
                  <a:pt x="634" y="7"/>
                  <a:pt x="633" y="6"/>
                </a:cubicBezTo>
                <a:cubicBezTo>
                  <a:pt x="632" y="5"/>
                  <a:pt x="630" y="5"/>
                  <a:pt x="628" y="6"/>
                </a:cubicBezTo>
                <a:cubicBezTo>
                  <a:pt x="574" y="61"/>
                  <a:pt x="574" y="61"/>
                  <a:pt x="574" y="61"/>
                </a:cubicBezTo>
                <a:cubicBezTo>
                  <a:pt x="572" y="62"/>
                  <a:pt x="572" y="64"/>
                  <a:pt x="574" y="65"/>
                </a:cubicBezTo>
                <a:close/>
                <a:moveTo>
                  <a:pt x="456" y="200"/>
                </a:moveTo>
                <a:cubicBezTo>
                  <a:pt x="456" y="200"/>
                  <a:pt x="457" y="200"/>
                  <a:pt x="458" y="200"/>
                </a:cubicBezTo>
                <a:cubicBezTo>
                  <a:pt x="506" y="151"/>
                  <a:pt x="506" y="151"/>
                  <a:pt x="506" y="151"/>
                </a:cubicBezTo>
                <a:cubicBezTo>
                  <a:pt x="506" y="151"/>
                  <a:pt x="507" y="150"/>
                  <a:pt x="507" y="150"/>
                </a:cubicBezTo>
                <a:cubicBezTo>
                  <a:pt x="507" y="150"/>
                  <a:pt x="507" y="150"/>
                  <a:pt x="508" y="150"/>
                </a:cubicBezTo>
                <a:cubicBezTo>
                  <a:pt x="510" y="147"/>
                  <a:pt x="510" y="147"/>
                  <a:pt x="510" y="147"/>
                </a:cubicBezTo>
                <a:cubicBezTo>
                  <a:pt x="511" y="146"/>
                  <a:pt x="511" y="144"/>
                  <a:pt x="510" y="143"/>
                </a:cubicBezTo>
                <a:cubicBezTo>
                  <a:pt x="509" y="142"/>
                  <a:pt x="507" y="142"/>
                  <a:pt x="506" y="143"/>
                </a:cubicBezTo>
                <a:cubicBezTo>
                  <a:pt x="503" y="145"/>
                  <a:pt x="503" y="145"/>
                  <a:pt x="503" y="145"/>
                </a:cubicBezTo>
                <a:cubicBezTo>
                  <a:pt x="503" y="145"/>
                  <a:pt x="503" y="146"/>
                  <a:pt x="503" y="146"/>
                </a:cubicBezTo>
                <a:cubicBezTo>
                  <a:pt x="502" y="146"/>
                  <a:pt x="502" y="146"/>
                  <a:pt x="502" y="147"/>
                </a:cubicBezTo>
                <a:cubicBezTo>
                  <a:pt x="453" y="195"/>
                  <a:pt x="453" y="195"/>
                  <a:pt x="453" y="195"/>
                </a:cubicBezTo>
                <a:cubicBezTo>
                  <a:pt x="452" y="196"/>
                  <a:pt x="452" y="198"/>
                  <a:pt x="453" y="200"/>
                </a:cubicBezTo>
                <a:cubicBezTo>
                  <a:pt x="454" y="200"/>
                  <a:pt x="455" y="200"/>
                  <a:pt x="456" y="200"/>
                </a:cubicBezTo>
                <a:close/>
                <a:moveTo>
                  <a:pt x="384" y="264"/>
                </a:moveTo>
                <a:cubicBezTo>
                  <a:pt x="326" y="322"/>
                  <a:pt x="326" y="322"/>
                  <a:pt x="326" y="322"/>
                </a:cubicBezTo>
                <a:cubicBezTo>
                  <a:pt x="325" y="323"/>
                  <a:pt x="325" y="325"/>
                  <a:pt x="326" y="326"/>
                </a:cubicBezTo>
                <a:cubicBezTo>
                  <a:pt x="327" y="327"/>
                  <a:pt x="328" y="327"/>
                  <a:pt x="329" y="327"/>
                </a:cubicBezTo>
                <a:cubicBezTo>
                  <a:pt x="329" y="327"/>
                  <a:pt x="330" y="327"/>
                  <a:pt x="331" y="326"/>
                </a:cubicBezTo>
                <a:cubicBezTo>
                  <a:pt x="388" y="269"/>
                  <a:pt x="388" y="269"/>
                  <a:pt x="388" y="269"/>
                </a:cubicBezTo>
                <a:cubicBezTo>
                  <a:pt x="390" y="268"/>
                  <a:pt x="390" y="266"/>
                  <a:pt x="388" y="264"/>
                </a:cubicBezTo>
                <a:cubicBezTo>
                  <a:pt x="387" y="263"/>
                  <a:pt x="385" y="263"/>
                  <a:pt x="384" y="264"/>
                </a:cubicBezTo>
                <a:close/>
                <a:moveTo>
                  <a:pt x="453" y="200"/>
                </a:moveTo>
                <a:cubicBezTo>
                  <a:pt x="452" y="199"/>
                  <a:pt x="450" y="199"/>
                  <a:pt x="448" y="200"/>
                </a:cubicBezTo>
                <a:cubicBezTo>
                  <a:pt x="389" y="260"/>
                  <a:pt x="389" y="260"/>
                  <a:pt x="389" y="260"/>
                </a:cubicBezTo>
                <a:cubicBezTo>
                  <a:pt x="387" y="261"/>
                  <a:pt x="387" y="263"/>
                  <a:pt x="389" y="264"/>
                </a:cubicBezTo>
                <a:cubicBezTo>
                  <a:pt x="389" y="265"/>
                  <a:pt x="390" y="265"/>
                  <a:pt x="391" y="265"/>
                </a:cubicBezTo>
                <a:cubicBezTo>
                  <a:pt x="392" y="265"/>
                  <a:pt x="392" y="265"/>
                  <a:pt x="393" y="264"/>
                </a:cubicBezTo>
                <a:cubicBezTo>
                  <a:pt x="453" y="204"/>
                  <a:pt x="453" y="204"/>
                  <a:pt x="453" y="204"/>
                </a:cubicBezTo>
                <a:cubicBezTo>
                  <a:pt x="454" y="203"/>
                  <a:pt x="454" y="201"/>
                  <a:pt x="453" y="200"/>
                </a:cubicBezTo>
                <a:close/>
                <a:moveTo>
                  <a:pt x="593" y="56"/>
                </a:moveTo>
                <a:cubicBezTo>
                  <a:pt x="586" y="62"/>
                  <a:pt x="586" y="62"/>
                  <a:pt x="586" y="62"/>
                </a:cubicBezTo>
                <a:cubicBezTo>
                  <a:pt x="586" y="62"/>
                  <a:pt x="586" y="62"/>
                  <a:pt x="586" y="62"/>
                </a:cubicBezTo>
                <a:cubicBezTo>
                  <a:pt x="581" y="67"/>
                  <a:pt x="581" y="67"/>
                  <a:pt x="581" y="67"/>
                </a:cubicBezTo>
                <a:cubicBezTo>
                  <a:pt x="581" y="67"/>
                  <a:pt x="581" y="68"/>
                  <a:pt x="581" y="68"/>
                </a:cubicBezTo>
                <a:cubicBezTo>
                  <a:pt x="581" y="68"/>
                  <a:pt x="580" y="68"/>
                  <a:pt x="580" y="68"/>
                </a:cubicBezTo>
                <a:cubicBezTo>
                  <a:pt x="577" y="72"/>
                  <a:pt x="577" y="72"/>
                  <a:pt x="577" y="72"/>
                </a:cubicBezTo>
                <a:cubicBezTo>
                  <a:pt x="576" y="73"/>
                  <a:pt x="576" y="75"/>
                  <a:pt x="577" y="76"/>
                </a:cubicBezTo>
                <a:cubicBezTo>
                  <a:pt x="578" y="77"/>
                  <a:pt x="578" y="77"/>
                  <a:pt x="579" y="77"/>
                </a:cubicBezTo>
                <a:cubicBezTo>
                  <a:pt x="580" y="77"/>
                  <a:pt x="581" y="77"/>
                  <a:pt x="581" y="76"/>
                </a:cubicBezTo>
                <a:cubicBezTo>
                  <a:pt x="584" y="73"/>
                  <a:pt x="584" y="73"/>
                  <a:pt x="584" y="73"/>
                </a:cubicBezTo>
                <a:cubicBezTo>
                  <a:pt x="585" y="73"/>
                  <a:pt x="585" y="72"/>
                  <a:pt x="585" y="72"/>
                </a:cubicBezTo>
                <a:cubicBezTo>
                  <a:pt x="585" y="72"/>
                  <a:pt x="585" y="72"/>
                  <a:pt x="586" y="72"/>
                </a:cubicBezTo>
                <a:cubicBezTo>
                  <a:pt x="597" y="60"/>
                  <a:pt x="597" y="60"/>
                  <a:pt x="597" y="60"/>
                </a:cubicBezTo>
                <a:cubicBezTo>
                  <a:pt x="647" y="10"/>
                  <a:pt x="647" y="10"/>
                  <a:pt x="647" y="10"/>
                </a:cubicBezTo>
                <a:cubicBezTo>
                  <a:pt x="648" y="9"/>
                  <a:pt x="648" y="7"/>
                  <a:pt x="647" y="6"/>
                </a:cubicBezTo>
                <a:cubicBezTo>
                  <a:pt x="646" y="5"/>
                  <a:pt x="644" y="5"/>
                  <a:pt x="643" y="6"/>
                </a:cubicBezTo>
                <a:cubicBezTo>
                  <a:pt x="594" y="54"/>
                  <a:pt x="594" y="54"/>
                  <a:pt x="594" y="54"/>
                </a:cubicBezTo>
                <a:lnTo>
                  <a:pt x="593" y="56"/>
                </a:lnTo>
                <a:close/>
                <a:moveTo>
                  <a:pt x="255" y="397"/>
                </a:moveTo>
                <a:cubicBezTo>
                  <a:pt x="254" y="396"/>
                  <a:pt x="252" y="396"/>
                  <a:pt x="251" y="397"/>
                </a:cubicBezTo>
                <a:cubicBezTo>
                  <a:pt x="232" y="416"/>
                  <a:pt x="232" y="416"/>
                  <a:pt x="232" y="416"/>
                </a:cubicBezTo>
                <a:cubicBezTo>
                  <a:pt x="231" y="418"/>
                  <a:pt x="231" y="420"/>
                  <a:pt x="232" y="421"/>
                </a:cubicBezTo>
                <a:cubicBezTo>
                  <a:pt x="233" y="421"/>
                  <a:pt x="234" y="422"/>
                  <a:pt x="234" y="422"/>
                </a:cubicBezTo>
                <a:cubicBezTo>
                  <a:pt x="235" y="422"/>
                  <a:pt x="236" y="421"/>
                  <a:pt x="237" y="421"/>
                </a:cubicBezTo>
                <a:cubicBezTo>
                  <a:pt x="255" y="402"/>
                  <a:pt x="255" y="402"/>
                  <a:pt x="255" y="402"/>
                </a:cubicBezTo>
                <a:cubicBezTo>
                  <a:pt x="257" y="401"/>
                  <a:pt x="257" y="399"/>
                  <a:pt x="255" y="397"/>
                </a:cubicBezTo>
                <a:close/>
                <a:moveTo>
                  <a:pt x="435" y="235"/>
                </a:moveTo>
                <a:cubicBezTo>
                  <a:pt x="436" y="235"/>
                  <a:pt x="436" y="235"/>
                  <a:pt x="437" y="234"/>
                </a:cubicBezTo>
                <a:cubicBezTo>
                  <a:pt x="465" y="207"/>
                  <a:pt x="465" y="207"/>
                  <a:pt x="465" y="207"/>
                </a:cubicBezTo>
                <a:cubicBezTo>
                  <a:pt x="465" y="207"/>
                  <a:pt x="465" y="207"/>
                  <a:pt x="465" y="207"/>
                </a:cubicBezTo>
                <a:cubicBezTo>
                  <a:pt x="465" y="207"/>
                  <a:pt x="465" y="207"/>
                  <a:pt x="465" y="207"/>
                </a:cubicBezTo>
                <a:cubicBezTo>
                  <a:pt x="465" y="207"/>
                  <a:pt x="465" y="206"/>
                  <a:pt x="465" y="206"/>
                </a:cubicBezTo>
                <a:cubicBezTo>
                  <a:pt x="465" y="206"/>
                  <a:pt x="465" y="206"/>
                  <a:pt x="465" y="206"/>
                </a:cubicBezTo>
                <a:cubicBezTo>
                  <a:pt x="473" y="198"/>
                  <a:pt x="473" y="198"/>
                  <a:pt x="473" y="198"/>
                </a:cubicBezTo>
                <a:cubicBezTo>
                  <a:pt x="474" y="197"/>
                  <a:pt x="474" y="195"/>
                  <a:pt x="473" y="194"/>
                </a:cubicBezTo>
                <a:cubicBezTo>
                  <a:pt x="472" y="192"/>
                  <a:pt x="470" y="192"/>
                  <a:pt x="469" y="194"/>
                </a:cubicBezTo>
                <a:cubicBezTo>
                  <a:pt x="460" y="202"/>
                  <a:pt x="460" y="202"/>
                  <a:pt x="460" y="202"/>
                </a:cubicBezTo>
                <a:cubicBezTo>
                  <a:pt x="460" y="202"/>
                  <a:pt x="460" y="202"/>
                  <a:pt x="460" y="202"/>
                </a:cubicBezTo>
                <a:cubicBezTo>
                  <a:pt x="460" y="202"/>
                  <a:pt x="460" y="202"/>
                  <a:pt x="460" y="202"/>
                </a:cubicBezTo>
                <a:cubicBezTo>
                  <a:pt x="460" y="202"/>
                  <a:pt x="460" y="202"/>
                  <a:pt x="460" y="202"/>
                </a:cubicBezTo>
                <a:cubicBezTo>
                  <a:pt x="433" y="230"/>
                  <a:pt x="433" y="230"/>
                  <a:pt x="433" y="230"/>
                </a:cubicBezTo>
                <a:cubicBezTo>
                  <a:pt x="431" y="231"/>
                  <a:pt x="431" y="233"/>
                  <a:pt x="433" y="234"/>
                </a:cubicBezTo>
                <a:cubicBezTo>
                  <a:pt x="433" y="235"/>
                  <a:pt x="434" y="235"/>
                  <a:pt x="435" y="235"/>
                </a:cubicBezTo>
                <a:close/>
                <a:moveTo>
                  <a:pt x="476" y="193"/>
                </a:moveTo>
                <a:cubicBezTo>
                  <a:pt x="477" y="193"/>
                  <a:pt x="478" y="193"/>
                  <a:pt x="479" y="193"/>
                </a:cubicBezTo>
                <a:cubicBezTo>
                  <a:pt x="513" y="159"/>
                  <a:pt x="513" y="159"/>
                  <a:pt x="513" y="159"/>
                </a:cubicBezTo>
                <a:cubicBezTo>
                  <a:pt x="514" y="157"/>
                  <a:pt x="514" y="155"/>
                  <a:pt x="513" y="154"/>
                </a:cubicBezTo>
                <a:cubicBezTo>
                  <a:pt x="511" y="153"/>
                  <a:pt x="509" y="153"/>
                  <a:pt x="508" y="154"/>
                </a:cubicBezTo>
                <a:cubicBezTo>
                  <a:pt x="474" y="188"/>
                  <a:pt x="474" y="188"/>
                  <a:pt x="474" y="188"/>
                </a:cubicBezTo>
                <a:cubicBezTo>
                  <a:pt x="473" y="189"/>
                  <a:pt x="473" y="191"/>
                  <a:pt x="474" y="193"/>
                </a:cubicBezTo>
                <a:cubicBezTo>
                  <a:pt x="475" y="193"/>
                  <a:pt x="476" y="193"/>
                  <a:pt x="476" y="193"/>
                </a:cubicBezTo>
                <a:close/>
                <a:moveTo>
                  <a:pt x="569" y="98"/>
                </a:moveTo>
                <a:cubicBezTo>
                  <a:pt x="569" y="99"/>
                  <a:pt x="570" y="99"/>
                  <a:pt x="571" y="99"/>
                </a:cubicBezTo>
                <a:cubicBezTo>
                  <a:pt x="572" y="99"/>
                  <a:pt x="573" y="99"/>
                  <a:pt x="573" y="98"/>
                </a:cubicBezTo>
                <a:cubicBezTo>
                  <a:pt x="663" y="8"/>
                  <a:pt x="663" y="8"/>
                  <a:pt x="663" y="8"/>
                </a:cubicBezTo>
                <a:cubicBezTo>
                  <a:pt x="664" y="7"/>
                  <a:pt x="664" y="5"/>
                  <a:pt x="663" y="4"/>
                </a:cubicBezTo>
                <a:cubicBezTo>
                  <a:pt x="662" y="2"/>
                  <a:pt x="660" y="2"/>
                  <a:pt x="659" y="4"/>
                </a:cubicBezTo>
                <a:cubicBezTo>
                  <a:pt x="569" y="94"/>
                  <a:pt x="569" y="94"/>
                  <a:pt x="569" y="94"/>
                </a:cubicBezTo>
                <a:cubicBezTo>
                  <a:pt x="568" y="95"/>
                  <a:pt x="568" y="97"/>
                  <a:pt x="569" y="98"/>
                </a:cubicBezTo>
                <a:close/>
                <a:moveTo>
                  <a:pt x="388" y="283"/>
                </a:moveTo>
                <a:cubicBezTo>
                  <a:pt x="389" y="282"/>
                  <a:pt x="389" y="280"/>
                  <a:pt x="388" y="279"/>
                </a:cubicBezTo>
                <a:cubicBezTo>
                  <a:pt x="387" y="278"/>
                  <a:pt x="385" y="278"/>
                  <a:pt x="384" y="279"/>
                </a:cubicBezTo>
                <a:cubicBezTo>
                  <a:pt x="367" y="295"/>
                  <a:pt x="367" y="295"/>
                  <a:pt x="367" y="295"/>
                </a:cubicBezTo>
                <a:cubicBezTo>
                  <a:pt x="366" y="297"/>
                  <a:pt x="366" y="299"/>
                  <a:pt x="367" y="300"/>
                </a:cubicBezTo>
                <a:cubicBezTo>
                  <a:pt x="368" y="300"/>
                  <a:pt x="368" y="301"/>
                  <a:pt x="369" y="301"/>
                </a:cubicBezTo>
                <a:cubicBezTo>
                  <a:pt x="370" y="301"/>
                  <a:pt x="371" y="300"/>
                  <a:pt x="371" y="300"/>
                </a:cubicBezTo>
                <a:lnTo>
                  <a:pt x="388" y="283"/>
                </a:lnTo>
                <a:close/>
                <a:moveTo>
                  <a:pt x="428" y="243"/>
                </a:moveTo>
                <a:cubicBezTo>
                  <a:pt x="428" y="243"/>
                  <a:pt x="428" y="243"/>
                  <a:pt x="428" y="243"/>
                </a:cubicBezTo>
                <a:cubicBezTo>
                  <a:pt x="429" y="242"/>
                  <a:pt x="429" y="242"/>
                  <a:pt x="429" y="242"/>
                </a:cubicBezTo>
                <a:cubicBezTo>
                  <a:pt x="430" y="241"/>
                  <a:pt x="430" y="239"/>
                  <a:pt x="429" y="238"/>
                </a:cubicBezTo>
                <a:cubicBezTo>
                  <a:pt x="428" y="237"/>
                  <a:pt x="426" y="237"/>
                  <a:pt x="425" y="238"/>
                </a:cubicBezTo>
                <a:cubicBezTo>
                  <a:pt x="424" y="239"/>
                  <a:pt x="424" y="239"/>
                  <a:pt x="424" y="239"/>
                </a:cubicBezTo>
                <a:cubicBezTo>
                  <a:pt x="424" y="239"/>
                  <a:pt x="424" y="239"/>
                  <a:pt x="423" y="239"/>
                </a:cubicBezTo>
                <a:cubicBezTo>
                  <a:pt x="423" y="239"/>
                  <a:pt x="423" y="239"/>
                  <a:pt x="423" y="240"/>
                </a:cubicBezTo>
                <a:cubicBezTo>
                  <a:pt x="418" y="245"/>
                  <a:pt x="418" y="245"/>
                  <a:pt x="418" y="245"/>
                </a:cubicBezTo>
                <a:cubicBezTo>
                  <a:pt x="417" y="246"/>
                  <a:pt x="417" y="248"/>
                  <a:pt x="418" y="249"/>
                </a:cubicBezTo>
                <a:cubicBezTo>
                  <a:pt x="418" y="250"/>
                  <a:pt x="419" y="250"/>
                  <a:pt x="420" y="250"/>
                </a:cubicBezTo>
                <a:cubicBezTo>
                  <a:pt x="421" y="250"/>
                  <a:pt x="422" y="250"/>
                  <a:pt x="422" y="249"/>
                </a:cubicBezTo>
                <a:cubicBezTo>
                  <a:pt x="427" y="244"/>
                  <a:pt x="427" y="244"/>
                  <a:pt x="427" y="244"/>
                </a:cubicBezTo>
                <a:cubicBezTo>
                  <a:pt x="427" y="244"/>
                  <a:pt x="427" y="244"/>
                  <a:pt x="428" y="243"/>
                </a:cubicBezTo>
                <a:close/>
                <a:moveTo>
                  <a:pt x="269" y="398"/>
                </a:moveTo>
                <a:cubicBezTo>
                  <a:pt x="268" y="397"/>
                  <a:pt x="266" y="397"/>
                  <a:pt x="265" y="398"/>
                </a:cubicBezTo>
                <a:cubicBezTo>
                  <a:pt x="244" y="418"/>
                  <a:pt x="244" y="418"/>
                  <a:pt x="244" y="418"/>
                </a:cubicBezTo>
                <a:cubicBezTo>
                  <a:pt x="243" y="419"/>
                  <a:pt x="243" y="421"/>
                  <a:pt x="244" y="423"/>
                </a:cubicBezTo>
                <a:cubicBezTo>
                  <a:pt x="245" y="423"/>
                  <a:pt x="246" y="424"/>
                  <a:pt x="246" y="424"/>
                </a:cubicBezTo>
                <a:cubicBezTo>
                  <a:pt x="247" y="424"/>
                  <a:pt x="248" y="423"/>
                  <a:pt x="249" y="423"/>
                </a:cubicBezTo>
                <a:cubicBezTo>
                  <a:pt x="269" y="402"/>
                  <a:pt x="269" y="402"/>
                  <a:pt x="269" y="402"/>
                </a:cubicBezTo>
                <a:cubicBezTo>
                  <a:pt x="270" y="401"/>
                  <a:pt x="270" y="399"/>
                  <a:pt x="269" y="398"/>
                </a:cubicBezTo>
                <a:close/>
                <a:moveTo>
                  <a:pt x="338" y="334"/>
                </a:moveTo>
                <a:cubicBezTo>
                  <a:pt x="348" y="324"/>
                  <a:pt x="348" y="324"/>
                  <a:pt x="348" y="324"/>
                </a:cubicBezTo>
                <a:cubicBezTo>
                  <a:pt x="349" y="322"/>
                  <a:pt x="349" y="320"/>
                  <a:pt x="348" y="319"/>
                </a:cubicBezTo>
                <a:cubicBezTo>
                  <a:pt x="346" y="318"/>
                  <a:pt x="345" y="318"/>
                  <a:pt x="343" y="319"/>
                </a:cubicBezTo>
                <a:cubicBezTo>
                  <a:pt x="333" y="329"/>
                  <a:pt x="333" y="329"/>
                  <a:pt x="333" y="329"/>
                </a:cubicBezTo>
                <a:cubicBezTo>
                  <a:pt x="332" y="330"/>
                  <a:pt x="332" y="332"/>
                  <a:pt x="333" y="334"/>
                </a:cubicBezTo>
                <a:cubicBezTo>
                  <a:pt x="334" y="334"/>
                  <a:pt x="335" y="335"/>
                  <a:pt x="335" y="335"/>
                </a:cubicBezTo>
                <a:cubicBezTo>
                  <a:pt x="336" y="335"/>
                  <a:pt x="337" y="334"/>
                  <a:pt x="338" y="334"/>
                </a:cubicBezTo>
                <a:close/>
                <a:moveTo>
                  <a:pt x="336" y="348"/>
                </a:moveTo>
                <a:cubicBezTo>
                  <a:pt x="336" y="348"/>
                  <a:pt x="337" y="348"/>
                  <a:pt x="338" y="347"/>
                </a:cubicBezTo>
                <a:cubicBezTo>
                  <a:pt x="350" y="336"/>
                  <a:pt x="350" y="336"/>
                  <a:pt x="350" y="336"/>
                </a:cubicBezTo>
                <a:cubicBezTo>
                  <a:pt x="351" y="334"/>
                  <a:pt x="351" y="332"/>
                  <a:pt x="350" y="331"/>
                </a:cubicBezTo>
                <a:cubicBezTo>
                  <a:pt x="348" y="330"/>
                  <a:pt x="346" y="330"/>
                  <a:pt x="345" y="331"/>
                </a:cubicBezTo>
                <a:cubicBezTo>
                  <a:pt x="333" y="343"/>
                  <a:pt x="333" y="343"/>
                  <a:pt x="333" y="343"/>
                </a:cubicBezTo>
                <a:cubicBezTo>
                  <a:pt x="332" y="344"/>
                  <a:pt x="332" y="346"/>
                  <a:pt x="333" y="347"/>
                </a:cubicBezTo>
                <a:cubicBezTo>
                  <a:pt x="334" y="348"/>
                  <a:pt x="335" y="348"/>
                  <a:pt x="336" y="348"/>
                </a:cubicBezTo>
                <a:close/>
                <a:moveTo>
                  <a:pt x="570" y="111"/>
                </a:moveTo>
                <a:cubicBezTo>
                  <a:pt x="571" y="111"/>
                  <a:pt x="572" y="112"/>
                  <a:pt x="572" y="112"/>
                </a:cubicBezTo>
                <a:cubicBezTo>
                  <a:pt x="573" y="112"/>
                  <a:pt x="574" y="111"/>
                  <a:pt x="575" y="111"/>
                </a:cubicBezTo>
                <a:cubicBezTo>
                  <a:pt x="678" y="7"/>
                  <a:pt x="678" y="7"/>
                  <a:pt x="678" y="7"/>
                </a:cubicBezTo>
                <a:cubicBezTo>
                  <a:pt x="679" y="6"/>
                  <a:pt x="679" y="4"/>
                  <a:pt x="678" y="3"/>
                </a:cubicBezTo>
                <a:cubicBezTo>
                  <a:pt x="677" y="1"/>
                  <a:pt x="675" y="1"/>
                  <a:pt x="674" y="3"/>
                </a:cubicBezTo>
                <a:cubicBezTo>
                  <a:pt x="570" y="106"/>
                  <a:pt x="570" y="106"/>
                  <a:pt x="570" y="106"/>
                </a:cubicBezTo>
                <a:cubicBezTo>
                  <a:pt x="569" y="108"/>
                  <a:pt x="569" y="109"/>
                  <a:pt x="570" y="111"/>
                </a:cubicBezTo>
                <a:close/>
                <a:moveTo>
                  <a:pt x="523" y="158"/>
                </a:moveTo>
                <a:cubicBezTo>
                  <a:pt x="522" y="157"/>
                  <a:pt x="520" y="157"/>
                  <a:pt x="518" y="158"/>
                </a:cubicBezTo>
                <a:cubicBezTo>
                  <a:pt x="491" y="185"/>
                  <a:pt x="491" y="185"/>
                  <a:pt x="491" y="185"/>
                </a:cubicBezTo>
                <a:cubicBezTo>
                  <a:pt x="488" y="189"/>
                  <a:pt x="488" y="189"/>
                  <a:pt x="488" y="189"/>
                </a:cubicBezTo>
                <a:cubicBezTo>
                  <a:pt x="481" y="196"/>
                  <a:pt x="481" y="196"/>
                  <a:pt x="481" y="196"/>
                </a:cubicBezTo>
                <a:cubicBezTo>
                  <a:pt x="479" y="197"/>
                  <a:pt x="479" y="199"/>
                  <a:pt x="481" y="200"/>
                </a:cubicBezTo>
                <a:cubicBezTo>
                  <a:pt x="481" y="201"/>
                  <a:pt x="482" y="201"/>
                  <a:pt x="483" y="201"/>
                </a:cubicBezTo>
                <a:cubicBezTo>
                  <a:pt x="484" y="201"/>
                  <a:pt x="484" y="201"/>
                  <a:pt x="485" y="200"/>
                </a:cubicBezTo>
                <a:cubicBezTo>
                  <a:pt x="523" y="162"/>
                  <a:pt x="523" y="162"/>
                  <a:pt x="523" y="162"/>
                </a:cubicBezTo>
                <a:cubicBezTo>
                  <a:pt x="524" y="161"/>
                  <a:pt x="524" y="159"/>
                  <a:pt x="523" y="158"/>
                </a:cubicBezTo>
                <a:close/>
                <a:moveTo>
                  <a:pt x="303" y="378"/>
                </a:moveTo>
                <a:cubicBezTo>
                  <a:pt x="302" y="377"/>
                  <a:pt x="300" y="377"/>
                  <a:pt x="298" y="378"/>
                </a:cubicBezTo>
                <a:cubicBezTo>
                  <a:pt x="258" y="419"/>
                  <a:pt x="258" y="419"/>
                  <a:pt x="258" y="419"/>
                </a:cubicBezTo>
                <a:cubicBezTo>
                  <a:pt x="256" y="420"/>
                  <a:pt x="256" y="422"/>
                  <a:pt x="258" y="423"/>
                </a:cubicBezTo>
                <a:cubicBezTo>
                  <a:pt x="258" y="424"/>
                  <a:pt x="259" y="424"/>
                  <a:pt x="260" y="424"/>
                </a:cubicBezTo>
                <a:cubicBezTo>
                  <a:pt x="261" y="424"/>
                  <a:pt x="261" y="424"/>
                  <a:pt x="262" y="423"/>
                </a:cubicBezTo>
                <a:cubicBezTo>
                  <a:pt x="303" y="382"/>
                  <a:pt x="303" y="382"/>
                  <a:pt x="303" y="382"/>
                </a:cubicBezTo>
                <a:cubicBezTo>
                  <a:pt x="304" y="381"/>
                  <a:pt x="304" y="379"/>
                  <a:pt x="303" y="378"/>
                </a:cubicBezTo>
                <a:close/>
                <a:moveTo>
                  <a:pt x="458" y="225"/>
                </a:moveTo>
                <a:cubicBezTo>
                  <a:pt x="459" y="225"/>
                  <a:pt x="460" y="225"/>
                  <a:pt x="461" y="225"/>
                </a:cubicBezTo>
                <a:cubicBezTo>
                  <a:pt x="469" y="216"/>
                  <a:pt x="469" y="216"/>
                  <a:pt x="469" y="216"/>
                </a:cubicBezTo>
                <a:cubicBezTo>
                  <a:pt x="470" y="215"/>
                  <a:pt x="470" y="213"/>
                  <a:pt x="469" y="212"/>
                </a:cubicBezTo>
                <a:cubicBezTo>
                  <a:pt x="468" y="211"/>
                  <a:pt x="466" y="211"/>
                  <a:pt x="465" y="212"/>
                </a:cubicBezTo>
                <a:cubicBezTo>
                  <a:pt x="456" y="220"/>
                  <a:pt x="456" y="220"/>
                  <a:pt x="456" y="220"/>
                </a:cubicBezTo>
                <a:cubicBezTo>
                  <a:pt x="455" y="221"/>
                  <a:pt x="455" y="223"/>
                  <a:pt x="456" y="225"/>
                </a:cubicBezTo>
                <a:cubicBezTo>
                  <a:pt x="457" y="225"/>
                  <a:pt x="458" y="225"/>
                  <a:pt x="458" y="225"/>
                </a:cubicBezTo>
                <a:close/>
                <a:moveTo>
                  <a:pt x="466" y="232"/>
                </a:moveTo>
                <a:cubicBezTo>
                  <a:pt x="467" y="232"/>
                  <a:pt x="468" y="231"/>
                  <a:pt x="468" y="231"/>
                </a:cubicBezTo>
                <a:cubicBezTo>
                  <a:pt x="478" y="221"/>
                  <a:pt x="478" y="221"/>
                  <a:pt x="478" y="221"/>
                </a:cubicBezTo>
                <a:cubicBezTo>
                  <a:pt x="478" y="221"/>
                  <a:pt x="478" y="221"/>
                  <a:pt x="478" y="221"/>
                </a:cubicBezTo>
                <a:cubicBezTo>
                  <a:pt x="478" y="221"/>
                  <a:pt x="479" y="221"/>
                  <a:pt x="479" y="221"/>
                </a:cubicBezTo>
                <a:cubicBezTo>
                  <a:pt x="483" y="216"/>
                  <a:pt x="483" y="216"/>
                  <a:pt x="483" y="216"/>
                </a:cubicBezTo>
                <a:cubicBezTo>
                  <a:pt x="484" y="215"/>
                  <a:pt x="484" y="213"/>
                  <a:pt x="483" y="212"/>
                </a:cubicBezTo>
                <a:cubicBezTo>
                  <a:pt x="482" y="211"/>
                  <a:pt x="480" y="211"/>
                  <a:pt x="478" y="212"/>
                </a:cubicBezTo>
                <a:cubicBezTo>
                  <a:pt x="474" y="216"/>
                  <a:pt x="474" y="216"/>
                  <a:pt x="474" y="216"/>
                </a:cubicBezTo>
                <a:cubicBezTo>
                  <a:pt x="474" y="216"/>
                  <a:pt x="474" y="216"/>
                  <a:pt x="474" y="217"/>
                </a:cubicBezTo>
                <a:cubicBezTo>
                  <a:pt x="474" y="217"/>
                  <a:pt x="474" y="217"/>
                  <a:pt x="474" y="217"/>
                </a:cubicBezTo>
                <a:cubicBezTo>
                  <a:pt x="464" y="227"/>
                  <a:pt x="464" y="227"/>
                  <a:pt x="464" y="227"/>
                </a:cubicBezTo>
                <a:cubicBezTo>
                  <a:pt x="463" y="228"/>
                  <a:pt x="463" y="230"/>
                  <a:pt x="464" y="231"/>
                </a:cubicBezTo>
                <a:cubicBezTo>
                  <a:pt x="465" y="231"/>
                  <a:pt x="465" y="232"/>
                  <a:pt x="466" y="232"/>
                </a:cubicBezTo>
                <a:close/>
                <a:moveTo>
                  <a:pt x="316" y="382"/>
                </a:moveTo>
                <a:cubicBezTo>
                  <a:pt x="317" y="382"/>
                  <a:pt x="318" y="382"/>
                  <a:pt x="318" y="381"/>
                </a:cubicBezTo>
                <a:cubicBezTo>
                  <a:pt x="327" y="373"/>
                  <a:pt x="327" y="373"/>
                  <a:pt x="327" y="373"/>
                </a:cubicBezTo>
                <a:cubicBezTo>
                  <a:pt x="328" y="371"/>
                  <a:pt x="328" y="369"/>
                  <a:pt x="327" y="368"/>
                </a:cubicBezTo>
                <a:cubicBezTo>
                  <a:pt x="325" y="367"/>
                  <a:pt x="323" y="367"/>
                  <a:pt x="322" y="368"/>
                </a:cubicBezTo>
                <a:cubicBezTo>
                  <a:pt x="314" y="377"/>
                  <a:pt x="314" y="377"/>
                  <a:pt x="314" y="377"/>
                </a:cubicBezTo>
                <a:cubicBezTo>
                  <a:pt x="313" y="378"/>
                  <a:pt x="313" y="380"/>
                  <a:pt x="314" y="381"/>
                </a:cubicBezTo>
                <a:cubicBezTo>
                  <a:pt x="314" y="382"/>
                  <a:pt x="315" y="382"/>
                  <a:pt x="316" y="382"/>
                </a:cubicBezTo>
                <a:close/>
                <a:moveTo>
                  <a:pt x="524" y="166"/>
                </a:moveTo>
                <a:cubicBezTo>
                  <a:pt x="510" y="180"/>
                  <a:pt x="510" y="180"/>
                  <a:pt x="510" y="180"/>
                </a:cubicBezTo>
                <a:cubicBezTo>
                  <a:pt x="509" y="182"/>
                  <a:pt x="509" y="184"/>
                  <a:pt x="510" y="185"/>
                </a:cubicBezTo>
                <a:cubicBezTo>
                  <a:pt x="511" y="185"/>
                  <a:pt x="511" y="186"/>
                  <a:pt x="512" y="186"/>
                </a:cubicBezTo>
                <a:cubicBezTo>
                  <a:pt x="513" y="186"/>
                  <a:pt x="514" y="185"/>
                  <a:pt x="514" y="185"/>
                </a:cubicBezTo>
                <a:cubicBezTo>
                  <a:pt x="528" y="171"/>
                  <a:pt x="528" y="171"/>
                  <a:pt x="528" y="171"/>
                </a:cubicBezTo>
                <a:cubicBezTo>
                  <a:pt x="530" y="170"/>
                  <a:pt x="530" y="168"/>
                  <a:pt x="528" y="166"/>
                </a:cubicBezTo>
                <a:cubicBezTo>
                  <a:pt x="527" y="165"/>
                  <a:pt x="525" y="165"/>
                  <a:pt x="524" y="166"/>
                </a:cubicBezTo>
                <a:close/>
                <a:moveTo>
                  <a:pt x="340" y="357"/>
                </a:moveTo>
                <a:cubicBezTo>
                  <a:pt x="341" y="357"/>
                  <a:pt x="342" y="357"/>
                  <a:pt x="343" y="357"/>
                </a:cubicBezTo>
                <a:cubicBezTo>
                  <a:pt x="350" y="349"/>
                  <a:pt x="350" y="349"/>
                  <a:pt x="350" y="349"/>
                </a:cubicBezTo>
                <a:cubicBezTo>
                  <a:pt x="351" y="348"/>
                  <a:pt x="351" y="346"/>
                  <a:pt x="350" y="345"/>
                </a:cubicBezTo>
                <a:cubicBezTo>
                  <a:pt x="349" y="343"/>
                  <a:pt x="347" y="343"/>
                  <a:pt x="346" y="345"/>
                </a:cubicBezTo>
                <a:cubicBezTo>
                  <a:pt x="338" y="352"/>
                  <a:pt x="338" y="352"/>
                  <a:pt x="338" y="352"/>
                </a:cubicBezTo>
                <a:cubicBezTo>
                  <a:pt x="337" y="353"/>
                  <a:pt x="337" y="355"/>
                  <a:pt x="338" y="357"/>
                </a:cubicBezTo>
                <a:cubicBezTo>
                  <a:pt x="339" y="357"/>
                  <a:pt x="340" y="357"/>
                  <a:pt x="340" y="357"/>
                </a:cubicBezTo>
                <a:close/>
                <a:moveTo>
                  <a:pt x="296" y="403"/>
                </a:moveTo>
                <a:cubicBezTo>
                  <a:pt x="296" y="403"/>
                  <a:pt x="297" y="402"/>
                  <a:pt x="297" y="402"/>
                </a:cubicBezTo>
                <a:cubicBezTo>
                  <a:pt x="299" y="400"/>
                  <a:pt x="299" y="400"/>
                  <a:pt x="299" y="400"/>
                </a:cubicBezTo>
                <a:cubicBezTo>
                  <a:pt x="300" y="399"/>
                  <a:pt x="300" y="397"/>
                  <a:pt x="299" y="396"/>
                </a:cubicBezTo>
                <a:cubicBezTo>
                  <a:pt x="298" y="395"/>
                  <a:pt x="296" y="395"/>
                  <a:pt x="294" y="396"/>
                </a:cubicBezTo>
                <a:cubicBezTo>
                  <a:pt x="293" y="398"/>
                  <a:pt x="293" y="398"/>
                  <a:pt x="293" y="398"/>
                </a:cubicBezTo>
                <a:cubicBezTo>
                  <a:pt x="292" y="398"/>
                  <a:pt x="292" y="398"/>
                  <a:pt x="292" y="399"/>
                </a:cubicBezTo>
                <a:cubicBezTo>
                  <a:pt x="292" y="399"/>
                  <a:pt x="291" y="399"/>
                  <a:pt x="291" y="399"/>
                </a:cubicBezTo>
                <a:cubicBezTo>
                  <a:pt x="264" y="426"/>
                  <a:pt x="264" y="426"/>
                  <a:pt x="264" y="426"/>
                </a:cubicBezTo>
                <a:cubicBezTo>
                  <a:pt x="263" y="428"/>
                  <a:pt x="263" y="430"/>
                  <a:pt x="264" y="431"/>
                </a:cubicBezTo>
                <a:cubicBezTo>
                  <a:pt x="265" y="431"/>
                  <a:pt x="265" y="432"/>
                  <a:pt x="266" y="432"/>
                </a:cubicBezTo>
                <a:cubicBezTo>
                  <a:pt x="267" y="432"/>
                  <a:pt x="268" y="431"/>
                  <a:pt x="268" y="431"/>
                </a:cubicBezTo>
                <a:cubicBezTo>
                  <a:pt x="295" y="404"/>
                  <a:pt x="295" y="404"/>
                  <a:pt x="295" y="404"/>
                </a:cubicBezTo>
                <a:cubicBezTo>
                  <a:pt x="296" y="403"/>
                  <a:pt x="296" y="403"/>
                  <a:pt x="296" y="403"/>
                </a:cubicBezTo>
                <a:close/>
                <a:moveTo>
                  <a:pt x="575" y="120"/>
                </a:moveTo>
                <a:cubicBezTo>
                  <a:pt x="576" y="120"/>
                  <a:pt x="577" y="121"/>
                  <a:pt x="577" y="121"/>
                </a:cubicBezTo>
                <a:cubicBezTo>
                  <a:pt x="578" y="121"/>
                  <a:pt x="579" y="120"/>
                  <a:pt x="580" y="120"/>
                </a:cubicBezTo>
                <a:cubicBezTo>
                  <a:pt x="693" y="6"/>
                  <a:pt x="693" y="6"/>
                  <a:pt x="693" y="6"/>
                </a:cubicBezTo>
                <a:cubicBezTo>
                  <a:pt x="694" y="5"/>
                  <a:pt x="694" y="3"/>
                  <a:pt x="693" y="2"/>
                </a:cubicBezTo>
                <a:cubicBezTo>
                  <a:pt x="692" y="1"/>
                  <a:pt x="690" y="1"/>
                  <a:pt x="688" y="2"/>
                </a:cubicBezTo>
                <a:cubicBezTo>
                  <a:pt x="575" y="115"/>
                  <a:pt x="575" y="115"/>
                  <a:pt x="575" y="115"/>
                </a:cubicBezTo>
                <a:cubicBezTo>
                  <a:pt x="574" y="117"/>
                  <a:pt x="574" y="118"/>
                  <a:pt x="575" y="120"/>
                </a:cubicBezTo>
                <a:close/>
                <a:moveTo>
                  <a:pt x="362" y="350"/>
                </a:moveTo>
                <a:cubicBezTo>
                  <a:pt x="362" y="350"/>
                  <a:pt x="363" y="350"/>
                  <a:pt x="364" y="349"/>
                </a:cubicBezTo>
                <a:cubicBezTo>
                  <a:pt x="366" y="348"/>
                  <a:pt x="366" y="348"/>
                  <a:pt x="366" y="348"/>
                </a:cubicBezTo>
                <a:cubicBezTo>
                  <a:pt x="367" y="346"/>
                  <a:pt x="367" y="344"/>
                  <a:pt x="366" y="343"/>
                </a:cubicBezTo>
                <a:cubicBezTo>
                  <a:pt x="364" y="342"/>
                  <a:pt x="362" y="342"/>
                  <a:pt x="361" y="343"/>
                </a:cubicBezTo>
                <a:cubicBezTo>
                  <a:pt x="360" y="345"/>
                  <a:pt x="360" y="345"/>
                  <a:pt x="360" y="345"/>
                </a:cubicBezTo>
                <a:cubicBezTo>
                  <a:pt x="358" y="346"/>
                  <a:pt x="358" y="348"/>
                  <a:pt x="360" y="349"/>
                </a:cubicBezTo>
                <a:cubicBezTo>
                  <a:pt x="360" y="350"/>
                  <a:pt x="361" y="350"/>
                  <a:pt x="362" y="350"/>
                </a:cubicBezTo>
                <a:close/>
                <a:moveTo>
                  <a:pt x="489" y="216"/>
                </a:moveTo>
                <a:cubicBezTo>
                  <a:pt x="487" y="218"/>
                  <a:pt x="487" y="218"/>
                  <a:pt x="487" y="218"/>
                </a:cubicBezTo>
                <a:cubicBezTo>
                  <a:pt x="485" y="219"/>
                  <a:pt x="485" y="221"/>
                  <a:pt x="487" y="222"/>
                </a:cubicBezTo>
                <a:cubicBezTo>
                  <a:pt x="487" y="223"/>
                  <a:pt x="488" y="223"/>
                  <a:pt x="489" y="223"/>
                </a:cubicBezTo>
                <a:cubicBezTo>
                  <a:pt x="490" y="223"/>
                  <a:pt x="490" y="223"/>
                  <a:pt x="491" y="222"/>
                </a:cubicBezTo>
                <a:cubicBezTo>
                  <a:pt x="493" y="220"/>
                  <a:pt x="493" y="220"/>
                  <a:pt x="493" y="220"/>
                </a:cubicBezTo>
                <a:cubicBezTo>
                  <a:pt x="494" y="219"/>
                  <a:pt x="494" y="217"/>
                  <a:pt x="493" y="216"/>
                </a:cubicBezTo>
                <a:cubicBezTo>
                  <a:pt x="492" y="215"/>
                  <a:pt x="490" y="215"/>
                  <a:pt x="489" y="216"/>
                </a:cubicBezTo>
                <a:close/>
                <a:moveTo>
                  <a:pt x="293" y="416"/>
                </a:moveTo>
                <a:cubicBezTo>
                  <a:pt x="292" y="415"/>
                  <a:pt x="290" y="415"/>
                  <a:pt x="288" y="416"/>
                </a:cubicBezTo>
                <a:cubicBezTo>
                  <a:pt x="274" y="431"/>
                  <a:pt x="274" y="431"/>
                  <a:pt x="274" y="431"/>
                </a:cubicBezTo>
                <a:cubicBezTo>
                  <a:pt x="272" y="432"/>
                  <a:pt x="272" y="434"/>
                  <a:pt x="274" y="435"/>
                </a:cubicBezTo>
                <a:cubicBezTo>
                  <a:pt x="274" y="436"/>
                  <a:pt x="275" y="436"/>
                  <a:pt x="276" y="436"/>
                </a:cubicBezTo>
                <a:cubicBezTo>
                  <a:pt x="277" y="436"/>
                  <a:pt x="277" y="436"/>
                  <a:pt x="278" y="435"/>
                </a:cubicBezTo>
                <a:cubicBezTo>
                  <a:pt x="293" y="420"/>
                  <a:pt x="293" y="420"/>
                  <a:pt x="293" y="420"/>
                </a:cubicBezTo>
                <a:cubicBezTo>
                  <a:pt x="294" y="419"/>
                  <a:pt x="294" y="417"/>
                  <a:pt x="293" y="416"/>
                </a:cubicBezTo>
                <a:close/>
                <a:moveTo>
                  <a:pt x="583" y="125"/>
                </a:moveTo>
                <a:cubicBezTo>
                  <a:pt x="584" y="126"/>
                  <a:pt x="585" y="126"/>
                  <a:pt x="586" y="126"/>
                </a:cubicBezTo>
                <a:cubicBezTo>
                  <a:pt x="586" y="126"/>
                  <a:pt x="587" y="126"/>
                  <a:pt x="588" y="125"/>
                </a:cubicBezTo>
                <a:cubicBezTo>
                  <a:pt x="707" y="6"/>
                  <a:pt x="707" y="6"/>
                  <a:pt x="707" y="6"/>
                </a:cubicBezTo>
                <a:cubicBezTo>
                  <a:pt x="708" y="5"/>
                  <a:pt x="708" y="3"/>
                  <a:pt x="707" y="2"/>
                </a:cubicBezTo>
                <a:cubicBezTo>
                  <a:pt x="706" y="0"/>
                  <a:pt x="704" y="0"/>
                  <a:pt x="703" y="2"/>
                </a:cubicBezTo>
                <a:cubicBezTo>
                  <a:pt x="583" y="121"/>
                  <a:pt x="583" y="121"/>
                  <a:pt x="583" y="121"/>
                </a:cubicBezTo>
                <a:cubicBezTo>
                  <a:pt x="582" y="122"/>
                  <a:pt x="582" y="124"/>
                  <a:pt x="583" y="125"/>
                </a:cubicBezTo>
                <a:close/>
                <a:moveTo>
                  <a:pt x="502" y="210"/>
                </a:moveTo>
                <a:cubicBezTo>
                  <a:pt x="503" y="210"/>
                  <a:pt x="503" y="210"/>
                  <a:pt x="504" y="209"/>
                </a:cubicBezTo>
                <a:cubicBezTo>
                  <a:pt x="519" y="194"/>
                  <a:pt x="519" y="194"/>
                  <a:pt x="519" y="194"/>
                </a:cubicBezTo>
                <a:cubicBezTo>
                  <a:pt x="520" y="193"/>
                  <a:pt x="520" y="191"/>
                  <a:pt x="519" y="190"/>
                </a:cubicBezTo>
                <a:cubicBezTo>
                  <a:pt x="518" y="188"/>
                  <a:pt x="516" y="188"/>
                  <a:pt x="515" y="190"/>
                </a:cubicBezTo>
                <a:cubicBezTo>
                  <a:pt x="500" y="205"/>
                  <a:pt x="500" y="205"/>
                  <a:pt x="500" y="205"/>
                </a:cubicBezTo>
                <a:cubicBezTo>
                  <a:pt x="498" y="206"/>
                  <a:pt x="498" y="208"/>
                  <a:pt x="500" y="209"/>
                </a:cubicBezTo>
                <a:cubicBezTo>
                  <a:pt x="500" y="210"/>
                  <a:pt x="501" y="210"/>
                  <a:pt x="502" y="210"/>
                </a:cubicBezTo>
                <a:close/>
                <a:moveTo>
                  <a:pt x="341" y="368"/>
                </a:moveTo>
                <a:cubicBezTo>
                  <a:pt x="340" y="367"/>
                  <a:pt x="338" y="367"/>
                  <a:pt x="336" y="368"/>
                </a:cubicBezTo>
                <a:cubicBezTo>
                  <a:pt x="331" y="374"/>
                  <a:pt x="331" y="374"/>
                  <a:pt x="331" y="374"/>
                </a:cubicBezTo>
                <a:cubicBezTo>
                  <a:pt x="330" y="375"/>
                  <a:pt x="330" y="376"/>
                  <a:pt x="330" y="377"/>
                </a:cubicBezTo>
                <a:cubicBezTo>
                  <a:pt x="329" y="377"/>
                  <a:pt x="328" y="377"/>
                  <a:pt x="327" y="378"/>
                </a:cubicBezTo>
                <a:cubicBezTo>
                  <a:pt x="325" y="380"/>
                  <a:pt x="325" y="380"/>
                  <a:pt x="325" y="380"/>
                </a:cubicBezTo>
                <a:cubicBezTo>
                  <a:pt x="324" y="381"/>
                  <a:pt x="324" y="383"/>
                  <a:pt x="325" y="384"/>
                </a:cubicBezTo>
                <a:cubicBezTo>
                  <a:pt x="325" y="385"/>
                  <a:pt x="326" y="385"/>
                  <a:pt x="327" y="385"/>
                </a:cubicBezTo>
                <a:cubicBezTo>
                  <a:pt x="328" y="385"/>
                  <a:pt x="329" y="385"/>
                  <a:pt x="329" y="384"/>
                </a:cubicBezTo>
                <a:cubicBezTo>
                  <a:pt x="331" y="382"/>
                  <a:pt x="331" y="382"/>
                  <a:pt x="331" y="382"/>
                </a:cubicBezTo>
                <a:cubicBezTo>
                  <a:pt x="332" y="381"/>
                  <a:pt x="332" y="380"/>
                  <a:pt x="332" y="379"/>
                </a:cubicBezTo>
                <a:cubicBezTo>
                  <a:pt x="332" y="379"/>
                  <a:pt x="332" y="379"/>
                  <a:pt x="333" y="379"/>
                </a:cubicBezTo>
                <a:cubicBezTo>
                  <a:pt x="334" y="379"/>
                  <a:pt x="334" y="379"/>
                  <a:pt x="335" y="378"/>
                </a:cubicBezTo>
                <a:cubicBezTo>
                  <a:pt x="341" y="372"/>
                  <a:pt x="341" y="372"/>
                  <a:pt x="341" y="372"/>
                </a:cubicBezTo>
                <a:cubicBezTo>
                  <a:pt x="342" y="371"/>
                  <a:pt x="342" y="369"/>
                  <a:pt x="341" y="368"/>
                </a:cubicBezTo>
                <a:close/>
                <a:moveTo>
                  <a:pt x="340" y="382"/>
                </a:moveTo>
                <a:cubicBezTo>
                  <a:pt x="341" y="383"/>
                  <a:pt x="342" y="383"/>
                  <a:pt x="343" y="383"/>
                </a:cubicBezTo>
                <a:cubicBezTo>
                  <a:pt x="343" y="383"/>
                  <a:pt x="344" y="383"/>
                  <a:pt x="345" y="382"/>
                </a:cubicBezTo>
                <a:cubicBezTo>
                  <a:pt x="350" y="377"/>
                  <a:pt x="350" y="377"/>
                  <a:pt x="350" y="377"/>
                </a:cubicBezTo>
                <a:cubicBezTo>
                  <a:pt x="351" y="376"/>
                  <a:pt x="351" y="374"/>
                  <a:pt x="350" y="373"/>
                </a:cubicBezTo>
                <a:cubicBezTo>
                  <a:pt x="349" y="372"/>
                  <a:pt x="347" y="372"/>
                  <a:pt x="346" y="373"/>
                </a:cubicBezTo>
                <a:cubicBezTo>
                  <a:pt x="340" y="378"/>
                  <a:pt x="340" y="378"/>
                  <a:pt x="340" y="378"/>
                </a:cubicBezTo>
                <a:cubicBezTo>
                  <a:pt x="339" y="379"/>
                  <a:pt x="339" y="381"/>
                  <a:pt x="340" y="382"/>
                </a:cubicBezTo>
                <a:close/>
                <a:moveTo>
                  <a:pt x="308" y="415"/>
                </a:moveTo>
                <a:cubicBezTo>
                  <a:pt x="307" y="414"/>
                  <a:pt x="305" y="414"/>
                  <a:pt x="303" y="415"/>
                </a:cubicBezTo>
                <a:cubicBezTo>
                  <a:pt x="283" y="435"/>
                  <a:pt x="283" y="435"/>
                  <a:pt x="283" y="435"/>
                </a:cubicBezTo>
                <a:cubicBezTo>
                  <a:pt x="282" y="436"/>
                  <a:pt x="282" y="438"/>
                  <a:pt x="283" y="439"/>
                </a:cubicBezTo>
                <a:cubicBezTo>
                  <a:pt x="284" y="440"/>
                  <a:pt x="285" y="440"/>
                  <a:pt x="286" y="440"/>
                </a:cubicBezTo>
                <a:cubicBezTo>
                  <a:pt x="286" y="440"/>
                  <a:pt x="287" y="440"/>
                  <a:pt x="288" y="439"/>
                </a:cubicBezTo>
                <a:cubicBezTo>
                  <a:pt x="308" y="419"/>
                  <a:pt x="308" y="419"/>
                  <a:pt x="308" y="419"/>
                </a:cubicBezTo>
                <a:cubicBezTo>
                  <a:pt x="309" y="418"/>
                  <a:pt x="309" y="416"/>
                  <a:pt x="308" y="415"/>
                </a:cubicBezTo>
                <a:close/>
                <a:moveTo>
                  <a:pt x="516" y="210"/>
                </a:moveTo>
                <a:cubicBezTo>
                  <a:pt x="517" y="210"/>
                  <a:pt x="517" y="210"/>
                  <a:pt x="518" y="209"/>
                </a:cubicBezTo>
                <a:cubicBezTo>
                  <a:pt x="531" y="196"/>
                  <a:pt x="531" y="196"/>
                  <a:pt x="531" y="196"/>
                </a:cubicBezTo>
                <a:cubicBezTo>
                  <a:pt x="532" y="195"/>
                  <a:pt x="532" y="193"/>
                  <a:pt x="531" y="192"/>
                </a:cubicBezTo>
                <a:cubicBezTo>
                  <a:pt x="530" y="191"/>
                  <a:pt x="528" y="191"/>
                  <a:pt x="526" y="192"/>
                </a:cubicBezTo>
                <a:cubicBezTo>
                  <a:pt x="514" y="205"/>
                  <a:pt x="514" y="205"/>
                  <a:pt x="514" y="205"/>
                </a:cubicBezTo>
                <a:cubicBezTo>
                  <a:pt x="512" y="206"/>
                  <a:pt x="512" y="208"/>
                  <a:pt x="514" y="209"/>
                </a:cubicBezTo>
                <a:cubicBezTo>
                  <a:pt x="514" y="210"/>
                  <a:pt x="515" y="210"/>
                  <a:pt x="516" y="210"/>
                </a:cubicBezTo>
                <a:close/>
                <a:moveTo>
                  <a:pt x="719" y="4"/>
                </a:moveTo>
                <a:cubicBezTo>
                  <a:pt x="718" y="2"/>
                  <a:pt x="716" y="2"/>
                  <a:pt x="715" y="4"/>
                </a:cubicBezTo>
                <a:cubicBezTo>
                  <a:pt x="675" y="44"/>
                  <a:pt x="675" y="44"/>
                  <a:pt x="675" y="44"/>
                </a:cubicBezTo>
                <a:cubicBezTo>
                  <a:pt x="675" y="44"/>
                  <a:pt x="675" y="43"/>
                  <a:pt x="675" y="43"/>
                </a:cubicBezTo>
                <a:cubicBezTo>
                  <a:pt x="619" y="98"/>
                  <a:pt x="619" y="98"/>
                  <a:pt x="619" y="98"/>
                </a:cubicBezTo>
                <a:cubicBezTo>
                  <a:pt x="619" y="98"/>
                  <a:pt x="619" y="98"/>
                  <a:pt x="619" y="98"/>
                </a:cubicBezTo>
                <a:cubicBezTo>
                  <a:pt x="618" y="100"/>
                  <a:pt x="618" y="100"/>
                  <a:pt x="618" y="100"/>
                </a:cubicBezTo>
                <a:cubicBezTo>
                  <a:pt x="609" y="109"/>
                  <a:pt x="609" y="109"/>
                  <a:pt x="609" y="109"/>
                </a:cubicBezTo>
                <a:cubicBezTo>
                  <a:pt x="609" y="109"/>
                  <a:pt x="609" y="110"/>
                  <a:pt x="608" y="110"/>
                </a:cubicBezTo>
                <a:cubicBezTo>
                  <a:pt x="608" y="110"/>
                  <a:pt x="608" y="110"/>
                  <a:pt x="608" y="111"/>
                </a:cubicBezTo>
                <a:cubicBezTo>
                  <a:pt x="592" y="126"/>
                  <a:pt x="592" y="126"/>
                  <a:pt x="592" y="126"/>
                </a:cubicBezTo>
                <a:cubicBezTo>
                  <a:pt x="591" y="127"/>
                  <a:pt x="591" y="129"/>
                  <a:pt x="592" y="130"/>
                </a:cubicBezTo>
                <a:cubicBezTo>
                  <a:pt x="593" y="131"/>
                  <a:pt x="594" y="131"/>
                  <a:pt x="595" y="131"/>
                </a:cubicBezTo>
                <a:cubicBezTo>
                  <a:pt x="595" y="131"/>
                  <a:pt x="596" y="131"/>
                  <a:pt x="597" y="130"/>
                </a:cubicBezTo>
                <a:cubicBezTo>
                  <a:pt x="612" y="115"/>
                  <a:pt x="612" y="115"/>
                  <a:pt x="612" y="115"/>
                </a:cubicBezTo>
                <a:cubicBezTo>
                  <a:pt x="612" y="115"/>
                  <a:pt x="612" y="115"/>
                  <a:pt x="613" y="114"/>
                </a:cubicBezTo>
                <a:cubicBezTo>
                  <a:pt x="613" y="114"/>
                  <a:pt x="613" y="114"/>
                  <a:pt x="613" y="114"/>
                </a:cubicBezTo>
                <a:cubicBezTo>
                  <a:pt x="622" y="105"/>
                  <a:pt x="622" y="105"/>
                  <a:pt x="622" y="105"/>
                </a:cubicBezTo>
                <a:cubicBezTo>
                  <a:pt x="622" y="105"/>
                  <a:pt x="622" y="105"/>
                  <a:pt x="622" y="105"/>
                </a:cubicBezTo>
                <a:cubicBezTo>
                  <a:pt x="627" y="101"/>
                  <a:pt x="627" y="101"/>
                  <a:pt x="627" y="101"/>
                </a:cubicBezTo>
                <a:cubicBezTo>
                  <a:pt x="719" y="8"/>
                  <a:pt x="719" y="8"/>
                  <a:pt x="719" y="8"/>
                </a:cubicBezTo>
                <a:cubicBezTo>
                  <a:pt x="720" y="7"/>
                  <a:pt x="720" y="5"/>
                  <a:pt x="719" y="4"/>
                </a:cubicBezTo>
                <a:close/>
                <a:moveTo>
                  <a:pt x="370" y="352"/>
                </a:moveTo>
                <a:cubicBezTo>
                  <a:pt x="369" y="351"/>
                  <a:pt x="367" y="351"/>
                  <a:pt x="366" y="352"/>
                </a:cubicBezTo>
                <a:cubicBezTo>
                  <a:pt x="364" y="354"/>
                  <a:pt x="364" y="354"/>
                  <a:pt x="364" y="354"/>
                </a:cubicBezTo>
                <a:cubicBezTo>
                  <a:pt x="363" y="355"/>
                  <a:pt x="363" y="357"/>
                  <a:pt x="364" y="358"/>
                </a:cubicBezTo>
                <a:cubicBezTo>
                  <a:pt x="365" y="359"/>
                  <a:pt x="366" y="359"/>
                  <a:pt x="366" y="359"/>
                </a:cubicBezTo>
                <a:cubicBezTo>
                  <a:pt x="367" y="359"/>
                  <a:pt x="368" y="359"/>
                  <a:pt x="369" y="358"/>
                </a:cubicBezTo>
                <a:cubicBezTo>
                  <a:pt x="370" y="357"/>
                  <a:pt x="370" y="357"/>
                  <a:pt x="370" y="357"/>
                </a:cubicBezTo>
                <a:cubicBezTo>
                  <a:pt x="372" y="356"/>
                  <a:pt x="372" y="354"/>
                  <a:pt x="370" y="352"/>
                </a:cubicBezTo>
                <a:close/>
                <a:moveTo>
                  <a:pt x="317" y="419"/>
                </a:moveTo>
                <a:cubicBezTo>
                  <a:pt x="316" y="418"/>
                  <a:pt x="314" y="418"/>
                  <a:pt x="313" y="419"/>
                </a:cubicBezTo>
                <a:cubicBezTo>
                  <a:pt x="293" y="439"/>
                  <a:pt x="293" y="439"/>
                  <a:pt x="293" y="439"/>
                </a:cubicBezTo>
                <a:cubicBezTo>
                  <a:pt x="292" y="441"/>
                  <a:pt x="292" y="443"/>
                  <a:pt x="293" y="444"/>
                </a:cubicBezTo>
                <a:cubicBezTo>
                  <a:pt x="294" y="444"/>
                  <a:pt x="294" y="445"/>
                  <a:pt x="295" y="445"/>
                </a:cubicBezTo>
                <a:cubicBezTo>
                  <a:pt x="296" y="445"/>
                  <a:pt x="297" y="444"/>
                  <a:pt x="297" y="444"/>
                </a:cubicBezTo>
                <a:cubicBezTo>
                  <a:pt x="317" y="424"/>
                  <a:pt x="317" y="424"/>
                  <a:pt x="317" y="424"/>
                </a:cubicBezTo>
                <a:cubicBezTo>
                  <a:pt x="319" y="423"/>
                  <a:pt x="319" y="421"/>
                  <a:pt x="317" y="419"/>
                </a:cubicBezTo>
                <a:close/>
                <a:moveTo>
                  <a:pt x="722" y="15"/>
                </a:moveTo>
                <a:cubicBezTo>
                  <a:pt x="721" y="13"/>
                  <a:pt x="719" y="13"/>
                  <a:pt x="718" y="15"/>
                </a:cubicBezTo>
                <a:cubicBezTo>
                  <a:pt x="641" y="92"/>
                  <a:pt x="641" y="92"/>
                  <a:pt x="641" y="92"/>
                </a:cubicBezTo>
                <a:cubicBezTo>
                  <a:pt x="639" y="93"/>
                  <a:pt x="639" y="95"/>
                  <a:pt x="641" y="96"/>
                </a:cubicBezTo>
                <a:cubicBezTo>
                  <a:pt x="641" y="97"/>
                  <a:pt x="642" y="97"/>
                  <a:pt x="643" y="97"/>
                </a:cubicBezTo>
                <a:cubicBezTo>
                  <a:pt x="644" y="97"/>
                  <a:pt x="644" y="97"/>
                  <a:pt x="645" y="96"/>
                </a:cubicBezTo>
                <a:cubicBezTo>
                  <a:pt x="722" y="19"/>
                  <a:pt x="722" y="19"/>
                  <a:pt x="722" y="19"/>
                </a:cubicBezTo>
                <a:cubicBezTo>
                  <a:pt x="723" y="18"/>
                  <a:pt x="723" y="16"/>
                  <a:pt x="722" y="15"/>
                </a:cubicBezTo>
                <a:close/>
                <a:moveTo>
                  <a:pt x="524" y="216"/>
                </a:moveTo>
                <a:cubicBezTo>
                  <a:pt x="524" y="216"/>
                  <a:pt x="525" y="216"/>
                  <a:pt x="526" y="215"/>
                </a:cubicBezTo>
                <a:cubicBezTo>
                  <a:pt x="534" y="208"/>
                  <a:pt x="534" y="208"/>
                  <a:pt x="534" y="208"/>
                </a:cubicBezTo>
                <a:cubicBezTo>
                  <a:pt x="535" y="206"/>
                  <a:pt x="535" y="204"/>
                  <a:pt x="534" y="203"/>
                </a:cubicBezTo>
                <a:cubicBezTo>
                  <a:pt x="532" y="202"/>
                  <a:pt x="530" y="202"/>
                  <a:pt x="529" y="203"/>
                </a:cubicBezTo>
                <a:cubicBezTo>
                  <a:pt x="522" y="211"/>
                  <a:pt x="522" y="211"/>
                  <a:pt x="522" y="211"/>
                </a:cubicBezTo>
                <a:cubicBezTo>
                  <a:pt x="520" y="212"/>
                  <a:pt x="520" y="214"/>
                  <a:pt x="522" y="215"/>
                </a:cubicBezTo>
                <a:cubicBezTo>
                  <a:pt x="522" y="216"/>
                  <a:pt x="523" y="216"/>
                  <a:pt x="524" y="216"/>
                </a:cubicBezTo>
                <a:close/>
                <a:moveTo>
                  <a:pt x="351" y="389"/>
                </a:moveTo>
                <a:cubicBezTo>
                  <a:pt x="352" y="389"/>
                  <a:pt x="353" y="388"/>
                  <a:pt x="353" y="388"/>
                </a:cubicBezTo>
                <a:cubicBezTo>
                  <a:pt x="359" y="382"/>
                  <a:pt x="359" y="382"/>
                  <a:pt x="359" y="382"/>
                </a:cubicBezTo>
                <a:cubicBezTo>
                  <a:pt x="360" y="381"/>
                  <a:pt x="360" y="379"/>
                  <a:pt x="359" y="377"/>
                </a:cubicBezTo>
                <a:cubicBezTo>
                  <a:pt x="358" y="376"/>
                  <a:pt x="356" y="376"/>
                  <a:pt x="355" y="377"/>
                </a:cubicBezTo>
                <a:cubicBezTo>
                  <a:pt x="349" y="383"/>
                  <a:pt x="349" y="383"/>
                  <a:pt x="349" y="383"/>
                </a:cubicBezTo>
                <a:cubicBezTo>
                  <a:pt x="348" y="385"/>
                  <a:pt x="348" y="387"/>
                  <a:pt x="349" y="388"/>
                </a:cubicBezTo>
                <a:cubicBezTo>
                  <a:pt x="350" y="388"/>
                  <a:pt x="350" y="389"/>
                  <a:pt x="351" y="389"/>
                </a:cubicBezTo>
                <a:close/>
                <a:moveTo>
                  <a:pt x="741" y="10"/>
                </a:moveTo>
                <a:cubicBezTo>
                  <a:pt x="740" y="9"/>
                  <a:pt x="738" y="9"/>
                  <a:pt x="736" y="10"/>
                </a:cubicBezTo>
                <a:cubicBezTo>
                  <a:pt x="667" y="79"/>
                  <a:pt x="667" y="79"/>
                  <a:pt x="667" y="79"/>
                </a:cubicBezTo>
                <a:cubicBezTo>
                  <a:pt x="666" y="81"/>
                  <a:pt x="666" y="83"/>
                  <a:pt x="667" y="84"/>
                </a:cubicBezTo>
                <a:cubicBezTo>
                  <a:pt x="668" y="84"/>
                  <a:pt x="668" y="85"/>
                  <a:pt x="669" y="85"/>
                </a:cubicBezTo>
                <a:cubicBezTo>
                  <a:pt x="670" y="85"/>
                  <a:pt x="671" y="84"/>
                  <a:pt x="671" y="84"/>
                </a:cubicBezTo>
                <a:cubicBezTo>
                  <a:pt x="741" y="14"/>
                  <a:pt x="741" y="14"/>
                  <a:pt x="741" y="14"/>
                </a:cubicBezTo>
                <a:cubicBezTo>
                  <a:pt x="742" y="13"/>
                  <a:pt x="742" y="11"/>
                  <a:pt x="741" y="10"/>
                </a:cubicBezTo>
                <a:close/>
                <a:moveTo>
                  <a:pt x="319" y="436"/>
                </a:moveTo>
                <a:cubicBezTo>
                  <a:pt x="320" y="435"/>
                  <a:pt x="320" y="433"/>
                  <a:pt x="319" y="432"/>
                </a:cubicBezTo>
                <a:cubicBezTo>
                  <a:pt x="318" y="431"/>
                  <a:pt x="316" y="431"/>
                  <a:pt x="314" y="432"/>
                </a:cubicBezTo>
                <a:cubicBezTo>
                  <a:pt x="299" y="447"/>
                  <a:pt x="299" y="447"/>
                  <a:pt x="299" y="447"/>
                </a:cubicBezTo>
                <a:cubicBezTo>
                  <a:pt x="298" y="448"/>
                  <a:pt x="298" y="450"/>
                  <a:pt x="299" y="452"/>
                </a:cubicBezTo>
                <a:cubicBezTo>
                  <a:pt x="300" y="452"/>
                  <a:pt x="301" y="452"/>
                  <a:pt x="301" y="452"/>
                </a:cubicBezTo>
                <a:cubicBezTo>
                  <a:pt x="302" y="452"/>
                  <a:pt x="303" y="452"/>
                  <a:pt x="304" y="452"/>
                </a:cubicBezTo>
                <a:lnTo>
                  <a:pt x="319" y="436"/>
                </a:lnTo>
                <a:close/>
                <a:moveTo>
                  <a:pt x="369" y="382"/>
                </a:moveTo>
                <a:cubicBezTo>
                  <a:pt x="368" y="380"/>
                  <a:pt x="366" y="380"/>
                  <a:pt x="365" y="382"/>
                </a:cubicBezTo>
                <a:cubicBezTo>
                  <a:pt x="357" y="389"/>
                  <a:pt x="357" y="389"/>
                  <a:pt x="357" y="389"/>
                </a:cubicBezTo>
                <a:cubicBezTo>
                  <a:pt x="356" y="390"/>
                  <a:pt x="356" y="392"/>
                  <a:pt x="357" y="393"/>
                </a:cubicBezTo>
                <a:cubicBezTo>
                  <a:pt x="358" y="394"/>
                  <a:pt x="359" y="394"/>
                  <a:pt x="360" y="394"/>
                </a:cubicBezTo>
                <a:cubicBezTo>
                  <a:pt x="360" y="394"/>
                  <a:pt x="361" y="394"/>
                  <a:pt x="362" y="393"/>
                </a:cubicBezTo>
                <a:cubicBezTo>
                  <a:pt x="369" y="386"/>
                  <a:pt x="369" y="386"/>
                  <a:pt x="369" y="386"/>
                </a:cubicBezTo>
                <a:cubicBezTo>
                  <a:pt x="370" y="385"/>
                  <a:pt x="370" y="383"/>
                  <a:pt x="369" y="382"/>
                </a:cubicBezTo>
                <a:close/>
                <a:moveTo>
                  <a:pt x="376" y="370"/>
                </a:moveTo>
                <a:cubicBezTo>
                  <a:pt x="375" y="371"/>
                  <a:pt x="375" y="371"/>
                  <a:pt x="375" y="371"/>
                </a:cubicBezTo>
                <a:cubicBezTo>
                  <a:pt x="374" y="373"/>
                  <a:pt x="374" y="375"/>
                  <a:pt x="375" y="376"/>
                </a:cubicBezTo>
                <a:cubicBezTo>
                  <a:pt x="375" y="376"/>
                  <a:pt x="376" y="377"/>
                  <a:pt x="377" y="377"/>
                </a:cubicBezTo>
                <a:cubicBezTo>
                  <a:pt x="378" y="377"/>
                  <a:pt x="379" y="376"/>
                  <a:pt x="379" y="376"/>
                </a:cubicBezTo>
                <a:cubicBezTo>
                  <a:pt x="380" y="375"/>
                  <a:pt x="380" y="375"/>
                  <a:pt x="380" y="375"/>
                </a:cubicBezTo>
                <a:cubicBezTo>
                  <a:pt x="381" y="374"/>
                  <a:pt x="381" y="372"/>
                  <a:pt x="380" y="370"/>
                </a:cubicBezTo>
                <a:cubicBezTo>
                  <a:pt x="379" y="369"/>
                  <a:pt x="377" y="369"/>
                  <a:pt x="376" y="370"/>
                </a:cubicBezTo>
                <a:close/>
                <a:moveTo>
                  <a:pt x="698" y="67"/>
                </a:moveTo>
                <a:cubicBezTo>
                  <a:pt x="697" y="65"/>
                  <a:pt x="695" y="65"/>
                  <a:pt x="694" y="67"/>
                </a:cubicBezTo>
                <a:cubicBezTo>
                  <a:pt x="685" y="76"/>
                  <a:pt x="685" y="76"/>
                  <a:pt x="685" y="76"/>
                </a:cubicBezTo>
                <a:cubicBezTo>
                  <a:pt x="683" y="77"/>
                  <a:pt x="683" y="79"/>
                  <a:pt x="685" y="80"/>
                </a:cubicBezTo>
                <a:cubicBezTo>
                  <a:pt x="685" y="81"/>
                  <a:pt x="686" y="81"/>
                  <a:pt x="687" y="81"/>
                </a:cubicBezTo>
                <a:cubicBezTo>
                  <a:pt x="688" y="81"/>
                  <a:pt x="688" y="81"/>
                  <a:pt x="689" y="80"/>
                </a:cubicBezTo>
                <a:cubicBezTo>
                  <a:pt x="698" y="71"/>
                  <a:pt x="698" y="71"/>
                  <a:pt x="698" y="71"/>
                </a:cubicBezTo>
                <a:cubicBezTo>
                  <a:pt x="699" y="70"/>
                  <a:pt x="699" y="68"/>
                  <a:pt x="698" y="67"/>
                </a:cubicBezTo>
                <a:close/>
                <a:moveTo>
                  <a:pt x="735" y="30"/>
                </a:moveTo>
                <a:cubicBezTo>
                  <a:pt x="734" y="28"/>
                  <a:pt x="732" y="28"/>
                  <a:pt x="731" y="30"/>
                </a:cubicBezTo>
                <a:cubicBezTo>
                  <a:pt x="720" y="40"/>
                  <a:pt x="720" y="40"/>
                  <a:pt x="720" y="40"/>
                </a:cubicBezTo>
                <a:cubicBezTo>
                  <a:pt x="720" y="40"/>
                  <a:pt x="720" y="40"/>
                  <a:pt x="720" y="40"/>
                </a:cubicBezTo>
                <a:cubicBezTo>
                  <a:pt x="699" y="62"/>
                  <a:pt x="699" y="62"/>
                  <a:pt x="699" y="62"/>
                </a:cubicBezTo>
                <a:cubicBezTo>
                  <a:pt x="697" y="63"/>
                  <a:pt x="697" y="65"/>
                  <a:pt x="699" y="66"/>
                </a:cubicBezTo>
                <a:cubicBezTo>
                  <a:pt x="699" y="67"/>
                  <a:pt x="700" y="67"/>
                  <a:pt x="701" y="67"/>
                </a:cubicBezTo>
                <a:cubicBezTo>
                  <a:pt x="702" y="67"/>
                  <a:pt x="702" y="67"/>
                  <a:pt x="703" y="66"/>
                </a:cubicBezTo>
                <a:cubicBezTo>
                  <a:pt x="712" y="57"/>
                  <a:pt x="712" y="57"/>
                  <a:pt x="712" y="57"/>
                </a:cubicBezTo>
                <a:cubicBezTo>
                  <a:pt x="712" y="57"/>
                  <a:pt x="712" y="57"/>
                  <a:pt x="712" y="57"/>
                </a:cubicBezTo>
                <a:cubicBezTo>
                  <a:pt x="714" y="55"/>
                  <a:pt x="714" y="55"/>
                  <a:pt x="714" y="55"/>
                </a:cubicBezTo>
                <a:cubicBezTo>
                  <a:pt x="717" y="52"/>
                  <a:pt x="717" y="52"/>
                  <a:pt x="717" y="52"/>
                </a:cubicBezTo>
                <a:cubicBezTo>
                  <a:pt x="717" y="52"/>
                  <a:pt x="717" y="52"/>
                  <a:pt x="717" y="52"/>
                </a:cubicBezTo>
                <a:cubicBezTo>
                  <a:pt x="735" y="34"/>
                  <a:pt x="735" y="34"/>
                  <a:pt x="735" y="34"/>
                </a:cubicBezTo>
                <a:cubicBezTo>
                  <a:pt x="736" y="33"/>
                  <a:pt x="736" y="31"/>
                  <a:pt x="735" y="30"/>
                </a:cubicBezTo>
                <a:close/>
                <a:moveTo>
                  <a:pt x="751" y="17"/>
                </a:moveTo>
                <a:cubicBezTo>
                  <a:pt x="751" y="17"/>
                  <a:pt x="752" y="17"/>
                  <a:pt x="753" y="16"/>
                </a:cubicBezTo>
                <a:cubicBezTo>
                  <a:pt x="755" y="14"/>
                  <a:pt x="755" y="14"/>
                  <a:pt x="755" y="14"/>
                </a:cubicBezTo>
                <a:cubicBezTo>
                  <a:pt x="757" y="12"/>
                  <a:pt x="757" y="10"/>
                  <a:pt x="755" y="9"/>
                </a:cubicBezTo>
                <a:cubicBezTo>
                  <a:pt x="754" y="8"/>
                  <a:pt x="752" y="8"/>
                  <a:pt x="751" y="9"/>
                </a:cubicBezTo>
                <a:cubicBezTo>
                  <a:pt x="748" y="12"/>
                  <a:pt x="748" y="12"/>
                  <a:pt x="748" y="12"/>
                </a:cubicBezTo>
                <a:cubicBezTo>
                  <a:pt x="747" y="13"/>
                  <a:pt x="747" y="15"/>
                  <a:pt x="748" y="16"/>
                </a:cubicBezTo>
                <a:cubicBezTo>
                  <a:pt x="749" y="17"/>
                  <a:pt x="750" y="17"/>
                  <a:pt x="751" y="17"/>
                </a:cubicBezTo>
                <a:close/>
                <a:moveTo>
                  <a:pt x="317" y="448"/>
                </a:moveTo>
                <a:cubicBezTo>
                  <a:pt x="316" y="447"/>
                  <a:pt x="314" y="447"/>
                  <a:pt x="312" y="448"/>
                </a:cubicBezTo>
                <a:cubicBezTo>
                  <a:pt x="305" y="455"/>
                  <a:pt x="305" y="455"/>
                  <a:pt x="305" y="455"/>
                </a:cubicBezTo>
                <a:cubicBezTo>
                  <a:pt x="305" y="455"/>
                  <a:pt x="305" y="455"/>
                  <a:pt x="305" y="455"/>
                </a:cubicBezTo>
                <a:cubicBezTo>
                  <a:pt x="305" y="455"/>
                  <a:pt x="305" y="456"/>
                  <a:pt x="305" y="456"/>
                </a:cubicBezTo>
                <a:cubicBezTo>
                  <a:pt x="303" y="458"/>
                  <a:pt x="303" y="458"/>
                  <a:pt x="303" y="458"/>
                </a:cubicBezTo>
                <a:cubicBezTo>
                  <a:pt x="302" y="459"/>
                  <a:pt x="302" y="461"/>
                  <a:pt x="303" y="462"/>
                </a:cubicBezTo>
                <a:cubicBezTo>
                  <a:pt x="303" y="463"/>
                  <a:pt x="304" y="463"/>
                  <a:pt x="305" y="463"/>
                </a:cubicBezTo>
                <a:cubicBezTo>
                  <a:pt x="306" y="463"/>
                  <a:pt x="306" y="463"/>
                  <a:pt x="307" y="462"/>
                </a:cubicBezTo>
                <a:cubicBezTo>
                  <a:pt x="309" y="460"/>
                  <a:pt x="309" y="460"/>
                  <a:pt x="309" y="460"/>
                </a:cubicBezTo>
                <a:cubicBezTo>
                  <a:pt x="309" y="460"/>
                  <a:pt x="309" y="460"/>
                  <a:pt x="309" y="460"/>
                </a:cubicBezTo>
                <a:cubicBezTo>
                  <a:pt x="309" y="460"/>
                  <a:pt x="310" y="459"/>
                  <a:pt x="310" y="459"/>
                </a:cubicBezTo>
                <a:cubicBezTo>
                  <a:pt x="317" y="452"/>
                  <a:pt x="317" y="452"/>
                  <a:pt x="317" y="452"/>
                </a:cubicBezTo>
                <a:cubicBezTo>
                  <a:pt x="318" y="451"/>
                  <a:pt x="318" y="449"/>
                  <a:pt x="317" y="448"/>
                </a:cubicBezTo>
                <a:close/>
                <a:moveTo>
                  <a:pt x="359" y="401"/>
                </a:moveTo>
                <a:cubicBezTo>
                  <a:pt x="357" y="403"/>
                  <a:pt x="357" y="403"/>
                  <a:pt x="357" y="403"/>
                </a:cubicBezTo>
                <a:cubicBezTo>
                  <a:pt x="356" y="404"/>
                  <a:pt x="356" y="406"/>
                  <a:pt x="357" y="407"/>
                </a:cubicBezTo>
                <a:cubicBezTo>
                  <a:pt x="358" y="408"/>
                  <a:pt x="359" y="408"/>
                  <a:pt x="360" y="408"/>
                </a:cubicBezTo>
                <a:cubicBezTo>
                  <a:pt x="360" y="408"/>
                  <a:pt x="361" y="408"/>
                  <a:pt x="362" y="407"/>
                </a:cubicBezTo>
                <a:cubicBezTo>
                  <a:pt x="364" y="405"/>
                  <a:pt x="364" y="405"/>
                  <a:pt x="364" y="405"/>
                </a:cubicBezTo>
                <a:cubicBezTo>
                  <a:pt x="365" y="404"/>
                  <a:pt x="365" y="402"/>
                  <a:pt x="364" y="401"/>
                </a:cubicBezTo>
                <a:cubicBezTo>
                  <a:pt x="362" y="400"/>
                  <a:pt x="360" y="400"/>
                  <a:pt x="359" y="401"/>
                </a:cubicBezTo>
                <a:close/>
                <a:moveTo>
                  <a:pt x="322" y="457"/>
                </a:moveTo>
                <a:cubicBezTo>
                  <a:pt x="321" y="456"/>
                  <a:pt x="319" y="456"/>
                  <a:pt x="317" y="457"/>
                </a:cubicBezTo>
                <a:cubicBezTo>
                  <a:pt x="311" y="463"/>
                  <a:pt x="311" y="463"/>
                  <a:pt x="311" y="463"/>
                </a:cubicBezTo>
                <a:cubicBezTo>
                  <a:pt x="310" y="465"/>
                  <a:pt x="310" y="467"/>
                  <a:pt x="311" y="468"/>
                </a:cubicBezTo>
                <a:cubicBezTo>
                  <a:pt x="312" y="468"/>
                  <a:pt x="312" y="469"/>
                  <a:pt x="313" y="469"/>
                </a:cubicBezTo>
                <a:cubicBezTo>
                  <a:pt x="314" y="469"/>
                  <a:pt x="315" y="468"/>
                  <a:pt x="315" y="468"/>
                </a:cubicBezTo>
                <a:cubicBezTo>
                  <a:pt x="322" y="461"/>
                  <a:pt x="322" y="461"/>
                  <a:pt x="322" y="461"/>
                </a:cubicBezTo>
                <a:cubicBezTo>
                  <a:pt x="323" y="460"/>
                  <a:pt x="323" y="458"/>
                  <a:pt x="322" y="457"/>
                </a:cubicBezTo>
                <a:close/>
                <a:moveTo>
                  <a:pt x="385" y="389"/>
                </a:moveTo>
                <a:cubicBezTo>
                  <a:pt x="381" y="394"/>
                  <a:pt x="381" y="394"/>
                  <a:pt x="381" y="394"/>
                </a:cubicBezTo>
                <a:cubicBezTo>
                  <a:pt x="379" y="395"/>
                  <a:pt x="379" y="397"/>
                  <a:pt x="380" y="398"/>
                </a:cubicBezTo>
                <a:cubicBezTo>
                  <a:pt x="379" y="397"/>
                  <a:pt x="377" y="397"/>
                  <a:pt x="376" y="398"/>
                </a:cubicBezTo>
                <a:cubicBezTo>
                  <a:pt x="373" y="401"/>
                  <a:pt x="373" y="401"/>
                  <a:pt x="373" y="401"/>
                </a:cubicBezTo>
                <a:cubicBezTo>
                  <a:pt x="372" y="402"/>
                  <a:pt x="372" y="404"/>
                  <a:pt x="373" y="405"/>
                </a:cubicBezTo>
                <a:cubicBezTo>
                  <a:pt x="374" y="406"/>
                  <a:pt x="375" y="406"/>
                  <a:pt x="376" y="406"/>
                </a:cubicBezTo>
                <a:cubicBezTo>
                  <a:pt x="376" y="406"/>
                  <a:pt x="377" y="406"/>
                  <a:pt x="378" y="405"/>
                </a:cubicBezTo>
                <a:cubicBezTo>
                  <a:pt x="381" y="402"/>
                  <a:pt x="381" y="402"/>
                  <a:pt x="381" y="402"/>
                </a:cubicBezTo>
                <a:cubicBezTo>
                  <a:pt x="382" y="401"/>
                  <a:pt x="382" y="400"/>
                  <a:pt x="381" y="398"/>
                </a:cubicBezTo>
                <a:cubicBezTo>
                  <a:pt x="381" y="399"/>
                  <a:pt x="382" y="399"/>
                  <a:pt x="383" y="399"/>
                </a:cubicBezTo>
                <a:cubicBezTo>
                  <a:pt x="384" y="399"/>
                  <a:pt x="384" y="399"/>
                  <a:pt x="385" y="398"/>
                </a:cubicBezTo>
                <a:cubicBezTo>
                  <a:pt x="390" y="394"/>
                  <a:pt x="390" y="394"/>
                  <a:pt x="390" y="394"/>
                </a:cubicBezTo>
                <a:cubicBezTo>
                  <a:pt x="391" y="392"/>
                  <a:pt x="391" y="390"/>
                  <a:pt x="390" y="389"/>
                </a:cubicBezTo>
                <a:cubicBezTo>
                  <a:pt x="388" y="388"/>
                  <a:pt x="386" y="388"/>
                  <a:pt x="385" y="389"/>
                </a:cubicBezTo>
                <a:close/>
                <a:moveTo>
                  <a:pt x="401" y="396"/>
                </a:moveTo>
                <a:cubicBezTo>
                  <a:pt x="402" y="395"/>
                  <a:pt x="402" y="393"/>
                  <a:pt x="401" y="392"/>
                </a:cubicBezTo>
                <a:cubicBezTo>
                  <a:pt x="400" y="391"/>
                  <a:pt x="398" y="391"/>
                  <a:pt x="397" y="392"/>
                </a:cubicBezTo>
                <a:cubicBezTo>
                  <a:pt x="385" y="403"/>
                  <a:pt x="385" y="403"/>
                  <a:pt x="385" y="403"/>
                </a:cubicBezTo>
                <a:cubicBezTo>
                  <a:pt x="384" y="404"/>
                  <a:pt x="384" y="406"/>
                  <a:pt x="385" y="407"/>
                </a:cubicBezTo>
                <a:cubicBezTo>
                  <a:pt x="386" y="408"/>
                  <a:pt x="387" y="408"/>
                  <a:pt x="387" y="408"/>
                </a:cubicBezTo>
                <a:cubicBezTo>
                  <a:pt x="388" y="408"/>
                  <a:pt x="389" y="408"/>
                  <a:pt x="390" y="407"/>
                </a:cubicBezTo>
                <a:lnTo>
                  <a:pt x="401" y="396"/>
                </a:lnTo>
                <a:close/>
                <a:moveTo>
                  <a:pt x="702" y="95"/>
                </a:moveTo>
                <a:cubicBezTo>
                  <a:pt x="704" y="93"/>
                  <a:pt x="704" y="91"/>
                  <a:pt x="702" y="90"/>
                </a:cubicBezTo>
                <a:cubicBezTo>
                  <a:pt x="701" y="89"/>
                  <a:pt x="699" y="89"/>
                  <a:pt x="698" y="90"/>
                </a:cubicBezTo>
                <a:cubicBezTo>
                  <a:pt x="693" y="95"/>
                  <a:pt x="693" y="95"/>
                  <a:pt x="693" y="95"/>
                </a:cubicBezTo>
                <a:cubicBezTo>
                  <a:pt x="692" y="96"/>
                  <a:pt x="692" y="98"/>
                  <a:pt x="693" y="99"/>
                </a:cubicBezTo>
                <a:cubicBezTo>
                  <a:pt x="694" y="100"/>
                  <a:pt x="695" y="100"/>
                  <a:pt x="696" y="100"/>
                </a:cubicBezTo>
                <a:cubicBezTo>
                  <a:pt x="696" y="100"/>
                  <a:pt x="697" y="100"/>
                  <a:pt x="698" y="99"/>
                </a:cubicBezTo>
                <a:lnTo>
                  <a:pt x="702" y="95"/>
                </a:lnTo>
                <a:close/>
                <a:moveTo>
                  <a:pt x="326" y="471"/>
                </a:moveTo>
                <a:cubicBezTo>
                  <a:pt x="332" y="465"/>
                  <a:pt x="332" y="465"/>
                  <a:pt x="332" y="465"/>
                </a:cubicBezTo>
                <a:cubicBezTo>
                  <a:pt x="333" y="464"/>
                  <a:pt x="333" y="462"/>
                  <a:pt x="332" y="461"/>
                </a:cubicBezTo>
                <a:cubicBezTo>
                  <a:pt x="331" y="460"/>
                  <a:pt x="329" y="460"/>
                  <a:pt x="327" y="461"/>
                </a:cubicBezTo>
                <a:cubicBezTo>
                  <a:pt x="321" y="467"/>
                  <a:pt x="321" y="467"/>
                  <a:pt x="321" y="467"/>
                </a:cubicBezTo>
                <a:cubicBezTo>
                  <a:pt x="320" y="468"/>
                  <a:pt x="320" y="470"/>
                  <a:pt x="321" y="471"/>
                </a:cubicBezTo>
                <a:cubicBezTo>
                  <a:pt x="322" y="472"/>
                  <a:pt x="323" y="472"/>
                  <a:pt x="323" y="472"/>
                </a:cubicBezTo>
                <a:cubicBezTo>
                  <a:pt x="324" y="472"/>
                  <a:pt x="325" y="472"/>
                  <a:pt x="326" y="471"/>
                </a:cubicBezTo>
                <a:close/>
                <a:moveTo>
                  <a:pt x="341" y="468"/>
                </a:moveTo>
                <a:cubicBezTo>
                  <a:pt x="342" y="468"/>
                  <a:pt x="343" y="468"/>
                  <a:pt x="344" y="467"/>
                </a:cubicBezTo>
                <a:cubicBezTo>
                  <a:pt x="348" y="464"/>
                  <a:pt x="348" y="464"/>
                  <a:pt x="348" y="464"/>
                </a:cubicBezTo>
                <a:cubicBezTo>
                  <a:pt x="349" y="462"/>
                  <a:pt x="349" y="460"/>
                  <a:pt x="348" y="459"/>
                </a:cubicBezTo>
                <a:cubicBezTo>
                  <a:pt x="346" y="458"/>
                  <a:pt x="344" y="458"/>
                  <a:pt x="343" y="459"/>
                </a:cubicBezTo>
                <a:cubicBezTo>
                  <a:pt x="339" y="463"/>
                  <a:pt x="339" y="463"/>
                  <a:pt x="339" y="463"/>
                </a:cubicBezTo>
                <a:cubicBezTo>
                  <a:pt x="338" y="464"/>
                  <a:pt x="338" y="466"/>
                  <a:pt x="339" y="467"/>
                </a:cubicBezTo>
                <a:cubicBezTo>
                  <a:pt x="340" y="468"/>
                  <a:pt x="341" y="468"/>
                  <a:pt x="341" y="468"/>
                </a:cubicBezTo>
                <a:close/>
                <a:moveTo>
                  <a:pt x="698" y="108"/>
                </a:moveTo>
                <a:cubicBezTo>
                  <a:pt x="699" y="109"/>
                  <a:pt x="700" y="109"/>
                  <a:pt x="701" y="109"/>
                </a:cubicBezTo>
                <a:cubicBezTo>
                  <a:pt x="701" y="109"/>
                  <a:pt x="702" y="109"/>
                  <a:pt x="703" y="108"/>
                </a:cubicBezTo>
                <a:cubicBezTo>
                  <a:pt x="716" y="96"/>
                  <a:pt x="716" y="96"/>
                  <a:pt x="716" y="96"/>
                </a:cubicBezTo>
                <a:cubicBezTo>
                  <a:pt x="717" y="94"/>
                  <a:pt x="717" y="92"/>
                  <a:pt x="716" y="91"/>
                </a:cubicBezTo>
                <a:cubicBezTo>
                  <a:pt x="714" y="90"/>
                  <a:pt x="712" y="90"/>
                  <a:pt x="711" y="91"/>
                </a:cubicBezTo>
                <a:cubicBezTo>
                  <a:pt x="698" y="104"/>
                  <a:pt x="698" y="104"/>
                  <a:pt x="698" y="104"/>
                </a:cubicBezTo>
                <a:cubicBezTo>
                  <a:pt x="697" y="105"/>
                  <a:pt x="697" y="107"/>
                  <a:pt x="698" y="108"/>
                </a:cubicBezTo>
                <a:close/>
                <a:moveTo>
                  <a:pt x="410" y="401"/>
                </a:moveTo>
                <a:cubicBezTo>
                  <a:pt x="411" y="400"/>
                  <a:pt x="411" y="398"/>
                  <a:pt x="410" y="397"/>
                </a:cubicBezTo>
                <a:cubicBezTo>
                  <a:pt x="409" y="396"/>
                  <a:pt x="407" y="396"/>
                  <a:pt x="406" y="397"/>
                </a:cubicBezTo>
                <a:cubicBezTo>
                  <a:pt x="402" y="401"/>
                  <a:pt x="402" y="401"/>
                  <a:pt x="402" y="401"/>
                </a:cubicBezTo>
                <a:cubicBezTo>
                  <a:pt x="400" y="402"/>
                  <a:pt x="400" y="404"/>
                  <a:pt x="402" y="405"/>
                </a:cubicBezTo>
                <a:cubicBezTo>
                  <a:pt x="402" y="406"/>
                  <a:pt x="403" y="406"/>
                  <a:pt x="404" y="406"/>
                </a:cubicBezTo>
                <a:cubicBezTo>
                  <a:pt x="405" y="406"/>
                  <a:pt x="405" y="406"/>
                  <a:pt x="406" y="405"/>
                </a:cubicBezTo>
                <a:lnTo>
                  <a:pt x="410" y="401"/>
                </a:lnTo>
                <a:close/>
                <a:moveTo>
                  <a:pt x="332" y="471"/>
                </a:moveTo>
                <a:cubicBezTo>
                  <a:pt x="329" y="474"/>
                  <a:pt x="329" y="474"/>
                  <a:pt x="329" y="474"/>
                </a:cubicBezTo>
                <a:cubicBezTo>
                  <a:pt x="327" y="475"/>
                  <a:pt x="327" y="477"/>
                  <a:pt x="329" y="478"/>
                </a:cubicBezTo>
                <a:cubicBezTo>
                  <a:pt x="329" y="479"/>
                  <a:pt x="330" y="479"/>
                  <a:pt x="331" y="479"/>
                </a:cubicBezTo>
                <a:cubicBezTo>
                  <a:pt x="332" y="479"/>
                  <a:pt x="332" y="479"/>
                  <a:pt x="333" y="478"/>
                </a:cubicBezTo>
                <a:cubicBezTo>
                  <a:pt x="336" y="475"/>
                  <a:pt x="336" y="475"/>
                  <a:pt x="336" y="475"/>
                </a:cubicBezTo>
                <a:cubicBezTo>
                  <a:pt x="337" y="474"/>
                  <a:pt x="337" y="472"/>
                  <a:pt x="336" y="471"/>
                </a:cubicBezTo>
                <a:cubicBezTo>
                  <a:pt x="335" y="469"/>
                  <a:pt x="333" y="469"/>
                  <a:pt x="332" y="471"/>
                </a:cubicBezTo>
                <a:close/>
                <a:moveTo>
                  <a:pt x="346" y="478"/>
                </a:moveTo>
                <a:cubicBezTo>
                  <a:pt x="347" y="478"/>
                  <a:pt x="348" y="477"/>
                  <a:pt x="348" y="477"/>
                </a:cubicBezTo>
                <a:cubicBezTo>
                  <a:pt x="359" y="466"/>
                  <a:pt x="359" y="466"/>
                  <a:pt x="359" y="466"/>
                </a:cubicBezTo>
                <a:cubicBezTo>
                  <a:pt x="361" y="464"/>
                  <a:pt x="361" y="464"/>
                  <a:pt x="361" y="464"/>
                </a:cubicBezTo>
                <a:cubicBezTo>
                  <a:pt x="363" y="462"/>
                  <a:pt x="363" y="462"/>
                  <a:pt x="363" y="462"/>
                </a:cubicBezTo>
                <a:cubicBezTo>
                  <a:pt x="363" y="462"/>
                  <a:pt x="363" y="462"/>
                  <a:pt x="363" y="462"/>
                </a:cubicBezTo>
                <a:cubicBezTo>
                  <a:pt x="367" y="458"/>
                  <a:pt x="367" y="458"/>
                  <a:pt x="367" y="458"/>
                </a:cubicBezTo>
                <a:cubicBezTo>
                  <a:pt x="374" y="451"/>
                  <a:pt x="374" y="451"/>
                  <a:pt x="374" y="451"/>
                </a:cubicBezTo>
                <a:cubicBezTo>
                  <a:pt x="375" y="451"/>
                  <a:pt x="375" y="450"/>
                  <a:pt x="375" y="449"/>
                </a:cubicBezTo>
                <a:cubicBezTo>
                  <a:pt x="375" y="448"/>
                  <a:pt x="375" y="447"/>
                  <a:pt x="374" y="447"/>
                </a:cubicBezTo>
                <a:cubicBezTo>
                  <a:pt x="373" y="445"/>
                  <a:pt x="371" y="445"/>
                  <a:pt x="370" y="447"/>
                </a:cubicBezTo>
                <a:cubicBezTo>
                  <a:pt x="352" y="464"/>
                  <a:pt x="352" y="464"/>
                  <a:pt x="352" y="464"/>
                </a:cubicBezTo>
                <a:cubicBezTo>
                  <a:pt x="352" y="464"/>
                  <a:pt x="352" y="464"/>
                  <a:pt x="352" y="464"/>
                </a:cubicBezTo>
                <a:cubicBezTo>
                  <a:pt x="351" y="465"/>
                  <a:pt x="351" y="465"/>
                  <a:pt x="351" y="465"/>
                </a:cubicBezTo>
                <a:cubicBezTo>
                  <a:pt x="351" y="465"/>
                  <a:pt x="351" y="465"/>
                  <a:pt x="351" y="465"/>
                </a:cubicBezTo>
                <a:cubicBezTo>
                  <a:pt x="344" y="472"/>
                  <a:pt x="344" y="472"/>
                  <a:pt x="344" y="472"/>
                </a:cubicBezTo>
                <a:cubicBezTo>
                  <a:pt x="343" y="474"/>
                  <a:pt x="343" y="475"/>
                  <a:pt x="344" y="477"/>
                </a:cubicBezTo>
                <a:cubicBezTo>
                  <a:pt x="345" y="477"/>
                  <a:pt x="345" y="478"/>
                  <a:pt x="346" y="478"/>
                </a:cubicBezTo>
                <a:close/>
                <a:moveTo>
                  <a:pt x="731" y="94"/>
                </a:moveTo>
                <a:cubicBezTo>
                  <a:pt x="731" y="94"/>
                  <a:pt x="731" y="94"/>
                  <a:pt x="732" y="93"/>
                </a:cubicBezTo>
                <a:cubicBezTo>
                  <a:pt x="733" y="92"/>
                  <a:pt x="733" y="92"/>
                  <a:pt x="733" y="92"/>
                </a:cubicBezTo>
                <a:cubicBezTo>
                  <a:pt x="734" y="91"/>
                  <a:pt x="734" y="89"/>
                  <a:pt x="733" y="88"/>
                </a:cubicBezTo>
                <a:cubicBezTo>
                  <a:pt x="732" y="87"/>
                  <a:pt x="730" y="87"/>
                  <a:pt x="728" y="88"/>
                </a:cubicBezTo>
                <a:cubicBezTo>
                  <a:pt x="727" y="89"/>
                  <a:pt x="727" y="89"/>
                  <a:pt x="727" y="89"/>
                </a:cubicBezTo>
                <a:cubicBezTo>
                  <a:pt x="727" y="89"/>
                  <a:pt x="727" y="89"/>
                  <a:pt x="727" y="90"/>
                </a:cubicBezTo>
                <a:cubicBezTo>
                  <a:pt x="727" y="90"/>
                  <a:pt x="727" y="90"/>
                  <a:pt x="726" y="90"/>
                </a:cubicBezTo>
                <a:cubicBezTo>
                  <a:pt x="711" y="106"/>
                  <a:pt x="711" y="106"/>
                  <a:pt x="711" y="106"/>
                </a:cubicBezTo>
                <a:cubicBezTo>
                  <a:pt x="710" y="107"/>
                  <a:pt x="710" y="109"/>
                  <a:pt x="711" y="110"/>
                </a:cubicBezTo>
                <a:cubicBezTo>
                  <a:pt x="711" y="110"/>
                  <a:pt x="712" y="111"/>
                  <a:pt x="713" y="111"/>
                </a:cubicBezTo>
                <a:cubicBezTo>
                  <a:pt x="714" y="111"/>
                  <a:pt x="715" y="110"/>
                  <a:pt x="715" y="110"/>
                </a:cubicBezTo>
                <a:cubicBezTo>
                  <a:pt x="731" y="94"/>
                  <a:pt x="731" y="94"/>
                  <a:pt x="731" y="94"/>
                </a:cubicBezTo>
                <a:cubicBezTo>
                  <a:pt x="731" y="94"/>
                  <a:pt x="731" y="94"/>
                  <a:pt x="731" y="94"/>
                </a:cubicBezTo>
                <a:close/>
                <a:moveTo>
                  <a:pt x="418" y="407"/>
                </a:moveTo>
                <a:cubicBezTo>
                  <a:pt x="422" y="403"/>
                  <a:pt x="422" y="403"/>
                  <a:pt x="422" y="403"/>
                </a:cubicBezTo>
                <a:cubicBezTo>
                  <a:pt x="423" y="402"/>
                  <a:pt x="423" y="400"/>
                  <a:pt x="422" y="399"/>
                </a:cubicBezTo>
                <a:cubicBezTo>
                  <a:pt x="421" y="397"/>
                  <a:pt x="419" y="397"/>
                  <a:pt x="418" y="399"/>
                </a:cubicBezTo>
                <a:cubicBezTo>
                  <a:pt x="414" y="402"/>
                  <a:pt x="414" y="402"/>
                  <a:pt x="414" y="402"/>
                </a:cubicBezTo>
                <a:cubicBezTo>
                  <a:pt x="413" y="403"/>
                  <a:pt x="413" y="405"/>
                  <a:pt x="414" y="407"/>
                </a:cubicBezTo>
                <a:cubicBezTo>
                  <a:pt x="415" y="407"/>
                  <a:pt x="415" y="407"/>
                  <a:pt x="416" y="407"/>
                </a:cubicBezTo>
                <a:cubicBezTo>
                  <a:pt x="417" y="407"/>
                  <a:pt x="418" y="407"/>
                  <a:pt x="418" y="407"/>
                </a:cubicBezTo>
                <a:close/>
                <a:moveTo>
                  <a:pt x="383" y="448"/>
                </a:moveTo>
                <a:cubicBezTo>
                  <a:pt x="347" y="483"/>
                  <a:pt x="347" y="483"/>
                  <a:pt x="347" y="483"/>
                </a:cubicBezTo>
                <a:cubicBezTo>
                  <a:pt x="346" y="484"/>
                  <a:pt x="346" y="486"/>
                  <a:pt x="347" y="488"/>
                </a:cubicBezTo>
                <a:cubicBezTo>
                  <a:pt x="348" y="488"/>
                  <a:pt x="348" y="488"/>
                  <a:pt x="349" y="488"/>
                </a:cubicBezTo>
                <a:cubicBezTo>
                  <a:pt x="350" y="488"/>
                  <a:pt x="351" y="488"/>
                  <a:pt x="351" y="488"/>
                </a:cubicBezTo>
                <a:cubicBezTo>
                  <a:pt x="387" y="452"/>
                  <a:pt x="387" y="452"/>
                  <a:pt x="387" y="452"/>
                </a:cubicBezTo>
                <a:cubicBezTo>
                  <a:pt x="388" y="451"/>
                  <a:pt x="388" y="449"/>
                  <a:pt x="387" y="448"/>
                </a:cubicBezTo>
                <a:cubicBezTo>
                  <a:pt x="386" y="447"/>
                  <a:pt x="384" y="447"/>
                  <a:pt x="383" y="448"/>
                </a:cubicBezTo>
                <a:close/>
                <a:moveTo>
                  <a:pt x="737" y="93"/>
                </a:moveTo>
                <a:cubicBezTo>
                  <a:pt x="726" y="104"/>
                  <a:pt x="726" y="104"/>
                  <a:pt x="726" y="104"/>
                </a:cubicBezTo>
                <a:cubicBezTo>
                  <a:pt x="725" y="105"/>
                  <a:pt x="725" y="107"/>
                  <a:pt x="726" y="109"/>
                </a:cubicBezTo>
                <a:cubicBezTo>
                  <a:pt x="727" y="109"/>
                  <a:pt x="727" y="110"/>
                  <a:pt x="728" y="110"/>
                </a:cubicBezTo>
                <a:cubicBezTo>
                  <a:pt x="729" y="110"/>
                  <a:pt x="730" y="109"/>
                  <a:pt x="730" y="109"/>
                </a:cubicBezTo>
                <a:cubicBezTo>
                  <a:pt x="741" y="98"/>
                  <a:pt x="741" y="98"/>
                  <a:pt x="741" y="98"/>
                </a:cubicBezTo>
                <a:cubicBezTo>
                  <a:pt x="743" y="96"/>
                  <a:pt x="743" y="94"/>
                  <a:pt x="741" y="93"/>
                </a:cubicBezTo>
                <a:cubicBezTo>
                  <a:pt x="740" y="92"/>
                  <a:pt x="738" y="92"/>
                  <a:pt x="737" y="93"/>
                </a:cubicBezTo>
                <a:close/>
                <a:moveTo>
                  <a:pt x="347" y="505"/>
                </a:moveTo>
                <a:cubicBezTo>
                  <a:pt x="347" y="505"/>
                  <a:pt x="348" y="505"/>
                  <a:pt x="349" y="504"/>
                </a:cubicBezTo>
                <a:cubicBezTo>
                  <a:pt x="403" y="450"/>
                  <a:pt x="403" y="450"/>
                  <a:pt x="403" y="450"/>
                </a:cubicBezTo>
                <a:cubicBezTo>
                  <a:pt x="404" y="449"/>
                  <a:pt x="404" y="447"/>
                  <a:pt x="403" y="446"/>
                </a:cubicBezTo>
                <a:cubicBezTo>
                  <a:pt x="402" y="445"/>
                  <a:pt x="400" y="445"/>
                  <a:pt x="399" y="446"/>
                </a:cubicBezTo>
                <a:cubicBezTo>
                  <a:pt x="344" y="500"/>
                  <a:pt x="344" y="500"/>
                  <a:pt x="344" y="500"/>
                </a:cubicBezTo>
                <a:cubicBezTo>
                  <a:pt x="343" y="501"/>
                  <a:pt x="343" y="503"/>
                  <a:pt x="344" y="504"/>
                </a:cubicBezTo>
                <a:cubicBezTo>
                  <a:pt x="345" y="505"/>
                  <a:pt x="346" y="505"/>
                  <a:pt x="347" y="505"/>
                </a:cubicBezTo>
                <a:close/>
                <a:moveTo>
                  <a:pt x="326" y="540"/>
                </a:moveTo>
                <a:cubicBezTo>
                  <a:pt x="327" y="540"/>
                  <a:pt x="327" y="540"/>
                  <a:pt x="328" y="539"/>
                </a:cubicBezTo>
                <a:cubicBezTo>
                  <a:pt x="411" y="456"/>
                  <a:pt x="411" y="456"/>
                  <a:pt x="411" y="456"/>
                </a:cubicBezTo>
                <a:cubicBezTo>
                  <a:pt x="413" y="454"/>
                  <a:pt x="413" y="452"/>
                  <a:pt x="411" y="451"/>
                </a:cubicBezTo>
                <a:cubicBezTo>
                  <a:pt x="410" y="450"/>
                  <a:pt x="408" y="450"/>
                  <a:pt x="407" y="451"/>
                </a:cubicBezTo>
                <a:cubicBezTo>
                  <a:pt x="324" y="535"/>
                  <a:pt x="324" y="535"/>
                  <a:pt x="324" y="535"/>
                </a:cubicBezTo>
                <a:cubicBezTo>
                  <a:pt x="322" y="536"/>
                  <a:pt x="322" y="538"/>
                  <a:pt x="324" y="539"/>
                </a:cubicBezTo>
                <a:cubicBezTo>
                  <a:pt x="324" y="540"/>
                  <a:pt x="325" y="540"/>
                  <a:pt x="326" y="540"/>
                </a:cubicBezTo>
                <a:close/>
                <a:moveTo>
                  <a:pt x="851" y="29"/>
                </a:moveTo>
                <a:cubicBezTo>
                  <a:pt x="852" y="29"/>
                  <a:pt x="852" y="29"/>
                  <a:pt x="853" y="28"/>
                </a:cubicBezTo>
                <a:cubicBezTo>
                  <a:pt x="855" y="26"/>
                  <a:pt x="855" y="26"/>
                  <a:pt x="855" y="26"/>
                </a:cubicBezTo>
                <a:cubicBezTo>
                  <a:pt x="855" y="26"/>
                  <a:pt x="855" y="25"/>
                  <a:pt x="856" y="25"/>
                </a:cubicBezTo>
                <a:cubicBezTo>
                  <a:pt x="856" y="25"/>
                  <a:pt x="856" y="25"/>
                  <a:pt x="856" y="25"/>
                </a:cubicBezTo>
                <a:cubicBezTo>
                  <a:pt x="859" y="22"/>
                  <a:pt x="859" y="22"/>
                  <a:pt x="859" y="22"/>
                </a:cubicBezTo>
                <a:cubicBezTo>
                  <a:pt x="860" y="21"/>
                  <a:pt x="860" y="19"/>
                  <a:pt x="859" y="18"/>
                </a:cubicBezTo>
                <a:cubicBezTo>
                  <a:pt x="857" y="17"/>
                  <a:pt x="855" y="17"/>
                  <a:pt x="854" y="18"/>
                </a:cubicBezTo>
                <a:cubicBezTo>
                  <a:pt x="852" y="20"/>
                  <a:pt x="852" y="20"/>
                  <a:pt x="852" y="20"/>
                </a:cubicBezTo>
                <a:cubicBezTo>
                  <a:pt x="852" y="20"/>
                  <a:pt x="852" y="21"/>
                  <a:pt x="851" y="21"/>
                </a:cubicBezTo>
                <a:cubicBezTo>
                  <a:pt x="851" y="21"/>
                  <a:pt x="851" y="21"/>
                  <a:pt x="851" y="22"/>
                </a:cubicBezTo>
                <a:cubicBezTo>
                  <a:pt x="849" y="24"/>
                  <a:pt x="849" y="24"/>
                  <a:pt x="849" y="24"/>
                </a:cubicBezTo>
                <a:cubicBezTo>
                  <a:pt x="847" y="25"/>
                  <a:pt x="847" y="27"/>
                  <a:pt x="849" y="28"/>
                </a:cubicBezTo>
                <a:cubicBezTo>
                  <a:pt x="849" y="29"/>
                  <a:pt x="850" y="29"/>
                  <a:pt x="851" y="29"/>
                </a:cubicBezTo>
                <a:close/>
                <a:moveTo>
                  <a:pt x="324" y="552"/>
                </a:moveTo>
                <a:cubicBezTo>
                  <a:pt x="325" y="553"/>
                  <a:pt x="326" y="553"/>
                  <a:pt x="327" y="553"/>
                </a:cubicBezTo>
                <a:cubicBezTo>
                  <a:pt x="327" y="553"/>
                  <a:pt x="328" y="553"/>
                  <a:pt x="329" y="552"/>
                </a:cubicBezTo>
                <a:cubicBezTo>
                  <a:pt x="423" y="458"/>
                  <a:pt x="423" y="458"/>
                  <a:pt x="423" y="458"/>
                </a:cubicBezTo>
                <a:cubicBezTo>
                  <a:pt x="425" y="456"/>
                  <a:pt x="425" y="454"/>
                  <a:pt x="423" y="453"/>
                </a:cubicBezTo>
                <a:cubicBezTo>
                  <a:pt x="422" y="452"/>
                  <a:pt x="420" y="452"/>
                  <a:pt x="419" y="453"/>
                </a:cubicBezTo>
                <a:cubicBezTo>
                  <a:pt x="324" y="548"/>
                  <a:pt x="324" y="548"/>
                  <a:pt x="324" y="548"/>
                </a:cubicBezTo>
                <a:cubicBezTo>
                  <a:pt x="323" y="549"/>
                  <a:pt x="323" y="551"/>
                  <a:pt x="324" y="552"/>
                </a:cubicBezTo>
                <a:close/>
                <a:moveTo>
                  <a:pt x="855" y="35"/>
                </a:moveTo>
                <a:cubicBezTo>
                  <a:pt x="856" y="36"/>
                  <a:pt x="857" y="36"/>
                  <a:pt x="858" y="36"/>
                </a:cubicBezTo>
                <a:cubicBezTo>
                  <a:pt x="858" y="36"/>
                  <a:pt x="859" y="36"/>
                  <a:pt x="860" y="35"/>
                </a:cubicBezTo>
                <a:cubicBezTo>
                  <a:pt x="870" y="25"/>
                  <a:pt x="870" y="25"/>
                  <a:pt x="870" y="25"/>
                </a:cubicBezTo>
                <a:cubicBezTo>
                  <a:pt x="871" y="24"/>
                  <a:pt x="871" y="24"/>
                  <a:pt x="871" y="23"/>
                </a:cubicBezTo>
                <a:cubicBezTo>
                  <a:pt x="871" y="23"/>
                  <a:pt x="872" y="23"/>
                  <a:pt x="872" y="23"/>
                </a:cubicBezTo>
                <a:cubicBezTo>
                  <a:pt x="875" y="20"/>
                  <a:pt x="875" y="20"/>
                  <a:pt x="875" y="20"/>
                </a:cubicBezTo>
                <a:cubicBezTo>
                  <a:pt x="876" y="19"/>
                  <a:pt x="876" y="17"/>
                  <a:pt x="875" y="16"/>
                </a:cubicBezTo>
                <a:cubicBezTo>
                  <a:pt x="874" y="15"/>
                  <a:pt x="872" y="15"/>
                  <a:pt x="870" y="16"/>
                </a:cubicBezTo>
                <a:cubicBezTo>
                  <a:pt x="868" y="18"/>
                  <a:pt x="868" y="18"/>
                  <a:pt x="868" y="18"/>
                </a:cubicBezTo>
                <a:cubicBezTo>
                  <a:pt x="867" y="19"/>
                  <a:pt x="867" y="19"/>
                  <a:pt x="867" y="20"/>
                </a:cubicBezTo>
                <a:cubicBezTo>
                  <a:pt x="867" y="20"/>
                  <a:pt x="866" y="20"/>
                  <a:pt x="866" y="20"/>
                </a:cubicBezTo>
                <a:cubicBezTo>
                  <a:pt x="855" y="31"/>
                  <a:pt x="855" y="31"/>
                  <a:pt x="855" y="31"/>
                </a:cubicBezTo>
                <a:cubicBezTo>
                  <a:pt x="854" y="32"/>
                  <a:pt x="854" y="34"/>
                  <a:pt x="855" y="35"/>
                </a:cubicBezTo>
                <a:close/>
                <a:moveTo>
                  <a:pt x="442" y="449"/>
                </a:moveTo>
                <a:cubicBezTo>
                  <a:pt x="441" y="448"/>
                  <a:pt x="439" y="448"/>
                  <a:pt x="437" y="449"/>
                </a:cubicBezTo>
                <a:cubicBezTo>
                  <a:pt x="324" y="562"/>
                  <a:pt x="324" y="562"/>
                  <a:pt x="324" y="562"/>
                </a:cubicBezTo>
                <a:cubicBezTo>
                  <a:pt x="323" y="564"/>
                  <a:pt x="323" y="565"/>
                  <a:pt x="324" y="567"/>
                </a:cubicBezTo>
                <a:cubicBezTo>
                  <a:pt x="324" y="567"/>
                  <a:pt x="325" y="568"/>
                  <a:pt x="326" y="568"/>
                </a:cubicBezTo>
                <a:cubicBezTo>
                  <a:pt x="327" y="568"/>
                  <a:pt x="328" y="567"/>
                  <a:pt x="328" y="567"/>
                </a:cubicBezTo>
                <a:cubicBezTo>
                  <a:pt x="442" y="453"/>
                  <a:pt x="442" y="453"/>
                  <a:pt x="442" y="453"/>
                </a:cubicBezTo>
                <a:cubicBezTo>
                  <a:pt x="443" y="452"/>
                  <a:pt x="443" y="450"/>
                  <a:pt x="442" y="449"/>
                </a:cubicBezTo>
                <a:close/>
                <a:moveTo>
                  <a:pt x="448" y="461"/>
                </a:moveTo>
                <a:cubicBezTo>
                  <a:pt x="450" y="459"/>
                  <a:pt x="450" y="457"/>
                  <a:pt x="448" y="456"/>
                </a:cubicBezTo>
                <a:cubicBezTo>
                  <a:pt x="447" y="455"/>
                  <a:pt x="445" y="455"/>
                  <a:pt x="444" y="456"/>
                </a:cubicBezTo>
                <a:cubicBezTo>
                  <a:pt x="333" y="567"/>
                  <a:pt x="333" y="567"/>
                  <a:pt x="333" y="567"/>
                </a:cubicBezTo>
                <a:cubicBezTo>
                  <a:pt x="332" y="569"/>
                  <a:pt x="332" y="570"/>
                  <a:pt x="333" y="572"/>
                </a:cubicBezTo>
                <a:cubicBezTo>
                  <a:pt x="333" y="572"/>
                  <a:pt x="334" y="573"/>
                  <a:pt x="335" y="573"/>
                </a:cubicBezTo>
                <a:cubicBezTo>
                  <a:pt x="336" y="573"/>
                  <a:pt x="337" y="572"/>
                  <a:pt x="337" y="572"/>
                </a:cubicBezTo>
                <a:lnTo>
                  <a:pt x="448" y="461"/>
                </a:lnTo>
                <a:close/>
                <a:moveTo>
                  <a:pt x="875" y="29"/>
                </a:moveTo>
                <a:cubicBezTo>
                  <a:pt x="876" y="30"/>
                  <a:pt x="877" y="30"/>
                  <a:pt x="877" y="30"/>
                </a:cubicBezTo>
                <a:cubicBezTo>
                  <a:pt x="878" y="30"/>
                  <a:pt x="879" y="30"/>
                  <a:pt x="880" y="29"/>
                </a:cubicBezTo>
                <a:cubicBezTo>
                  <a:pt x="883" y="26"/>
                  <a:pt x="883" y="26"/>
                  <a:pt x="883" y="26"/>
                </a:cubicBezTo>
                <a:cubicBezTo>
                  <a:pt x="883" y="26"/>
                  <a:pt x="883" y="26"/>
                  <a:pt x="883" y="25"/>
                </a:cubicBezTo>
                <a:cubicBezTo>
                  <a:pt x="884" y="25"/>
                  <a:pt x="884" y="25"/>
                  <a:pt x="884" y="25"/>
                </a:cubicBezTo>
                <a:cubicBezTo>
                  <a:pt x="889" y="20"/>
                  <a:pt x="889" y="20"/>
                  <a:pt x="889" y="20"/>
                </a:cubicBezTo>
                <a:cubicBezTo>
                  <a:pt x="890" y="19"/>
                  <a:pt x="890" y="17"/>
                  <a:pt x="889" y="16"/>
                </a:cubicBezTo>
                <a:cubicBezTo>
                  <a:pt x="887" y="15"/>
                  <a:pt x="886" y="15"/>
                  <a:pt x="884" y="16"/>
                </a:cubicBezTo>
                <a:cubicBezTo>
                  <a:pt x="880" y="20"/>
                  <a:pt x="880" y="20"/>
                  <a:pt x="880" y="20"/>
                </a:cubicBezTo>
                <a:cubicBezTo>
                  <a:pt x="880" y="21"/>
                  <a:pt x="879" y="21"/>
                  <a:pt x="879" y="21"/>
                </a:cubicBezTo>
                <a:cubicBezTo>
                  <a:pt x="879" y="21"/>
                  <a:pt x="879" y="22"/>
                  <a:pt x="878" y="22"/>
                </a:cubicBezTo>
                <a:cubicBezTo>
                  <a:pt x="875" y="25"/>
                  <a:pt x="875" y="25"/>
                  <a:pt x="875" y="25"/>
                </a:cubicBezTo>
                <a:cubicBezTo>
                  <a:pt x="874" y="26"/>
                  <a:pt x="874" y="28"/>
                  <a:pt x="875" y="29"/>
                </a:cubicBezTo>
                <a:close/>
                <a:moveTo>
                  <a:pt x="772" y="149"/>
                </a:moveTo>
                <a:cubicBezTo>
                  <a:pt x="773" y="149"/>
                  <a:pt x="774" y="149"/>
                  <a:pt x="775" y="148"/>
                </a:cubicBezTo>
                <a:cubicBezTo>
                  <a:pt x="784" y="139"/>
                  <a:pt x="784" y="139"/>
                  <a:pt x="784" y="139"/>
                </a:cubicBezTo>
                <a:cubicBezTo>
                  <a:pt x="785" y="138"/>
                  <a:pt x="785" y="136"/>
                  <a:pt x="784" y="135"/>
                </a:cubicBezTo>
                <a:cubicBezTo>
                  <a:pt x="782" y="134"/>
                  <a:pt x="780" y="134"/>
                  <a:pt x="779" y="135"/>
                </a:cubicBezTo>
                <a:cubicBezTo>
                  <a:pt x="770" y="144"/>
                  <a:pt x="770" y="144"/>
                  <a:pt x="770" y="144"/>
                </a:cubicBezTo>
                <a:cubicBezTo>
                  <a:pt x="769" y="145"/>
                  <a:pt x="769" y="147"/>
                  <a:pt x="770" y="148"/>
                </a:cubicBezTo>
                <a:cubicBezTo>
                  <a:pt x="771" y="149"/>
                  <a:pt x="772" y="149"/>
                  <a:pt x="772" y="149"/>
                </a:cubicBezTo>
                <a:close/>
                <a:moveTo>
                  <a:pt x="751" y="163"/>
                </a:moveTo>
                <a:cubicBezTo>
                  <a:pt x="750" y="165"/>
                  <a:pt x="750" y="167"/>
                  <a:pt x="751" y="168"/>
                </a:cubicBezTo>
                <a:cubicBezTo>
                  <a:pt x="751" y="168"/>
                  <a:pt x="752" y="169"/>
                  <a:pt x="753" y="169"/>
                </a:cubicBezTo>
                <a:cubicBezTo>
                  <a:pt x="754" y="169"/>
                  <a:pt x="755" y="168"/>
                  <a:pt x="755" y="168"/>
                </a:cubicBezTo>
                <a:cubicBezTo>
                  <a:pt x="760" y="162"/>
                  <a:pt x="760" y="162"/>
                  <a:pt x="760" y="162"/>
                </a:cubicBezTo>
                <a:cubicBezTo>
                  <a:pt x="762" y="161"/>
                  <a:pt x="762" y="161"/>
                  <a:pt x="762" y="161"/>
                </a:cubicBezTo>
                <a:cubicBezTo>
                  <a:pt x="763" y="160"/>
                  <a:pt x="763" y="158"/>
                  <a:pt x="762" y="157"/>
                </a:cubicBezTo>
                <a:cubicBezTo>
                  <a:pt x="761" y="156"/>
                  <a:pt x="759" y="156"/>
                  <a:pt x="757" y="157"/>
                </a:cubicBezTo>
                <a:cubicBezTo>
                  <a:pt x="756" y="158"/>
                  <a:pt x="756" y="158"/>
                  <a:pt x="756" y="158"/>
                </a:cubicBezTo>
                <a:lnTo>
                  <a:pt x="751" y="163"/>
                </a:lnTo>
                <a:close/>
                <a:moveTo>
                  <a:pt x="454" y="464"/>
                </a:moveTo>
                <a:cubicBezTo>
                  <a:pt x="453" y="463"/>
                  <a:pt x="451" y="463"/>
                  <a:pt x="450" y="464"/>
                </a:cubicBezTo>
                <a:cubicBezTo>
                  <a:pt x="337" y="577"/>
                  <a:pt x="337" y="577"/>
                  <a:pt x="337" y="577"/>
                </a:cubicBezTo>
                <a:cubicBezTo>
                  <a:pt x="336" y="578"/>
                  <a:pt x="336" y="580"/>
                  <a:pt x="337" y="581"/>
                </a:cubicBezTo>
                <a:cubicBezTo>
                  <a:pt x="338" y="582"/>
                  <a:pt x="339" y="582"/>
                  <a:pt x="340" y="582"/>
                </a:cubicBezTo>
                <a:cubicBezTo>
                  <a:pt x="340" y="582"/>
                  <a:pt x="341" y="582"/>
                  <a:pt x="342" y="581"/>
                </a:cubicBezTo>
                <a:cubicBezTo>
                  <a:pt x="454" y="468"/>
                  <a:pt x="454" y="468"/>
                  <a:pt x="454" y="468"/>
                </a:cubicBezTo>
                <a:cubicBezTo>
                  <a:pt x="456" y="467"/>
                  <a:pt x="456" y="465"/>
                  <a:pt x="454" y="464"/>
                </a:cubicBezTo>
                <a:close/>
                <a:moveTo>
                  <a:pt x="896" y="26"/>
                </a:moveTo>
                <a:cubicBezTo>
                  <a:pt x="897" y="26"/>
                  <a:pt x="898" y="25"/>
                  <a:pt x="898" y="25"/>
                </a:cubicBezTo>
                <a:cubicBezTo>
                  <a:pt x="903" y="20"/>
                  <a:pt x="903" y="20"/>
                  <a:pt x="903" y="20"/>
                </a:cubicBezTo>
                <a:cubicBezTo>
                  <a:pt x="904" y="19"/>
                  <a:pt x="904" y="17"/>
                  <a:pt x="903" y="16"/>
                </a:cubicBezTo>
                <a:cubicBezTo>
                  <a:pt x="902" y="14"/>
                  <a:pt x="900" y="14"/>
                  <a:pt x="899" y="16"/>
                </a:cubicBezTo>
                <a:cubicBezTo>
                  <a:pt x="894" y="20"/>
                  <a:pt x="894" y="20"/>
                  <a:pt x="894" y="20"/>
                </a:cubicBezTo>
                <a:cubicBezTo>
                  <a:pt x="893" y="21"/>
                  <a:pt x="893" y="23"/>
                  <a:pt x="894" y="25"/>
                </a:cubicBezTo>
                <a:cubicBezTo>
                  <a:pt x="895" y="25"/>
                  <a:pt x="895" y="26"/>
                  <a:pt x="896" y="26"/>
                </a:cubicBezTo>
                <a:close/>
                <a:moveTo>
                  <a:pt x="775" y="157"/>
                </a:moveTo>
                <a:cubicBezTo>
                  <a:pt x="774" y="156"/>
                  <a:pt x="772" y="156"/>
                  <a:pt x="771" y="157"/>
                </a:cubicBezTo>
                <a:cubicBezTo>
                  <a:pt x="749" y="179"/>
                  <a:pt x="749" y="179"/>
                  <a:pt x="749" y="179"/>
                </a:cubicBezTo>
                <a:cubicBezTo>
                  <a:pt x="748" y="180"/>
                  <a:pt x="748" y="182"/>
                  <a:pt x="749" y="184"/>
                </a:cubicBezTo>
                <a:cubicBezTo>
                  <a:pt x="750" y="184"/>
                  <a:pt x="750" y="184"/>
                  <a:pt x="751" y="184"/>
                </a:cubicBezTo>
                <a:cubicBezTo>
                  <a:pt x="752" y="184"/>
                  <a:pt x="753" y="184"/>
                  <a:pt x="753" y="184"/>
                </a:cubicBezTo>
                <a:cubicBezTo>
                  <a:pt x="775" y="162"/>
                  <a:pt x="775" y="162"/>
                  <a:pt x="775" y="162"/>
                </a:cubicBezTo>
                <a:cubicBezTo>
                  <a:pt x="777" y="160"/>
                  <a:pt x="777" y="158"/>
                  <a:pt x="775" y="157"/>
                </a:cubicBezTo>
                <a:close/>
                <a:moveTo>
                  <a:pt x="776" y="156"/>
                </a:moveTo>
                <a:cubicBezTo>
                  <a:pt x="777" y="157"/>
                  <a:pt x="778" y="157"/>
                  <a:pt x="778" y="157"/>
                </a:cubicBezTo>
                <a:cubicBezTo>
                  <a:pt x="779" y="157"/>
                  <a:pt x="780" y="157"/>
                  <a:pt x="780" y="156"/>
                </a:cubicBezTo>
                <a:cubicBezTo>
                  <a:pt x="794" y="143"/>
                  <a:pt x="794" y="143"/>
                  <a:pt x="794" y="143"/>
                </a:cubicBezTo>
                <a:cubicBezTo>
                  <a:pt x="795" y="142"/>
                  <a:pt x="795" y="140"/>
                  <a:pt x="794" y="139"/>
                </a:cubicBezTo>
                <a:cubicBezTo>
                  <a:pt x="793" y="137"/>
                  <a:pt x="791" y="137"/>
                  <a:pt x="790" y="139"/>
                </a:cubicBezTo>
                <a:cubicBezTo>
                  <a:pt x="776" y="152"/>
                  <a:pt x="776" y="152"/>
                  <a:pt x="776" y="152"/>
                </a:cubicBezTo>
                <a:cubicBezTo>
                  <a:pt x="775" y="153"/>
                  <a:pt x="775" y="155"/>
                  <a:pt x="776" y="156"/>
                </a:cubicBezTo>
                <a:close/>
                <a:moveTo>
                  <a:pt x="462" y="475"/>
                </a:moveTo>
                <a:cubicBezTo>
                  <a:pt x="463" y="474"/>
                  <a:pt x="463" y="472"/>
                  <a:pt x="462" y="471"/>
                </a:cubicBezTo>
                <a:cubicBezTo>
                  <a:pt x="461" y="470"/>
                  <a:pt x="459" y="470"/>
                  <a:pt x="457" y="471"/>
                </a:cubicBezTo>
                <a:cubicBezTo>
                  <a:pt x="343" y="585"/>
                  <a:pt x="343" y="585"/>
                  <a:pt x="343" y="585"/>
                </a:cubicBezTo>
                <a:cubicBezTo>
                  <a:pt x="342" y="586"/>
                  <a:pt x="342" y="588"/>
                  <a:pt x="343" y="589"/>
                </a:cubicBezTo>
                <a:cubicBezTo>
                  <a:pt x="344" y="590"/>
                  <a:pt x="345" y="590"/>
                  <a:pt x="345" y="590"/>
                </a:cubicBezTo>
                <a:cubicBezTo>
                  <a:pt x="346" y="590"/>
                  <a:pt x="347" y="590"/>
                  <a:pt x="347" y="589"/>
                </a:cubicBezTo>
                <a:lnTo>
                  <a:pt x="462" y="475"/>
                </a:lnTo>
                <a:close/>
                <a:moveTo>
                  <a:pt x="791" y="152"/>
                </a:moveTo>
                <a:cubicBezTo>
                  <a:pt x="782" y="160"/>
                  <a:pt x="782" y="160"/>
                  <a:pt x="782" y="160"/>
                </a:cubicBezTo>
                <a:cubicBezTo>
                  <a:pt x="781" y="161"/>
                  <a:pt x="781" y="163"/>
                  <a:pt x="782" y="164"/>
                </a:cubicBezTo>
                <a:cubicBezTo>
                  <a:pt x="783" y="165"/>
                  <a:pt x="784" y="165"/>
                  <a:pt x="784" y="165"/>
                </a:cubicBezTo>
                <a:cubicBezTo>
                  <a:pt x="785" y="165"/>
                  <a:pt x="786" y="165"/>
                  <a:pt x="787" y="164"/>
                </a:cubicBezTo>
                <a:cubicBezTo>
                  <a:pt x="795" y="156"/>
                  <a:pt x="795" y="156"/>
                  <a:pt x="795" y="156"/>
                </a:cubicBezTo>
                <a:cubicBezTo>
                  <a:pt x="796" y="155"/>
                  <a:pt x="796" y="153"/>
                  <a:pt x="795" y="152"/>
                </a:cubicBezTo>
                <a:cubicBezTo>
                  <a:pt x="794" y="150"/>
                  <a:pt x="792" y="150"/>
                  <a:pt x="791" y="152"/>
                </a:cubicBezTo>
                <a:close/>
                <a:moveTo>
                  <a:pt x="867" y="84"/>
                </a:moveTo>
                <a:cubicBezTo>
                  <a:pt x="872" y="80"/>
                  <a:pt x="872" y="80"/>
                  <a:pt x="872" y="80"/>
                </a:cubicBezTo>
                <a:cubicBezTo>
                  <a:pt x="872" y="80"/>
                  <a:pt x="872" y="80"/>
                  <a:pt x="872" y="80"/>
                </a:cubicBezTo>
                <a:cubicBezTo>
                  <a:pt x="874" y="78"/>
                  <a:pt x="874" y="78"/>
                  <a:pt x="874" y="78"/>
                </a:cubicBezTo>
                <a:cubicBezTo>
                  <a:pt x="875" y="77"/>
                  <a:pt x="875" y="74"/>
                  <a:pt x="874" y="73"/>
                </a:cubicBezTo>
                <a:cubicBezTo>
                  <a:pt x="872" y="72"/>
                  <a:pt x="871" y="72"/>
                  <a:pt x="870" y="73"/>
                </a:cubicBezTo>
                <a:cubicBezTo>
                  <a:pt x="869" y="74"/>
                  <a:pt x="869" y="74"/>
                  <a:pt x="869" y="74"/>
                </a:cubicBezTo>
                <a:cubicBezTo>
                  <a:pt x="869" y="74"/>
                  <a:pt x="869" y="74"/>
                  <a:pt x="869" y="74"/>
                </a:cubicBezTo>
                <a:cubicBezTo>
                  <a:pt x="863" y="79"/>
                  <a:pt x="863" y="79"/>
                  <a:pt x="863" y="79"/>
                </a:cubicBezTo>
                <a:cubicBezTo>
                  <a:pt x="862" y="81"/>
                  <a:pt x="862" y="82"/>
                  <a:pt x="863" y="84"/>
                </a:cubicBezTo>
                <a:cubicBezTo>
                  <a:pt x="864" y="84"/>
                  <a:pt x="864" y="85"/>
                  <a:pt x="865" y="85"/>
                </a:cubicBezTo>
                <a:cubicBezTo>
                  <a:pt x="866" y="85"/>
                  <a:pt x="867" y="85"/>
                  <a:pt x="867" y="84"/>
                </a:cubicBezTo>
                <a:close/>
                <a:moveTo>
                  <a:pt x="824" y="125"/>
                </a:moveTo>
                <a:cubicBezTo>
                  <a:pt x="825" y="125"/>
                  <a:pt x="826" y="125"/>
                  <a:pt x="827" y="124"/>
                </a:cubicBezTo>
                <a:cubicBezTo>
                  <a:pt x="838" y="113"/>
                  <a:pt x="838" y="113"/>
                  <a:pt x="838" y="113"/>
                </a:cubicBezTo>
                <a:cubicBezTo>
                  <a:pt x="840" y="111"/>
                  <a:pt x="840" y="109"/>
                  <a:pt x="838" y="108"/>
                </a:cubicBezTo>
                <a:cubicBezTo>
                  <a:pt x="837" y="107"/>
                  <a:pt x="835" y="107"/>
                  <a:pt x="834" y="108"/>
                </a:cubicBezTo>
                <a:cubicBezTo>
                  <a:pt x="822" y="120"/>
                  <a:pt x="822" y="120"/>
                  <a:pt x="822" y="120"/>
                </a:cubicBezTo>
                <a:cubicBezTo>
                  <a:pt x="821" y="121"/>
                  <a:pt x="821" y="123"/>
                  <a:pt x="822" y="124"/>
                </a:cubicBezTo>
                <a:cubicBezTo>
                  <a:pt x="823" y="125"/>
                  <a:pt x="824" y="125"/>
                  <a:pt x="824" y="125"/>
                </a:cubicBezTo>
                <a:close/>
                <a:moveTo>
                  <a:pt x="468" y="483"/>
                </a:moveTo>
                <a:cubicBezTo>
                  <a:pt x="470" y="481"/>
                  <a:pt x="470" y="479"/>
                  <a:pt x="468" y="478"/>
                </a:cubicBezTo>
                <a:cubicBezTo>
                  <a:pt x="467" y="477"/>
                  <a:pt x="465" y="477"/>
                  <a:pt x="464" y="478"/>
                </a:cubicBezTo>
                <a:cubicBezTo>
                  <a:pt x="347" y="595"/>
                  <a:pt x="347" y="595"/>
                  <a:pt x="347" y="595"/>
                </a:cubicBezTo>
                <a:cubicBezTo>
                  <a:pt x="346" y="596"/>
                  <a:pt x="346" y="598"/>
                  <a:pt x="347" y="599"/>
                </a:cubicBezTo>
                <a:cubicBezTo>
                  <a:pt x="348" y="600"/>
                  <a:pt x="348" y="600"/>
                  <a:pt x="349" y="600"/>
                </a:cubicBezTo>
                <a:cubicBezTo>
                  <a:pt x="350" y="600"/>
                  <a:pt x="351" y="600"/>
                  <a:pt x="351" y="599"/>
                </a:cubicBezTo>
                <a:lnTo>
                  <a:pt x="468" y="483"/>
                </a:lnTo>
                <a:close/>
                <a:moveTo>
                  <a:pt x="773" y="173"/>
                </a:moveTo>
                <a:cubicBezTo>
                  <a:pt x="772" y="172"/>
                  <a:pt x="770" y="172"/>
                  <a:pt x="769" y="173"/>
                </a:cubicBezTo>
                <a:cubicBezTo>
                  <a:pt x="767" y="175"/>
                  <a:pt x="767" y="175"/>
                  <a:pt x="767" y="175"/>
                </a:cubicBezTo>
                <a:cubicBezTo>
                  <a:pt x="765" y="177"/>
                  <a:pt x="765" y="179"/>
                  <a:pt x="767" y="180"/>
                </a:cubicBezTo>
                <a:cubicBezTo>
                  <a:pt x="767" y="180"/>
                  <a:pt x="768" y="181"/>
                  <a:pt x="769" y="181"/>
                </a:cubicBezTo>
                <a:cubicBezTo>
                  <a:pt x="770" y="181"/>
                  <a:pt x="770" y="180"/>
                  <a:pt x="771" y="180"/>
                </a:cubicBezTo>
                <a:cubicBezTo>
                  <a:pt x="773" y="178"/>
                  <a:pt x="773" y="178"/>
                  <a:pt x="773" y="178"/>
                </a:cubicBezTo>
                <a:cubicBezTo>
                  <a:pt x="774" y="177"/>
                  <a:pt x="774" y="175"/>
                  <a:pt x="773" y="173"/>
                </a:cubicBezTo>
                <a:close/>
                <a:moveTo>
                  <a:pt x="888" y="68"/>
                </a:moveTo>
                <a:cubicBezTo>
                  <a:pt x="887" y="69"/>
                  <a:pt x="887" y="69"/>
                  <a:pt x="887" y="69"/>
                </a:cubicBezTo>
                <a:cubicBezTo>
                  <a:pt x="887" y="69"/>
                  <a:pt x="887" y="69"/>
                  <a:pt x="887" y="70"/>
                </a:cubicBezTo>
                <a:cubicBezTo>
                  <a:pt x="825" y="131"/>
                  <a:pt x="825" y="131"/>
                  <a:pt x="825" y="131"/>
                </a:cubicBezTo>
                <a:cubicBezTo>
                  <a:pt x="824" y="132"/>
                  <a:pt x="824" y="134"/>
                  <a:pt x="825" y="135"/>
                </a:cubicBezTo>
                <a:cubicBezTo>
                  <a:pt x="826" y="136"/>
                  <a:pt x="827" y="136"/>
                  <a:pt x="828" y="136"/>
                </a:cubicBezTo>
                <a:cubicBezTo>
                  <a:pt x="828" y="136"/>
                  <a:pt x="829" y="136"/>
                  <a:pt x="830" y="135"/>
                </a:cubicBezTo>
                <a:cubicBezTo>
                  <a:pt x="891" y="74"/>
                  <a:pt x="891" y="74"/>
                  <a:pt x="891" y="74"/>
                </a:cubicBezTo>
                <a:cubicBezTo>
                  <a:pt x="891" y="74"/>
                  <a:pt x="891" y="73"/>
                  <a:pt x="891" y="73"/>
                </a:cubicBezTo>
                <a:cubicBezTo>
                  <a:pt x="892" y="73"/>
                  <a:pt x="892" y="73"/>
                  <a:pt x="892" y="73"/>
                </a:cubicBezTo>
                <a:cubicBezTo>
                  <a:pt x="893" y="72"/>
                  <a:pt x="893" y="72"/>
                  <a:pt x="893" y="72"/>
                </a:cubicBezTo>
                <a:cubicBezTo>
                  <a:pt x="894" y="71"/>
                  <a:pt x="894" y="69"/>
                  <a:pt x="893" y="68"/>
                </a:cubicBezTo>
                <a:cubicBezTo>
                  <a:pt x="891" y="67"/>
                  <a:pt x="889" y="67"/>
                  <a:pt x="888" y="68"/>
                </a:cubicBezTo>
                <a:close/>
                <a:moveTo>
                  <a:pt x="478" y="486"/>
                </a:moveTo>
                <a:cubicBezTo>
                  <a:pt x="480" y="485"/>
                  <a:pt x="480" y="483"/>
                  <a:pt x="478" y="482"/>
                </a:cubicBezTo>
                <a:cubicBezTo>
                  <a:pt x="477" y="481"/>
                  <a:pt x="475" y="481"/>
                  <a:pt x="474" y="482"/>
                </a:cubicBezTo>
                <a:cubicBezTo>
                  <a:pt x="352" y="604"/>
                  <a:pt x="352" y="604"/>
                  <a:pt x="352" y="604"/>
                </a:cubicBezTo>
                <a:cubicBezTo>
                  <a:pt x="351" y="605"/>
                  <a:pt x="351" y="607"/>
                  <a:pt x="352" y="608"/>
                </a:cubicBezTo>
                <a:cubicBezTo>
                  <a:pt x="353" y="609"/>
                  <a:pt x="354" y="609"/>
                  <a:pt x="354" y="609"/>
                </a:cubicBezTo>
                <a:cubicBezTo>
                  <a:pt x="355" y="609"/>
                  <a:pt x="356" y="609"/>
                  <a:pt x="357" y="608"/>
                </a:cubicBezTo>
                <a:lnTo>
                  <a:pt x="478" y="486"/>
                </a:lnTo>
                <a:close/>
                <a:moveTo>
                  <a:pt x="777" y="183"/>
                </a:moveTo>
                <a:cubicBezTo>
                  <a:pt x="778" y="184"/>
                  <a:pt x="779" y="184"/>
                  <a:pt x="779" y="184"/>
                </a:cubicBezTo>
                <a:cubicBezTo>
                  <a:pt x="780" y="184"/>
                  <a:pt x="781" y="184"/>
                  <a:pt x="782" y="183"/>
                </a:cubicBezTo>
                <a:cubicBezTo>
                  <a:pt x="801" y="164"/>
                  <a:pt x="801" y="164"/>
                  <a:pt x="801" y="164"/>
                </a:cubicBezTo>
                <a:cubicBezTo>
                  <a:pt x="802" y="163"/>
                  <a:pt x="802" y="161"/>
                  <a:pt x="801" y="160"/>
                </a:cubicBezTo>
                <a:cubicBezTo>
                  <a:pt x="800" y="158"/>
                  <a:pt x="798" y="158"/>
                  <a:pt x="797" y="160"/>
                </a:cubicBezTo>
                <a:cubicBezTo>
                  <a:pt x="777" y="179"/>
                  <a:pt x="777" y="179"/>
                  <a:pt x="777" y="179"/>
                </a:cubicBezTo>
                <a:cubicBezTo>
                  <a:pt x="776" y="180"/>
                  <a:pt x="776" y="182"/>
                  <a:pt x="777" y="183"/>
                </a:cubicBezTo>
                <a:close/>
                <a:moveTo>
                  <a:pt x="490" y="488"/>
                </a:moveTo>
                <a:cubicBezTo>
                  <a:pt x="492" y="487"/>
                  <a:pt x="492" y="485"/>
                  <a:pt x="490" y="484"/>
                </a:cubicBezTo>
                <a:cubicBezTo>
                  <a:pt x="489" y="483"/>
                  <a:pt x="487" y="483"/>
                  <a:pt x="486" y="484"/>
                </a:cubicBezTo>
                <a:cubicBezTo>
                  <a:pt x="357" y="613"/>
                  <a:pt x="357" y="613"/>
                  <a:pt x="357" y="613"/>
                </a:cubicBezTo>
                <a:cubicBezTo>
                  <a:pt x="356" y="615"/>
                  <a:pt x="356" y="617"/>
                  <a:pt x="357" y="618"/>
                </a:cubicBezTo>
                <a:cubicBezTo>
                  <a:pt x="357" y="618"/>
                  <a:pt x="358" y="619"/>
                  <a:pt x="359" y="619"/>
                </a:cubicBezTo>
                <a:cubicBezTo>
                  <a:pt x="360" y="619"/>
                  <a:pt x="360" y="618"/>
                  <a:pt x="361" y="618"/>
                </a:cubicBezTo>
                <a:lnTo>
                  <a:pt x="490" y="488"/>
                </a:lnTo>
                <a:close/>
                <a:moveTo>
                  <a:pt x="785" y="189"/>
                </a:moveTo>
                <a:cubicBezTo>
                  <a:pt x="786" y="190"/>
                  <a:pt x="787" y="190"/>
                  <a:pt x="788" y="190"/>
                </a:cubicBezTo>
                <a:cubicBezTo>
                  <a:pt x="788" y="190"/>
                  <a:pt x="789" y="190"/>
                  <a:pt x="790" y="189"/>
                </a:cubicBezTo>
                <a:cubicBezTo>
                  <a:pt x="807" y="171"/>
                  <a:pt x="807" y="171"/>
                  <a:pt x="807" y="171"/>
                </a:cubicBezTo>
                <a:cubicBezTo>
                  <a:pt x="809" y="170"/>
                  <a:pt x="809" y="168"/>
                  <a:pt x="807" y="167"/>
                </a:cubicBezTo>
                <a:cubicBezTo>
                  <a:pt x="806" y="166"/>
                  <a:pt x="804" y="166"/>
                  <a:pt x="803" y="167"/>
                </a:cubicBezTo>
                <a:cubicBezTo>
                  <a:pt x="785" y="185"/>
                  <a:pt x="785" y="185"/>
                  <a:pt x="785" y="185"/>
                </a:cubicBezTo>
                <a:cubicBezTo>
                  <a:pt x="784" y="186"/>
                  <a:pt x="784" y="188"/>
                  <a:pt x="785" y="189"/>
                </a:cubicBezTo>
                <a:close/>
                <a:moveTo>
                  <a:pt x="832" y="143"/>
                </a:moveTo>
                <a:cubicBezTo>
                  <a:pt x="832" y="143"/>
                  <a:pt x="833" y="144"/>
                  <a:pt x="834" y="144"/>
                </a:cubicBezTo>
                <a:cubicBezTo>
                  <a:pt x="835" y="144"/>
                  <a:pt x="836" y="143"/>
                  <a:pt x="836" y="143"/>
                </a:cubicBezTo>
                <a:cubicBezTo>
                  <a:pt x="911" y="68"/>
                  <a:pt x="911" y="68"/>
                  <a:pt x="911" y="68"/>
                </a:cubicBezTo>
                <a:cubicBezTo>
                  <a:pt x="912" y="66"/>
                  <a:pt x="912" y="65"/>
                  <a:pt x="911" y="63"/>
                </a:cubicBezTo>
                <a:cubicBezTo>
                  <a:pt x="910" y="62"/>
                  <a:pt x="908" y="62"/>
                  <a:pt x="907" y="63"/>
                </a:cubicBezTo>
                <a:cubicBezTo>
                  <a:pt x="832" y="138"/>
                  <a:pt x="832" y="138"/>
                  <a:pt x="832" y="138"/>
                </a:cubicBezTo>
                <a:cubicBezTo>
                  <a:pt x="831" y="139"/>
                  <a:pt x="831" y="141"/>
                  <a:pt x="832" y="143"/>
                </a:cubicBezTo>
                <a:close/>
                <a:moveTo>
                  <a:pt x="786" y="198"/>
                </a:moveTo>
                <a:cubicBezTo>
                  <a:pt x="780" y="204"/>
                  <a:pt x="780" y="204"/>
                  <a:pt x="780" y="204"/>
                </a:cubicBezTo>
                <a:cubicBezTo>
                  <a:pt x="779" y="205"/>
                  <a:pt x="779" y="207"/>
                  <a:pt x="780" y="208"/>
                </a:cubicBezTo>
                <a:cubicBezTo>
                  <a:pt x="781" y="209"/>
                  <a:pt x="782" y="209"/>
                  <a:pt x="782" y="209"/>
                </a:cubicBezTo>
                <a:cubicBezTo>
                  <a:pt x="783" y="209"/>
                  <a:pt x="784" y="209"/>
                  <a:pt x="785" y="208"/>
                </a:cubicBezTo>
                <a:cubicBezTo>
                  <a:pt x="791" y="202"/>
                  <a:pt x="791" y="202"/>
                  <a:pt x="791" y="202"/>
                </a:cubicBezTo>
                <a:cubicBezTo>
                  <a:pt x="792" y="201"/>
                  <a:pt x="792" y="200"/>
                  <a:pt x="791" y="199"/>
                </a:cubicBezTo>
                <a:cubicBezTo>
                  <a:pt x="792" y="199"/>
                  <a:pt x="792" y="199"/>
                  <a:pt x="793" y="199"/>
                </a:cubicBezTo>
                <a:cubicBezTo>
                  <a:pt x="793" y="199"/>
                  <a:pt x="794" y="199"/>
                  <a:pt x="795" y="198"/>
                </a:cubicBezTo>
                <a:cubicBezTo>
                  <a:pt x="797" y="195"/>
                  <a:pt x="797" y="195"/>
                  <a:pt x="797" y="195"/>
                </a:cubicBezTo>
                <a:cubicBezTo>
                  <a:pt x="799" y="194"/>
                  <a:pt x="799" y="192"/>
                  <a:pt x="797" y="191"/>
                </a:cubicBezTo>
                <a:cubicBezTo>
                  <a:pt x="796" y="190"/>
                  <a:pt x="794" y="190"/>
                  <a:pt x="793" y="191"/>
                </a:cubicBezTo>
                <a:cubicBezTo>
                  <a:pt x="790" y="194"/>
                  <a:pt x="790" y="194"/>
                  <a:pt x="790" y="194"/>
                </a:cubicBezTo>
                <a:cubicBezTo>
                  <a:pt x="789" y="195"/>
                  <a:pt x="789" y="196"/>
                  <a:pt x="790" y="197"/>
                </a:cubicBezTo>
                <a:cubicBezTo>
                  <a:pt x="789" y="197"/>
                  <a:pt x="787" y="197"/>
                  <a:pt x="786" y="198"/>
                </a:cubicBezTo>
                <a:close/>
                <a:moveTo>
                  <a:pt x="500" y="488"/>
                </a:moveTo>
                <a:cubicBezTo>
                  <a:pt x="499" y="487"/>
                  <a:pt x="497" y="487"/>
                  <a:pt x="496" y="488"/>
                </a:cubicBezTo>
                <a:cubicBezTo>
                  <a:pt x="362" y="622"/>
                  <a:pt x="362" y="622"/>
                  <a:pt x="362" y="622"/>
                </a:cubicBezTo>
                <a:cubicBezTo>
                  <a:pt x="361" y="624"/>
                  <a:pt x="361" y="626"/>
                  <a:pt x="362" y="627"/>
                </a:cubicBezTo>
                <a:cubicBezTo>
                  <a:pt x="362" y="627"/>
                  <a:pt x="363" y="628"/>
                  <a:pt x="364" y="628"/>
                </a:cubicBezTo>
                <a:cubicBezTo>
                  <a:pt x="365" y="628"/>
                  <a:pt x="365" y="627"/>
                  <a:pt x="366" y="627"/>
                </a:cubicBezTo>
                <a:cubicBezTo>
                  <a:pt x="500" y="493"/>
                  <a:pt x="500" y="493"/>
                  <a:pt x="500" y="493"/>
                </a:cubicBezTo>
                <a:cubicBezTo>
                  <a:pt x="501" y="492"/>
                  <a:pt x="501" y="490"/>
                  <a:pt x="500" y="488"/>
                </a:cubicBezTo>
                <a:close/>
                <a:moveTo>
                  <a:pt x="804" y="180"/>
                </a:moveTo>
                <a:cubicBezTo>
                  <a:pt x="801" y="183"/>
                  <a:pt x="801" y="183"/>
                  <a:pt x="801" y="183"/>
                </a:cubicBezTo>
                <a:cubicBezTo>
                  <a:pt x="800" y="185"/>
                  <a:pt x="800" y="186"/>
                  <a:pt x="801" y="188"/>
                </a:cubicBezTo>
                <a:cubicBezTo>
                  <a:pt x="801" y="188"/>
                  <a:pt x="802" y="189"/>
                  <a:pt x="803" y="189"/>
                </a:cubicBezTo>
                <a:cubicBezTo>
                  <a:pt x="804" y="189"/>
                  <a:pt x="805" y="188"/>
                  <a:pt x="805" y="188"/>
                </a:cubicBezTo>
                <a:cubicBezTo>
                  <a:pt x="809" y="184"/>
                  <a:pt x="809" y="184"/>
                  <a:pt x="809" y="184"/>
                </a:cubicBezTo>
                <a:cubicBezTo>
                  <a:pt x="810" y="183"/>
                  <a:pt x="810" y="181"/>
                  <a:pt x="809" y="180"/>
                </a:cubicBezTo>
                <a:cubicBezTo>
                  <a:pt x="807" y="179"/>
                  <a:pt x="806" y="179"/>
                  <a:pt x="804" y="180"/>
                </a:cubicBezTo>
                <a:close/>
                <a:moveTo>
                  <a:pt x="852" y="136"/>
                </a:moveTo>
                <a:cubicBezTo>
                  <a:pt x="853" y="137"/>
                  <a:pt x="854" y="137"/>
                  <a:pt x="855" y="137"/>
                </a:cubicBezTo>
                <a:cubicBezTo>
                  <a:pt x="855" y="137"/>
                  <a:pt x="856" y="137"/>
                  <a:pt x="857" y="136"/>
                </a:cubicBezTo>
                <a:cubicBezTo>
                  <a:pt x="923" y="69"/>
                  <a:pt x="923" y="69"/>
                  <a:pt x="923" y="69"/>
                </a:cubicBezTo>
                <a:cubicBezTo>
                  <a:pt x="925" y="68"/>
                  <a:pt x="925" y="66"/>
                  <a:pt x="923" y="65"/>
                </a:cubicBezTo>
                <a:cubicBezTo>
                  <a:pt x="922" y="64"/>
                  <a:pt x="920" y="64"/>
                  <a:pt x="919" y="65"/>
                </a:cubicBezTo>
                <a:cubicBezTo>
                  <a:pt x="852" y="132"/>
                  <a:pt x="852" y="132"/>
                  <a:pt x="852" y="132"/>
                </a:cubicBezTo>
                <a:cubicBezTo>
                  <a:pt x="851" y="133"/>
                  <a:pt x="851" y="135"/>
                  <a:pt x="852" y="136"/>
                </a:cubicBezTo>
                <a:close/>
                <a:moveTo>
                  <a:pt x="970" y="22"/>
                </a:moveTo>
                <a:cubicBezTo>
                  <a:pt x="971" y="22"/>
                  <a:pt x="971" y="21"/>
                  <a:pt x="972" y="21"/>
                </a:cubicBezTo>
                <a:cubicBezTo>
                  <a:pt x="975" y="18"/>
                  <a:pt x="975" y="18"/>
                  <a:pt x="975" y="18"/>
                </a:cubicBezTo>
                <a:cubicBezTo>
                  <a:pt x="976" y="17"/>
                  <a:pt x="976" y="15"/>
                  <a:pt x="975" y="14"/>
                </a:cubicBezTo>
                <a:cubicBezTo>
                  <a:pt x="974" y="12"/>
                  <a:pt x="972" y="12"/>
                  <a:pt x="970" y="14"/>
                </a:cubicBezTo>
                <a:cubicBezTo>
                  <a:pt x="968" y="16"/>
                  <a:pt x="968" y="16"/>
                  <a:pt x="968" y="16"/>
                </a:cubicBezTo>
                <a:cubicBezTo>
                  <a:pt x="966" y="18"/>
                  <a:pt x="966" y="20"/>
                  <a:pt x="968" y="21"/>
                </a:cubicBezTo>
                <a:cubicBezTo>
                  <a:pt x="968" y="21"/>
                  <a:pt x="969" y="22"/>
                  <a:pt x="970" y="22"/>
                </a:cubicBezTo>
                <a:close/>
                <a:moveTo>
                  <a:pt x="767" y="231"/>
                </a:moveTo>
                <a:cubicBezTo>
                  <a:pt x="752" y="246"/>
                  <a:pt x="752" y="246"/>
                  <a:pt x="752" y="246"/>
                </a:cubicBezTo>
                <a:cubicBezTo>
                  <a:pt x="751" y="247"/>
                  <a:pt x="751" y="249"/>
                  <a:pt x="752" y="250"/>
                </a:cubicBezTo>
                <a:cubicBezTo>
                  <a:pt x="753" y="251"/>
                  <a:pt x="753" y="251"/>
                  <a:pt x="754" y="251"/>
                </a:cubicBezTo>
                <a:cubicBezTo>
                  <a:pt x="755" y="251"/>
                  <a:pt x="756" y="251"/>
                  <a:pt x="756" y="250"/>
                </a:cubicBezTo>
                <a:cubicBezTo>
                  <a:pt x="771" y="236"/>
                  <a:pt x="771" y="236"/>
                  <a:pt x="771" y="236"/>
                </a:cubicBezTo>
                <a:cubicBezTo>
                  <a:pt x="772" y="234"/>
                  <a:pt x="772" y="232"/>
                  <a:pt x="771" y="231"/>
                </a:cubicBezTo>
                <a:cubicBezTo>
                  <a:pt x="770" y="230"/>
                  <a:pt x="768" y="230"/>
                  <a:pt x="767" y="231"/>
                </a:cubicBezTo>
                <a:close/>
                <a:moveTo>
                  <a:pt x="505" y="497"/>
                </a:moveTo>
                <a:cubicBezTo>
                  <a:pt x="504" y="496"/>
                  <a:pt x="502" y="496"/>
                  <a:pt x="501" y="497"/>
                </a:cubicBezTo>
                <a:cubicBezTo>
                  <a:pt x="369" y="629"/>
                  <a:pt x="369" y="629"/>
                  <a:pt x="369" y="629"/>
                </a:cubicBezTo>
                <a:cubicBezTo>
                  <a:pt x="368" y="630"/>
                  <a:pt x="368" y="632"/>
                  <a:pt x="369" y="633"/>
                </a:cubicBezTo>
                <a:cubicBezTo>
                  <a:pt x="370" y="634"/>
                  <a:pt x="371" y="634"/>
                  <a:pt x="371" y="634"/>
                </a:cubicBezTo>
                <a:cubicBezTo>
                  <a:pt x="372" y="634"/>
                  <a:pt x="373" y="634"/>
                  <a:pt x="374" y="633"/>
                </a:cubicBezTo>
                <a:cubicBezTo>
                  <a:pt x="505" y="501"/>
                  <a:pt x="505" y="501"/>
                  <a:pt x="505" y="501"/>
                </a:cubicBezTo>
                <a:cubicBezTo>
                  <a:pt x="507" y="500"/>
                  <a:pt x="507" y="498"/>
                  <a:pt x="505" y="497"/>
                </a:cubicBezTo>
                <a:close/>
                <a:moveTo>
                  <a:pt x="851" y="147"/>
                </a:moveTo>
                <a:cubicBezTo>
                  <a:pt x="841" y="157"/>
                  <a:pt x="841" y="157"/>
                  <a:pt x="841" y="157"/>
                </a:cubicBezTo>
                <a:cubicBezTo>
                  <a:pt x="840" y="158"/>
                  <a:pt x="840" y="160"/>
                  <a:pt x="841" y="161"/>
                </a:cubicBezTo>
                <a:cubicBezTo>
                  <a:pt x="842" y="162"/>
                  <a:pt x="843" y="162"/>
                  <a:pt x="843" y="162"/>
                </a:cubicBezTo>
                <a:cubicBezTo>
                  <a:pt x="844" y="162"/>
                  <a:pt x="845" y="162"/>
                  <a:pt x="846" y="161"/>
                </a:cubicBezTo>
                <a:cubicBezTo>
                  <a:pt x="855" y="152"/>
                  <a:pt x="855" y="152"/>
                  <a:pt x="855" y="152"/>
                </a:cubicBezTo>
                <a:cubicBezTo>
                  <a:pt x="856" y="151"/>
                  <a:pt x="856" y="149"/>
                  <a:pt x="855" y="147"/>
                </a:cubicBezTo>
                <a:cubicBezTo>
                  <a:pt x="854" y="146"/>
                  <a:pt x="852" y="146"/>
                  <a:pt x="851" y="147"/>
                </a:cubicBezTo>
                <a:close/>
                <a:moveTo>
                  <a:pt x="985" y="21"/>
                </a:moveTo>
                <a:cubicBezTo>
                  <a:pt x="986" y="21"/>
                  <a:pt x="987" y="20"/>
                  <a:pt x="987" y="20"/>
                </a:cubicBezTo>
                <a:cubicBezTo>
                  <a:pt x="988" y="18"/>
                  <a:pt x="988" y="18"/>
                  <a:pt x="988" y="18"/>
                </a:cubicBezTo>
                <a:cubicBezTo>
                  <a:pt x="990" y="17"/>
                  <a:pt x="990" y="15"/>
                  <a:pt x="988" y="14"/>
                </a:cubicBezTo>
                <a:cubicBezTo>
                  <a:pt x="987" y="13"/>
                  <a:pt x="985" y="13"/>
                  <a:pt x="984" y="14"/>
                </a:cubicBezTo>
                <a:cubicBezTo>
                  <a:pt x="983" y="15"/>
                  <a:pt x="983" y="15"/>
                  <a:pt x="983" y="15"/>
                </a:cubicBezTo>
                <a:cubicBezTo>
                  <a:pt x="982" y="16"/>
                  <a:pt x="982" y="18"/>
                  <a:pt x="983" y="20"/>
                </a:cubicBezTo>
                <a:cubicBezTo>
                  <a:pt x="983" y="20"/>
                  <a:pt x="984" y="21"/>
                  <a:pt x="985" y="21"/>
                </a:cubicBezTo>
                <a:close/>
                <a:moveTo>
                  <a:pt x="791" y="215"/>
                </a:moveTo>
                <a:cubicBezTo>
                  <a:pt x="791" y="215"/>
                  <a:pt x="792" y="215"/>
                  <a:pt x="793" y="214"/>
                </a:cubicBezTo>
                <a:cubicBezTo>
                  <a:pt x="824" y="183"/>
                  <a:pt x="824" y="183"/>
                  <a:pt x="824" y="183"/>
                </a:cubicBezTo>
                <a:cubicBezTo>
                  <a:pt x="830" y="177"/>
                  <a:pt x="830" y="177"/>
                  <a:pt x="830" y="177"/>
                </a:cubicBezTo>
                <a:cubicBezTo>
                  <a:pt x="836" y="170"/>
                  <a:pt x="836" y="170"/>
                  <a:pt x="836" y="170"/>
                </a:cubicBezTo>
                <a:cubicBezTo>
                  <a:pt x="838" y="169"/>
                  <a:pt x="838" y="167"/>
                  <a:pt x="836" y="166"/>
                </a:cubicBezTo>
                <a:cubicBezTo>
                  <a:pt x="835" y="165"/>
                  <a:pt x="833" y="165"/>
                  <a:pt x="832" y="166"/>
                </a:cubicBezTo>
                <a:cubicBezTo>
                  <a:pt x="826" y="172"/>
                  <a:pt x="826" y="172"/>
                  <a:pt x="826" y="172"/>
                </a:cubicBezTo>
                <a:cubicBezTo>
                  <a:pt x="788" y="210"/>
                  <a:pt x="788" y="210"/>
                  <a:pt x="788" y="210"/>
                </a:cubicBezTo>
                <a:cubicBezTo>
                  <a:pt x="787" y="211"/>
                  <a:pt x="787" y="213"/>
                  <a:pt x="788" y="214"/>
                </a:cubicBezTo>
                <a:cubicBezTo>
                  <a:pt x="789" y="215"/>
                  <a:pt x="790" y="215"/>
                  <a:pt x="791" y="215"/>
                </a:cubicBezTo>
                <a:close/>
                <a:moveTo>
                  <a:pt x="862" y="145"/>
                </a:moveTo>
                <a:cubicBezTo>
                  <a:pt x="885" y="122"/>
                  <a:pt x="885" y="122"/>
                  <a:pt x="885" y="122"/>
                </a:cubicBezTo>
                <a:cubicBezTo>
                  <a:pt x="886" y="121"/>
                  <a:pt x="886" y="119"/>
                  <a:pt x="885" y="118"/>
                </a:cubicBezTo>
                <a:cubicBezTo>
                  <a:pt x="884" y="116"/>
                  <a:pt x="882" y="116"/>
                  <a:pt x="881" y="118"/>
                </a:cubicBezTo>
                <a:cubicBezTo>
                  <a:pt x="858" y="140"/>
                  <a:pt x="858" y="140"/>
                  <a:pt x="858" y="140"/>
                </a:cubicBezTo>
                <a:cubicBezTo>
                  <a:pt x="857" y="141"/>
                  <a:pt x="857" y="143"/>
                  <a:pt x="858" y="145"/>
                </a:cubicBezTo>
                <a:cubicBezTo>
                  <a:pt x="858" y="145"/>
                  <a:pt x="859" y="146"/>
                  <a:pt x="860" y="146"/>
                </a:cubicBezTo>
                <a:cubicBezTo>
                  <a:pt x="861" y="146"/>
                  <a:pt x="862" y="145"/>
                  <a:pt x="862" y="145"/>
                </a:cubicBezTo>
                <a:close/>
                <a:moveTo>
                  <a:pt x="906" y="97"/>
                </a:moveTo>
                <a:cubicBezTo>
                  <a:pt x="906" y="97"/>
                  <a:pt x="907" y="98"/>
                  <a:pt x="908" y="98"/>
                </a:cubicBezTo>
                <a:cubicBezTo>
                  <a:pt x="909" y="98"/>
                  <a:pt x="910" y="97"/>
                  <a:pt x="910" y="97"/>
                </a:cubicBezTo>
                <a:cubicBezTo>
                  <a:pt x="933" y="74"/>
                  <a:pt x="933" y="74"/>
                  <a:pt x="933" y="74"/>
                </a:cubicBezTo>
                <a:cubicBezTo>
                  <a:pt x="934" y="73"/>
                  <a:pt x="934" y="71"/>
                  <a:pt x="933" y="70"/>
                </a:cubicBezTo>
                <a:cubicBezTo>
                  <a:pt x="932" y="68"/>
                  <a:pt x="930" y="68"/>
                  <a:pt x="928" y="70"/>
                </a:cubicBezTo>
                <a:cubicBezTo>
                  <a:pt x="906" y="92"/>
                  <a:pt x="906" y="92"/>
                  <a:pt x="906" y="92"/>
                </a:cubicBezTo>
                <a:cubicBezTo>
                  <a:pt x="905" y="93"/>
                  <a:pt x="905" y="95"/>
                  <a:pt x="906" y="97"/>
                </a:cubicBezTo>
                <a:close/>
                <a:moveTo>
                  <a:pt x="901" y="106"/>
                </a:moveTo>
                <a:cubicBezTo>
                  <a:pt x="901" y="105"/>
                  <a:pt x="901" y="105"/>
                  <a:pt x="901" y="105"/>
                </a:cubicBezTo>
                <a:cubicBezTo>
                  <a:pt x="903" y="104"/>
                  <a:pt x="903" y="102"/>
                  <a:pt x="901" y="101"/>
                </a:cubicBezTo>
                <a:cubicBezTo>
                  <a:pt x="900" y="100"/>
                  <a:pt x="898" y="100"/>
                  <a:pt x="897" y="101"/>
                </a:cubicBezTo>
                <a:cubicBezTo>
                  <a:pt x="896" y="102"/>
                  <a:pt x="896" y="102"/>
                  <a:pt x="896" y="102"/>
                </a:cubicBezTo>
                <a:cubicBezTo>
                  <a:pt x="895" y="103"/>
                  <a:pt x="895" y="105"/>
                  <a:pt x="896" y="106"/>
                </a:cubicBezTo>
                <a:cubicBezTo>
                  <a:pt x="897" y="107"/>
                  <a:pt x="898" y="107"/>
                  <a:pt x="898" y="107"/>
                </a:cubicBezTo>
                <a:cubicBezTo>
                  <a:pt x="899" y="107"/>
                  <a:pt x="900" y="107"/>
                  <a:pt x="901" y="106"/>
                </a:cubicBezTo>
                <a:close/>
                <a:moveTo>
                  <a:pt x="831" y="181"/>
                </a:moveTo>
                <a:cubicBezTo>
                  <a:pt x="831" y="181"/>
                  <a:pt x="831" y="181"/>
                  <a:pt x="831" y="181"/>
                </a:cubicBezTo>
                <a:cubicBezTo>
                  <a:pt x="794" y="218"/>
                  <a:pt x="794" y="218"/>
                  <a:pt x="794" y="218"/>
                </a:cubicBezTo>
                <a:cubicBezTo>
                  <a:pt x="792" y="220"/>
                  <a:pt x="792" y="222"/>
                  <a:pt x="794" y="223"/>
                </a:cubicBezTo>
                <a:cubicBezTo>
                  <a:pt x="794" y="223"/>
                  <a:pt x="795" y="224"/>
                  <a:pt x="796" y="224"/>
                </a:cubicBezTo>
                <a:cubicBezTo>
                  <a:pt x="797" y="224"/>
                  <a:pt x="797" y="223"/>
                  <a:pt x="798" y="223"/>
                </a:cubicBezTo>
                <a:cubicBezTo>
                  <a:pt x="835" y="186"/>
                  <a:pt x="835" y="186"/>
                  <a:pt x="835" y="186"/>
                </a:cubicBezTo>
                <a:cubicBezTo>
                  <a:pt x="835" y="186"/>
                  <a:pt x="835" y="186"/>
                  <a:pt x="835" y="186"/>
                </a:cubicBezTo>
                <a:cubicBezTo>
                  <a:pt x="835" y="186"/>
                  <a:pt x="835" y="186"/>
                  <a:pt x="835" y="186"/>
                </a:cubicBezTo>
                <a:cubicBezTo>
                  <a:pt x="856" y="165"/>
                  <a:pt x="856" y="165"/>
                  <a:pt x="856" y="165"/>
                </a:cubicBezTo>
                <a:cubicBezTo>
                  <a:pt x="857" y="164"/>
                  <a:pt x="857" y="162"/>
                  <a:pt x="856" y="161"/>
                </a:cubicBezTo>
                <a:cubicBezTo>
                  <a:pt x="854" y="160"/>
                  <a:pt x="853" y="160"/>
                  <a:pt x="851" y="161"/>
                </a:cubicBezTo>
                <a:cubicBezTo>
                  <a:pt x="831" y="181"/>
                  <a:pt x="831" y="181"/>
                  <a:pt x="831" y="181"/>
                </a:cubicBezTo>
                <a:close/>
                <a:moveTo>
                  <a:pt x="898" y="118"/>
                </a:moveTo>
                <a:cubicBezTo>
                  <a:pt x="899" y="119"/>
                  <a:pt x="900" y="119"/>
                  <a:pt x="900" y="119"/>
                </a:cubicBezTo>
                <a:cubicBezTo>
                  <a:pt x="901" y="119"/>
                  <a:pt x="902" y="119"/>
                  <a:pt x="903" y="118"/>
                </a:cubicBezTo>
                <a:cubicBezTo>
                  <a:pt x="945" y="75"/>
                  <a:pt x="945" y="75"/>
                  <a:pt x="945" y="75"/>
                </a:cubicBezTo>
                <a:cubicBezTo>
                  <a:pt x="946" y="74"/>
                  <a:pt x="946" y="72"/>
                  <a:pt x="945" y="71"/>
                </a:cubicBezTo>
                <a:cubicBezTo>
                  <a:pt x="944" y="70"/>
                  <a:pt x="942" y="70"/>
                  <a:pt x="941" y="71"/>
                </a:cubicBezTo>
                <a:cubicBezTo>
                  <a:pt x="898" y="114"/>
                  <a:pt x="898" y="114"/>
                  <a:pt x="898" y="114"/>
                </a:cubicBezTo>
                <a:cubicBezTo>
                  <a:pt x="897" y="115"/>
                  <a:pt x="897" y="117"/>
                  <a:pt x="898" y="118"/>
                </a:cubicBezTo>
                <a:close/>
                <a:moveTo>
                  <a:pt x="856" y="160"/>
                </a:moveTo>
                <a:cubicBezTo>
                  <a:pt x="857" y="161"/>
                  <a:pt x="858" y="161"/>
                  <a:pt x="859" y="161"/>
                </a:cubicBezTo>
                <a:cubicBezTo>
                  <a:pt x="859" y="161"/>
                  <a:pt x="860" y="161"/>
                  <a:pt x="861" y="160"/>
                </a:cubicBezTo>
                <a:cubicBezTo>
                  <a:pt x="865" y="155"/>
                  <a:pt x="865" y="155"/>
                  <a:pt x="865" y="155"/>
                </a:cubicBezTo>
                <a:cubicBezTo>
                  <a:pt x="866" y="155"/>
                  <a:pt x="866" y="155"/>
                  <a:pt x="866" y="155"/>
                </a:cubicBezTo>
                <a:cubicBezTo>
                  <a:pt x="866" y="155"/>
                  <a:pt x="866" y="155"/>
                  <a:pt x="866" y="155"/>
                </a:cubicBezTo>
                <a:cubicBezTo>
                  <a:pt x="891" y="130"/>
                  <a:pt x="891" y="130"/>
                  <a:pt x="891" y="130"/>
                </a:cubicBezTo>
                <a:cubicBezTo>
                  <a:pt x="892" y="129"/>
                  <a:pt x="892" y="127"/>
                  <a:pt x="891" y="125"/>
                </a:cubicBezTo>
                <a:cubicBezTo>
                  <a:pt x="890" y="124"/>
                  <a:pt x="888" y="124"/>
                  <a:pt x="887" y="125"/>
                </a:cubicBezTo>
                <a:cubicBezTo>
                  <a:pt x="862" y="150"/>
                  <a:pt x="862" y="150"/>
                  <a:pt x="862" y="150"/>
                </a:cubicBezTo>
                <a:cubicBezTo>
                  <a:pt x="862" y="150"/>
                  <a:pt x="862" y="151"/>
                  <a:pt x="862" y="151"/>
                </a:cubicBezTo>
                <a:cubicBezTo>
                  <a:pt x="861" y="151"/>
                  <a:pt x="861" y="151"/>
                  <a:pt x="861" y="151"/>
                </a:cubicBezTo>
                <a:cubicBezTo>
                  <a:pt x="856" y="156"/>
                  <a:pt x="856" y="156"/>
                  <a:pt x="856" y="156"/>
                </a:cubicBezTo>
                <a:cubicBezTo>
                  <a:pt x="855" y="157"/>
                  <a:pt x="855" y="159"/>
                  <a:pt x="856" y="160"/>
                </a:cubicBezTo>
                <a:close/>
                <a:moveTo>
                  <a:pt x="508" y="508"/>
                </a:moveTo>
                <a:cubicBezTo>
                  <a:pt x="507" y="507"/>
                  <a:pt x="505" y="507"/>
                  <a:pt x="504" y="508"/>
                </a:cubicBezTo>
                <a:cubicBezTo>
                  <a:pt x="378" y="634"/>
                  <a:pt x="378" y="634"/>
                  <a:pt x="378" y="634"/>
                </a:cubicBezTo>
                <a:cubicBezTo>
                  <a:pt x="377" y="635"/>
                  <a:pt x="377" y="637"/>
                  <a:pt x="378" y="638"/>
                </a:cubicBezTo>
                <a:cubicBezTo>
                  <a:pt x="379" y="639"/>
                  <a:pt x="380" y="639"/>
                  <a:pt x="380" y="639"/>
                </a:cubicBezTo>
                <a:cubicBezTo>
                  <a:pt x="381" y="639"/>
                  <a:pt x="382" y="639"/>
                  <a:pt x="383" y="638"/>
                </a:cubicBezTo>
                <a:cubicBezTo>
                  <a:pt x="508" y="513"/>
                  <a:pt x="508" y="513"/>
                  <a:pt x="508" y="513"/>
                </a:cubicBezTo>
                <a:cubicBezTo>
                  <a:pt x="509" y="512"/>
                  <a:pt x="509" y="510"/>
                  <a:pt x="508" y="508"/>
                </a:cubicBezTo>
                <a:close/>
                <a:moveTo>
                  <a:pt x="750" y="269"/>
                </a:moveTo>
                <a:cubicBezTo>
                  <a:pt x="751" y="269"/>
                  <a:pt x="752" y="269"/>
                  <a:pt x="752" y="269"/>
                </a:cubicBezTo>
                <a:cubicBezTo>
                  <a:pt x="784" y="237"/>
                  <a:pt x="784" y="237"/>
                  <a:pt x="784" y="237"/>
                </a:cubicBezTo>
                <a:cubicBezTo>
                  <a:pt x="785" y="236"/>
                  <a:pt x="785" y="234"/>
                  <a:pt x="784" y="233"/>
                </a:cubicBezTo>
                <a:cubicBezTo>
                  <a:pt x="783" y="231"/>
                  <a:pt x="781" y="231"/>
                  <a:pt x="779" y="233"/>
                </a:cubicBezTo>
                <a:cubicBezTo>
                  <a:pt x="748" y="264"/>
                  <a:pt x="748" y="264"/>
                  <a:pt x="748" y="264"/>
                </a:cubicBezTo>
                <a:cubicBezTo>
                  <a:pt x="747" y="265"/>
                  <a:pt x="747" y="267"/>
                  <a:pt x="748" y="269"/>
                </a:cubicBezTo>
                <a:cubicBezTo>
                  <a:pt x="748" y="269"/>
                  <a:pt x="749" y="269"/>
                  <a:pt x="750" y="269"/>
                </a:cubicBezTo>
                <a:close/>
                <a:moveTo>
                  <a:pt x="1001" y="18"/>
                </a:moveTo>
                <a:cubicBezTo>
                  <a:pt x="1002" y="18"/>
                  <a:pt x="1003" y="18"/>
                  <a:pt x="1003" y="17"/>
                </a:cubicBezTo>
                <a:cubicBezTo>
                  <a:pt x="1005" y="15"/>
                  <a:pt x="1005" y="15"/>
                  <a:pt x="1005" y="15"/>
                </a:cubicBezTo>
                <a:cubicBezTo>
                  <a:pt x="1007" y="14"/>
                  <a:pt x="1007" y="12"/>
                  <a:pt x="1005" y="11"/>
                </a:cubicBezTo>
                <a:cubicBezTo>
                  <a:pt x="1004" y="10"/>
                  <a:pt x="1002" y="10"/>
                  <a:pt x="1001" y="11"/>
                </a:cubicBezTo>
                <a:cubicBezTo>
                  <a:pt x="999" y="13"/>
                  <a:pt x="999" y="13"/>
                  <a:pt x="999" y="13"/>
                </a:cubicBezTo>
                <a:cubicBezTo>
                  <a:pt x="998" y="14"/>
                  <a:pt x="998" y="16"/>
                  <a:pt x="999" y="17"/>
                </a:cubicBezTo>
                <a:cubicBezTo>
                  <a:pt x="1000" y="18"/>
                  <a:pt x="1001" y="18"/>
                  <a:pt x="1001" y="18"/>
                </a:cubicBezTo>
                <a:close/>
                <a:moveTo>
                  <a:pt x="903" y="128"/>
                </a:moveTo>
                <a:cubicBezTo>
                  <a:pt x="903" y="128"/>
                  <a:pt x="904" y="129"/>
                  <a:pt x="905" y="129"/>
                </a:cubicBezTo>
                <a:cubicBezTo>
                  <a:pt x="906" y="129"/>
                  <a:pt x="906" y="128"/>
                  <a:pt x="907" y="128"/>
                </a:cubicBezTo>
                <a:cubicBezTo>
                  <a:pt x="957" y="78"/>
                  <a:pt x="957" y="78"/>
                  <a:pt x="957" y="78"/>
                </a:cubicBezTo>
                <a:cubicBezTo>
                  <a:pt x="958" y="76"/>
                  <a:pt x="958" y="74"/>
                  <a:pt x="957" y="73"/>
                </a:cubicBezTo>
                <a:cubicBezTo>
                  <a:pt x="956" y="72"/>
                  <a:pt x="954" y="72"/>
                  <a:pt x="953" y="73"/>
                </a:cubicBezTo>
                <a:cubicBezTo>
                  <a:pt x="903" y="123"/>
                  <a:pt x="903" y="123"/>
                  <a:pt x="903" y="123"/>
                </a:cubicBezTo>
                <a:cubicBezTo>
                  <a:pt x="901" y="125"/>
                  <a:pt x="901" y="127"/>
                  <a:pt x="903" y="128"/>
                </a:cubicBezTo>
                <a:close/>
                <a:moveTo>
                  <a:pt x="1011" y="22"/>
                </a:moveTo>
                <a:cubicBezTo>
                  <a:pt x="1012" y="22"/>
                  <a:pt x="1013" y="22"/>
                  <a:pt x="1014" y="21"/>
                </a:cubicBezTo>
                <a:cubicBezTo>
                  <a:pt x="1015" y="20"/>
                  <a:pt x="1015" y="20"/>
                  <a:pt x="1015" y="20"/>
                </a:cubicBezTo>
                <a:cubicBezTo>
                  <a:pt x="1016" y="19"/>
                  <a:pt x="1016" y="17"/>
                  <a:pt x="1015" y="16"/>
                </a:cubicBezTo>
                <a:cubicBezTo>
                  <a:pt x="1014" y="14"/>
                  <a:pt x="1012" y="14"/>
                  <a:pt x="1010" y="16"/>
                </a:cubicBezTo>
                <a:cubicBezTo>
                  <a:pt x="1009" y="17"/>
                  <a:pt x="1009" y="17"/>
                  <a:pt x="1009" y="17"/>
                </a:cubicBezTo>
                <a:cubicBezTo>
                  <a:pt x="1008" y="18"/>
                  <a:pt x="1008" y="20"/>
                  <a:pt x="1009" y="21"/>
                </a:cubicBezTo>
                <a:cubicBezTo>
                  <a:pt x="1010" y="22"/>
                  <a:pt x="1011" y="22"/>
                  <a:pt x="1011" y="22"/>
                </a:cubicBezTo>
                <a:close/>
                <a:moveTo>
                  <a:pt x="505" y="526"/>
                </a:moveTo>
                <a:cubicBezTo>
                  <a:pt x="504" y="524"/>
                  <a:pt x="502" y="524"/>
                  <a:pt x="500" y="526"/>
                </a:cubicBezTo>
                <a:cubicBezTo>
                  <a:pt x="388" y="639"/>
                  <a:pt x="388" y="639"/>
                  <a:pt x="388" y="639"/>
                </a:cubicBezTo>
                <a:cubicBezTo>
                  <a:pt x="386" y="640"/>
                  <a:pt x="386" y="642"/>
                  <a:pt x="388" y="643"/>
                </a:cubicBezTo>
                <a:cubicBezTo>
                  <a:pt x="388" y="644"/>
                  <a:pt x="389" y="644"/>
                  <a:pt x="390" y="644"/>
                </a:cubicBezTo>
                <a:cubicBezTo>
                  <a:pt x="390" y="644"/>
                  <a:pt x="391" y="644"/>
                  <a:pt x="392" y="643"/>
                </a:cubicBezTo>
                <a:cubicBezTo>
                  <a:pt x="505" y="530"/>
                  <a:pt x="505" y="530"/>
                  <a:pt x="505" y="530"/>
                </a:cubicBezTo>
                <a:cubicBezTo>
                  <a:pt x="506" y="529"/>
                  <a:pt x="506" y="527"/>
                  <a:pt x="505" y="526"/>
                </a:cubicBezTo>
                <a:close/>
                <a:moveTo>
                  <a:pt x="883" y="144"/>
                </a:moveTo>
                <a:cubicBezTo>
                  <a:pt x="883" y="144"/>
                  <a:pt x="882" y="144"/>
                  <a:pt x="881" y="145"/>
                </a:cubicBezTo>
                <a:cubicBezTo>
                  <a:pt x="876" y="150"/>
                  <a:pt x="876" y="150"/>
                  <a:pt x="876" y="150"/>
                </a:cubicBezTo>
                <a:cubicBezTo>
                  <a:pt x="875" y="151"/>
                  <a:pt x="875" y="153"/>
                  <a:pt x="876" y="155"/>
                </a:cubicBezTo>
                <a:cubicBezTo>
                  <a:pt x="876" y="155"/>
                  <a:pt x="877" y="156"/>
                  <a:pt x="878" y="156"/>
                </a:cubicBezTo>
                <a:cubicBezTo>
                  <a:pt x="879" y="156"/>
                  <a:pt x="880" y="155"/>
                  <a:pt x="880" y="155"/>
                </a:cubicBezTo>
                <a:cubicBezTo>
                  <a:pt x="886" y="149"/>
                  <a:pt x="886" y="149"/>
                  <a:pt x="886" y="149"/>
                </a:cubicBezTo>
                <a:cubicBezTo>
                  <a:pt x="886" y="149"/>
                  <a:pt x="887" y="148"/>
                  <a:pt x="887" y="147"/>
                </a:cubicBezTo>
                <a:cubicBezTo>
                  <a:pt x="887" y="146"/>
                  <a:pt x="886" y="145"/>
                  <a:pt x="886" y="145"/>
                </a:cubicBezTo>
                <a:cubicBezTo>
                  <a:pt x="885" y="144"/>
                  <a:pt x="884" y="144"/>
                  <a:pt x="883" y="144"/>
                </a:cubicBezTo>
                <a:close/>
                <a:moveTo>
                  <a:pt x="752" y="278"/>
                </a:moveTo>
                <a:cubicBezTo>
                  <a:pt x="753" y="279"/>
                  <a:pt x="753" y="279"/>
                  <a:pt x="754" y="279"/>
                </a:cubicBezTo>
                <a:cubicBezTo>
                  <a:pt x="755" y="279"/>
                  <a:pt x="756" y="279"/>
                  <a:pt x="756" y="278"/>
                </a:cubicBezTo>
                <a:cubicBezTo>
                  <a:pt x="869" y="166"/>
                  <a:pt x="869" y="166"/>
                  <a:pt x="869" y="166"/>
                </a:cubicBezTo>
                <a:cubicBezTo>
                  <a:pt x="870" y="164"/>
                  <a:pt x="870" y="163"/>
                  <a:pt x="869" y="161"/>
                </a:cubicBezTo>
                <a:cubicBezTo>
                  <a:pt x="868" y="160"/>
                  <a:pt x="866" y="160"/>
                  <a:pt x="865" y="161"/>
                </a:cubicBezTo>
                <a:cubicBezTo>
                  <a:pt x="752" y="274"/>
                  <a:pt x="752" y="274"/>
                  <a:pt x="752" y="274"/>
                </a:cubicBezTo>
                <a:cubicBezTo>
                  <a:pt x="751" y="275"/>
                  <a:pt x="751" y="277"/>
                  <a:pt x="752" y="278"/>
                </a:cubicBezTo>
                <a:close/>
                <a:moveTo>
                  <a:pt x="765" y="282"/>
                </a:moveTo>
                <a:cubicBezTo>
                  <a:pt x="766" y="282"/>
                  <a:pt x="767" y="282"/>
                  <a:pt x="767" y="281"/>
                </a:cubicBezTo>
                <a:cubicBezTo>
                  <a:pt x="882" y="166"/>
                  <a:pt x="882" y="166"/>
                  <a:pt x="882" y="166"/>
                </a:cubicBezTo>
                <a:cubicBezTo>
                  <a:pt x="884" y="165"/>
                  <a:pt x="884" y="163"/>
                  <a:pt x="882" y="162"/>
                </a:cubicBezTo>
                <a:cubicBezTo>
                  <a:pt x="881" y="161"/>
                  <a:pt x="879" y="161"/>
                  <a:pt x="878" y="162"/>
                </a:cubicBezTo>
                <a:cubicBezTo>
                  <a:pt x="763" y="277"/>
                  <a:pt x="763" y="277"/>
                  <a:pt x="763" y="277"/>
                </a:cubicBezTo>
                <a:cubicBezTo>
                  <a:pt x="762" y="278"/>
                  <a:pt x="762" y="280"/>
                  <a:pt x="763" y="281"/>
                </a:cubicBezTo>
                <a:cubicBezTo>
                  <a:pt x="764" y="282"/>
                  <a:pt x="764" y="282"/>
                  <a:pt x="765" y="282"/>
                </a:cubicBezTo>
                <a:close/>
                <a:moveTo>
                  <a:pt x="913" y="131"/>
                </a:moveTo>
                <a:cubicBezTo>
                  <a:pt x="914" y="132"/>
                  <a:pt x="915" y="132"/>
                  <a:pt x="915" y="132"/>
                </a:cubicBezTo>
                <a:cubicBezTo>
                  <a:pt x="916" y="132"/>
                  <a:pt x="917" y="132"/>
                  <a:pt x="918" y="131"/>
                </a:cubicBezTo>
                <a:cubicBezTo>
                  <a:pt x="968" y="81"/>
                  <a:pt x="968" y="81"/>
                  <a:pt x="968" y="81"/>
                </a:cubicBezTo>
                <a:cubicBezTo>
                  <a:pt x="969" y="80"/>
                  <a:pt x="969" y="78"/>
                  <a:pt x="968" y="77"/>
                </a:cubicBezTo>
                <a:cubicBezTo>
                  <a:pt x="967" y="75"/>
                  <a:pt x="965" y="75"/>
                  <a:pt x="963" y="77"/>
                </a:cubicBezTo>
                <a:cubicBezTo>
                  <a:pt x="913" y="127"/>
                  <a:pt x="913" y="127"/>
                  <a:pt x="913" y="127"/>
                </a:cubicBezTo>
                <a:cubicBezTo>
                  <a:pt x="912" y="128"/>
                  <a:pt x="912" y="130"/>
                  <a:pt x="913" y="131"/>
                </a:cubicBezTo>
                <a:close/>
                <a:moveTo>
                  <a:pt x="399" y="650"/>
                </a:moveTo>
                <a:cubicBezTo>
                  <a:pt x="521" y="527"/>
                  <a:pt x="521" y="527"/>
                  <a:pt x="521" y="527"/>
                </a:cubicBezTo>
                <a:cubicBezTo>
                  <a:pt x="523" y="526"/>
                  <a:pt x="523" y="524"/>
                  <a:pt x="521" y="523"/>
                </a:cubicBezTo>
                <a:cubicBezTo>
                  <a:pt x="520" y="522"/>
                  <a:pt x="518" y="522"/>
                  <a:pt x="517" y="523"/>
                </a:cubicBezTo>
                <a:cubicBezTo>
                  <a:pt x="395" y="646"/>
                  <a:pt x="395" y="646"/>
                  <a:pt x="395" y="646"/>
                </a:cubicBezTo>
                <a:cubicBezTo>
                  <a:pt x="393" y="647"/>
                  <a:pt x="393" y="649"/>
                  <a:pt x="395" y="650"/>
                </a:cubicBezTo>
                <a:cubicBezTo>
                  <a:pt x="395" y="650"/>
                  <a:pt x="396" y="651"/>
                  <a:pt x="397" y="651"/>
                </a:cubicBezTo>
                <a:cubicBezTo>
                  <a:pt x="397" y="651"/>
                  <a:pt x="398" y="650"/>
                  <a:pt x="399" y="650"/>
                </a:cubicBezTo>
                <a:close/>
                <a:moveTo>
                  <a:pt x="906" y="142"/>
                </a:moveTo>
                <a:cubicBezTo>
                  <a:pt x="906" y="142"/>
                  <a:pt x="907" y="141"/>
                  <a:pt x="908" y="141"/>
                </a:cubicBezTo>
                <a:cubicBezTo>
                  <a:pt x="909" y="139"/>
                  <a:pt x="909" y="139"/>
                  <a:pt x="909" y="139"/>
                </a:cubicBezTo>
                <a:cubicBezTo>
                  <a:pt x="909" y="139"/>
                  <a:pt x="910" y="139"/>
                  <a:pt x="910" y="139"/>
                </a:cubicBezTo>
                <a:cubicBezTo>
                  <a:pt x="910" y="139"/>
                  <a:pt x="910" y="138"/>
                  <a:pt x="911" y="138"/>
                </a:cubicBezTo>
                <a:cubicBezTo>
                  <a:pt x="913" y="136"/>
                  <a:pt x="913" y="136"/>
                  <a:pt x="913" y="136"/>
                </a:cubicBezTo>
                <a:cubicBezTo>
                  <a:pt x="914" y="135"/>
                  <a:pt x="914" y="133"/>
                  <a:pt x="913" y="131"/>
                </a:cubicBezTo>
                <a:cubicBezTo>
                  <a:pt x="912" y="130"/>
                  <a:pt x="910" y="130"/>
                  <a:pt x="909" y="131"/>
                </a:cubicBezTo>
                <a:cubicBezTo>
                  <a:pt x="906" y="134"/>
                  <a:pt x="906" y="134"/>
                  <a:pt x="906" y="134"/>
                </a:cubicBezTo>
                <a:cubicBezTo>
                  <a:pt x="906" y="134"/>
                  <a:pt x="906" y="134"/>
                  <a:pt x="906" y="135"/>
                </a:cubicBezTo>
                <a:cubicBezTo>
                  <a:pt x="905" y="135"/>
                  <a:pt x="905" y="135"/>
                  <a:pt x="905" y="135"/>
                </a:cubicBezTo>
                <a:cubicBezTo>
                  <a:pt x="903" y="137"/>
                  <a:pt x="903" y="137"/>
                  <a:pt x="903" y="137"/>
                </a:cubicBezTo>
                <a:cubicBezTo>
                  <a:pt x="902" y="138"/>
                  <a:pt x="902" y="140"/>
                  <a:pt x="903" y="141"/>
                </a:cubicBezTo>
                <a:cubicBezTo>
                  <a:pt x="904" y="141"/>
                  <a:pt x="905" y="142"/>
                  <a:pt x="906" y="142"/>
                </a:cubicBezTo>
                <a:close/>
                <a:moveTo>
                  <a:pt x="1028" y="19"/>
                </a:moveTo>
                <a:cubicBezTo>
                  <a:pt x="1029" y="19"/>
                  <a:pt x="1030" y="19"/>
                  <a:pt x="1030" y="18"/>
                </a:cubicBezTo>
                <a:cubicBezTo>
                  <a:pt x="1031" y="17"/>
                  <a:pt x="1031" y="17"/>
                  <a:pt x="1031" y="17"/>
                </a:cubicBezTo>
                <a:cubicBezTo>
                  <a:pt x="1033" y="16"/>
                  <a:pt x="1033" y="14"/>
                  <a:pt x="1031" y="13"/>
                </a:cubicBezTo>
                <a:cubicBezTo>
                  <a:pt x="1030" y="12"/>
                  <a:pt x="1028" y="12"/>
                  <a:pt x="1027" y="13"/>
                </a:cubicBezTo>
                <a:cubicBezTo>
                  <a:pt x="1026" y="14"/>
                  <a:pt x="1026" y="14"/>
                  <a:pt x="1026" y="14"/>
                </a:cubicBezTo>
                <a:cubicBezTo>
                  <a:pt x="1025" y="15"/>
                  <a:pt x="1025" y="17"/>
                  <a:pt x="1026" y="18"/>
                </a:cubicBezTo>
                <a:cubicBezTo>
                  <a:pt x="1027" y="19"/>
                  <a:pt x="1028" y="19"/>
                  <a:pt x="1028" y="19"/>
                </a:cubicBezTo>
                <a:close/>
                <a:moveTo>
                  <a:pt x="397" y="661"/>
                </a:moveTo>
                <a:cubicBezTo>
                  <a:pt x="398" y="662"/>
                  <a:pt x="399" y="662"/>
                  <a:pt x="399" y="662"/>
                </a:cubicBezTo>
                <a:cubicBezTo>
                  <a:pt x="400" y="662"/>
                  <a:pt x="401" y="662"/>
                  <a:pt x="402" y="661"/>
                </a:cubicBezTo>
                <a:cubicBezTo>
                  <a:pt x="531" y="531"/>
                  <a:pt x="531" y="531"/>
                  <a:pt x="531" y="531"/>
                </a:cubicBezTo>
                <a:cubicBezTo>
                  <a:pt x="533" y="530"/>
                  <a:pt x="533" y="528"/>
                  <a:pt x="531" y="527"/>
                </a:cubicBezTo>
                <a:cubicBezTo>
                  <a:pt x="530" y="526"/>
                  <a:pt x="528" y="526"/>
                  <a:pt x="527" y="527"/>
                </a:cubicBezTo>
                <a:cubicBezTo>
                  <a:pt x="397" y="657"/>
                  <a:pt x="397" y="657"/>
                  <a:pt x="397" y="657"/>
                </a:cubicBezTo>
                <a:cubicBezTo>
                  <a:pt x="396" y="658"/>
                  <a:pt x="396" y="660"/>
                  <a:pt x="397" y="661"/>
                </a:cubicBezTo>
                <a:close/>
                <a:moveTo>
                  <a:pt x="930" y="124"/>
                </a:moveTo>
                <a:cubicBezTo>
                  <a:pt x="929" y="125"/>
                  <a:pt x="929" y="127"/>
                  <a:pt x="930" y="128"/>
                </a:cubicBezTo>
                <a:cubicBezTo>
                  <a:pt x="931" y="129"/>
                  <a:pt x="932" y="129"/>
                  <a:pt x="933" y="129"/>
                </a:cubicBezTo>
                <a:cubicBezTo>
                  <a:pt x="933" y="129"/>
                  <a:pt x="934" y="129"/>
                  <a:pt x="935" y="128"/>
                </a:cubicBezTo>
                <a:cubicBezTo>
                  <a:pt x="978" y="84"/>
                  <a:pt x="978" y="84"/>
                  <a:pt x="978" y="84"/>
                </a:cubicBezTo>
                <a:cubicBezTo>
                  <a:pt x="979" y="83"/>
                  <a:pt x="979" y="81"/>
                  <a:pt x="978" y="80"/>
                </a:cubicBezTo>
                <a:cubicBezTo>
                  <a:pt x="977" y="79"/>
                  <a:pt x="975" y="79"/>
                  <a:pt x="974" y="80"/>
                </a:cubicBezTo>
                <a:lnTo>
                  <a:pt x="930" y="124"/>
                </a:lnTo>
                <a:close/>
                <a:moveTo>
                  <a:pt x="919" y="143"/>
                </a:moveTo>
                <a:cubicBezTo>
                  <a:pt x="920" y="143"/>
                  <a:pt x="920" y="142"/>
                  <a:pt x="921" y="142"/>
                </a:cubicBezTo>
                <a:cubicBezTo>
                  <a:pt x="930" y="133"/>
                  <a:pt x="930" y="133"/>
                  <a:pt x="930" y="133"/>
                </a:cubicBezTo>
                <a:cubicBezTo>
                  <a:pt x="931" y="132"/>
                  <a:pt x="931" y="130"/>
                  <a:pt x="930" y="129"/>
                </a:cubicBezTo>
                <a:cubicBezTo>
                  <a:pt x="929" y="127"/>
                  <a:pt x="927" y="127"/>
                  <a:pt x="925" y="129"/>
                </a:cubicBezTo>
                <a:cubicBezTo>
                  <a:pt x="917" y="137"/>
                  <a:pt x="917" y="137"/>
                  <a:pt x="917" y="137"/>
                </a:cubicBezTo>
                <a:cubicBezTo>
                  <a:pt x="915" y="139"/>
                  <a:pt x="915" y="141"/>
                  <a:pt x="917" y="142"/>
                </a:cubicBezTo>
                <a:cubicBezTo>
                  <a:pt x="917" y="142"/>
                  <a:pt x="918" y="143"/>
                  <a:pt x="919" y="143"/>
                </a:cubicBezTo>
                <a:close/>
                <a:moveTo>
                  <a:pt x="746" y="316"/>
                </a:moveTo>
                <a:cubicBezTo>
                  <a:pt x="747" y="316"/>
                  <a:pt x="747" y="315"/>
                  <a:pt x="748" y="315"/>
                </a:cubicBezTo>
                <a:cubicBezTo>
                  <a:pt x="761" y="302"/>
                  <a:pt x="761" y="302"/>
                  <a:pt x="761" y="302"/>
                </a:cubicBezTo>
                <a:cubicBezTo>
                  <a:pt x="774" y="289"/>
                  <a:pt x="774" y="289"/>
                  <a:pt x="774" y="289"/>
                </a:cubicBezTo>
                <a:cubicBezTo>
                  <a:pt x="775" y="287"/>
                  <a:pt x="775" y="285"/>
                  <a:pt x="774" y="284"/>
                </a:cubicBezTo>
                <a:cubicBezTo>
                  <a:pt x="773" y="283"/>
                  <a:pt x="771" y="283"/>
                  <a:pt x="770" y="284"/>
                </a:cubicBezTo>
                <a:cubicBezTo>
                  <a:pt x="757" y="297"/>
                  <a:pt x="757" y="297"/>
                  <a:pt x="757" y="297"/>
                </a:cubicBezTo>
                <a:cubicBezTo>
                  <a:pt x="744" y="310"/>
                  <a:pt x="744" y="310"/>
                  <a:pt x="744" y="310"/>
                </a:cubicBezTo>
                <a:cubicBezTo>
                  <a:pt x="742" y="312"/>
                  <a:pt x="742" y="314"/>
                  <a:pt x="744" y="315"/>
                </a:cubicBezTo>
                <a:cubicBezTo>
                  <a:pt x="744" y="315"/>
                  <a:pt x="745" y="316"/>
                  <a:pt x="746" y="316"/>
                </a:cubicBezTo>
                <a:close/>
                <a:moveTo>
                  <a:pt x="903" y="156"/>
                </a:moveTo>
                <a:cubicBezTo>
                  <a:pt x="903" y="156"/>
                  <a:pt x="904" y="157"/>
                  <a:pt x="905" y="157"/>
                </a:cubicBezTo>
                <a:cubicBezTo>
                  <a:pt x="906" y="157"/>
                  <a:pt x="907" y="156"/>
                  <a:pt x="907" y="156"/>
                </a:cubicBezTo>
                <a:cubicBezTo>
                  <a:pt x="916" y="147"/>
                  <a:pt x="916" y="147"/>
                  <a:pt x="916" y="147"/>
                </a:cubicBezTo>
                <a:cubicBezTo>
                  <a:pt x="917" y="146"/>
                  <a:pt x="917" y="144"/>
                  <a:pt x="916" y="143"/>
                </a:cubicBezTo>
                <a:cubicBezTo>
                  <a:pt x="914" y="142"/>
                  <a:pt x="912" y="142"/>
                  <a:pt x="911" y="143"/>
                </a:cubicBezTo>
                <a:cubicBezTo>
                  <a:pt x="903" y="151"/>
                  <a:pt x="903" y="151"/>
                  <a:pt x="903" y="151"/>
                </a:cubicBezTo>
                <a:cubicBezTo>
                  <a:pt x="902" y="152"/>
                  <a:pt x="902" y="154"/>
                  <a:pt x="903" y="156"/>
                </a:cubicBezTo>
                <a:close/>
                <a:moveTo>
                  <a:pt x="892" y="162"/>
                </a:moveTo>
                <a:cubicBezTo>
                  <a:pt x="821" y="233"/>
                  <a:pt x="821" y="233"/>
                  <a:pt x="821" y="233"/>
                </a:cubicBezTo>
                <a:cubicBezTo>
                  <a:pt x="820" y="234"/>
                  <a:pt x="820" y="236"/>
                  <a:pt x="821" y="237"/>
                </a:cubicBezTo>
                <a:cubicBezTo>
                  <a:pt x="822" y="238"/>
                  <a:pt x="823" y="238"/>
                  <a:pt x="824" y="238"/>
                </a:cubicBezTo>
                <a:cubicBezTo>
                  <a:pt x="824" y="238"/>
                  <a:pt x="825" y="238"/>
                  <a:pt x="826" y="237"/>
                </a:cubicBezTo>
                <a:cubicBezTo>
                  <a:pt x="896" y="166"/>
                  <a:pt x="896" y="166"/>
                  <a:pt x="896" y="166"/>
                </a:cubicBezTo>
                <a:cubicBezTo>
                  <a:pt x="898" y="165"/>
                  <a:pt x="898" y="163"/>
                  <a:pt x="896" y="162"/>
                </a:cubicBezTo>
                <a:cubicBezTo>
                  <a:pt x="895" y="161"/>
                  <a:pt x="893" y="161"/>
                  <a:pt x="892" y="162"/>
                </a:cubicBezTo>
                <a:close/>
                <a:moveTo>
                  <a:pt x="779" y="282"/>
                </a:moveTo>
                <a:cubicBezTo>
                  <a:pt x="780" y="282"/>
                  <a:pt x="781" y="282"/>
                  <a:pt x="781" y="281"/>
                </a:cubicBezTo>
                <a:cubicBezTo>
                  <a:pt x="821" y="242"/>
                  <a:pt x="821" y="242"/>
                  <a:pt x="821" y="242"/>
                </a:cubicBezTo>
                <a:cubicBezTo>
                  <a:pt x="822" y="241"/>
                  <a:pt x="822" y="239"/>
                  <a:pt x="821" y="238"/>
                </a:cubicBezTo>
                <a:cubicBezTo>
                  <a:pt x="820" y="236"/>
                  <a:pt x="818" y="236"/>
                  <a:pt x="816" y="238"/>
                </a:cubicBezTo>
                <a:cubicBezTo>
                  <a:pt x="802" y="252"/>
                  <a:pt x="802" y="252"/>
                  <a:pt x="802" y="252"/>
                </a:cubicBezTo>
                <a:cubicBezTo>
                  <a:pt x="777" y="277"/>
                  <a:pt x="777" y="277"/>
                  <a:pt x="777" y="277"/>
                </a:cubicBezTo>
                <a:cubicBezTo>
                  <a:pt x="776" y="278"/>
                  <a:pt x="776" y="280"/>
                  <a:pt x="777" y="281"/>
                </a:cubicBezTo>
                <a:cubicBezTo>
                  <a:pt x="778" y="282"/>
                  <a:pt x="778" y="282"/>
                  <a:pt x="779" y="282"/>
                </a:cubicBezTo>
                <a:close/>
                <a:moveTo>
                  <a:pt x="941" y="127"/>
                </a:moveTo>
                <a:cubicBezTo>
                  <a:pt x="941" y="127"/>
                  <a:pt x="941" y="127"/>
                  <a:pt x="941" y="127"/>
                </a:cubicBezTo>
                <a:cubicBezTo>
                  <a:pt x="833" y="235"/>
                  <a:pt x="833" y="235"/>
                  <a:pt x="833" y="235"/>
                </a:cubicBezTo>
                <a:cubicBezTo>
                  <a:pt x="832" y="236"/>
                  <a:pt x="832" y="238"/>
                  <a:pt x="833" y="240"/>
                </a:cubicBezTo>
                <a:cubicBezTo>
                  <a:pt x="833" y="240"/>
                  <a:pt x="834" y="241"/>
                  <a:pt x="835" y="241"/>
                </a:cubicBezTo>
                <a:cubicBezTo>
                  <a:pt x="836" y="241"/>
                  <a:pt x="836" y="240"/>
                  <a:pt x="837" y="240"/>
                </a:cubicBezTo>
                <a:cubicBezTo>
                  <a:pt x="945" y="132"/>
                  <a:pt x="945" y="132"/>
                  <a:pt x="945" y="132"/>
                </a:cubicBezTo>
                <a:cubicBezTo>
                  <a:pt x="945" y="131"/>
                  <a:pt x="945" y="131"/>
                  <a:pt x="946" y="131"/>
                </a:cubicBezTo>
                <a:cubicBezTo>
                  <a:pt x="946" y="131"/>
                  <a:pt x="946" y="131"/>
                  <a:pt x="946" y="131"/>
                </a:cubicBezTo>
                <a:cubicBezTo>
                  <a:pt x="986" y="91"/>
                  <a:pt x="986" y="91"/>
                  <a:pt x="986" y="91"/>
                </a:cubicBezTo>
                <a:cubicBezTo>
                  <a:pt x="987" y="90"/>
                  <a:pt x="987" y="88"/>
                  <a:pt x="986" y="86"/>
                </a:cubicBezTo>
                <a:cubicBezTo>
                  <a:pt x="985" y="85"/>
                  <a:pt x="983" y="85"/>
                  <a:pt x="982" y="86"/>
                </a:cubicBezTo>
                <a:cubicBezTo>
                  <a:pt x="942" y="126"/>
                  <a:pt x="942" y="126"/>
                  <a:pt x="942" y="126"/>
                </a:cubicBezTo>
                <a:cubicBezTo>
                  <a:pt x="941" y="127"/>
                  <a:pt x="941" y="127"/>
                  <a:pt x="941" y="127"/>
                </a:cubicBezTo>
                <a:close/>
                <a:moveTo>
                  <a:pt x="1015" y="57"/>
                </a:moveTo>
                <a:cubicBezTo>
                  <a:pt x="1016" y="58"/>
                  <a:pt x="1017" y="58"/>
                  <a:pt x="1017" y="58"/>
                </a:cubicBezTo>
                <a:cubicBezTo>
                  <a:pt x="1018" y="58"/>
                  <a:pt x="1019" y="58"/>
                  <a:pt x="1019" y="57"/>
                </a:cubicBezTo>
                <a:cubicBezTo>
                  <a:pt x="1022" y="55"/>
                  <a:pt x="1022" y="55"/>
                  <a:pt x="1022" y="55"/>
                </a:cubicBezTo>
                <a:cubicBezTo>
                  <a:pt x="1022" y="55"/>
                  <a:pt x="1022" y="55"/>
                  <a:pt x="1022" y="54"/>
                </a:cubicBezTo>
                <a:cubicBezTo>
                  <a:pt x="1023" y="54"/>
                  <a:pt x="1023" y="54"/>
                  <a:pt x="1023" y="54"/>
                </a:cubicBezTo>
                <a:cubicBezTo>
                  <a:pt x="1035" y="41"/>
                  <a:pt x="1035" y="41"/>
                  <a:pt x="1035" y="41"/>
                </a:cubicBezTo>
                <a:cubicBezTo>
                  <a:pt x="1037" y="40"/>
                  <a:pt x="1037" y="38"/>
                  <a:pt x="1035" y="37"/>
                </a:cubicBezTo>
                <a:cubicBezTo>
                  <a:pt x="1034" y="36"/>
                  <a:pt x="1032" y="36"/>
                  <a:pt x="1031" y="37"/>
                </a:cubicBezTo>
                <a:cubicBezTo>
                  <a:pt x="1019" y="49"/>
                  <a:pt x="1019" y="49"/>
                  <a:pt x="1019" y="49"/>
                </a:cubicBezTo>
                <a:cubicBezTo>
                  <a:pt x="1018" y="50"/>
                  <a:pt x="1018" y="50"/>
                  <a:pt x="1018" y="50"/>
                </a:cubicBezTo>
                <a:cubicBezTo>
                  <a:pt x="1018" y="50"/>
                  <a:pt x="1018" y="50"/>
                  <a:pt x="1017" y="51"/>
                </a:cubicBezTo>
                <a:cubicBezTo>
                  <a:pt x="1015" y="53"/>
                  <a:pt x="1015" y="53"/>
                  <a:pt x="1015" y="53"/>
                </a:cubicBezTo>
                <a:cubicBezTo>
                  <a:pt x="1014" y="54"/>
                  <a:pt x="1014" y="56"/>
                  <a:pt x="1015" y="57"/>
                </a:cubicBezTo>
                <a:close/>
                <a:moveTo>
                  <a:pt x="397" y="676"/>
                </a:moveTo>
                <a:cubicBezTo>
                  <a:pt x="397" y="676"/>
                  <a:pt x="398" y="677"/>
                  <a:pt x="399" y="677"/>
                </a:cubicBezTo>
                <a:cubicBezTo>
                  <a:pt x="400" y="677"/>
                  <a:pt x="400" y="676"/>
                  <a:pt x="401" y="676"/>
                </a:cubicBezTo>
                <a:cubicBezTo>
                  <a:pt x="541" y="536"/>
                  <a:pt x="541" y="536"/>
                  <a:pt x="541" y="536"/>
                </a:cubicBezTo>
                <a:cubicBezTo>
                  <a:pt x="542" y="535"/>
                  <a:pt x="542" y="533"/>
                  <a:pt x="541" y="532"/>
                </a:cubicBezTo>
                <a:cubicBezTo>
                  <a:pt x="540" y="530"/>
                  <a:pt x="538" y="530"/>
                  <a:pt x="536" y="532"/>
                </a:cubicBezTo>
                <a:cubicBezTo>
                  <a:pt x="397" y="671"/>
                  <a:pt x="397" y="671"/>
                  <a:pt x="397" y="671"/>
                </a:cubicBezTo>
                <a:cubicBezTo>
                  <a:pt x="395" y="673"/>
                  <a:pt x="395" y="675"/>
                  <a:pt x="397" y="676"/>
                </a:cubicBezTo>
                <a:close/>
                <a:moveTo>
                  <a:pt x="990" y="82"/>
                </a:moveTo>
                <a:cubicBezTo>
                  <a:pt x="991" y="83"/>
                  <a:pt x="991" y="83"/>
                  <a:pt x="992" y="83"/>
                </a:cubicBezTo>
                <a:cubicBezTo>
                  <a:pt x="993" y="83"/>
                  <a:pt x="994" y="83"/>
                  <a:pt x="994" y="82"/>
                </a:cubicBezTo>
                <a:cubicBezTo>
                  <a:pt x="997" y="80"/>
                  <a:pt x="997" y="80"/>
                  <a:pt x="997" y="80"/>
                </a:cubicBezTo>
                <a:cubicBezTo>
                  <a:pt x="998" y="79"/>
                  <a:pt x="998" y="77"/>
                  <a:pt x="997" y="76"/>
                </a:cubicBezTo>
                <a:cubicBezTo>
                  <a:pt x="996" y="74"/>
                  <a:pt x="994" y="74"/>
                  <a:pt x="992" y="76"/>
                </a:cubicBezTo>
                <a:cubicBezTo>
                  <a:pt x="990" y="78"/>
                  <a:pt x="990" y="78"/>
                  <a:pt x="990" y="78"/>
                </a:cubicBezTo>
                <a:cubicBezTo>
                  <a:pt x="989" y="79"/>
                  <a:pt x="989" y="81"/>
                  <a:pt x="990" y="82"/>
                </a:cubicBezTo>
                <a:close/>
                <a:moveTo>
                  <a:pt x="807" y="261"/>
                </a:moveTo>
                <a:cubicBezTo>
                  <a:pt x="806" y="262"/>
                  <a:pt x="806" y="262"/>
                  <a:pt x="806" y="262"/>
                </a:cubicBezTo>
                <a:cubicBezTo>
                  <a:pt x="805" y="263"/>
                  <a:pt x="805" y="265"/>
                  <a:pt x="806" y="267"/>
                </a:cubicBezTo>
                <a:cubicBezTo>
                  <a:pt x="806" y="267"/>
                  <a:pt x="807" y="267"/>
                  <a:pt x="808" y="267"/>
                </a:cubicBezTo>
                <a:cubicBezTo>
                  <a:pt x="809" y="267"/>
                  <a:pt x="810" y="267"/>
                  <a:pt x="810" y="267"/>
                </a:cubicBezTo>
                <a:cubicBezTo>
                  <a:pt x="812" y="265"/>
                  <a:pt x="812" y="265"/>
                  <a:pt x="812" y="265"/>
                </a:cubicBezTo>
                <a:cubicBezTo>
                  <a:pt x="813" y="264"/>
                  <a:pt x="813" y="262"/>
                  <a:pt x="812" y="261"/>
                </a:cubicBezTo>
                <a:cubicBezTo>
                  <a:pt x="811" y="259"/>
                  <a:pt x="809" y="259"/>
                  <a:pt x="807" y="261"/>
                </a:cubicBezTo>
                <a:close/>
                <a:moveTo>
                  <a:pt x="714" y="358"/>
                </a:moveTo>
                <a:cubicBezTo>
                  <a:pt x="715" y="359"/>
                  <a:pt x="716" y="359"/>
                  <a:pt x="716" y="359"/>
                </a:cubicBezTo>
                <a:cubicBezTo>
                  <a:pt x="717" y="359"/>
                  <a:pt x="718" y="359"/>
                  <a:pt x="719" y="358"/>
                </a:cubicBezTo>
                <a:cubicBezTo>
                  <a:pt x="787" y="290"/>
                  <a:pt x="787" y="290"/>
                  <a:pt x="787" y="290"/>
                </a:cubicBezTo>
                <a:cubicBezTo>
                  <a:pt x="788" y="289"/>
                  <a:pt x="788" y="287"/>
                  <a:pt x="787" y="286"/>
                </a:cubicBezTo>
                <a:cubicBezTo>
                  <a:pt x="785" y="284"/>
                  <a:pt x="784" y="284"/>
                  <a:pt x="782" y="286"/>
                </a:cubicBezTo>
                <a:cubicBezTo>
                  <a:pt x="714" y="354"/>
                  <a:pt x="714" y="354"/>
                  <a:pt x="714" y="354"/>
                </a:cubicBezTo>
                <a:cubicBezTo>
                  <a:pt x="713" y="355"/>
                  <a:pt x="713" y="357"/>
                  <a:pt x="714" y="358"/>
                </a:cubicBezTo>
                <a:close/>
                <a:moveTo>
                  <a:pt x="1041" y="49"/>
                </a:moveTo>
                <a:cubicBezTo>
                  <a:pt x="1041" y="49"/>
                  <a:pt x="1042" y="49"/>
                  <a:pt x="1043" y="48"/>
                </a:cubicBezTo>
                <a:cubicBezTo>
                  <a:pt x="1052" y="38"/>
                  <a:pt x="1052" y="38"/>
                  <a:pt x="1052" y="38"/>
                </a:cubicBezTo>
                <a:cubicBezTo>
                  <a:pt x="1053" y="37"/>
                  <a:pt x="1053" y="35"/>
                  <a:pt x="1052" y="34"/>
                </a:cubicBezTo>
                <a:cubicBezTo>
                  <a:pt x="1051" y="33"/>
                  <a:pt x="1049" y="33"/>
                  <a:pt x="1048" y="34"/>
                </a:cubicBezTo>
                <a:cubicBezTo>
                  <a:pt x="1038" y="44"/>
                  <a:pt x="1038" y="44"/>
                  <a:pt x="1038" y="44"/>
                </a:cubicBezTo>
                <a:cubicBezTo>
                  <a:pt x="1037" y="45"/>
                  <a:pt x="1037" y="47"/>
                  <a:pt x="1038" y="48"/>
                </a:cubicBezTo>
                <a:cubicBezTo>
                  <a:pt x="1039" y="49"/>
                  <a:pt x="1040" y="49"/>
                  <a:pt x="1041" y="49"/>
                </a:cubicBezTo>
                <a:close/>
                <a:moveTo>
                  <a:pt x="399" y="690"/>
                </a:moveTo>
                <a:cubicBezTo>
                  <a:pt x="400" y="690"/>
                  <a:pt x="401" y="690"/>
                  <a:pt x="401" y="689"/>
                </a:cubicBezTo>
                <a:cubicBezTo>
                  <a:pt x="548" y="543"/>
                  <a:pt x="548" y="543"/>
                  <a:pt x="548" y="543"/>
                </a:cubicBezTo>
                <a:cubicBezTo>
                  <a:pt x="549" y="542"/>
                  <a:pt x="549" y="540"/>
                  <a:pt x="548" y="538"/>
                </a:cubicBezTo>
                <a:cubicBezTo>
                  <a:pt x="547" y="537"/>
                  <a:pt x="545" y="537"/>
                  <a:pt x="544" y="538"/>
                </a:cubicBezTo>
                <a:cubicBezTo>
                  <a:pt x="397" y="685"/>
                  <a:pt x="397" y="685"/>
                  <a:pt x="397" y="685"/>
                </a:cubicBezTo>
                <a:cubicBezTo>
                  <a:pt x="396" y="686"/>
                  <a:pt x="396" y="688"/>
                  <a:pt x="397" y="689"/>
                </a:cubicBezTo>
                <a:cubicBezTo>
                  <a:pt x="398" y="690"/>
                  <a:pt x="398" y="690"/>
                  <a:pt x="399" y="690"/>
                </a:cubicBezTo>
                <a:close/>
                <a:moveTo>
                  <a:pt x="703" y="387"/>
                </a:moveTo>
                <a:cubicBezTo>
                  <a:pt x="704" y="387"/>
                  <a:pt x="704" y="386"/>
                  <a:pt x="705" y="386"/>
                </a:cubicBezTo>
                <a:cubicBezTo>
                  <a:pt x="804" y="287"/>
                  <a:pt x="804" y="287"/>
                  <a:pt x="804" y="287"/>
                </a:cubicBezTo>
                <a:cubicBezTo>
                  <a:pt x="804" y="286"/>
                  <a:pt x="804" y="286"/>
                  <a:pt x="805" y="286"/>
                </a:cubicBezTo>
                <a:cubicBezTo>
                  <a:pt x="805" y="286"/>
                  <a:pt x="805" y="286"/>
                  <a:pt x="805" y="286"/>
                </a:cubicBezTo>
                <a:cubicBezTo>
                  <a:pt x="808" y="283"/>
                  <a:pt x="808" y="283"/>
                  <a:pt x="808" y="283"/>
                </a:cubicBezTo>
                <a:cubicBezTo>
                  <a:pt x="809" y="281"/>
                  <a:pt x="809" y="279"/>
                  <a:pt x="808" y="278"/>
                </a:cubicBezTo>
                <a:cubicBezTo>
                  <a:pt x="807" y="277"/>
                  <a:pt x="805" y="277"/>
                  <a:pt x="804" y="278"/>
                </a:cubicBezTo>
                <a:cubicBezTo>
                  <a:pt x="801" y="281"/>
                  <a:pt x="801" y="281"/>
                  <a:pt x="801" y="281"/>
                </a:cubicBezTo>
                <a:cubicBezTo>
                  <a:pt x="801" y="281"/>
                  <a:pt x="800" y="282"/>
                  <a:pt x="800" y="282"/>
                </a:cubicBezTo>
                <a:cubicBezTo>
                  <a:pt x="800" y="282"/>
                  <a:pt x="800" y="282"/>
                  <a:pt x="800" y="282"/>
                </a:cubicBezTo>
                <a:cubicBezTo>
                  <a:pt x="701" y="381"/>
                  <a:pt x="701" y="381"/>
                  <a:pt x="701" y="381"/>
                </a:cubicBezTo>
                <a:cubicBezTo>
                  <a:pt x="699" y="382"/>
                  <a:pt x="699" y="384"/>
                  <a:pt x="701" y="386"/>
                </a:cubicBezTo>
                <a:cubicBezTo>
                  <a:pt x="701" y="386"/>
                  <a:pt x="702" y="387"/>
                  <a:pt x="703" y="387"/>
                </a:cubicBezTo>
                <a:close/>
                <a:moveTo>
                  <a:pt x="933" y="157"/>
                </a:moveTo>
                <a:cubicBezTo>
                  <a:pt x="933" y="157"/>
                  <a:pt x="933" y="157"/>
                  <a:pt x="933" y="157"/>
                </a:cubicBezTo>
                <a:cubicBezTo>
                  <a:pt x="999" y="91"/>
                  <a:pt x="999" y="91"/>
                  <a:pt x="999" y="91"/>
                </a:cubicBezTo>
                <a:cubicBezTo>
                  <a:pt x="1002" y="89"/>
                  <a:pt x="1002" y="89"/>
                  <a:pt x="1002" y="89"/>
                </a:cubicBezTo>
                <a:cubicBezTo>
                  <a:pt x="1002" y="89"/>
                  <a:pt x="1002" y="89"/>
                  <a:pt x="1002" y="89"/>
                </a:cubicBezTo>
                <a:cubicBezTo>
                  <a:pt x="1006" y="84"/>
                  <a:pt x="1006" y="84"/>
                  <a:pt x="1006" y="84"/>
                </a:cubicBezTo>
                <a:cubicBezTo>
                  <a:pt x="1007" y="84"/>
                  <a:pt x="1007" y="83"/>
                  <a:pt x="1007" y="82"/>
                </a:cubicBezTo>
                <a:cubicBezTo>
                  <a:pt x="1007" y="81"/>
                  <a:pt x="1007" y="81"/>
                  <a:pt x="1006" y="80"/>
                </a:cubicBezTo>
                <a:cubicBezTo>
                  <a:pt x="1006" y="80"/>
                  <a:pt x="1006" y="80"/>
                  <a:pt x="1005" y="79"/>
                </a:cubicBezTo>
                <a:cubicBezTo>
                  <a:pt x="1005" y="79"/>
                  <a:pt x="1005" y="79"/>
                  <a:pt x="1005" y="79"/>
                </a:cubicBezTo>
                <a:cubicBezTo>
                  <a:pt x="1005" y="79"/>
                  <a:pt x="1005" y="79"/>
                  <a:pt x="1005" y="79"/>
                </a:cubicBezTo>
                <a:cubicBezTo>
                  <a:pt x="1005" y="79"/>
                  <a:pt x="1005" y="79"/>
                  <a:pt x="1004" y="79"/>
                </a:cubicBezTo>
                <a:cubicBezTo>
                  <a:pt x="1004" y="79"/>
                  <a:pt x="1003" y="79"/>
                  <a:pt x="1002" y="80"/>
                </a:cubicBezTo>
                <a:cubicBezTo>
                  <a:pt x="1002" y="80"/>
                  <a:pt x="1002" y="80"/>
                  <a:pt x="1002" y="80"/>
                </a:cubicBezTo>
                <a:cubicBezTo>
                  <a:pt x="928" y="154"/>
                  <a:pt x="928" y="154"/>
                  <a:pt x="928" y="154"/>
                </a:cubicBezTo>
                <a:cubicBezTo>
                  <a:pt x="928" y="154"/>
                  <a:pt x="928" y="154"/>
                  <a:pt x="928" y="154"/>
                </a:cubicBezTo>
                <a:cubicBezTo>
                  <a:pt x="928" y="154"/>
                  <a:pt x="928" y="154"/>
                  <a:pt x="928" y="154"/>
                </a:cubicBezTo>
                <a:cubicBezTo>
                  <a:pt x="852" y="229"/>
                  <a:pt x="852" y="229"/>
                  <a:pt x="852" y="229"/>
                </a:cubicBezTo>
                <a:cubicBezTo>
                  <a:pt x="851" y="231"/>
                  <a:pt x="851" y="233"/>
                  <a:pt x="852" y="234"/>
                </a:cubicBezTo>
                <a:cubicBezTo>
                  <a:pt x="853" y="234"/>
                  <a:pt x="854" y="235"/>
                  <a:pt x="855" y="235"/>
                </a:cubicBezTo>
                <a:cubicBezTo>
                  <a:pt x="855" y="235"/>
                  <a:pt x="856" y="234"/>
                  <a:pt x="857" y="234"/>
                </a:cubicBezTo>
                <a:cubicBezTo>
                  <a:pt x="933" y="158"/>
                  <a:pt x="933" y="158"/>
                  <a:pt x="933" y="158"/>
                </a:cubicBezTo>
                <a:cubicBezTo>
                  <a:pt x="933" y="158"/>
                  <a:pt x="933" y="157"/>
                  <a:pt x="933" y="157"/>
                </a:cubicBezTo>
                <a:close/>
                <a:moveTo>
                  <a:pt x="1009" y="80"/>
                </a:moveTo>
                <a:cubicBezTo>
                  <a:pt x="1010" y="80"/>
                  <a:pt x="1011" y="80"/>
                  <a:pt x="1012" y="79"/>
                </a:cubicBezTo>
                <a:cubicBezTo>
                  <a:pt x="1015" y="76"/>
                  <a:pt x="1015" y="76"/>
                  <a:pt x="1015" y="76"/>
                </a:cubicBezTo>
                <a:cubicBezTo>
                  <a:pt x="1016" y="75"/>
                  <a:pt x="1016" y="73"/>
                  <a:pt x="1015" y="71"/>
                </a:cubicBezTo>
                <a:cubicBezTo>
                  <a:pt x="1014" y="70"/>
                  <a:pt x="1012" y="70"/>
                  <a:pt x="1011" y="71"/>
                </a:cubicBezTo>
                <a:cubicBezTo>
                  <a:pt x="1007" y="75"/>
                  <a:pt x="1007" y="75"/>
                  <a:pt x="1007" y="75"/>
                </a:cubicBezTo>
                <a:cubicBezTo>
                  <a:pt x="1006" y="76"/>
                  <a:pt x="1006" y="78"/>
                  <a:pt x="1007" y="79"/>
                </a:cubicBezTo>
                <a:cubicBezTo>
                  <a:pt x="1008" y="80"/>
                  <a:pt x="1009" y="80"/>
                  <a:pt x="1009" y="80"/>
                </a:cubicBezTo>
                <a:close/>
                <a:moveTo>
                  <a:pt x="1027" y="55"/>
                </a:moveTo>
                <a:cubicBezTo>
                  <a:pt x="1020" y="62"/>
                  <a:pt x="1020" y="62"/>
                  <a:pt x="1020" y="62"/>
                </a:cubicBezTo>
                <a:cubicBezTo>
                  <a:pt x="1018" y="63"/>
                  <a:pt x="1018" y="65"/>
                  <a:pt x="1020" y="67"/>
                </a:cubicBezTo>
                <a:cubicBezTo>
                  <a:pt x="1020" y="67"/>
                  <a:pt x="1021" y="68"/>
                  <a:pt x="1022" y="68"/>
                </a:cubicBezTo>
                <a:cubicBezTo>
                  <a:pt x="1023" y="68"/>
                  <a:pt x="1023" y="67"/>
                  <a:pt x="1024" y="67"/>
                </a:cubicBezTo>
                <a:cubicBezTo>
                  <a:pt x="1031" y="59"/>
                  <a:pt x="1031" y="59"/>
                  <a:pt x="1031" y="59"/>
                </a:cubicBezTo>
                <a:cubicBezTo>
                  <a:pt x="1032" y="58"/>
                  <a:pt x="1032" y="56"/>
                  <a:pt x="1031" y="55"/>
                </a:cubicBezTo>
                <a:cubicBezTo>
                  <a:pt x="1030" y="54"/>
                  <a:pt x="1028" y="54"/>
                  <a:pt x="1027" y="55"/>
                </a:cubicBezTo>
                <a:close/>
                <a:moveTo>
                  <a:pt x="860" y="243"/>
                </a:moveTo>
                <a:cubicBezTo>
                  <a:pt x="861" y="243"/>
                  <a:pt x="862" y="243"/>
                  <a:pt x="863" y="242"/>
                </a:cubicBezTo>
                <a:cubicBezTo>
                  <a:pt x="872" y="232"/>
                  <a:pt x="872" y="232"/>
                  <a:pt x="872" y="232"/>
                </a:cubicBezTo>
                <a:cubicBezTo>
                  <a:pt x="874" y="231"/>
                  <a:pt x="874" y="229"/>
                  <a:pt x="872" y="228"/>
                </a:cubicBezTo>
                <a:cubicBezTo>
                  <a:pt x="871" y="227"/>
                  <a:pt x="869" y="227"/>
                  <a:pt x="868" y="228"/>
                </a:cubicBezTo>
                <a:cubicBezTo>
                  <a:pt x="858" y="238"/>
                  <a:pt x="858" y="238"/>
                  <a:pt x="858" y="238"/>
                </a:cubicBezTo>
                <a:cubicBezTo>
                  <a:pt x="857" y="239"/>
                  <a:pt x="857" y="241"/>
                  <a:pt x="858" y="242"/>
                </a:cubicBezTo>
                <a:cubicBezTo>
                  <a:pt x="859" y="243"/>
                  <a:pt x="860" y="243"/>
                  <a:pt x="860" y="243"/>
                </a:cubicBezTo>
                <a:close/>
                <a:moveTo>
                  <a:pt x="1034" y="62"/>
                </a:moveTo>
                <a:cubicBezTo>
                  <a:pt x="1031" y="65"/>
                  <a:pt x="1031" y="65"/>
                  <a:pt x="1031" y="65"/>
                </a:cubicBezTo>
                <a:cubicBezTo>
                  <a:pt x="1030" y="66"/>
                  <a:pt x="1030" y="68"/>
                  <a:pt x="1031" y="69"/>
                </a:cubicBezTo>
                <a:cubicBezTo>
                  <a:pt x="1032" y="70"/>
                  <a:pt x="1033" y="70"/>
                  <a:pt x="1033" y="70"/>
                </a:cubicBezTo>
                <a:cubicBezTo>
                  <a:pt x="1034" y="70"/>
                  <a:pt x="1035" y="70"/>
                  <a:pt x="1036" y="69"/>
                </a:cubicBezTo>
                <a:cubicBezTo>
                  <a:pt x="1038" y="66"/>
                  <a:pt x="1038" y="66"/>
                  <a:pt x="1038" y="66"/>
                </a:cubicBezTo>
                <a:cubicBezTo>
                  <a:pt x="1039" y="65"/>
                  <a:pt x="1039" y="63"/>
                  <a:pt x="1038" y="62"/>
                </a:cubicBezTo>
                <a:cubicBezTo>
                  <a:pt x="1037" y="61"/>
                  <a:pt x="1035" y="61"/>
                  <a:pt x="1034" y="62"/>
                </a:cubicBezTo>
                <a:close/>
                <a:moveTo>
                  <a:pt x="705" y="399"/>
                </a:moveTo>
                <a:cubicBezTo>
                  <a:pt x="706" y="399"/>
                  <a:pt x="706" y="398"/>
                  <a:pt x="707" y="398"/>
                </a:cubicBezTo>
                <a:cubicBezTo>
                  <a:pt x="825" y="280"/>
                  <a:pt x="825" y="280"/>
                  <a:pt x="825" y="280"/>
                </a:cubicBezTo>
                <a:cubicBezTo>
                  <a:pt x="826" y="278"/>
                  <a:pt x="826" y="277"/>
                  <a:pt x="825" y="275"/>
                </a:cubicBezTo>
                <a:cubicBezTo>
                  <a:pt x="824" y="274"/>
                  <a:pt x="822" y="274"/>
                  <a:pt x="821" y="275"/>
                </a:cubicBezTo>
                <a:cubicBezTo>
                  <a:pt x="703" y="393"/>
                  <a:pt x="703" y="393"/>
                  <a:pt x="703" y="393"/>
                </a:cubicBezTo>
                <a:cubicBezTo>
                  <a:pt x="701" y="395"/>
                  <a:pt x="701" y="396"/>
                  <a:pt x="703" y="398"/>
                </a:cubicBezTo>
                <a:cubicBezTo>
                  <a:pt x="703" y="398"/>
                  <a:pt x="704" y="399"/>
                  <a:pt x="705" y="399"/>
                </a:cubicBezTo>
                <a:close/>
                <a:moveTo>
                  <a:pt x="853" y="251"/>
                </a:moveTo>
                <a:cubicBezTo>
                  <a:pt x="854" y="250"/>
                  <a:pt x="854" y="248"/>
                  <a:pt x="853" y="247"/>
                </a:cubicBezTo>
                <a:cubicBezTo>
                  <a:pt x="852" y="246"/>
                  <a:pt x="850" y="246"/>
                  <a:pt x="849" y="247"/>
                </a:cubicBezTo>
                <a:cubicBezTo>
                  <a:pt x="844" y="252"/>
                  <a:pt x="844" y="252"/>
                  <a:pt x="844" y="252"/>
                </a:cubicBezTo>
                <a:cubicBezTo>
                  <a:pt x="842" y="254"/>
                  <a:pt x="842" y="256"/>
                  <a:pt x="844" y="257"/>
                </a:cubicBezTo>
                <a:cubicBezTo>
                  <a:pt x="844" y="257"/>
                  <a:pt x="845" y="258"/>
                  <a:pt x="846" y="258"/>
                </a:cubicBezTo>
                <a:cubicBezTo>
                  <a:pt x="847" y="258"/>
                  <a:pt x="847" y="257"/>
                  <a:pt x="848" y="257"/>
                </a:cubicBezTo>
                <a:lnTo>
                  <a:pt x="853" y="251"/>
                </a:lnTo>
                <a:close/>
                <a:moveTo>
                  <a:pt x="400" y="703"/>
                </a:moveTo>
                <a:cubicBezTo>
                  <a:pt x="401" y="703"/>
                  <a:pt x="402" y="703"/>
                  <a:pt x="402" y="702"/>
                </a:cubicBezTo>
                <a:cubicBezTo>
                  <a:pt x="559" y="545"/>
                  <a:pt x="559" y="545"/>
                  <a:pt x="559" y="545"/>
                </a:cubicBezTo>
                <a:cubicBezTo>
                  <a:pt x="561" y="544"/>
                  <a:pt x="561" y="542"/>
                  <a:pt x="559" y="541"/>
                </a:cubicBezTo>
                <a:cubicBezTo>
                  <a:pt x="558" y="540"/>
                  <a:pt x="556" y="540"/>
                  <a:pt x="555" y="541"/>
                </a:cubicBezTo>
                <a:cubicBezTo>
                  <a:pt x="398" y="698"/>
                  <a:pt x="398" y="698"/>
                  <a:pt x="398" y="698"/>
                </a:cubicBezTo>
                <a:cubicBezTo>
                  <a:pt x="397" y="699"/>
                  <a:pt x="397" y="701"/>
                  <a:pt x="398" y="702"/>
                </a:cubicBezTo>
                <a:cubicBezTo>
                  <a:pt x="399" y="703"/>
                  <a:pt x="399" y="703"/>
                  <a:pt x="400" y="703"/>
                </a:cubicBezTo>
                <a:close/>
                <a:moveTo>
                  <a:pt x="873" y="223"/>
                </a:moveTo>
                <a:cubicBezTo>
                  <a:pt x="872" y="224"/>
                  <a:pt x="872" y="226"/>
                  <a:pt x="873" y="228"/>
                </a:cubicBezTo>
                <a:cubicBezTo>
                  <a:pt x="873" y="228"/>
                  <a:pt x="874" y="229"/>
                  <a:pt x="875" y="229"/>
                </a:cubicBezTo>
                <a:cubicBezTo>
                  <a:pt x="876" y="229"/>
                  <a:pt x="876" y="228"/>
                  <a:pt x="877" y="228"/>
                </a:cubicBezTo>
                <a:cubicBezTo>
                  <a:pt x="1023" y="82"/>
                  <a:pt x="1023" y="82"/>
                  <a:pt x="1023" y="82"/>
                </a:cubicBezTo>
                <a:cubicBezTo>
                  <a:pt x="1024" y="81"/>
                  <a:pt x="1024" y="79"/>
                  <a:pt x="1023" y="78"/>
                </a:cubicBezTo>
                <a:cubicBezTo>
                  <a:pt x="1021" y="77"/>
                  <a:pt x="1019" y="77"/>
                  <a:pt x="1018" y="78"/>
                </a:cubicBezTo>
                <a:lnTo>
                  <a:pt x="873" y="223"/>
                </a:lnTo>
                <a:close/>
                <a:moveTo>
                  <a:pt x="1062" y="42"/>
                </a:moveTo>
                <a:cubicBezTo>
                  <a:pt x="1063" y="42"/>
                  <a:pt x="1063" y="41"/>
                  <a:pt x="1064" y="41"/>
                </a:cubicBezTo>
                <a:cubicBezTo>
                  <a:pt x="1069" y="36"/>
                  <a:pt x="1069" y="36"/>
                  <a:pt x="1069" y="36"/>
                </a:cubicBezTo>
                <a:cubicBezTo>
                  <a:pt x="1070" y="35"/>
                  <a:pt x="1070" y="33"/>
                  <a:pt x="1069" y="32"/>
                </a:cubicBezTo>
                <a:cubicBezTo>
                  <a:pt x="1067" y="30"/>
                  <a:pt x="1066" y="30"/>
                  <a:pt x="1064" y="32"/>
                </a:cubicBezTo>
                <a:cubicBezTo>
                  <a:pt x="1060" y="36"/>
                  <a:pt x="1060" y="36"/>
                  <a:pt x="1060" y="36"/>
                </a:cubicBezTo>
                <a:cubicBezTo>
                  <a:pt x="1058" y="38"/>
                  <a:pt x="1058" y="39"/>
                  <a:pt x="1060" y="41"/>
                </a:cubicBezTo>
                <a:cubicBezTo>
                  <a:pt x="1060" y="41"/>
                  <a:pt x="1061" y="42"/>
                  <a:pt x="1062" y="42"/>
                </a:cubicBezTo>
                <a:close/>
                <a:moveTo>
                  <a:pt x="867" y="250"/>
                </a:moveTo>
                <a:cubicBezTo>
                  <a:pt x="868" y="250"/>
                  <a:pt x="869" y="250"/>
                  <a:pt x="870" y="249"/>
                </a:cubicBezTo>
                <a:cubicBezTo>
                  <a:pt x="878" y="240"/>
                  <a:pt x="878" y="240"/>
                  <a:pt x="878" y="240"/>
                </a:cubicBezTo>
                <a:cubicBezTo>
                  <a:pt x="880" y="239"/>
                  <a:pt x="880" y="237"/>
                  <a:pt x="878" y="236"/>
                </a:cubicBezTo>
                <a:cubicBezTo>
                  <a:pt x="877" y="235"/>
                  <a:pt x="875" y="235"/>
                  <a:pt x="874" y="236"/>
                </a:cubicBezTo>
                <a:cubicBezTo>
                  <a:pt x="865" y="245"/>
                  <a:pt x="865" y="245"/>
                  <a:pt x="865" y="245"/>
                </a:cubicBezTo>
                <a:cubicBezTo>
                  <a:pt x="864" y="246"/>
                  <a:pt x="864" y="248"/>
                  <a:pt x="865" y="249"/>
                </a:cubicBezTo>
                <a:cubicBezTo>
                  <a:pt x="866" y="250"/>
                  <a:pt x="867" y="250"/>
                  <a:pt x="867" y="250"/>
                </a:cubicBezTo>
                <a:close/>
                <a:moveTo>
                  <a:pt x="708" y="410"/>
                </a:moveTo>
                <a:cubicBezTo>
                  <a:pt x="709" y="410"/>
                  <a:pt x="709" y="409"/>
                  <a:pt x="710" y="409"/>
                </a:cubicBezTo>
                <a:cubicBezTo>
                  <a:pt x="840" y="279"/>
                  <a:pt x="840" y="279"/>
                  <a:pt x="840" y="279"/>
                </a:cubicBezTo>
                <a:cubicBezTo>
                  <a:pt x="841" y="278"/>
                  <a:pt x="841" y="276"/>
                  <a:pt x="840" y="275"/>
                </a:cubicBezTo>
                <a:cubicBezTo>
                  <a:pt x="839" y="273"/>
                  <a:pt x="837" y="273"/>
                  <a:pt x="835" y="275"/>
                </a:cubicBezTo>
                <a:cubicBezTo>
                  <a:pt x="706" y="404"/>
                  <a:pt x="706" y="404"/>
                  <a:pt x="706" y="404"/>
                </a:cubicBezTo>
                <a:cubicBezTo>
                  <a:pt x="704" y="406"/>
                  <a:pt x="704" y="407"/>
                  <a:pt x="706" y="409"/>
                </a:cubicBezTo>
                <a:cubicBezTo>
                  <a:pt x="706" y="409"/>
                  <a:pt x="707" y="410"/>
                  <a:pt x="708" y="410"/>
                </a:cubicBezTo>
                <a:close/>
                <a:moveTo>
                  <a:pt x="1037" y="82"/>
                </a:moveTo>
                <a:cubicBezTo>
                  <a:pt x="1038" y="81"/>
                  <a:pt x="1038" y="79"/>
                  <a:pt x="1037" y="78"/>
                </a:cubicBezTo>
                <a:cubicBezTo>
                  <a:pt x="1035" y="77"/>
                  <a:pt x="1033" y="77"/>
                  <a:pt x="1032" y="78"/>
                </a:cubicBezTo>
                <a:cubicBezTo>
                  <a:pt x="880" y="230"/>
                  <a:pt x="880" y="230"/>
                  <a:pt x="880" y="230"/>
                </a:cubicBezTo>
                <a:cubicBezTo>
                  <a:pt x="879" y="231"/>
                  <a:pt x="879" y="233"/>
                  <a:pt x="880" y="234"/>
                </a:cubicBezTo>
                <a:cubicBezTo>
                  <a:pt x="881" y="235"/>
                  <a:pt x="881" y="235"/>
                  <a:pt x="882" y="235"/>
                </a:cubicBezTo>
                <a:cubicBezTo>
                  <a:pt x="883" y="235"/>
                  <a:pt x="884" y="235"/>
                  <a:pt x="884" y="234"/>
                </a:cubicBezTo>
                <a:lnTo>
                  <a:pt x="1037" y="82"/>
                </a:lnTo>
                <a:close/>
                <a:moveTo>
                  <a:pt x="849" y="268"/>
                </a:moveTo>
                <a:cubicBezTo>
                  <a:pt x="850" y="268"/>
                  <a:pt x="851" y="268"/>
                  <a:pt x="852" y="267"/>
                </a:cubicBezTo>
                <a:cubicBezTo>
                  <a:pt x="856" y="262"/>
                  <a:pt x="856" y="262"/>
                  <a:pt x="856" y="262"/>
                </a:cubicBezTo>
                <a:cubicBezTo>
                  <a:pt x="858" y="261"/>
                  <a:pt x="858" y="259"/>
                  <a:pt x="856" y="258"/>
                </a:cubicBezTo>
                <a:cubicBezTo>
                  <a:pt x="855" y="257"/>
                  <a:pt x="853" y="257"/>
                  <a:pt x="852" y="258"/>
                </a:cubicBezTo>
                <a:cubicBezTo>
                  <a:pt x="847" y="263"/>
                  <a:pt x="847" y="263"/>
                  <a:pt x="847" y="263"/>
                </a:cubicBezTo>
                <a:cubicBezTo>
                  <a:pt x="846" y="264"/>
                  <a:pt x="846" y="266"/>
                  <a:pt x="847" y="267"/>
                </a:cubicBezTo>
                <a:cubicBezTo>
                  <a:pt x="848" y="268"/>
                  <a:pt x="849" y="268"/>
                  <a:pt x="849" y="268"/>
                </a:cubicBezTo>
                <a:close/>
                <a:moveTo>
                  <a:pt x="401" y="717"/>
                </a:moveTo>
                <a:cubicBezTo>
                  <a:pt x="401" y="717"/>
                  <a:pt x="402" y="716"/>
                  <a:pt x="403" y="716"/>
                </a:cubicBezTo>
                <a:cubicBezTo>
                  <a:pt x="572" y="546"/>
                  <a:pt x="572" y="546"/>
                  <a:pt x="572" y="546"/>
                </a:cubicBezTo>
                <a:cubicBezTo>
                  <a:pt x="574" y="545"/>
                  <a:pt x="574" y="543"/>
                  <a:pt x="572" y="542"/>
                </a:cubicBezTo>
                <a:cubicBezTo>
                  <a:pt x="571" y="541"/>
                  <a:pt x="569" y="541"/>
                  <a:pt x="568" y="542"/>
                </a:cubicBezTo>
                <a:cubicBezTo>
                  <a:pt x="399" y="711"/>
                  <a:pt x="399" y="711"/>
                  <a:pt x="399" y="711"/>
                </a:cubicBezTo>
                <a:cubicBezTo>
                  <a:pt x="397" y="713"/>
                  <a:pt x="397" y="715"/>
                  <a:pt x="399" y="716"/>
                </a:cubicBezTo>
                <a:cubicBezTo>
                  <a:pt x="399" y="716"/>
                  <a:pt x="400" y="717"/>
                  <a:pt x="401" y="717"/>
                </a:cubicBezTo>
                <a:close/>
                <a:moveTo>
                  <a:pt x="1053" y="75"/>
                </a:moveTo>
                <a:cubicBezTo>
                  <a:pt x="1054" y="76"/>
                  <a:pt x="1055" y="76"/>
                  <a:pt x="1056" y="76"/>
                </a:cubicBezTo>
                <a:cubicBezTo>
                  <a:pt x="1056" y="76"/>
                  <a:pt x="1057" y="76"/>
                  <a:pt x="1058" y="75"/>
                </a:cubicBezTo>
                <a:cubicBezTo>
                  <a:pt x="1059" y="74"/>
                  <a:pt x="1059" y="74"/>
                  <a:pt x="1059" y="74"/>
                </a:cubicBezTo>
                <a:cubicBezTo>
                  <a:pt x="1060" y="72"/>
                  <a:pt x="1060" y="71"/>
                  <a:pt x="1059" y="69"/>
                </a:cubicBezTo>
                <a:cubicBezTo>
                  <a:pt x="1058" y="68"/>
                  <a:pt x="1056" y="68"/>
                  <a:pt x="1055" y="69"/>
                </a:cubicBezTo>
                <a:cubicBezTo>
                  <a:pt x="1053" y="71"/>
                  <a:pt x="1053" y="71"/>
                  <a:pt x="1053" y="71"/>
                </a:cubicBezTo>
                <a:cubicBezTo>
                  <a:pt x="1052" y="72"/>
                  <a:pt x="1052" y="74"/>
                  <a:pt x="1053" y="75"/>
                </a:cubicBezTo>
                <a:close/>
                <a:moveTo>
                  <a:pt x="1052" y="76"/>
                </a:moveTo>
                <a:cubicBezTo>
                  <a:pt x="1051" y="75"/>
                  <a:pt x="1049" y="75"/>
                  <a:pt x="1048" y="76"/>
                </a:cubicBezTo>
                <a:cubicBezTo>
                  <a:pt x="890" y="234"/>
                  <a:pt x="890" y="234"/>
                  <a:pt x="890" y="234"/>
                </a:cubicBezTo>
                <a:cubicBezTo>
                  <a:pt x="889" y="235"/>
                  <a:pt x="889" y="237"/>
                  <a:pt x="890" y="238"/>
                </a:cubicBezTo>
                <a:cubicBezTo>
                  <a:pt x="891" y="239"/>
                  <a:pt x="891" y="239"/>
                  <a:pt x="892" y="239"/>
                </a:cubicBezTo>
                <a:cubicBezTo>
                  <a:pt x="893" y="239"/>
                  <a:pt x="894" y="239"/>
                  <a:pt x="894" y="238"/>
                </a:cubicBezTo>
                <a:cubicBezTo>
                  <a:pt x="1052" y="81"/>
                  <a:pt x="1052" y="81"/>
                  <a:pt x="1052" y="81"/>
                </a:cubicBezTo>
                <a:cubicBezTo>
                  <a:pt x="1053" y="79"/>
                  <a:pt x="1053" y="77"/>
                  <a:pt x="1052" y="76"/>
                </a:cubicBezTo>
                <a:close/>
                <a:moveTo>
                  <a:pt x="874" y="254"/>
                </a:moveTo>
                <a:cubicBezTo>
                  <a:pt x="875" y="254"/>
                  <a:pt x="876" y="255"/>
                  <a:pt x="877" y="255"/>
                </a:cubicBezTo>
                <a:cubicBezTo>
                  <a:pt x="877" y="255"/>
                  <a:pt x="878" y="254"/>
                  <a:pt x="879" y="254"/>
                </a:cubicBezTo>
                <a:cubicBezTo>
                  <a:pt x="887" y="246"/>
                  <a:pt x="887" y="246"/>
                  <a:pt x="887" y="246"/>
                </a:cubicBezTo>
                <a:cubicBezTo>
                  <a:pt x="888" y="245"/>
                  <a:pt x="888" y="243"/>
                  <a:pt x="887" y="242"/>
                </a:cubicBezTo>
                <a:cubicBezTo>
                  <a:pt x="886" y="240"/>
                  <a:pt x="884" y="240"/>
                  <a:pt x="882" y="242"/>
                </a:cubicBezTo>
                <a:cubicBezTo>
                  <a:pt x="874" y="249"/>
                  <a:pt x="874" y="249"/>
                  <a:pt x="874" y="249"/>
                </a:cubicBezTo>
                <a:cubicBezTo>
                  <a:pt x="873" y="251"/>
                  <a:pt x="873" y="253"/>
                  <a:pt x="874" y="254"/>
                </a:cubicBezTo>
                <a:close/>
                <a:moveTo>
                  <a:pt x="401" y="732"/>
                </a:moveTo>
                <a:cubicBezTo>
                  <a:pt x="580" y="552"/>
                  <a:pt x="580" y="552"/>
                  <a:pt x="580" y="552"/>
                </a:cubicBezTo>
                <a:cubicBezTo>
                  <a:pt x="582" y="551"/>
                  <a:pt x="582" y="549"/>
                  <a:pt x="580" y="548"/>
                </a:cubicBezTo>
                <a:cubicBezTo>
                  <a:pt x="579" y="547"/>
                  <a:pt x="577" y="547"/>
                  <a:pt x="576" y="548"/>
                </a:cubicBezTo>
                <a:cubicBezTo>
                  <a:pt x="396" y="727"/>
                  <a:pt x="396" y="727"/>
                  <a:pt x="396" y="727"/>
                </a:cubicBezTo>
                <a:cubicBezTo>
                  <a:pt x="395" y="729"/>
                  <a:pt x="395" y="731"/>
                  <a:pt x="396" y="732"/>
                </a:cubicBezTo>
                <a:cubicBezTo>
                  <a:pt x="397" y="732"/>
                  <a:pt x="398" y="733"/>
                  <a:pt x="399" y="733"/>
                </a:cubicBezTo>
                <a:cubicBezTo>
                  <a:pt x="399" y="733"/>
                  <a:pt x="400" y="732"/>
                  <a:pt x="401" y="732"/>
                </a:cubicBezTo>
                <a:close/>
                <a:moveTo>
                  <a:pt x="703" y="430"/>
                </a:moveTo>
                <a:cubicBezTo>
                  <a:pt x="856" y="276"/>
                  <a:pt x="856" y="276"/>
                  <a:pt x="856" y="276"/>
                </a:cubicBezTo>
                <a:cubicBezTo>
                  <a:pt x="858" y="275"/>
                  <a:pt x="858" y="273"/>
                  <a:pt x="856" y="272"/>
                </a:cubicBezTo>
                <a:cubicBezTo>
                  <a:pt x="855" y="271"/>
                  <a:pt x="853" y="271"/>
                  <a:pt x="852" y="272"/>
                </a:cubicBezTo>
                <a:cubicBezTo>
                  <a:pt x="698" y="426"/>
                  <a:pt x="698" y="426"/>
                  <a:pt x="698" y="426"/>
                </a:cubicBezTo>
                <a:cubicBezTo>
                  <a:pt x="697" y="427"/>
                  <a:pt x="697" y="429"/>
                  <a:pt x="698" y="430"/>
                </a:cubicBezTo>
                <a:cubicBezTo>
                  <a:pt x="699" y="431"/>
                  <a:pt x="700" y="431"/>
                  <a:pt x="700" y="431"/>
                </a:cubicBezTo>
                <a:cubicBezTo>
                  <a:pt x="701" y="431"/>
                  <a:pt x="702" y="431"/>
                  <a:pt x="703" y="430"/>
                </a:cubicBezTo>
                <a:close/>
                <a:moveTo>
                  <a:pt x="870" y="276"/>
                </a:moveTo>
                <a:cubicBezTo>
                  <a:pt x="871" y="276"/>
                  <a:pt x="871" y="275"/>
                  <a:pt x="872" y="275"/>
                </a:cubicBezTo>
                <a:cubicBezTo>
                  <a:pt x="875" y="271"/>
                  <a:pt x="875" y="271"/>
                  <a:pt x="875" y="271"/>
                </a:cubicBezTo>
                <a:cubicBezTo>
                  <a:pt x="877" y="270"/>
                  <a:pt x="877" y="268"/>
                  <a:pt x="875" y="267"/>
                </a:cubicBezTo>
                <a:cubicBezTo>
                  <a:pt x="874" y="266"/>
                  <a:pt x="872" y="266"/>
                  <a:pt x="871" y="267"/>
                </a:cubicBezTo>
                <a:cubicBezTo>
                  <a:pt x="868" y="270"/>
                  <a:pt x="868" y="270"/>
                  <a:pt x="868" y="270"/>
                </a:cubicBezTo>
                <a:cubicBezTo>
                  <a:pt x="866" y="271"/>
                  <a:pt x="866" y="273"/>
                  <a:pt x="868" y="275"/>
                </a:cubicBezTo>
                <a:cubicBezTo>
                  <a:pt x="868" y="275"/>
                  <a:pt x="869" y="276"/>
                  <a:pt x="870" y="276"/>
                </a:cubicBezTo>
                <a:close/>
                <a:moveTo>
                  <a:pt x="862" y="280"/>
                </a:moveTo>
                <a:cubicBezTo>
                  <a:pt x="861" y="279"/>
                  <a:pt x="859" y="279"/>
                  <a:pt x="858" y="280"/>
                </a:cubicBezTo>
                <a:cubicBezTo>
                  <a:pt x="700" y="438"/>
                  <a:pt x="700" y="438"/>
                  <a:pt x="700" y="438"/>
                </a:cubicBezTo>
                <a:cubicBezTo>
                  <a:pt x="699" y="439"/>
                  <a:pt x="699" y="441"/>
                  <a:pt x="700" y="442"/>
                </a:cubicBezTo>
                <a:cubicBezTo>
                  <a:pt x="701" y="443"/>
                  <a:pt x="702" y="443"/>
                  <a:pt x="702" y="443"/>
                </a:cubicBezTo>
                <a:cubicBezTo>
                  <a:pt x="703" y="443"/>
                  <a:pt x="704" y="443"/>
                  <a:pt x="704" y="442"/>
                </a:cubicBezTo>
                <a:cubicBezTo>
                  <a:pt x="862" y="285"/>
                  <a:pt x="862" y="285"/>
                  <a:pt x="862" y="285"/>
                </a:cubicBezTo>
                <a:cubicBezTo>
                  <a:pt x="863" y="283"/>
                  <a:pt x="863" y="281"/>
                  <a:pt x="862" y="280"/>
                </a:cubicBezTo>
                <a:close/>
                <a:moveTo>
                  <a:pt x="583" y="555"/>
                </a:moveTo>
                <a:cubicBezTo>
                  <a:pt x="399" y="738"/>
                  <a:pt x="399" y="738"/>
                  <a:pt x="399" y="738"/>
                </a:cubicBezTo>
                <a:cubicBezTo>
                  <a:pt x="398" y="740"/>
                  <a:pt x="398" y="742"/>
                  <a:pt x="399" y="743"/>
                </a:cubicBezTo>
                <a:cubicBezTo>
                  <a:pt x="400" y="743"/>
                  <a:pt x="401" y="744"/>
                  <a:pt x="402" y="744"/>
                </a:cubicBezTo>
                <a:cubicBezTo>
                  <a:pt x="402" y="744"/>
                  <a:pt x="403" y="743"/>
                  <a:pt x="404" y="743"/>
                </a:cubicBezTo>
                <a:cubicBezTo>
                  <a:pt x="587" y="559"/>
                  <a:pt x="587" y="559"/>
                  <a:pt x="587" y="559"/>
                </a:cubicBezTo>
                <a:cubicBezTo>
                  <a:pt x="589" y="558"/>
                  <a:pt x="589" y="556"/>
                  <a:pt x="587" y="555"/>
                </a:cubicBezTo>
                <a:cubicBezTo>
                  <a:pt x="586" y="554"/>
                  <a:pt x="584" y="554"/>
                  <a:pt x="583" y="555"/>
                </a:cubicBezTo>
                <a:close/>
                <a:moveTo>
                  <a:pt x="1084" y="61"/>
                </a:moveTo>
                <a:cubicBezTo>
                  <a:pt x="1085" y="61"/>
                  <a:pt x="1086" y="61"/>
                  <a:pt x="1087" y="60"/>
                </a:cubicBezTo>
                <a:cubicBezTo>
                  <a:pt x="1090" y="57"/>
                  <a:pt x="1090" y="57"/>
                  <a:pt x="1090" y="57"/>
                </a:cubicBezTo>
                <a:cubicBezTo>
                  <a:pt x="1091" y="56"/>
                  <a:pt x="1091" y="54"/>
                  <a:pt x="1090" y="53"/>
                </a:cubicBezTo>
                <a:cubicBezTo>
                  <a:pt x="1088" y="51"/>
                  <a:pt x="1087" y="51"/>
                  <a:pt x="1085" y="53"/>
                </a:cubicBezTo>
                <a:cubicBezTo>
                  <a:pt x="1082" y="56"/>
                  <a:pt x="1082" y="56"/>
                  <a:pt x="1082" y="56"/>
                </a:cubicBezTo>
                <a:cubicBezTo>
                  <a:pt x="1081" y="57"/>
                  <a:pt x="1081" y="59"/>
                  <a:pt x="1082" y="60"/>
                </a:cubicBezTo>
                <a:cubicBezTo>
                  <a:pt x="1083" y="61"/>
                  <a:pt x="1084" y="61"/>
                  <a:pt x="1084" y="61"/>
                </a:cubicBezTo>
                <a:close/>
                <a:moveTo>
                  <a:pt x="885" y="261"/>
                </a:moveTo>
                <a:cubicBezTo>
                  <a:pt x="885" y="261"/>
                  <a:pt x="886" y="260"/>
                  <a:pt x="887" y="260"/>
                </a:cubicBezTo>
                <a:cubicBezTo>
                  <a:pt x="895" y="252"/>
                  <a:pt x="895" y="252"/>
                  <a:pt x="895" y="252"/>
                </a:cubicBezTo>
                <a:cubicBezTo>
                  <a:pt x="896" y="251"/>
                  <a:pt x="896" y="249"/>
                  <a:pt x="895" y="248"/>
                </a:cubicBezTo>
                <a:cubicBezTo>
                  <a:pt x="893" y="247"/>
                  <a:pt x="891" y="247"/>
                  <a:pt x="890" y="248"/>
                </a:cubicBezTo>
                <a:cubicBezTo>
                  <a:pt x="883" y="255"/>
                  <a:pt x="883" y="255"/>
                  <a:pt x="883" y="255"/>
                </a:cubicBezTo>
                <a:cubicBezTo>
                  <a:pt x="881" y="257"/>
                  <a:pt x="881" y="259"/>
                  <a:pt x="883" y="260"/>
                </a:cubicBezTo>
                <a:cubicBezTo>
                  <a:pt x="883" y="260"/>
                  <a:pt x="884" y="261"/>
                  <a:pt x="885" y="261"/>
                </a:cubicBezTo>
                <a:close/>
                <a:moveTo>
                  <a:pt x="937" y="200"/>
                </a:moveTo>
                <a:cubicBezTo>
                  <a:pt x="898" y="240"/>
                  <a:pt x="898" y="240"/>
                  <a:pt x="898" y="240"/>
                </a:cubicBezTo>
                <a:cubicBezTo>
                  <a:pt x="897" y="241"/>
                  <a:pt x="897" y="243"/>
                  <a:pt x="898" y="244"/>
                </a:cubicBezTo>
                <a:cubicBezTo>
                  <a:pt x="898" y="245"/>
                  <a:pt x="899" y="245"/>
                  <a:pt x="900" y="245"/>
                </a:cubicBezTo>
                <a:cubicBezTo>
                  <a:pt x="901" y="245"/>
                  <a:pt x="902" y="245"/>
                  <a:pt x="902" y="244"/>
                </a:cubicBezTo>
                <a:cubicBezTo>
                  <a:pt x="942" y="205"/>
                  <a:pt x="942" y="205"/>
                  <a:pt x="942" y="205"/>
                </a:cubicBezTo>
                <a:cubicBezTo>
                  <a:pt x="1072" y="75"/>
                  <a:pt x="1072" y="75"/>
                  <a:pt x="1072" y="75"/>
                </a:cubicBezTo>
                <a:cubicBezTo>
                  <a:pt x="1073" y="74"/>
                  <a:pt x="1073" y="72"/>
                  <a:pt x="1072" y="70"/>
                </a:cubicBezTo>
                <a:cubicBezTo>
                  <a:pt x="1071" y="69"/>
                  <a:pt x="1069" y="69"/>
                  <a:pt x="1068" y="70"/>
                </a:cubicBezTo>
                <a:lnTo>
                  <a:pt x="937" y="200"/>
                </a:lnTo>
                <a:close/>
                <a:moveTo>
                  <a:pt x="860" y="300"/>
                </a:moveTo>
                <a:cubicBezTo>
                  <a:pt x="861" y="299"/>
                  <a:pt x="861" y="297"/>
                  <a:pt x="860" y="296"/>
                </a:cubicBezTo>
                <a:cubicBezTo>
                  <a:pt x="859" y="295"/>
                  <a:pt x="857" y="295"/>
                  <a:pt x="856" y="296"/>
                </a:cubicBezTo>
                <a:cubicBezTo>
                  <a:pt x="708" y="444"/>
                  <a:pt x="708" y="444"/>
                  <a:pt x="708" y="444"/>
                </a:cubicBezTo>
                <a:cubicBezTo>
                  <a:pt x="707" y="445"/>
                  <a:pt x="707" y="447"/>
                  <a:pt x="708" y="448"/>
                </a:cubicBezTo>
                <a:cubicBezTo>
                  <a:pt x="708" y="449"/>
                  <a:pt x="709" y="449"/>
                  <a:pt x="710" y="449"/>
                </a:cubicBezTo>
                <a:cubicBezTo>
                  <a:pt x="711" y="449"/>
                  <a:pt x="712" y="449"/>
                  <a:pt x="712" y="448"/>
                </a:cubicBezTo>
                <a:lnTo>
                  <a:pt x="860" y="300"/>
                </a:lnTo>
                <a:close/>
                <a:moveTo>
                  <a:pt x="904" y="253"/>
                </a:moveTo>
                <a:cubicBezTo>
                  <a:pt x="904" y="253"/>
                  <a:pt x="905" y="254"/>
                  <a:pt x="906" y="254"/>
                </a:cubicBezTo>
                <a:cubicBezTo>
                  <a:pt x="906" y="254"/>
                  <a:pt x="907" y="253"/>
                  <a:pt x="908" y="253"/>
                </a:cubicBezTo>
                <a:cubicBezTo>
                  <a:pt x="1083" y="77"/>
                  <a:pt x="1083" y="77"/>
                  <a:pt x="1083" y="77"/>
                </a:cubicBezTo>
                <a:cubicBezTo>
                  <a:pt x="1102" y="59"/>
                  <a:pt x="1102" y="59"/>
                  <a:pt x="1102" y="59"/>
                </a:cubicBezTo>
                <a:cubicBezTo>
                  <a:pt x="1103" y="58"/>
                  <a:pt x="1103" y="56"/>
                  <a:pt x="1102" y="54"/>
                </a:cubicBezTo>
                <a:cubicBezTo>
                  <a:pt x="1101" y="53"/>
                  <a:pt x="1099" y="53"/>
                  <a:pt x="1098" y="54"/>
                </a:cubicBezTo>
                <a:cubicBezTo>
                  <a:pt x="1079" y="73"/>
                  <a:pt x="1079" y="73"/>
                  <a:pt x="1079" y="73"/>
                </a:cubicBezTo>
                <a:cubicBezTo>
                  <a:pt x="904" y="248"/>
                  <a:pt x="904" y="248"/>
                  <a:pt x="904" y="248"/>
                </a:cubicBezTo>
                <a:cubicBezTo>
                  <a:pt x="902" y="250"/>
                  <a:pt x="902" y="252"/>
                  <a:pt x="904" y="253"/>
                </a:cubicBezTo>
                <a:close/>
                <a:moveTo>
                  <a:pt x="1137" y="22"/>
                </a:moveTo>
                <a:cubicBezTo>
                  <a:pt x="1138" y="22"/>
                  <a:pt x="1139" y="22"/>
                  <a:pt x="1139" y="21"/>
                </a:cubicBezTo>
                <a:cubicBezTo>
                  <a:pt x="1144" y="16"/>
                  <a:pt x="1144" y="16"/>
                  <a:pt x="1144" y="16"/>
                </a:cubicBezTo>
                <a:cubicBezTo>
                  <a:pt x="1146" y="15"/>
                  <a:pt x="1146" y="13"/>
                  <a:pt x="1144" y="12"/>
                </a:cubicBezTo>
                <a:cubicBezTo>
                  <a:pt x="1143" y="11"/>
                  <a:pt x="1141" y="11"/>
                  <a:pt x="1140" y="12"/>
                </a:cubicBezTo>
                <a:cubicBezTo>
                  <a:pt x="1135" y="17"/>
                  <a:pt x="1135" y="17"/>
                  <a:pt x="1135" y="17"/>
                </a:cubicBezTo>
                <a:cubicBezTo>
                  <a:pt x="1134" y="18"/>
                  <a:pt x="1134" y="20"/>
                  <a:pt x="1135" y="21"/>
                </a:cubicBezTo>
                <a:cubicBezTo>
                  <a:pt x="1136" y="22"/>
                  <a:pt x="1136" y="22"/>
                  <a:pt x="1137" y="22"/>
                </a:cubicBezTo>
                <a:close/>
                <a:moveTo>
                  <a:pt x="879" y="280"/>
                </a:moveTo>
                <a:cubicBezTo>
                  <a:pt x="880" y="280"/>
                  <a:pt x="881" y="280"/>
                  <a:pt x="881" y="279"/>
                </a:cubicBezTo>
                <a:cubicBezTo>
                  <a:pt x="888" y="272"/>
                  <a:pt x="888" y="272"/>
                  <a:pt x="888" y="272"/>
                </a:cubicBezTo>
                <a:cubicBezTo>
                  <a:pt x="888" y="272"/>
                  <a:pt x="888" y="272"/>
                  <a:pt x="889" y="272"/>
                </a:cubicBezTo>
                <a:cubicBezTo>
                  <a:pt x="889" y="272"/>
                  <a:pt x="889" y="272"/>
                  <a:pt x="889" y="272"/>
                </a:cubicBezTo>
                <a:cubicBezTo>
                  <a:pt x="900" y="260"/>
                  <a:pt x="900" y="260"/>
                  <a:pt x="900" y="260"/>
                </a:cubicBezTo>
                <a:cubicBezTo>
                  <a:pt x="900" y="260"/>
                  <a:pt x="900" y="260"/>
                  <a:pt x="900" y="260"/>
                </a:cubicBezTo>
                <a:cubicBezTo>
                  <a:pt x="903" y="258"/>
                  <a:pt x="903" y="258"/>
                  <a:pt x="903" y="258"/>
                </a:cubicBezTo>
                <a:cubicBezTo>
                  <a:pt x="904" y="257"/>
                  <a:pt x="904" y="255"/>
                  <a:pt x="903" y="253"/>
                </a:cubicBezTo>
                <a:cubicBezTo>
                  <a:pt x="902" y="252"/>
                  <a:pt x="900" y="252"/>
                  <a:pt x="899" y="253"/>
                </a:cubicBezTo>
                <a:cubicBezTo>
                  <a:pt x="897" y="256"/>
                  <a:pt x="897" y="256"/>
                  <a:pt x="897" y="256"/>
                </a:cubicBezTo>
                <a:cubicBezTo>
                  <a:pt x="897" y="256"/>
                  <a:pt x="897" y="256"/>
                  <a:pt x="897" y="256"/>
                </a:cubicBezTo>
                <a:cubicBezTo>
                  <a:pt x="885" y="267"/>
                  <a:pt x="885" y="267"/>
                  <a:pt x="885" y="267"/>
                </a:cubicBezTo>
                <a:cubicBezTo>
                  <a:pt x="885" y="267"/>
                  <a:pt x="885" y="268"/>
                  <a:pt x="885" y="268"/>
                </a:cubicBezTo>
                <a:cubicBezTo>
                  <a:pt x="884" y="268"/>
                  <a:pt x="884" y="268"/>
                  <a:pt x="884" y="268"/>
                </a:cubicBezTo>
                <a:cubicBezTo>
                  <a:pt x="877" y="275"/>
                  <a:pt x="877" y="275"/>
                  <a:pt x="877" y="275"/>
                </a:cubicBezTo>
                <a:cubicBezTo>
                  <a:pt x="876" y="276"/>
                  <a:pt x="876" y="278"/>
                  <a:pt x="877" y="279"/>
                </a:cubicBezTo>
                <a:cubicBezTo>
                  <a:pt x="877" y="280"/>
                  <a:pt x="878" y="280"/>
                  <a:pt x="879" y="280"/>
                </a:cubicBezTo>
                <a:close/>
                <a:moveTo>
                  <a:pt x="399" y="757"/>
                </a:moveTo>
                <a:cubicBezTo>
                  <a:pt x="400" y="758"/>
                  <a:pt x="400" y="758"/>
                  <a:pt x="401" y="758"/>
                </a:cubicBezTo>
                <a:cubicBezTo>
                  <a:pt x="402" y="758"/>
                  <a:pt x="403" y="758"/>
                  <a:pt x="403" y="757"/>
                </a:cubicBezTo>
                <a:cubicBezTo>
                  <a:pt x="598" y="563"/>
                  <a:pt x="598" y="563"/>
                  <a:pt x="598" y="563"/>
                </a:cubicBezTo>
                <a:cubicBezTo>
                  <a:pt x="599" y="561"/>
                  <a:pt x="599" y="559"/>
                  <a:pt x="598" y="558"/>
                </a:cubicBezTo>
                <a:cubicBezTo>
                  <a:pt x="597" y="557"/>
                  <a:pt x="595" y="557"/>
                  <a:pt x="594" y="558"/>
                </a:cubicBezTo>
                <a:cubicBezTo>
                  <a:pt x="399" y="753"/>
                  <a:pt x="399" y="753"/>
                  <a:pt x="399" y="753"/>
                </a:cubicBezTo>
                <a:cubicBezTo>
                  <a:pt x="398" y="754"/>
                  <a:pt x="398" y="756"/>
                  <a:pt x="399" y="757"/>
                </a:cubicBezTo>
                <a:close/>
                <a:moveTo>
                  <a:pt x="1146" y="24"/>
                </a:moveTo>
                <a:cubicBezTo>
                  <a:pt x="1147" y="25"/>
                  <a:pt x="1147" y="25"/>
                  <a:pt x="1148" y="25"/>
                </a:cubicBezTo>
                <a:cubicBezTo>
                  <a:pt x="1149" y="25"/>
                  <a:pt x="1150" y="25"/>
                  <a:pt x="1150" y="24"/>
                </a:cubicBezTo>
                <a:cubicBezTo>
                  <a:pt x="1154" y="20"/>
                  <a:pt x="1154" y="20"/>
                  <a:pt x="1154" y="20"/>
                </a:cubicBezTo>
                <a:cubicBezTo>
                  <a:pt x="1154" y="20"/>
                  <a:pt x="1154" y="20"/>
                  <a:pt x="1154" y="20"/>
                </a:cubicBezTo>
                <a:cubicBezTo>
                  <a:pt x="1155" y="20"/>
                  <a:pt x="1155" y="20"/>
                  <a:pt x="1155" y="20"/>
                </a:cubicBezTo>
                <a:cubicBezTo>
                  <a:pt x="1157" y="18"/>
                  <a:pt x="1157" y="18"/>
                  <a:pt x="1157" y="18"/>
                </a:cubicBezTo>
                <a:cubicBezTo>
                  <a:pt x="1158" y="17"/>
                  <a:pt x="1158" y="15"/>
                  <a:pt x="1157" y="13"/>
                </a:cubicBezTo>
                <a:cubicBezTo>
                  <a:pt x="1156" y="12"/>
                  <a:pt x="1154" y="12"/>
                  <a:pt x="1152" y="13"/>
                </a:cubicBezTo>
                <a:cubicBezTo>
                  <a:pt x="1150" y="15"/>
                  <a:pt x="1150" y="15"/>
                  <a:pt x="1150" y="15"/>
                </a:cubicBezTo>
                <a:cubicBezTo>
                  <a:pt x="1150" y="16"/>
                  <a:pt x="1150" y="16"/>
                  <a:pt x="1150" y="16"/>
                </a:cubicBezTo>
                <a:cubicBezTo>
                  <a:pt x="1150" y="16"/>
                  <a:pt x="1150" y="16"/>
                  <a:pt x="1150" y="16"/>
                </a:cubicBezTo>
                <a:cubicBezTo>
                  <a:pt x="1146" y="20"/>
                  <a:pt x="1146" y="20"/>
                  <a:pt x="1146" y="20"/>
                </a:cubicBezTo>
                <a:cubicBezTo>
                  <a:pt x="1145" y="21"/>
                  <a:pt x="1145" y="23"/>
                  <a:pt x="1146" y="24"/>
                </a:cubicBezTo>
                <a:close/>
                <a:moveTo>
                  <a:pt x="870" y="301"/>
                </a:moveTo>
                <a:cubicBezTo>
                  <a:pt x="868" y="299"/>
                  <a:pt x="866" y="299"/>
                  <a:pt x="865" y="301"/>
                </a:cubicBezTo>
                <a:cubicBezTo>
                  <a:pt x="713" y="453"/>
                  <a:pt x="713" y="453"/>
                  <a:pt x="713" y="453"/>
                </a:cubicBezTo>
                <a:cubicBezTo>
                  <a:pt x="712" y="454"/>
                  <a:pt x="712" y="456"/>
                  <a:pt x="713" y="457"/>
                </a:cubicBezTo>
                <a:cubicBezTo>
                  <a:pt x="714" y="458"/>
                  <a:pt x="714" y="458"/>
                  <a:pt x="715" y="458"/>
                </a:cubicBezTo>
                <a:cubicBezTo>
                  <a:pt x="716" y="458"/>
                  <a:pt x="717" y="458"/>
                  <a:pt x="717" y="457"/>
                </a:cubicBezTo>
                <a:cubicBezTo>
                  <a:pt x="870" y="305"/>
                  <a:pt x="870" y="305"/>
                  <a:pt x="870" y="305"/>
                </a:cubicBezTo>
                <a:cubicBezTo>
                  <a:pt x="871" y="304"/>
                  <a:pt x="871" y="302"/>
                  <a:pt x="870" y="301"/>
                </a:cubicBezTo>
                <a:close/>
                <a:moveTo>
                  <a:pt x="1091" y="73"/>
                </a:moveTo>
                <a:cubicBezTo>
                  <a:pt x="1091" y="73"/>
                  <a:pt x="1091" y="73"/>
                  <a:pt x="1091" y="73"/>
                </a:cubicBezTo>
                <a:cubicBezTo>
                  <a:pt x="906" y="259"/>
                  <a:pt x="906" y="259"/>
                  <a:pt x="906" y="259"/>
                </a:cubicBezTo>
                <a:cubicBezTo>
                  <a:pt x="905" y="260"/>
                  <a:pt x="905" y="262"/>
                  <a:pt x="906" y="264"/>
                </a:cubicBezTo>
                <a:cubicBezTo>
                  <a:pt x="907" y="264"/>
                  <a:pt x="908" y="265"/>
                  <a:pt x="909" y="265"/>
                </a:cubicBezTo>
                <a:cubicBezTo>
                  <a:pt x="909" y="265"/>
                  <a:pt x="910" y="264"/>
                  <a:pt x="911" y="264"/>
                </a:cubicBezTo>
                <a:cubicBezTo>
                  <a:pt x="1109" y="65"/>
                  <a:pt x="1109" y="65"/>
                  <a:pt x="1109" y="65"/>
                </a:cubicBezTo>
                <a:cubicBezTo>
                  <a:pt x="1114" y="60"/>
                  <a:pt x="1114" y="60"/>
                  <a:pt x="1114" y="60"/>
                </a:cubicBezTo>
                <a:cubicBezTo>
                  <a:pt x="1116" y="59"/>
                  <a:pt x="1116" y="57"/>
                  <a:pt x="1114" y="56"/>
                </a:cubicBezTo>
                <a:cubicBezTo>
                  <a:pt x="1113" y="55"/>
                  <a:pt x="1111" y="55"/>
                  <a:pt x="1110" y="56"/>
                </a:cubicBezTo>
                <a:cubicBezTo>
                  <a:pt x="1105" y="61"/>
                  <a:pt x="1105" y="61"/>
                  <a:pt x="1105" y="61"/>
                </a:cubicBezTo>
                <a:cubicBezTo>
                  <a:pt x="1103" y="63"/>
                  <a:pt x="1103" y="63"/>
                  <a:pt x="1103" y="63"/>
                </a:cubicBezTo>
                <a:cubicBezTo>
                  <a:pt x="1103" y="63"/>
                  <a:pt x="1102" y="63"/>
                  <a:pt x="1102" y="63"/>
                </a:cubicBezTo>
                <a:lnTo>
                  <a:pt x="1091" y="73"/>
                </a:lnTo>
                <a:close/>
                <a:moveTo>
                  <a:pt x="597" y="569"/>
                </a:moveTo>
                <a:cubicBezTo>
                  <a:pt x="399" y="767"/>
                  <a:pt x="399" y="767"/>
                  <a:pt x="399" y="767"/>
                </a:cubicBezTo>
                <a:cubicBezTo>
                  <a:pt x="398" y="768"/>
                  <a:pt x="398" y="770"/>
                  <a:pt x="399" y="771"/>
                </a:cubicBezTo>
                <a:cubicBezTo>
                  <a:pt x="399" y="772"/>
                  <a:pt x="400" y="772"/>
                  <a:pt x="401" y="772"/>
                </a:cubicBezTo>
                <a:cubicBezTo>
                  <a:pt x="402" y="772"/>
                  <a:pt x="403" y="772"/>
                  <a:pt x="403" y="771"/>
                </a:cubicBezTo>
                <a:cubicBezTo>
                  <a:pt x="601" y="573"/>
                  <a:pt x="601" y="573"/>
                  <a:pt x="601" y="573"/>
                </a:cubicBezTo>
                <a:cubicBezTo>
                  <a:pt x="603" y="572"/>
                  <a:pt x="603" y="570"/>
                  <a:pt x="601" y="569"/>
                </a:cubicBezTo>
                <a:cubicBezTo>
                  <a:pt x="600" y="568"/>
                  <a:pt x="598" y="568"/>
                  <a:pt x="597" y="569"/>
                </a:cubicBezTo>
                <a:close/>
                <a:moveTo>
                  <a:pt x="880" y="308"/>
                </a:moveTo>
                <a:cubicBezTo>
                  <a:pt x="881" y="307"/>
                  <a:pt x="881" y="305"/>
                  <a:pt x="880" y="304"/>
                </a:cubicBezTo>
                <a:cubicBezTo>
                  <a:pt x="879" y="303"/>
                  <a:pt x="877" y="303"/>
                  <a:pt x="876" y="304"/>
                </a:cubicBezTo>
                <a:cubicBezTo>
                  <a:pt x="720" y="460"/>
                  <a:pt x="720" y="460"/>
                  <a:pt x="720" y="460"/>
                </a:cubicBezTo>
                <a:cubicBezTo>
                  <a:pt x="719" y="461"/>
                  <a:pt x="719" y="463"/>
                  <a:pt x="720" y="464"/>
                </a:cubicBezTo>
                <a:cubicBezTo>
                  <a:pt x="720" y="465"/>
                  <a:pt x="721" y="465"/>
                  <a:pt x="722" y="465"/>
                </a:cubicBezTo>
                <a:cubicBezTo>
                  <a:pt x="723" y="465"/>
                  <a:pt x="724" y="465"/>
                  <a:pt x="724" y="464"/>
                </a:cubicBezTo>
                <a:lnTo>
                  <a:pt x="880" y="308"/>
                </a:lnTo>
                <a:close/>
                <a:moveTo>
                  <a:pt x="966" y="214"/>
                </a:moveTo>
                <a:cubicBezTo>
                  <a:pt x="965" y="215"/>
                  <a:pt x="965" y="217"/>
                  <a:pt x="966" y="218"/>
                </a:cubicBezTo>
                <a:cubicBezTo>
                  <a:pt x="967" y="219"/>
                  <a:pt x="968" y="219"/>
                  <a:pt x="968" y="219"/>
                </a:cubicBezTo>
                <a:cubicBezTo>
                  <a:pt x="969" y="219"/>
                  <a:pt x="970" y="219"/>
                  <a:pt x="971" y="218"/>
                </a:cubicBezTo>
                <a:cubicBezTo>
                  <a:pt x="1116" y="73"/>
                  <a:pt x="1116" y="73"/>
                  <a:pt x="1116" y="73"/>
                </a:cubicBezTo>
                <a:cubicBezTo>
                  <a:pt x="1116" y="72"/>
                  <a:pt x="1116" y="72"/>
                  <a:pt x="1116" y="72"/>
                </a:cubicBezTo>
                <a:cubicBezTo>
                  <a:pt x="1124" y="65"/>
                  <a:pt x="1124" y="65"/>
                  <a:pt x="1124" y="65"/>
                </a:cubicBezTo>
                <a:cubicBezTo>
                  <a:pt x="1128" y="60"/>
                  <a:pt x="1128" y="60"/>
                  <a:pt x="1128" y="60"/>
                </a:cubicBezTo>
                <a:cubicBezTo>
                  <a:pt x="1133" y="56"/>
                  <a:pt x="1133" y="56"/>
                  <a:pt x="1133" y="56"/>
                </a:cubicBezTo>
                <a:cubicBezTo>
                  <a:pt x="1136" y="53"/>
                  <a:pt x="1136" y="53"/>
                  <a:pt x="1136" y="53"/>
                </a:cubicBezTo>
                <a:cubicBezTo>
                  <a:pt x="1137" y="52"/>
                  <a:pt x="1137" y="50"/>
                  <a:pt x="1136" y="49"/>
                </a:cubicBezTo>
                <a:cubicBezTo>
                  <a:pt x="1134" y="47"/>
                  <a:pt x="1132" y="47"/>
                  <a:pt x="1131" y="49"/>
                </a:cubicBezTo>
                <a:cubicBezTo>
                  <a:pt x="1128" y="52"/>
                  <a:pt x="1128" y="52"/>
                  <a:pt x="1128" y="52"/>
                </a:cubicBezTo>
                <a:cubicBezTo>
                  <a:pt x="1118" y="62"/>
                  <a:pt x="1118" y="62"/>
                  <a:pt x="1118" y="62"/>
                </a:cubicBezTo>
                <a:cubicBezTo>
                  <a:pt x="1118" y="62"/>
                  <a:pt x="1118" y="62"/>
                  <a:pt x="1118" y="62"/>
                </a:cubicBezTo>
                <a:cubicBezTo>
                  <a:pt x="1112" y="68"/>
                  <a:pt x="1112" y="68"/>
                  <a:pt x="1112" y="68"/>
                </a:cubicBezTo>
                <a:lnTo>
                  <a:pt x="966" y="214"/>
                </a:lnTo>
                <a:close/>
                <a:moveTo>
                  <a:pt x="956" y="229"/>
                </a:moveTo>
                <a:cubicBezTo>
                  <a:pt x="954" y="227"/>
                  <a:pt x="952" y="227"/>
                  <a:pt x="951" y="229"/>
                </a:cubicBezTo>
                <a:cubicBezTo>
                  <a:pt x="923" y="257"/>
                  <a:pt x="923" y="257"/>
                  <a:pt x="923" y="257"/>
                </a:cubicBezTo>
                <a:cubicBezTo>
                  <a:pt x="914" y="265"/>
                  <a:pt x="914" y="265"/>
                  <a:pt x="914" y="265"/>
                </a:cubicBezTo>
                <a:cubicBezTo>
                  <a:pt x="913" y="267"/>
                  <a:pt x="913" y="269"/>
                  <a:pt x="914" y="270"/>
                </a:cubicBezTo>
                <a:cubicBezTo>
                  <a:pt x="915" y="270"/>
                  <a:pt x="916" y="271"/>
                  <a:pt x="917" y="271"/>
                </a:cubicBezTo>
                <a:cubicBezTo>
                  <a:pt x="917" y="271"/>
                  <a:pt x="918" y="270"/>
                  <a:pt x="919" y="270"/>
                </a:cubicBezTo>
                <a:cubicBezTo>
                  <a:pt x="927" y="261"/>
                  <a:pt x="927" y="261"/>
                  <a:pt x="927" y="261"/>
                </a:cubicBezTo>
                <a:cubicBezTo>
                  <a:pt x="956" y="233"/>
                  <a:pt x="956" y="233"/>
                  <a:pt x="956" y="233"/>
                </a:cubicBezTo>
                <a:cubicBezTo>
                  <a:pt x="957" y="232"/>
                  <a:pt x="957" y="230"/>
                  <a:pt x="956" y="229"/>
                </a:cubicBezTo>
                <a:close/>
                <a:moveTo>
                  <a:pt x="1158" y="27"/>
                </a:moveTo>
                <a:cubicBezTo>
                  <a:pt x="1158" y="27"/>
                  <a:pt x="1159" y="28"/>
                  <a:pt x="1160" y="28"/>
                </a:cubicBezTo>
                <a:cubicBezTo>
                  <a:pt x="1161" y="28"/>
                  <a:pt x="1161" y="27"/>
                  <a:pt x="1162" y="27"/>
                </a:cubicBezTo>
                <a:cubicBezTo>
                  <a:pt x="1167" y="21"/>
                  <a:pt x="1167" y="21"/>
                  <a:pt x="1167" y="21"/>
                </a:cubicBezTo>
                <a:cubicBezTo>
                  <a:pt x="1168" y="20"/>
                  <a:pt x="1168" y="18"/>
                  <a:pt x="1167" y="17"/>
                </a:cubicBezTo>
                <a:cubicBezTo>
                  <a:pt x="1166" y="16"/>
                  <a:pt x="1164" y="16"/>
                  <a:pt x="1163" y="17"/>
                </a:cubicBezTo>
                <a:cubicBezTo>
                  <a:pt x="1158" y="22"/>
                  <a:pt x="1158" y="22"/>
                  <a:pt x="1158" y="22"/>
                </a:cubicBezTo>
                <a:cubicBezTo>
                  <a:pt x="1156" y="23"/>
                  <a:pt x="1156" y="25"/>
                  <a:pt x="1158" y="27"/>
                </a:cubicBezTo>
                <a:close/>
                <a:moveTo>
                  <a:pt x="593" y="594"/>
                </a:moveTo>
                <a:cubicBezTo>
                  <a:pt x="592" y="594"/>
                  <a:pt x="593" y="594"/>
                  <a:pt x="592" y="593"/>
                </a:cubicBezTo>
                <a:cubicBezTo>
                  <a:pt x="592" y="593"/>
                  <a:pt x="592" y="593"/>
                  <a:pt x="592" y="593"/>
                </a:cubicBezTo>
                <a:cubicBezTo>
                  <a:pt x="592" y="593"/>
                  <a:pt x="592" y="593"/>
                  <a:pt x="592" y="593"/>
                </a:cubicBezTo>
                <a:cubicBezTo>
                  <a:pt x="592" y="593"/>
                  <a:pt x="592" y="593"/>
                  <a:pt x="592" y="592"/>
                </a:cubicBezTo>
                <a:cubicBezTo>
                  <a:pt x="592" y="592"/>
                  <a:pt x="592" y="592"/>
                  <a:pt x="592" y="592"/>
                </a:cubicBezTo>
                <a:cubicBezTo>
                  <a:pt x="592" y="592"/>
                  <a:pt x="592" y="592"/>
                  <a:pt x="592" y="592"/>
                </a:cubicBezTo>
                <a:cubicBezTo>
                  <a:pt x="592" y="592"/>
                  <a:pt x="592" y="592"/>
                  <a:pt x="592" y="592"/>
                </a:cubicBezTo>
                <a:cubicBezTo>
                  <a:pt x="591" y="592"/>
                  <a:pt x="591" y="592"/>
                  <a:pt x="591" y="592"/>
                </a:cubicBezTo>
                <a:cubicBezTo>
                  <a:pt x="591" y="592"/>
                  <a:pt x="591" y="592"/>
                  <a:pt x="591" y="592"/>
                </a:cubicBezTo>
                <a:cubicBezTo>
                  <a:pt x="591" y="592"/>
                  <a:pt x="591" y="592"/>
                  <a:pt x="591" y="592"/>
                </a:cubicBezTo>
                <a:cubicBezTo>
                  <a:pt x="591" y="592"/>
                  <a:pt x="591" y="592"/>
                  <a:pt x="591" y="592"/>
                </a:cubicBezTo>
                <a:cubicBezTo>
                  <a:pt x="590" y="592"/>
                  <a:pt x="590" y="592"/>
                  <a:pt x="590" y="592"/>
                </a:cubicBezTo>
                <a:cubicBezTo>
                  <a:pt x="590" y="592"/>
                  <a:pt x="590" y="592"/>
                  <a:pt x="590" y="592"/>
                </a:cubicBezTo>
                <a:cubicBezTo>
                  <a:pt x="590" y="592"/>
                  <a:pt x="589" y="592"/>
                  <a:pt x="589" y="592"/>
                </a:cubicBezTo>
                <a:cubicBezTo>
                  <a:pt x="589" y="592"/>
                  <a:pt x="589" y="592"/>
                  <a:pt x="589" y="592"/>
                </a:cubicBezTo>
                <a:cubicBezTo>
                  <a:pt x="589" y="592"/>
                  <a:pt x="589" y="592"/>
                  <a:pt x="589" y="592"/>
                </a:cubicBezTo>
                <a:cubicBezTo>
                  <a:pt x="589" y="592"/>
                  <a:pt x="589" y="592"/>
                  <a:pt x="588" y="592"/>
                </a:cubicBezTo>
                <a:cubicBezTo>
                  <a:pt x="588" y="592"/>
                  <a:pt x="588" y="592"/>
                  <a:pt x="588" y="592"/>
                </a:cubicBezTo>
                <a:cubicBezTo>
                  <a:pt x="588" y="592"/>
                  <a:pt x="588" y="592"/>
                  <a:pt x="588" y="592"/>
                </a:cubicBezTo>
                <a:cubicBezTo>
                  <a:pt x="588" y="592"/>
                  <a:pt x="588" y="592"/>
                  <a:pt x="587" y="592"/>
                </a:cubicBezTo>
                <a:cubicBezTo>
                  <a:pt x="401" y="779"/>
                  <a:pt x="401" y="779"/>
                  <a:pt x="401" y="779"/>
                </a:cubicBezTo>
                <a:cubicBezTo>
                  <a:pt x="400" y="780"/>
                  <a:pt x="400" y="782"/>
                  <a:pt x="401" y="784"/>
                </a:cubicBezTo>
                <a:cubicBezTo>
                  <a:pt x="401" y="784"/>
                  <a:pt x="402" y="784"/>
                  <a:pt x="403" y="784"/>
                </a:cubicBezTo>
                <a:cubicBezTo>
                  <a:pt x="404" y="784"/>
                  <a:pt x="404" y="784"/>
                  <a:pt x="405" y="784"/>
                </a:cubicBezTo>
                <a:cubicBezTo>
                  <a:pt x="591" y="598"/>
                  <a:pt x="591" y="598"/>
                  <a:pt x="591" y="598"/>
                </a:cubicBezTo>
                <a:cubicBezTo>
                  <a:pt x="591" y="598"/>
                  <a:pt x="591" y="598"/>
                  <a:pt x="591" y="598"/>
                </a:cubicBezTo>
                <a:cubicBezTo>
                  <a:pt x="592" y="597"/>
                  <a:pt x="592" y="597"/>
                  <a:pt x="592" y="597"/>
                </a:cubicBezTo>
                <a:cubicBezTo>
                  <a:pt x="592" y="597"/>
                  <a:pt x="592" y="597"/>
                  <a:pt x="592" y="597"/>
                </a:cubicBezTo>
                <a:cubicBezTo>
                  <a:pt x="592" y="597"/>
                  <a:pt x="592" y="597"/>
                  <a:pt x="592" y="597"/>
                </a:cubicBezTo>
                <a:cubicBezTo>
                  <a:pt x="592" y="597"/>
                  <a:pt x="592" y="597"/>
                  <a:pt x="592" y="597"/>
                </a:cubicBezTo>
                <a:cubicBezTo>
                  <a:pt x="592" y="597"/>
                  <a:pt x="592" y="597"/>
                  <a:pt x="592" y="597"/>
                </a:cubicBezTo>
                <a:cubicBezTo>
                  <a:pt x="592" y="597"/>
                  <a:pt x="592" y="596"/>
                  <a:pt x="592" y="596"/>
                </a:cubicBezTo>
                <a:cubicBezTo>
                  <a:pt x="592" y="596"/>
                  <a:pt x="592" y="596"/>
                  <a:pt x="592" y="596"/>
                </a:cubicBezTo>
                <a:cubicBezTo>
                  <a:pt x="592" y="596"/>
                  <a:pt x="592" y="596"/>
                  <a:pt x="592" y="596"/>
                </a:cubicBezTo>
                <a:cubicBezTo>
                  <a:pt x="593" y="596"/>
                  <a:pt x="592" y="596"/>
                  <a:pt x="593" y="595"/>
                </a:cubicBezTo>
                <a:cubicBezTo>
                  <a:pt x="593" y="595"/>
                  <a:pt x="593" y="595"/>
                  <a:pt x="593" y="595"/>
                </a:cubicBezTo>
                <a:cubicBezTo>
                  <a:pt x="593" y="595"/>
                  <a:pt x="593" y="595"/>
                  <a:pt x="593" y="595"/>
                </a:cubicBezTo>
                <a:cubicBezTo>
                  <a:pt x="593" y="595"/>
                  <a:pt x="593" y="594"/>
                  <a:pt x="593" y="594"/>
                </a:cubicBezTo>
                <a:cubicBezTo>
                  <a:pt x="593" y="594"/>
                  <a:pt x="593" y="594"/>
                  <a:pt x="593" y="594"/>
                </a:cubicBezTo>
                <a:close/>
                <a:moveTo>
                  <a:pt x="1115" y="79"/>
                </a:moveTo>
                <a:cubicBezTo>
                  <a:pt x="1106" y="87"/>
                  <a:pt x="1106" y="87"/>
                  <a:pt x="1106" y="87"/>
                </a:cubicBezTo>
                <a:cubicBezTo>
                  <a:pt x="1106" y="88"/>
                  <a:pt x="1106" y="88"/>
                  <a:pt x="1106" y="88"/>
                </a:cubicBezTo>
                <a:cubicBezTo>
                  <a:pt x="1106" y="88"/>
                  <a:pt x="1106" y="88"/>
                  <a:pt x="1105" y="88"/>
                </a:cubicBezTo>
                <a:cubicBezTo>
                  <a:pt x="973" y="220"/>
                  <a:pt x="973" y="220"/>
                  <a:pt x="973" y="220"/>
                </a:cubicBezTo>
                <a:cubicBezTo>
                  <a:pt x="972" y="222"/>
                  <a:pt x="972" y="224"/>
                  <a:pt x="973" y="225"/>
                </a:cubicBezTo>
                <a:cubicBezTo>
                  <a:pt x="974" y="225"/>
                  <a:pt x="975" y="226"/>
                  <a:pt x="976" y="226"/>
                </a:cubicBezTo>
                <a:cubicBezTo>
                  <a:pt x="976" y="226"/>
                  <a:pt x="977" y="225"/>
                  <a:pt x="978" y="225"/>
                </a:cubicBezTo>
                <a:cubicBezTo>
                  <a:pt x="1110" y="93"/>
                  <a:pt x="1110" y="93"/>
                  <a:pt x="1110" y="93"/>
                </a:cubicBezTo>
                <a:cubicBezTo>
                  <a:pt x="1110" y="93"/>
                  <a:pt x="1110" y="92"/>
                  <a:pt x="1110" y="92"/>
                </a:cubicBezTo>
                <a:cubicBezTo>
                  <a:pt x="1110" y="92"/>
                  <a:pt x="1111" y="92"/>
                  <a:pt x="1111" y="92"/>
                </a:cubicBezTo>
                <a:cubicBezTo>
                  <a:pt x="1119" y="83"/>
                  <a:pt x="1119" y="83"/>
                  <a:pt x="1119" y="83"/>
                </a:cubicBezTo>
                <a:cubicBezTo>
                  <a:pt x="1121" y="82"/>
                  <a:pt x="1121" y="80"/>
                  <a:pt x="1119" y="79"/>
                </a:cubicBezTo>
                <a:cubicBezTo>
                  <a:pt x="1118" y="78"/>
                  <a:pt x="1116" y="78"/>
                  <a:pt x="1115" y="79"/>
                </a:cubicBezTo>
                <a:close/>
                <a:moveTo>
                  <a:pt x="889" y="309"/>
                </a:moveTo>
                <a:cubicBezTo>
                  <a:pt x="888" y="308"/>
                  <a:pt x="886" y="308"/>
                  <a:pt x="885" y="309"/>
                </a:cubicBezTo>
                <a:cubicBezTo>
                  <a:pt x="724" y="470"/>
                  <a:pt x="724" y="470"/>
                  <a:pt x="724" y="470"/>
                </a:cubicBezTo>
                <a:cubicBezTo>
                  <a:pt x="723" y="471"/>
                  <a:pt x="723" y="473"/>
                  <a:pt x="724" y="474"/>
                </a:cubicBezTo>
                <a:cubicBezTo>
                  <a:pt x="725" y="475"/>
                  <a:pt x="726" y="475"/>
                  <a:pt x="726" y="475"/>
                </a:cubicBezTo>
                <a:cubicBezTo>
                  <a:pt x="727" y="475"/>
                  <a:pt x="728" y="475"/>
                  <a:pt x="729" y="474"/>
                </a:cubicBezTo>
                <a:cubicBezTo>
                  <a:pt x="889" y="313"/>
                  <a:pt x="889" y="313"/>
                  <a:pt x="889" y="313"/>
                </a:cubicBezTo>
                <a:cubicBezTo>
                  <a:pt x="891" y="312"/>
                  <a:pt x="891" y="310"/>
                  <a:pt x="889" y="309"/>
                </a:cubicBezTo>
                <a:close/>
                <a:moveTo>
                  <a:pt x="929" y="273"/>
                </a:moveTo>
                <a:cubicBezTo>
                  <a:pt x="929" y="273"/>
                  <a:pt x="929" y="273"/>
                  <a:pt x="929" y="273"/>
                </a:cubicBezTo>
                <a:cubicBezTo>
                  <a:pt x="933" y="270"/>
                  <a:pt x="933" y="270"/>
                  <a:pt x="933" y="270"/>
                </a:cubicBezTo>
                <a:cubicBezTo>
                  <a:pt x="933" y="270"/>
                  <a:pt x="933" y="270"/>
                  <a:pt x="933" y="270"/>
                </a:cubicBezTo>
                <a:cubicBezTo>
                  <a:pt x="933" y="270"/>
                  <a:pt x="933" y="270"/>
                  <a:pt x="933" y="270"/>
                </a:cubicBezTo>
                <a:cubicBezTo>
                  <a:pt x="935" y="268"/>
                  <a:pt x="935" y="268"/>
                  <a:pt x="935" y="268"/>
                </a:cubicBezTo>
                <a:cubicBezTo>
                  <a:pt x="936" y="266"/>
                  <a:pt x="936" y="264"/>
                  <a:pt x="935" y="263"/>
                </a:cubicBezTo>
                <a:cubicBezTo>
                  <a:pt x="934" y="262"/>
                  <a:pt x="932" y="262"/>
                  <a:pt x="931" y="263"/>
                </a:cubicBezTo>
                <a:cubicBezTo>
                  <a:pt x="929" y="265"/>
                  <a:pt x="929" y="265"/>
                  <a:pt x="929" y="265"/>
                </a:cubicBezTo>
                <a:cubicBezTo>
                  <a:pt x="929" y="265"/>
                  <a:pt x="928" y="265"/>
                  <a:pt x="928" y="265"/>
                </a:cubicBezTo>
                <a:cubicBezTo>
                  <a:pt x="928" y="266"/>
                  <a:pt x="928" y="266"/>
                  <a:pt x="928" y="266"/>
                </a:cubicBezTo>
                <a:cubicBezTo>
                  <a:pt x="925" y="269"/>
                  <a:pt x="925" y="269"/>
                  <a:pt x="925" y="269"/>
                </a:cubicBezTo>
                <a:cubicBezTo>
                  <a:pt x="925" y="269"/>
                  <a:pt x="925" y="269"/>
                  <a:pt x="925" y="269"/>
                </a:cubicBezTo>
                <a:cubicBezTo>
                  <a:pt x="925" y="269"/>
                  <a:pt x="925" y="269"/>
                  <a:pt x="925" y="269"/>
                </a:cubicBezTo>
                <a:cubicBezTo>
                  <a:pt x="918" y="276"/>
                  <a:pt x="918" y="276"/>
                  <a:pt x="918" y="276"/>
                </a:cubicBezTo>
                <a:cubicBezTo>
                  <a:pt x="917" y="277"/>
                  <a:pt x="917" y="279"/>
                  <a:pt x="918" y="280"/>
                </a:cubicBezTo>
                <a:cubicBezTo>
                  <a:pt x="919" y="281"/>
                  <a:pt x="919" y="281"/>
                  <a:pt x="920" y="281"/>
                </a:cubicBezTo>
                <a:cubicBezTo>
                  <a:pt x="921" y="281"/>
                  <a:pt x="922" y="281"/>
                  <a:pt x="922" y="280"/>
                </a:cubicBezTo>
                <a:cubicBezTo>
                  <a:pt x="929" y="274"/>
                  <a:pt x="929" y="274"/>
                  <a:pt x="929" y="274"/>
                </a:cubicBezTo>
                <a:cubicBezTo>
                  <a:pt x="929" y="274"/>
                  <a:pt x="929" y="274"/>
                  <a:pt x="929" y="273"/>
                </a:cubicBezTo>
                <a:close/>
                <a:moveTo>
                  <a:pt x="950" y="244"/>
                </a:moveTo>
                <a:cubicBezTo>
                  <a:pt x="942" y="252"/>
                  <a:pt x="942" y="252"/>
                  <a:pt x="942" y="252"/>
                </a:cubicBezTo>
                <a:cubicBezTo>
                  <a:pt x="941" y="253"/>
                  <a:pt x="941" y="255"/>
                  <a:pt x="942" y="256"/>
                </a:cubicBezTo>
                <a:cubicBezTo>
                  <a:pt x="943" y="257"/>
                  <a:pt x="943" y="257"/>
                  <a:pt x="944" y="257"/>
                </a:cubicBezTo>
                <a:cubicBezTo>
                  <a:pt x="945" y="257"/>
                  <a:pt x="946" y="257"/>
                  <a:pt x="946" y="256"/>
                </a:cubicBezTo>
                <a:cubicBezTo>
                  <a:pt x="954" y="248"/>
                  <a:pt x="954" y="248"/>
                  <a:pt x="954" y="248"/>
                </a:cubicBezTo>
                <a:cubicBezTo>
                  <a:pt x="955" y="247"/>
                  <a:pt x="955" y="245"/>
                  <a:pt x="954" y="244"/>
                </a:cubicBezTo>
                <a:cubicBezTo>
                  <a:pt x="953" y="243"/>
                  <a:pt x="951" y="243"/>
                  <a:pt x="950" y="244"/>
                </a:cubicBezTo>
                <a:close/>
                <a:moveTo>
                  <a:pt x="574" y="620"/>
                </a:moveTo>
                <a:cubicBezTo>
                  <a:pt x="401" y="792"/>
                  <a:pt x="401" y="792"/>
                  <a:pt x="401" y="792"/>
                </a:cubicBezTo>
                <a:cubicBezTo>
                  <a:pt x="400" y="794"/>
                  <a:pt x="400" y="796"/>
                  <a:pt x="401" y="797"/>
                </a:cubicBezTo>
                <a:cubicBezTo>
                  <a:pt x="402" y="797"/>
                  <a:pt x="403" y="798"/>
                  <a:pt x="404" y="798"/>
                </a:cubicBezTo>
                <a:cubicBezTo>
                  <a:pt x="404" y="798"/>
                  <a:pt x="405" y="797"/>
                  <a:pt x="406" y="797"/>
                </a:cubicBezTo>
                <a:cubicBezTo>
                  <a:pt x="578" y="625"/>
                  <a:pt x="578" y="625"/>
                  <a:pt x="578" y="625"/>
                </a:cubicBezTo>
                <a:cubicBezTo>
                  <a:pt x="579" y="623"/>
                  <a:pt x="579" y="622"/>
                  <a:pt x="578" y="620"/>
                </a:cubicBezTo>
                <a:cubicBezTo>
                  <a:pt x="577" y="619"/>
                  <a:pt x="575" y="619"/>
                  <a:pt x="574" y="620"/>
                </a:cubicBezTo>
                <a:close/>
                <a:moveTo>
                  <a:pt x="1150" y="52"/>
                </a:moveTo>
                <a:cubicBezTo>
                  <a:pt x="1152" y="50"/>
                  <a:pt x="1152" y="50"/>
                  <a:pt x="1152" y="50"/>
                </a:cubicBezTo>
                <a:cubicBezTo>
                  <a:pt x="1153" y="50"/>
                  <a:pt x="1153" y="50"/>
                  <a:pt x="1153" y="50"/>
                </a:cubicBezTo>
                <a:cubicBezTo>
                  <a:pt x="1155" y="48"/>
                  <a:pt x="1155" y="48"/>
                  <a:pt x="1155" y="48"/>
                </a:cubicBezTo>
                <a:cubicBezTo>
                  <a:pt x="1155" y="48"/>
                  <a:pt x="1155" y="48"/>
                  <a:pt x="1155" y="48"/>
                </a:cubicBezTo>
                <a:cubicBezTo>
                  <a:pt x="1160" y="42"/>
                  <a:pt x="1160" y="42"/>
                  <a:pt x="1160" y="42"/>
                </a:cubicBezTo>
                <a:cubicBezTo>
                  <a:pt x="1162" y="41"/>
                  <a:pt x="1162" y="39"/>
                  <a:pt x="1160" y="38"/>
                </a:cubicBezTo>
                <a:cubicBezTo>
                  <a:pt x="1159" y="37"/>
                  <a:pt x="1157" y="37"/>
                  <a:pt x="1156" y="38"/>
                </a:cubicBezTo>
                <a:cubicBezTo>
                  <a:pt x="1149" y="45"/>
                  <a:pt x="1149" y="45"/>
                  <a:pt x="1149" y="45"/>
                </a:cubicBezTo>
                <a:cubicBezTo>
                  <a:pt x="1121" y="73"/>
                  <a:pt x="1121" y="73"/>
                  <a:pt x="1121" y="73"/>
                </a:cubicBezTo>
                <a:cubicBezTo>
                  <a:pt x="1119" y="75"/>
                  <a:pt x="1119" y="76"/>
                  <a:pt x="1121" y="78"/>
                </a:cubicBezTo>
                <a:cubicBezTo>
                  <a:pt x="1121" y="78"/>
                  <a:pt x="1122" y="79"/>
                  <a:pt x="1123" y="79"/>
                </a:cubicBezTo>
                <a:cubicBezTo>
                  <a:pt x="1123" y="79"/>
                  <a:pt x="1124" y="78"/>
                  <a:pt x="1125" y="78"/>
                </a:cubicBezTo>
                <a:cubicBezTo>
                  <a:pt x="1142" y="60"/>
                  <a:pt x="1142" y="60"/>
                  <a:pt x="1142" y="60"/>
                </a:cubicBezTo>
                <a:cubicBezTo>
                  <a:pt x="1142" y="60"/>
                  <a:pt x="1142" y="60"/>
                  <a:pt x="1142" y="60"/>
                </a:cubicBezTo>
                <a:cubicBezTo>
                  <a:pt x="1150" y="52"/>
                  <a:pt x="1150" y="52"/>
                  <a:pt x="1150" y="52"/>
                </a:cubicBezTo>
                <a:close/>
                <a:moveTo>
                  <a:pt x="945" y="272"/>
                </a:moveTo>
                <a:cubicBezTo>
                  <a:pt x="950" y="266"/>
                  <a:pt x="950" y="266"/>
                  <a:pt x="950" y="266"/>
                </a:cubicBezTo>
                <a:cubicBezTo>
                  <a:pt x="961" y="256"/>
                  <a:pt x="961" y="256"/>
                  <a:pt x="961" y="256"/>
                </a:cubicBezTo>
                <a:cubicBezTo>
                  <a:pt x="961" y="256"/>
                  <a:pt x="961" y="255"/>
                  <a:pt x="961" y="255"/>
                </a:cubicBezTo>
                <a:cubicBezTo>
                  <a:pt x="961" y="255"/>
                  <a:pt x="962" y="255"/>
                  <a:pt x="962" y="255"/>
                </a:cubicBezTo>
                <a:cubicBezTo>
                  <a:pt x="965" y="252"/>
                  <a:pt x="965" y="252"/>
                  <a:pt x="965" y="252"/>
                </a:cubicBezTo>
                <a:cubicBezTo>
                  <a:pt x="966" y="251"/>
                  <a:pt x="966" y="249"/>
                  <a:pt x="965" y="247"/>
                </a:cubicBezTo>
                <a:cubicBezTo>
                  <a:pt x="964" y="246"/>
                  <a:pt x="962" y="246"/>
                  <a:pt x="960" y="247"/>
                </a:cubicBezTo>
                <a:cubicBezTo>
                  <a:pt x="958" y="250"/>
                  <a:pt x="958" y="250"/>
                  <a:pt x="958" y="250"/>
                </a:cubicBezTo>
                <a:cubicBezTo>
                  <a:pt x="957" y="250"/>
                  <a:pt x="957" y="251"/>
                  <a:pt x="957" y="251"/>
                </a:cubicBezTo>
                <a:cubicBezTo>
                  <a:pt x="957" y="251"/>
                  <a:pt x="957" y="251"/>
                  <a:pt x="956" y="251"/>
                </a:cubicBezTo>
                <a:cubicBezTo>
                  <a:pt x="946" y="262"/>
                  <a:pt x="946" y="262"/>
                  <a:pt x="946" y="262"/>
                </a:cubicBezTo>
                <a:cubicBezTo>
                  <a:pt x="940" y="267"/>
                  <a:pt x="940" y="267"/>
                  <a:pt x="940" y="267"/>
                </a:cubicBezTo>
                <a:cubicBezTo>
                  <a:pt x="939" y="269"/>
                  <a:pt x="939" y="271"/>
                  <a:pt x="940" y="272"/>
                </a:cubicBezTo>
                <a:cubicBezTo>
                  <a:pt x="941" y="272"/>
                  <a:pt x="942" y="273"/>
                  <a:pt x="943" y="273"/>
                </a:cubicBezTo>
                <a:cubicBezTo>
                  <a:pt x="943" y="273"/>
                  <a:pt x="944" y="272"/>
                  <a:pt x="945" y="272"/>
                </a:cubicBezTo>
                <a:close/>
                <a:moveTo>
                  <a:pt x="1184" y="31"/>
                </a:moveTo>
                <a:cubicBezTo>
                  <a:pt x="1185" y="31"/>
                  <a:pt x="1186" y="31"/>
                  <a:pt x="1186" y="30"/>
                </a:cubicBezTo>
                <a:cubicBezTo>
                  <a:pt x="1190" y="27"/>
                  <a:pt x="1190" y="27"/>
                  <a:pt x="1190" y="27"/>
                </a:cubicBezTo>
                <a:cubicBezTo>
                  <a:pt x="1191" y="25"/>
                  <a:pt x="1191" y="23"/>
                  <a:pt x="1190" y="22"/>
                </a:cubicBezTo>
                <a:cubicBezTo>
                  <a:pt x="1189" y="21"/>
                  <a:pt x="1187" y="21"/>
                  <a:pt x="1186" y="22"/>
                </a:cubicBezTo>
                <a:cubicBezTo>
                  <a:pt x="1182" y="26"/>
                  <a:pt x="1182" y="26"/>
                  <a:pt x="1182" y="26"/>
                </a:cubicBezTo>
                <a:cubicBezTo>
                  <a:pt x="1181" y="27"/>
                  <a:pt x="1181" y="29"/>
                  <a:pt x="1182" y="30"/>
                </a:cubicBezTo>
                <a:cubicBezTo>
                  <a:pt x="1182" y="31"/>
                  <a:pt x="1183" y="31"/>
                  <a:pt x="1184" y="31"/>
                </a:cubicBezTo>
                <a:close/>
                <a:moveTo>
                  <a:pt x="897" y="315"/>
                </a:moveTo>
                <a:cubicBezTo>
                  <a:pt x="896" y="314"/>
                  <a:pt x="894" y="314"/>
                  <a:pt x="893" y="315"/>
                </a:cubicBezTo>
                <a:cubicBezTo>
                  <a:pt x="731" y="477"/>
                  <a:pt x="731" y="477"/>
                  <a:pt x="731" y="477"/>
                </a:cubicBezTo>
                <a:cubicBezTo>
                  <a:pt x="729" y="478"/>
                  <a:pt x="729" y="480"/>
                  <a:pt x="731" y="482"/>
                </a:cubicBezTo>
                <a:cubicBezTo>
                  <a:pt x="731" y="482"/>
                  <a:pt x="732" y="483"/>
                  <a:pt x="733" y="483"/>
                </a:cubicBezTo>
                <a:cubicBezTo>
                  <a:pt x="734" y="483"/>
                  <a:pt x="734" y="482"/>
                  <a:pt x="735" y="482"/>
                </a:cubicBezTo>
                <a:cubicBezTo>
                  <a:pt x="897" y="319"/>
                  <a:pt x="897" y="319"/>
                  <a:pt x="897" y="319"/>
                </a:cubicBezTo>
                <a:cubicBezTo>
                  <a:pt x="899" y="318"/>
                  <a:pt x="899" y="316"/>
                  <a:pt x="897" y="315"/>
                </a:cubicBezTo>
                <a:close/>
                <a:moveTo>
                  <a:pt x="573" y="634"/>
                </a:moveTo>
                <a:cubicBezTo>
                  <a:pt x="406" y="802"/>
                  <a:pt x="406" y="802"/>
                  <a:pt x="406" y="802"/>
                </a:cubicBezTo>
                <a:cubicBezTo>
                  <a:pt x="406" y="802"/>
                  <a:pt x="406" y="802"/>
                  <a:pt x="406" y="802"/>
                </a:cubicBezTo>
                <a:cubicBezTo>
                  <a:pt x="403" y="804"/>
                  <a:pt x="403" y="804"/>
                  <a:pt x="403" y="804"/>
                </a:cubicBezTo>
                <a:cubicBezTo>
                  <a:pt x="402" y="806"/>
                  <a:pt x="402" y="808"/>
                  <a:pt x="403" y="809"/>
                </a:cubicBezTo>
                <a:cubicBezTo>
                  <a:pt x="404" y="809"/>
                  <a:pt x="405" y="810"/>
                  <a:pt x="406" y="810"/>
                </a:cubicBezTo>
                <a:cubicBezTo>
                  <a:pt x="406" y="810"/>
                  <a:pt x="407" y="809"/>
                  <a:pt x="407" y="809"/>
                </a:cubicBezTo>
                <a:cubicBezTo>
                  <a:pt x="409" y="806"/>
                  <a:pt x="409" y="806"/>
                  <a:pt x="409" y="806"/>
                </a:cubicBezTo>
                <a:cubicBezTo>
                  <a:pt x="409" y="806"/>
                  <a:pt x="409" y="806"/>
                  <a:pt x="409" y="806"/>
                </a:cubicBezTo>
                <a:cubicBezTo>
                  <a:pt x="577" y="639"/>
                  <a:pt x="577" y="639"/>
                  <a:pt x="577" y="639"/>
                </a:cubicBezTo>
                <a:cubicBezTo>
                  <a:pt x="578" y="638"/>
                  <a:pt x="579" y="636"/>
                  <a:pt x="577" y="635"/>
                </a:cubicBezTo>
                <a:cubicBezTo>
                  <a:pt x="576" y="633"/>
                  <a:pt x="574" y="633"/>
                  <a:pt x="573" y="634"/>
                </a:cubicBezTo>
                <a:close/>
                <a:moveTo>
                  <a:pt x="988" y="219"/>
                </a:moveTo>
                <a:cubicBezTo>
                  <a:pt x="987" y="221"/>
                  <a:pt x="987" y="221"/>
                  <a:pt x="987" y="221"/>
                </a:cubicBezTo>
                <a:cubicBezTo>
                  <a:pt x="985" y="223"/>
                  <a:pt x="985" y="224"/>
                  <a:pt x="987" y="226"/>
                </a:cubicBezTo>
                <a:cubicBezTo>
                  <a:pt x="987" y="226"/>
                  <a:pt x="988" y="227"/>
                  <a:pt x="989" y="227"/>
                </a:cubicBezTo>
                <a:cubicBezTo>
                  <a:pt x="989" y="227"/>
                  <a:pt x="990" y="226"/>
                  <a:pt x="991" y="226"/>
                </a:cubicBezTo>
                <a:cubicBezTo>
                  <a:pt x="993" y="224"/>
                  <a:pt x="993" y="224"/>
                  <a:pt x="993" y="224"/>
                </a:cubicBezTo>
                <a:cubicBezTo>
                  <a:pt x="994" y="223"/>
                  <a:pt x="994" y="221"/>
                  <a:pt x="993" y="219"/>
                </a:cubicBezTo>
                <a:cubicBezTo>
                  <a:pt x="992" y="218"/>
                  <a:pt x="990" y="218"/>
                  <a:pt x="988" y="219"/>
                </a:cubicBezTo>
                <a:close/>
                <a:moveTo>
                  <a:pt x="1125" y="82"/>
                </a:moveTo>
                <a:cubicBezTo>
                  <a:pt x="998" y="210"/>
                  <a:pt x="998" y="210"/>
                  <a:pt x="998" y="210"/>
                </a:cubicBezTo>
                <a:cubicBezTo>
                  <a:pt x="997" y="211"/>
                  <a:pt x="997" y="213"/>
                  <a:pt x="998" y="214"/>
                </a:cubicBezTo>
                <a:cubicBezTo>
                  <a:pt x="999" y="215"/>
                  <a:pt x="1000" y="215"/>
                  <a:pt x="1000" y="215"/>
                </a:cubicBezTo>
                <a:cubicBezTo>
                  <a:pt x="1001" y="215"/>
                  <a:pt x="1002" y="215"/>
                  <a:pt x="1002" y="214"/>
                </a:cubicBezTo>
                <a:cubicBezTo>
                  <a:pt x="1134" y="81"/>
                  <a:pt x="1134" y="81"/>
                  <a:pt x="1134" y="81"/>
                </a:cubicBezTo>
                <a:cubicBezTo>
                  <a:pt x="1134" y="81"/>
                  <a:pt x="1134" y="81"/>
                  <a:pt x="1134" y="81"/>
                </a:cubicBezTo>
                <a:cubicBezTo>
                  <a:pt x="1176" y="41"/>
                  <a:pt x="1176" y="41"/>
                  <a:pt x="1176" y="41"/>
                </a:cubicBezTo>
                <a:cubicBezTo>
                  <a:pt x="1177" y="39"/>
                  <a:pt x="1177" y="38"/>
                  <a:pt x="1176" y="36"/>
                </a:cubicBezTo>
                <a:cubicBezTo>
                  <a:pt x="1174" y="35"/>
                  <a:pt x="1172" y="35"/>
                  <a:pt x="1171" y="36"/>
                </a:cubicBezTo>
                <a:cubicBezTo>
                  <a:pt x="1125" y="82"/>
                  <a:pt x="1125" y="82"/>
                  <a:pt x="1125" y="82"/>
                </a:cubicBezTo>
                <a:close/>
                <a:moveTo>
                  <a:pt x="936" y="293"/>
                </a:moveTo>
                <a:cubicBezTo>
                  <a:pt x="937" y="293"/>
                  <a:pt x="938" y="293"/>
                  <a:pt x="939" y="292"/>
                </a:cubicBezTo>
                <a:cubicBezTo>
                  <a:pt x="941" y="290"/>
                  <a:pt x="941" y="290"/>
                  <a:pt x="941" y="290"/>
                </a:cubicBezTo>
                <a:cubicBezTo>
                  <a:pt x="942" y="288"/>
                  <a:pt x="942" y="286"/>
                  <a:pt x="941" y="285"/>
                </a:cubicBezTo>
                <a:cubicBezTo>
                  <a:pt x="940" y="284"/>
                  <a:pt x="938" y="284"/>
                  <a:pt x="937" y="285"/>
                </a:cubicBezTo>
                <a:cubicBezTo>
                  <a:pt x="934" y="288"/>
                  <a:pt x="934" y="288"/>
                  <a:pt x="934" y="288"/>
                </a:cubicBezTo>
                <a:cubicBezTo>
                  <a:pt x="933" y="289"/>
                  <a:pt x="933" y="291"/>
                  <a:pt x="934" y="292"/>
                </a:cubicBezTo>
                <a:cubicBezTo>
                  <a:pt x="935" y="293"/>
                  <a:pt x="936" y="293"/>
                  <a:pt x="936" y="293"/>
                </a:cubicBezTo>
                <a:close/>
                <a:moveTo>
                  <a:pt x="951" y="278"/>
                </a:moveTo>
                <a:cubicBezTo>
                  <a:pt x="952" y="278"/>
                  <a:pt x="953" y="278"/>
                  <a:pt x="954" y="277"/>
                </a:cubicBezTo>
                <a:cubicBezTo>
                  <a:pt x="984" y="246"/>
                  <a:pt x="984" y="246"/>
                  <a:pt x="984" y="246"/>
                </a:cubicBezTo>
                <a:cubicBezTo>
                  <a:pt x="985" y="245"/>
                  <a:pt x="985" y="243"/>
                  <a:pt x="984" y="242"/>
                </a:cubicBezTo>
                <a:cubicBezTo>
                  <a:pt x="983" y="241"/>
                  <a:pt x="981" y="241"/>
                  <a:pt x="980" y="242"/>
                </a:cubicBezTo>
                <a:cubicBezTo>
                  <a:pt x="949" y="273"/>
                  <a:pt x="949" y="273"/>
                  <a:pt x="949" y="273"/>
                </a:cubicBezTo>
                <a:cubicBezTo>
                  <a:pt x="948" y="274"/>
                  <a:pt x="948" y="276"/>
                  <a:pt x="949" y="277"/>
                </a:cubicBezTo>
                <a:cubicBezTo>
                  <a:pt x="950" y="278"/>
                  <a:pt x="951" y="278"/>
                  <a:pt x="951" y="278"/>
                </a:cubicBezTo>
                <a:close/>
                <a:moveTo>
                  <a:pt x="911" y="315"/>
                </a:moveTo>
                <a:cubicBezTo>
                  <a:pt x="912" y="316"/>
                  <a:pt x="912" y="316"/>
                  <a:pt x="913" y="316"/>
                </a:cubicBezTo>
                <a:cubicBezTo>
                  <a:pt x="914" y="316"/>
                  <a:pt x="915" y="316"/>
                  <a:pt x="915" y="315"/>
                </a:cubicBezTo>
                <a:cubicBezTo>
                  <a:pt x="924" y="306"/>
                  <a:pt x="924" y="306"/>
                  <a:pt x="924" y="306"/>
                </a:cubicBezTo>
                <a:cubicBezTo>
                  <a:pt x="926" y="305"/>
                  <a:pt x="926" y="303"/>
                  <a:pt x="924" y="302"/>
                </a:cubicBezTo>
                <a:cubicBezTo>
                  <a:pt x="923" y="301"/>
                  <a:pt x="921" y="301"/>
                  <a:pt x="920" y="302"/>
                </a:cubicBezTo>
                <a:cubicBezTo>
                  <a:pt x="911" y="311"/>
                  <a:pt x="911" y="311"/>
                  <a:pt x="911" y="311"/>
                </a:cubicBezTo>
                <a:cubicBezTo>
                  <a:pt x="910" y="312"/>
                  <a:pt x="910" y="314"/>
                  <a:pt x="911" y="315"/>
                </a:cubicBezTo>
                <a:close/>
                <a:moveTo>
                  <a:pt x="572" y="650"/>
                </a:moveTo>
                <a:cubicBezTo>
                  <a:pt x="545" y="677"/>
                  <a:pt x="545" y="677"/>
                  <a:pt x="545" y="677"/>
                </a:cubicBezTo>
                <a:cubicBezTo>
                  <a:pt x="543" y="678"/>
                  <a:pt x="543" y="680"/>
                  <a:pt x="545" y="681"/>
                </a:cubicBezTo>
                <a:cubicBezTo>
                  <a:pt x="545" y="682"/>
                  <a:pt x="546" y="682"/>
                  <a:pt x="547" y="682"/>
                </a:cubicBezTo>
                <a:cubicBezTo>
                  <a:pt x="548" y="682"/>
                  <a:pt x="548" y="682"/>
                  <a:pt x="549" y="681"/>
                </a:cubicBezTo>
                <a:cubicBezTo>
                  <a:pt x="577" y="654"/>
                  <a:pt x="577" y="654"/>
                  <a:pt x="577" y="654"/>
                </a:cubicBezTo>
                <a:cubicBezTo>
                  <a:pt x="578" y="653"/>
                  <a:pt x="578" y="651"/>
                  <a:pt x="577" y="650"/>
                </a:cubicBezTo>
                <a:cubicBezTo>
                  <a:pt x="575" y="648"/>
                  <a:pt x="574" y="648"/>
                  <a:pt x="572" y="650"/>
                </a:cubicBezTo>
                <a:close/>
                <a:moveTo>
                  <a:pt x="523" y="699"/>
                </a:moveTo>
                <a:cubicBezTo>
                  <a:pt x="412" y="810"/>
                  <a:pt x="412" y="810"/>
                  <a:pt x="412" y="810"/>
                </a:cubicBezTo>
                <a:cubicBezTo>
                  <a:pt x="410" y="811"/>
                  <a:pt x="410" y="813"/>
                  <a:pt x="412" y="814"/>
                </a:cubicBezTo>
                <a:cubicBezTo>
                  <a:pt x="412" y="815"/>
                  <a:pt x="413" y="815"/>
                  <a:pt x="414" y="815"/>
                </a:cubicBezTo>
                <a:cubicBezTo>
                  <a:pt x="415" y="815"/>
                  <a:pt x="415" y="815"/>
                  <a:pt x="416" y="814"/>
                </a:cubicBezTo>
                <a:cubicBezTo>
                  <a:pt x="527" y="703"/>
                  <a:pt x="527" y="703"/>
                  <a:pt x="527" y="703"/>
                </a:cubicBezTo>
                <a:cubicBezTo>
                  <a:pt x="529" y="702"/>
                  <a:pt x="529" y="700"/>
                  <a:pt x="527" y="699"/>
                </a:cubicBezTo>
                <a:cubicBezTo>
                  <a:pt x="526" y="697"/>
                  <a:pt x="524" y="697"/>
                  <a:pt x="523" y="699"/>
                </a:cubicBezTo>
                <a:close/>
                <a:moveTo>
                  <a:pt x="908" y="318"/>
                </a:moveTo>
                <a:cubicBezTo>
                  <a:pt x="907" y="317"/>
                  <a:pt x="905" y="317"/>
                  <a:pt x="903" y="318"/>
                </a:cubicBezTo>
                <a:cubicBezTo>
                  <a:pt x="739" y="483"/>
                  <a:pt x="739" y="483"/>
                  <a:pt x="739" y="483"/>
                </a:cubicBezTo>
                <a:cubicBezTo>
                  <a:pt x="738" y="484"/>
                  <a:pt x="738" y="486"/>
                  <a:pt x="739" y="487"/>
                </a:cubicBezTo>
                <a:cubicBezTo>
                  <a:pt x="740" y="488"/>
                  <a:pt x="740" y="488"/>
                  <a:pt x="741" y="488"/>
                </a:cubicBezTo>
                <a:cubicBezTo>
                  <a:pt x="742" y="488"/>
                  <a:pt x="743" y="488"/>
                  <a:pt x="743" y="487"/>
                </a:cubicBezTo>
                <a:cubicBezTo>
                  <a:pt x="908" y="323"/>
                  <a:pt x="908" y="323"/>
                  <a:pt x="908" y="323"/>
                </a:cubicBezTo>
                <a:cubicBezTo>
                  <a:pt x="909" y="321"/>
                  <a:pt x="909" y="320"/>
                  <a:pt x="908" y="318"/>
                </a:cubicBezTo>
                <a:close/>
                <a:moveTo>
                  <a:pt x="1140" y="82"/>
                </a:moveTo>
                <a:cubicBezTo>
                  <a:pt x="1140" y="82"/>
                  <a:pt x="1140" y="82"/>
                  <a:pt x="1140" y="82"/>
                </a:cubicBezTo>
                <a:cubicBezTo>
                  <a:pt x="1140" y="82"/>
                  <a:pt x="1139" y="82"/>
                  <a:pt x="1139" y="82"/>
                </a:cubicBezTo>
                <a:cubicBezTo>
                  <a:pt x="1139" y="83"/>
                  <a:pt x="1139" y="83"/>
                  <a:pt x="1139" y="83"/>
                </a:cubicBezTo>
                <a:cubicBezTo>
                  <a:pt x="1139" y="83"/>
                  <a:pt x="1139" y="83"/>
                  <a:pt x="1139" y="83"/>
                </a:cubicBezTo>
                <a:cubicBezTo>
                  <a:pt x="998" y="224"/>
                  <a:pt x="998" y="224"/>
                  <a:pt x="998" y="224"/>
                </a:cubicBezTo>
                <a:cubicBezTo>
                  <a:pt x="997" y="225"/>
                  <a:pt x="997" y="227"/>
                  <a:pt x="998" y="228"/>
                </a:cubicBezTo>
                <a:cubicBezTo>
                  <a:pt x="999" y="229"/>
                  <a:pt x="999" y="229"/>
                  <a:pt x="1000" y="229"/>
                </a:cubicBezTo>
                <a:cubicBezTo>
                  <a:pt x="1001" y="229"/>
                  <a:pt x="1002" y="229"/>
                  <a:pt x="1002" y="228"/>
                </a:cubicBezTo>
                <a:cubicBezTo>
                  <a:pt x="1143" y="87"/>
                  <a:pt x="1143" y="87"/>
                  <a:pt x="1143" y="87"/>
                </a:cubicBezTo>
                <a:cubicBezTo>
                  <a:pt x="1144" y="87"/>
                  <a:pt x="1144" y="87"/>
                  <a:pt x="1145" y="86"/>
                </a:cubicBezTo>
                <a:cubicBezTo>
                  <a:pt x="1198" y="33"/>
                  <a:pt x="1198" y="33"/>
                  <a:pt x="1198" y="33"/>
                </a:cubicBezTo>
                <a:cubicBezTo>
                  <a:pt x="1199" y="32"/>
                  <a:pt x="1199" y="30"/>
                  <a:pt x="1198" y="28"/>
                </a:cubicBezTo>
                <a:cubicBezTo>
                  <a:pt x="1196" y="27"/>
                  <a:pt x="1195" y="27"/>
                  <a:pt x="1193" y="28"/>
                </a:cubicBezTo>
                <a:cubicBezTo>
                  <a:pt x="1189" y="33"/>
                  <a:pt x="1189" y="33"/>
                  <a:pt x="1189" y="33"/>
                </a:cubicBezTo>
                <a:lnTo>
                  <a:pt x="1140" y="82"/>
                </a:lnTo>
                <a:close/>
                <a:moveTo>
                  <a:pt x="960" y="283"/>
                </a:moveTo>
                <a:cubicBezTo>
                  <a:pt x="961" y="283"/>
                  <a:pt x="961" y="283"/>
                  <a:pt x="962" y="282"/>
                </a:cubicBezTo>
                <a:cubicBezTo>
                  <a:pt x="997" y="248"/>
                  <a:pt x="997" y="248"/>
                  <a:pt x="997" y="248"/>
                </a:cubicBezTo>
                <a:cubicBezTo>
                  <a:pt x="998" y="247"/>
                  <a:pt x="998" y="245"/>
                  <a:pt x="997" y="243"/>
                </a:cubicBezTo>
                <a:cubicBezTo>
                  <a:pt x="996" y="242"/>
                  <a:pt x="994" y="242"/>
                  <a:pt x="992" y="243"/>
                </a:cubicBezTo>
                <a:cubicBezTo>
                  <a:pt x="958" y="278"/>
                  <a:pt x="958" y="278"/>
                  <a:pt x="958" y="278"/>
                </a:cubicBezTo>
                <a:cubicBezTo>
                  <a:pt x="956" y="279"/>
                  <a:pt x="956" y="281"/>
                  <a:pt x="958" y="282"/>
                </a:cubicBezTo>
                <a:cubicBezTo>
                  <a:pt x="958" y="283"/>
                  <a:pt x="959" y="283"/>
                  <a:pt x="960" y="283"/>
                </a:cubicBezTo>
                <a:close/>
                <a:moveTo>
                  <a:pt x="1007" y="234"/>
                </a:moveTo>
                <a:cubicBezTo>
                  <a:pt x="1007" y="234"/>
                  <a:pt x="1008" y="235"/>
                  <a:pt x="1009" y="235"/>
                </a:cubicBezTo>
                <a:cubicBezTo>
                  <a:pt x="1009" y="235"/>
                  <a:pt x="1010" y="234"/>
                  <a:pt x="1011" y="234"/>
                </a:cubicBezTo>
                <a:cubicBezTo>
                  <a:pt x="1209" y="36"/>
                  <a:pt x="1209" y="36"/>
                  <a:pt x="1209" y="36"/>
                </a:cubicBezTo>
                <a:cubicBezTo>
                  <a:pt x="1210" y="35"/>
                  <a:pt x="1210" y="33"/>
                  <a:pt x="1209" y="31"/>
                </a:cubicBezTo>
                <a:cubicBezTo>
                  <a:pt x="1208" y="30"/>
                  <a:pt x="1206" y="30"/>
                  <a:pt x="1204" y="31"/>
                </a:cubicBezTo>
                <a:cubicBezTo>
                  <a:pt x="1007" y="229"/>
                  <a:pt x="1007" y="229"/>
                  <a:pt x="1007" y="229"/>
                </a:cubicBezTo>
                <a:cubicBezTo>
                  <a:pt x="1005" y="230"/>
                  <a:pt x="1005" y="232"/>
                  <a:pt x="1007" y="234"/>
                </a:cubicBezTo>
                <a:close/>
                <a:moveTo>
                  <a:pt x="522" y="714"/>
                </a:moveTo>
                <a:cubicBezTo>
                  <a:pt x="486" y="749"/>
                  <a:pt x="486" y="749"/>
                  <a:pt x="486" y="749"/>
                </a:cubicBezTo>
                <a:cubicBezTo>
                  <a:pt x="486" y="749"/>
                  <a:pt x="486" y="749"/>
                  <a:pt x="486" y="749"/>
                </a:cubicBezTo>
                <a:cubicBezTo>
                  <a:pt x="413" y="823"/>
                  <a:pt x="413" y="823"/>
                  <a:pt x="413" y="823"/>
                </a:cubicBezTo>
                <a:cubicBezTo>
                  <a:pt x="413" y="823"/>
                  <a:pt x="413" y="823"/>
                  <a:pt x="413" y="823"/>
                </a:cubicBezTo>
                <a:cubicBezTo>
                  <a:pt x="411" y="825"/>
                  <a:pt x="411" y="825"/>
                  <a:pt x="411" y="825"/>
                </a:cubicBezTo>
                <a:cubicBezTo>
                  <a:pt x="411" y="825"/>
                  <a:pt x="411" y="825"/>
                  <a:pt x="411" y="825"/>
                </a:cubicBezTo>
                <a:cubicBezTo>
                  <a:pt x="410" y="826"/>
                  <a:pt x="410" y="826"/>
                  <a:pt x="410" y="826"/>
                </a:cubicBezTo>
                <a:cubicBezTo>
                  <a:pt x="410" y="826"/>
                  <a:pt x="410" y="826"/>
                  <a:pt x="410" y="826"/>
                </a:cubicBezTo>
                <a:cubicBezTo>
                  <a:pt x="410" y="827"/>
                  <a:pt x="410" y="827"/>
                  <a:pt x="410" y="828"/>
                </a:cubicBezTo>
                <a:cubicBezTo>
                  <a:pt x="410" y="829"/>
                  <a:pt x="411" y="829"/>
                  <a:pt x="411" y="829"/>
                </a:cubicBezTo>
                <a:cubicBezTo>
                  <a:pt x="411" y="829"/>
                  <a:pt x="412" y="830"/>
                  <a:pt x="412" y="830"/>
                </a:cubicBezTo>
                <a:cubicBezTo>
                  <a:pt x="412" y="830"/>
                  <a:pt x="412" y="830"/>
                  <a:pt x="412" y="830"/>
                </a:cubicBezTo>
                <a:cubicBezTo>
                  <a:pt x="412" y="830"/>
                  <a:pt x="413" y="830"/>
                  <a:pt x="413" y="830"/>
                </a:cubicBezTo>
                <a:cubicBezTo>
                  <a:pt x="414" y="830"/>
                  <a:pt x="415" y="830"/>
                  <a:pt x="415" y="829"/>
                </a:cubicBezTo>
                <a:cubicBezTo>
                  <a:pt x="416" y="828"/>
                  <a:pt x="416" y="828"/>
                  <a:pt x="416" y="828"/>
                </a:cubicBezTo>
                <a:cubicBezTo>
                  <a:pt x="488" y="755"/>
                  <a:pt x="488" y="755"/>
                  <a:pt x="488" y="755"/>
                </a:cubicBezTo>
                <a:cubicBezTo>
                  <a:pt x="488" y="755"/>
                  <a:pt x="488" y="755"/>
                  <a:pt x="488" y="755"/>
                </a:cubicBezTo>
                <a:cubicBezTo>
                  <a:pt x="526" y="718"/>
                  <a:pt x="526" y="718"/>
                  <a:pt x="526" y="718"/>
                </a:cubicBezTo>
                <a:cubicBezTo>
                  <a:pt x="528" y="716"/>
                  <a:pt x="528" y="715"/>
                  <a:pt x="526" y="713"/>
                </a:cubicBezTo>
                <a:cubicBezTo>
                  <a:pt x="525" y="712"/>
                  <a:pt x="523" y="712"/>
                  <a:pt x="522" y="714"/>
                </a:cubicBezTo>
                <a:close/>
                <a:moveTo>
                  <a:pt x="932" y="308"/>
                </a:moveTo>
                <a:cubicBezTo>
                  <a:pt x="931" y="307"/>
                  <a:pt x="929" y="307"/>
                  <a:pt x="928" y="308"/>
                </a:cubicBezTo>
                <a:cubicBezTo>
                  <a:pt x="746" y="490"/>
                  <a:pt x="746" y="490"/>
                  <a:pt x="746" y="490"/>
                </a:cubicBezTo>
                <a:cubicBezTo>
                  <a:pt x="745" y="491"/>
                  <a:pt x="745" y="493"/>
                  <a:pt x="746" y="494"/>
                </a:cubicBezTo>
                <a:cubicBezTo>
                  <a:pt x="746" y="495"/>
                  <a:pt x="747" y="495"/>
                  <a:pt x="748" y="495"/>
                </a:cubicBezTo>
                <a:cubicBezTo>
                  <a:pt x="749" y="495"/>
                  <a:pt x="750" y="495"/>
                  <a:pt x="750" y="494"/>
                </a:cubicBezTo>
                <a:cubicBezTo>
                  <a:pt x="932" y="312"/>
                  <a:pt x="932" y="312"/>
                  <a:pt x="932" y="312"/>
                </a:cubicBezTo>
                <a:cubicBezTo>
                  <a:pt x="933" y="311"/>
                  <a:pt x="933" y="309"/>
                  <a:pt x="932" y="308"/>
                </a:cubicBezTo>
                <a:close/>
                <a:moveTo>
                  <a:pt x="944" y="310"/>
                </a:moveTo>
                <a:cubicBezTo>
                  <a:pt x="943" y="309"/>
                  <a:pt x="941" y="309"/>
                  <a:pt x="940" y="310"/>
                </a:cubicBezTo>
                <a:cubicBezTo>
                  <a:pt x="762" y="488"/>
                  <a:pt x="762" y="488"/>
                  <a:pt x="762" y="488"/>
                </a:cubicBezTo>
                <a:cubicBezTo>
                  <a:pt x="761" y="489"/>
                  <a:pt x="761" y="491"/>
                  <a:pt x="762" y="492"/>
                </a:cubicBezTo>
                <a:cubicBezTo>
                  <a:pt x="763" y="493"/>
                  <a:pt x="763" y="493"/>
                  <a:pt x="764" y="493"/>
                </a:cubicBezTo>
                <a:cubicBezTo>
                  <a:pt x="765" y="493"/>
                  <a:pt x="766" y="493"/>
                  <a:pt x="766" y="492"/>
                </a:cubicBezTo>
                <a:cubicBezTo>
                  <a:pt x="944" y="315"/>
                  <a:pt x="944" y="315"/>
                  <a:pt x="944" y="315"/>
                </a:cubicBezTo>
                <a:cubicBezTo>
                  <a:pt x="945" y="313"/>
                  <a:pt x="945" y="311"/>
                  <a:pt x="944" y="310"/>
                </a:cubicBezTo>
                <a:close/>
                <a:moveTo>
                  <a:pt x="507" y="742"/>
                </a:moveTo>
                <a:cubicBezTo>
                  <a:pt x="495" y="754"/>
                  <a:pt x="495" y="754"/>
                  <a:pt x="495" y="754"/>
                </a:cubicBezTo>
                <a:cubicBezTo>
                  <a:pt x="494" y="756"/>
                  <a:pt x="494" y="758"/>
                  <a:pt x="495" y="759"/>
                </a:cubicBezTo>
                <a:cubicBezTo>
                  <a:pt x="496" y="759"/>
                  <a:pt x="497" y="760"/>
                  <a:pt x="498" y="760"/>
                </a:cubicBezTo>
                <a:cubicBezTo>
                  <a:pt x="498" y="760"/>
                  <a:pt x="499" y="759"/>
                  <a:pt x="500" y="759"/>
                </a:cubicBezTo>
                <a:cubicBezTo>
                  <a:pt x="512" y="747"/>
                  <a:pt x="512" y="747"/>
                  <a:pt x="512" y="747"/>
                </a:cubicBezTo>
                <a:cubicBezTo>
                  <a:pt x="513" y="745"/>
                  <a:pt x="513" y="743"/>
                  <a:pt x="512" y="742"/>
                </a:cubicBezTo>
                <a:cubicBezTo>
                  <a:pt x="511" y="741"/>
                  <a:pt x="509" y="741"/>
                  <a:pt x="507" y="742"/>
                </a:cubicBezTo>
                <a:close/>
                <a:moveTo>
                  <a:pt x="975" y="282"/>
                </a:moveTo>
                <a:cubicBezTo>
                  <a:pt x="976" y="282"/>
                  <a:pt x="976" y="282"/>
                  <a:pt x="977" y="282"/>
                </a:cubicBezTo>
                <a:cubicBezTo>
                  <a:pt x="1007" y="252"/>
                  <a:pt x="1007" y="252"/>
                  <a:pt x="1007" y="252"/>
                </a:cubicBezTo>
                <a:cubicBezTo>
                  <a:pt x="1008" y="250"/>
                  <a:pt x="1008" y="248"/>
                  <a:pt x="1007" y="247"/>
                </a:cubicBezTo>
                <a:cubicBezTo>
                  <a:pt x="1006" y="246"/>
                  <a:pt x="1004" y="246"/>
                  <a:pt x="1003" y="247"/>
                </a:cubicBezTo>
                <a:cubicBezTo>
                  <a:pt x="973" y="277"/>
                  <a:pt x="973" y="277"/>
                  <a:pt x="973" y="277"/>
                </a:cubicBezTo>
                <a:cubicBezTo>
                  <a:pt x="971" y="278"/>
                  <a:pt x="971" y="280"/>
                  <a:pt x="973" y="282"/>
                </a:cubicBezTo>
                <a:cubicBezTo>
                  <a:pt x="973" y="282"/>
                  <a:pt x="974" y="282"/>
                  <a:pt x="975" y="282"/>
                </a:cubicBezTo>
                <a:close/>
                <a:moveTo>
                  <a:pt x="1017" y="237"/>
                </a:moveTo>
                <a:cubicBezTo>
                  <a:pt x="1017" y="238"/>
                  <a:pt x="1018" y="238"/>
                  <a:pt x="1019" y="238"/>
                </a:cubicBezTo>
                <a:cubicBezTo>
                  <a:pt x="1020" y="238"/>
                  <a:pt x="1020" y="238"/>
                  <a:pt x="1021" y="237"/>
                </a:cubicBezTo>
                <a:cubicBezTo>
                  <a:pt x="1220" y="39"/>
                  <a:pt x="1220" y="39"/>
                  <a:pt x="1220" y="39"/>
                </a:cubicBezTo>
                <a:cubicBezTo>
                  <a:pt x="1221" y="38"/>
                  <a:pt x="1221" y="36"/>
                  <a:pt x="1220" y="35"/>
                </a:cubicBezTo>
                <a:cubicBezTo>
                  <a:pt x="1218" y="33"/>
                  <a:pt x="1216" y="33"/>
                  <a:pt x="1215" y="35"/>
                </a:cubicBezTo>
                <a:cubicBezTo>
                  <a:pt x="1017" y="233"/>
                  <a:pt x="1017" y="233"/>
                  <a:pt x="1017" y="233"/>
                </a:cubicBezTo>
                <a:cubicBezTo>
                  <a:pt x="1016" y="234"/>
                  <a:pt x="1016" y="236"/>
                  <a:pt x="1017" y="237"/>
                </a:cubicBezTo>
                <a:close/>
                <a:moveTo>
                  <a:pt x="486" y="764"/>
                </a:moveTo>
                <a:cubicBezTo>
                  <a:pt x="468" y="782"/>
                  <a:pt x="468" y="782"/>
                  <a:pt x="468" y="782"/>
                </a:cubicBezTo>
                <a:cubicBezTo>
                  <a:pt x="467" y="783"/>
                  <a:pt x="467" y="785"/>
                  <a:pt x="468" y="786"/>
                </a:cubicBezTo>
                <a:cubicBezTo>
                  <a:pt x="468" y="787"/>
                  <a:pt x="469" y="787"/>
                  <a:pt x="470" y="787"/>
                </a:cubicBezTo>
                <a:cubicBezTo>
                  <a:pt x="471" y="787"/>
                  <a:pt x="472" y="787"/>
                  <a:pt x="472" y="786"/>
                </a:cubicBezTo>
                <a:cubicBezTo>
                  <a:pt x="491" y="768"/>
                  <a:pt x="491" y="768"/>
                  <a:pt x="491" y="768"/>
                </a:cubicBezTo>
                <a:cubicBezTo>
                  <a:pt x="492" y="767"/>
                  <a:pt x="492" y="765"/>
                  <a:pt x="491" y="764"/>
                </a:cubicBezTo>
                <a:cubicBezTo>
                  <a:pt x="489" y="762"/>
                  <a:pt x="487" y="762"/>
                  <a:pt x="486" y="764"/>
                </a:cubicBezTo>
                <a:close/>
                <a:moveTo>
                  <a:pt x="420" y="838"/>
                </a:moveTo>
                <a:cubicBezTo>
                  <a:pt x="467" y="791"/>
                  <a:pt x="467" y="791"/>
                  <a:pt x="467" y="791"/>
                </a:cubicBezTo>
                <a:cubicBezTo>
                  <a:pt x="469" y="790"/>
                  <a:pt x="469" y="788"/>
                  <a:pt x="467" y="787"/>
                </a:cubicBezTo>
                <a:cubicBezTo>
                  <a:pt x="466" y="786"/>
                  <a:pt x="464" y="786"/>
                  <a:pt x="463" y="787"/>
                </a:cubicBezTo>
                <a:cubicBezTo>
                  <a:pt x="455" y="795"/>
                  <a:pt x="455" y="795"/>
                  <a:pt x="455" y="795"/>
                </a:cubicBezTo>
                <a:cubicBezTo>
                  <a:pt x="455" y="795"/>
                  <a:pt x="455" y="795"/>
                  <a:pt x="455" y="795"/>
                </a:cubicBezTo>
                <a:cubicBezTo>
                  <a:pt x="416" y="834"/>
                  <a:pt x="416" y="834"/>
                  <a:pt x="416" y="834"/>
                </a:cubicBezTo>
                <a:cubicBezTo>
                  <a:pt x="415" y="835"/>
                  <a:pt x="415" y="837"/>
                  <a:pt x="416" y="838"/>
                </a:cubicBezTo>
                <a:cubicBezTo>
                  <a:pt x="417" y="839"/>
                  <a:pt x="417" y="839"/>
                  <a:pt x="418" y="839"/>
                </a:cubicBezTo>
                <a:cubicBezTo>
                  <a:pt x="419" y="839"/>
                  <a:pt x="420" y="839"/>
                  <a:pt x="420" y="838"/>
                </a:cubicBezTo>
                <a:close/>
                <a:moveTo>
                  <a:pt x="423" y="850"/>
                </a:moveTo>
                <a:cubicBezTo>
                  <a:pt x="462" y="810"/>
                  <a:pt x="462" y="810"/>
                  <a:pt x="462" y="810"/>
                </a:cubicBezTo>
                <a:cubicBezTo>
                  <a:pt x="465" y="807"/>
                  <a:pt x="465" y="807"/>
                  <a:pt x="465" y="807"/>
                </a:cubicBezTo>
                <a:cubicBezTo>
                  <a:pt x="466" y="806"/>
                  <a:pt x="466" y="804"/>
                  <a:pt x="465" y="803"/>
                </a:cubicBezTo>
                <a:cubicBezTo>
                  <a:pt x="464" y="802"/>
                  <a:pt x="462" y="802"/>
                  <a:pt x="461" y="803"/>
                </a:cubicBezTo>
                <a:cubicBezTo>
                  <a:pt x="458" y="806"/>
                  <a:pt x="458" y="806"/>
                  <a:pt x="458" y="806"/>
                </a:cubicBezTo>
                <a:cubicBezTo>
                  <a:pt x="433" y="831"/>
                  <a:pt x="433" y="831"/>
                  <a:pt x="433" y="831"/>
                </a:cubicBezTo>
                <a:cubicBezTo>
                  <a:pt x="413" y="851"/>
                  <a:pt x="413" y="851"/>
                  <a:pt x="413" y="851"/>
                </a:cubicBezTo>
                <a:cubicBezTo>
                  <a:pt x="412" y="852"/>
                  <a:pt x="412" y="854"/>
                  <a:pt x="413" y="855"/>
                </a:cubicBezTo>
                <a:cubicBezTo>
                  <a:pt x="413" y="856"/>
                  <a:pt x="414" y="856"/>
                  <a:pt x="415" y="856"/>
                </a:cubicBezTo>
                <a:cubicBezTo>
                  <a:pt x="416" y="856"/>
                  <a:pt x="416" y="856"/>
                  <a:pt x="417" y="855"/>
                </a:cubicBezTo>
                <a:cubicBezTo>
                  <a:pt x="423" y="850"/>
                  <a:pt x="423" y="850"/>
                  <a:pt x="423" y="850"/>
                </a:cubicBezTo>
                <a:cubicBezTo>
                  <a:pt x="423" y="850"/>
                  <a:pt x="423" y="850"/>
                  <a:pt x="423" y="850"/>
                </a:cubicBezTo>
                <a:close/>
                <a:moveTo>
                  <a:pt x="983" y="281"/>
                </a:moveTo>
                <a:cubicBezTo>
                  <a:pt x="982" y="282"/>
                  <a:pt x="982" y="284"/>
                  <a:pt x="983" y="285"/>
                </a:cubicBezTo>
                <a:cubicBezTo>
                  <a:pt x="984" y="286"/>
                  <a:pt x="984" y="286"/>
                  <a:pt x="985" y="286"/>
                </a:cubicBezTo>
                <a:cubicBezTo>
                  <a:pt x="986" y="286"/>
                  <a:pt x="987" y="286"/>
                  <a:pt x="987" y="285"/>
                </a:cubicBezTo>
                <a:cubicBezTo>
                  <a:pt x="1235" y="38"/>
                  <a:pt x="1235" y="38"/>
                  <a:pt x="1235" y="38"/>
                </a:cubicBezTo>
                <a:cubicBezTo>
                  <a:pt x="1236" y="37"/>
                  <a:pt x="1236" y="35"/>
                  <a:pt x="1235" y="33"/>
                </a:cubicBezTo>
                <a:cubicBezTo>
                  <a:pt x="1234" y="32"/>
                  <a:pt x="1232" y="32"/>
                  <a:pt x="1230" y="33"/>
                </a:cubicBezTo>
                <a:cubicBezTo>
                  <a:pt x="1018" y="246"/>
                  <a:pt x="1018" y="246"/>
                  <a:pt x="1018" y="246"/>
                </a:cubicBezTo>
                <a:lnTo>
                  <a:pt x="983" y="281"/>
                </a:lnTo>
                <a:close/>
                <a:moveTo>
                  <a:pt x="955" y="313"/>
                </a:moveTo>
                <a:cubicBezTo>
                  <a:pt x="954" y="312"/>
                  <a:pt x="952" y="312"/>
                  <a:pt x="951" y="313"/>
                </a:cubicBezTo>
                <a:cubicBezTo>
                  <a:pt x="777" y="486"/>
                  <a:pt x="777" y="486"/>
                  <a:pt x="777" y="486"/>
                </a:cubicBezTo>
                <a:cubicBezTo>
                  <a:pt x="776" y="488"/>
                  <a:pt x="776" y="490"/>
                  <a:pt x="777" y="491"/>
                </a:cubicBezTo>
                <a:cubicBezTo>
                  <a:pt x="778" y="491"/>
                  <a:pt x="779" y="492"/>
                  <a:pt x="780" y="492"/>
                </a:cubicBezTo>
                <a:cubicBezTo>
                  <a:pt x="780" y="492"/>
                  <a:pt x="781" y="491"/>
                  <a:pt x="782" y="491"/>
                </a:cubicBezTo>
                <a:cubicBezTo>
                  <a:pt x="955" y="318"/>
                  <a:pt x="955" y="318"/>
                  <a:pt x="955" y="318"/>
                </a:cubicBezTo>
                <a:cubicBezTo>
                  <a:pt x="956" y="316"/>
                  <a:pt x="956" y="314"/>
                  <a:pt x="955" y="313"/>
                </a:cubicBezTo>
                <a:close/>
                <a:moveTo>
                  <a:pt x="1068" y="214"/>
                </a:moveTo>
                <a:cubicBezTo>
                  <a:pt x="1069" y="214"/>
                  <a:pt x="1070" y="215"/>
                  <a:pt x="1070" y="215"/>
                </a:cubicBezTo>
                <a:cubicBezTo>
                  <a:pt x="1071" y="215"/>
                  <a:pt x="1072" y="214"/>
                  <a:pt x="1073" y="214"/>
                </a:cubicBezTo>
                <a:cubicBezTo>
                  <a:pt x="1246" y="41"/>
                  <a:pt x="1246" y="41"/>
                  <a:pt x="1246" y="41"/>
                </a:cubicBezTo>
                <a:cubicBezTo>
                  <a:pt x="1247" y="39"/>
                  <a:pt x="1247" y="38"/>
                  <a:pt x="1246" y="36"/>
                </a:cubicBezTo>
                <a:cubicBezTo>
                  <a:pt x="1245" y="35"/>
                  <a:pt x="1243" y="35"/>
                  <a:pt x="1241" y="36"/>
                </a:cubicBezTo>
                <a:cubicBezTo>
                  <a:pt x="1068" y="209"/>
                  <a:pt x="1068" y="209"/>
                  <a:pt x="1068" y="209"/>
                </a:cubicBezTo>
                <a:cubicBezTo>
                  <a:pt x="1067" y="211"/>
                  <a:pt x="1067" y="213"/>
                  <a:pt x="1068" y="214"/>
                </a:cubicBezTo>
                <a:close/>
                <a:moveTo>
                  <a:pt x="998" y="287"/>
                </a:moveTo>
                <a:cubicBezTo>
                  <a:pt x="999" y="287"/>
                  <a:pt x="1000" y="287"/>
                  <a:pt x="1001" y="286"/>
                </a:cubicBezTo>
                <a:cubicBezTo>
                  <a:pt x="1054" y="232"/>
                  <a:pt x="1054" y="232"/>
                  <a:pt x="1054" y="232"/>
                </a:cubicBezTo>
                <a:cubicBezTo>
                  <a:pt x="1055" y="231"/>
                  <a:pt x="1055" y="229"/>
                  <a:pt x="1054" y="228"/>
                </a:cubicBezTo>
                <a:cubicBezTo>
                  <a:pt x="1053" y="227"/>
                  <a:pt x="1051" y="227"/>
                  <a:pt x="1050" y="228"/>
                </a:cubicBezTo>
                <a:cubicBezTo>
                  <a:pt x="996" y="282"/>
                  <a:pt x="996" y="282"/>
                  <a:pt x="996" y="282"/>
                </a:cubicBezTo>
                <a:cubicBezTo>
                  <a:pt x="995" y="283"/>
                  <a:pt x="995" y="285"/>
                  <a:pt x="996" y="286"/>
                </a:cubicBezTo>
                <a:cubicBezTo>
                  <a:pt x="997" y="287"/>
                  <a:pt x="998" y="287"/>
                  <a:pt x="998" y="287"/>
                </a:cubicBezTo>
                <a:close/>
                <a:moveTo>
                  <a:pt x="965" y="317"/>
                </a:moveTo>
                <a:cubicBezTo>
                  <a:pt x="964" y="316"/>
                  <a:pt x="962" y="316"/>
                  <a:pt x="961" y="317"/>
                </a:cubicBezTo>
                <a:cubicBezTo>
                  <a:pt x="792" y="486"/>
                  <a:pt x="792" y="486"/>
                  <a:pt x="792" y="486"/>
                </a:cubicBezTo>
                <a:cubicBezTo>
                  <a:pt x="790" y="487"/>
                  <a:pt x="790" y="489"/>
                  <a:pt x="792" y="491"/>
                </a:cubicBezTo>
                <a:cubicBezTo>
                  <a:pt x="792" y="491"/>
                  <a:pt x="793" y="491"/>
                  <a:pt x="794" y="491"/>
                </a:cubicBezTo>
                <a:cubicBezTo>
                  <a:pt x="795" y="491"/>
                  <a:pt x="795" y="491"/>
                  <a:pt x="796" y="491"/>
                </a:cubicBezTo>
                <a:cubicBezTo>
                  <a:pt x="965" y="321"/>
                  <a:pt x="965" y="321"/>
                  <a:pt x="965" y="321"/>
                </a:cubicBezTo>
                <a:cubicBezTo>
                  <a:pt x="967" y="320"/>
                  <a:pt x="967" y="318"/>
                  <a:pt x="965" y="317"/>
                </a:cubicBezTo>
                <a:close/>
                <a:moveTo>
                  <a:pt x="453" y="829"/>
                </a:moveTo>
                <a:cubicBezTo>
                  <a:pt x="451" y="828"/>
                  <a:pt x="449" y="828"/>
                  <a:pt x="448" y="829"/>
                </a:cubicBezTo>
                <a:cubicBezTo>
                  <a:pt x="422" y="856"/>
                  <a:pt x="422" y="856"/>
                  <a:pt x="422" y="856"/>
                </a:cubicBezTo>
                <a:cubicBezTo>
                  <a:pt x="421" y="857"/>
                  <a:pt x="421" y="859"/>
                  <a:pt x="422" y="860"/>
                </a:cubicBezTo>
                <a:cubicBezTo>
                  <a:pt x="423" y="861"/>
                  <a:pt x="424" y="861"/>
                  <a:pt x="424" y="861"/>
                </a:cubicBezTo>
                <a:cubicBezTo>
                  <a:pt x="425" y="861"/>
                  <a:pt x="426" y="861"/>
                  <a:pt x="427" y="860"/>
                </a:cubicBezTo>
                <a:cubicBezTo>
                  <a:pt x="453" y="834"/>
                  <a:pt x="453" y="834"/>
                  <a:pt x="453" y="834"/>
                </a:cubicBezTo>
                <a:cubicBezTo>
                  <a:pt x="454" y="833"/>
                  <a:pt x="454" y="831"/>
                  <a:pt x="453" y="829"/>
                </a:cubicBezTo>
                <a:close/>
                <a:moveTo>
                  <a:pt x="983" y="313"/>
                </a:moveTo>
                <a:cubicBezTo>
                  <a:pt x="982" y="312"/>
                  <a:pt x="980" y="312"/>
                  <a:pt x="979" y="313"/>
                </a:cubicBezTo>
                <a:cubicBezTo>
                  <a:pt x="812" y="479"/>
                  <a:pt x="812" y="479"/>
                  <a:pt x="812" y="479"/>
                </a:cubicBezTo>
                <a:cubicBezTo>
                  <a:pt x="811" y="480"/>
                  <a:pt x="811" y="482"/>
                  <a:pt x="812" y="484"/>
                </a:cubicBezTo>
                <a:cubicBezTo>
                  <a:pt x="813" y="484"/>
                  <a:pt x="814" y="485"/>
                  <a:pt x="815" y="485"/>
                </a:cubicBezTo>
                <a:cubicBezTo>
                  <a:pt x="815" y="485"/>
                  <a:pt x="816" y="484"/>
                  <a:pt x="817" y="484"/>
                </a:cubicBezTo>
                <a:cubicBezTo>
                  <a:pt x="983" y="318"/>
                  <a:pt x="983" y="318"/>
                  <a:pt x="983" y="318"/>
                </a:cubicBezTo>
                <a:cubicBezTo>
                  <a:pt x="984" y="316"/>
                  <a:pt x="984" y="314"/>
                  <a:pt x="983" y="313"/>
                </a:cubicBezTo>
                <a:close/>
                <a:moveTo>
                  <a:pt x="1242" y="50"/>
                </a:moveTo>
                <a:cubicBezTo>
                  <a:pt x="1242" y="50"/>
                  <a:pt x="1242" y="50"/>
                  <a:pt x="1242" y="50"/>
                </a:cubicBezTo>
                <a:cubicBezTo>
                  <a:pt x="1242" y="50"/>
                  <a:pt x="1242" y="50"/>
                  <a:pt x="1242" y="50"/>
                </a:cubicBezTo>
                <a:cubicBezTo>
                  <a:pt x="1076" y="215"/>
                  <a:pt x="1076" y="215"/>
                  <a:pt x="1076" y="215"/>
                </a:cubicBezTo>
                <a:cubicBezTo>
                  <a:pt x="1065" y="227"/>
                  <a:pt x="1065" y="227"/>
                  <a:pt x="1065" y="227"/>
                </a:cubicBezTo>
                <a:cubicBezTo>
                  <a:pt x="1064" y="228"/>
                  <a:pt x="1064" y="230"/>
                  <a:pt x="1065" y="231"/>
                </a:cubicBezTo>
                <a:cubicBezTo>
                  <a:pt x="1066" y="232"/>
                  <a:pt x="1067" y="232"/>
                  <a:pt x="1067" y="232"/>
                </a:cubicBezTo>
                <a:cubicBezTo>
                  <a:pt x="1068" y="232"/>
                  <a:pt x="1069" y="232"/>
                  <a:pt x="1070" y="231"/>
                </a:cubicBezTo>
                <a:cubicBezTo>
                  <a:pt x="1081" y="220"/>
                  <a:pt x="1081" y="220"/>
                  <a:pt x="1081" y="220"/>
                </a:cubicBezTo>
                <a:cubicBezTo>
                  <a:pt x="1246" y="55"/>
                  <a:pt x="1246" y="55"/>
                  <a:pt x="1246" y="55"/>
                </a:cubicBezTo>
                <a:cubicBezTo>
                  <a:pt x="1246" y="54"/>
                  <a:pt x="1246" y="54"/>
                  <a:pt x="1246" y="54"/>
                </a:cubicBezTo>
                <a:cubicBezTo>
                  <a:pt x="1246" y="54"/>
                  <a:pt x="1246" y="54"/>
                  <a:pt x="1246" y="54"/>
                </a:cubicBezTo>
                <a:cubicBezTo>
                  <a:pt x="1249" y="51"/>
                  <a:pt x="1249" y="51"/>
                  <a:pt x="1249" y="51"/>
                </a:cubicBezTo>
                <a:cubicBezTo>
                  <a:pt x="1250" y="50"/>
                  <a:pt x="1250" y="48"/>
                  <a:pt x="1249" y="47"/>
                </a:cubicBezTo>
                <a:cubicBezTo>
                  <a:pt x="1248" y="46"/>
                  <a:pt x="1246" y="46"/>
                  <a:pt x="1245" y="47"/>
                </a:cubicBezTo>
                <a:lnTo>
                  <a:pt x="1242" y="50"/>
                </a:lnTo>
                <a:close/>
                <a:moveTo>
                  <a:pt x="996" y="301"/>
                </a:moveTo>
                <a:cubicBezTo>
                  <a:pt x="996" y="301"/>
                  <a:pt x="997" y="301"/>
                  <a:pt x="998" y="301"/>
                </a:cubicBezTo>
                <a:cubicBezTo>
                  <a:pt x="998" y="301"/>
                  <a:pt x="999" y="301"/>
                  <a:pt x="1000" y="301"/>
                </a:cubicBezTo>
                <a:cubicBezTo>
                  <a:pt x="1059" y="242"/>
                  <a:pt x="1059" y="242"/>
                  <a:pt x="1059" y="242"/>
                </a:cubicBezTo>
                <a:cubicBezTo>
                  <a:pt x="1060" y="241"/>
                  <a:pt x="1060" y="239"/>
                  <a:pt x="1059" y="238"/>
                </a:cubicBezTo>
                <a:cubicBezTo>
                  <a:pt x="1057" y="236"/>
                  <a:pt x="1055" y="236"/>
                  <a:pt x="1054" y="238"/>
                </a:cubicBezTo>
                <a:cubicBezTo>
                  <a:pt x="996" y="296"/>
                  <a:pt x="996" y="296"/>
                  <a:pt x="996" y="296"/>
                </a:cubicBezTo>
                <a:cubicBezTo>
                  <a:pt x="994" y="297"/>
                  <a:pt x="994" y="299"/>
                  <a:pt x="996" y="301"/>
                </a:cubicBezTo>
                <a:close/>
                <a:moveTo>
                  <a:pt x="433" y="867"/>
                </a:moveTo>
                <a:cubicBezTo>
                  <a:pt x="461" y="840"/>
                  <a:pt x="461" y="840"/>
                  <a:pt x="461" y="840"/>
                </a:cubicBezTo>
                <a:cubicBezTo>
                  <a:pt x="462" y="839"/>
                  <a:pt x="462" y="837"/>
                  <a:pt x="461" y="835"/>
                </a:cubicBezTo>
                <a:cubicBezTo>
                  <a:pt x="459" y="834"/>
                  <a:pt x="457" y="834"/>
                  <a:pt x="456" y="835"/>
                </a:cubicBezTo>
                <a:cubicBezTo>
                  <a:pt x="429" y="863"/>
                  <a:pt x="429" y="863"/>
                  <a:pt x="429" y="863"/>
                </a:cubicBezTo>
                <a:cubicBezTo>
                  <a:pt x="428" y="864"/>
                  <a:pt x="428" y="866"/>
                  <a:pt x="429" y="867"/>
                </a:cubicBezTo>
                <a:cubicBezTo>
                  <a:pt x="429" y="868"/>
                  <a:pt x="430" y="868"/>
                  <a:pt x="431" y="868"/>
                </a:cubicBezTo>
                <a:cubicBezTo>
                  <a:pt x="432" y="868"/>
                  <a:pt x="432" y="868"/>
                  <a:pt x="433" y="867"/>
                </a:cubicBezTo>
                <a:close/>
                <a:moveTo>
                  <a:pt x="459" y="851"/>
                </a:moveTo>
                <a:cubicBezTo>
                  <a:pt x="458" y="850"/>
                  <a:pt x="456" y="850"/>
                  <a:pt x="455" y="851"/>
                </a:cubicBezTo>
                <a:cubicBezTo>
                  <a:pt x="434" y="872"/>
                  <a:pt x="434" y="872"/>
                  <a:pt x="434" y="872"/>
                </a:cubicBezTo>
                <a:cubicBezTo>
                  <a:pt x="430" y="875"/>
                  <a:pt x="430" y="875"/>
                  <a:pt x="430" y="875"/>
                </a:cubicBezTo>
                <a:cubicBezTo>
                  <a:pt x="429" y="877"/>
                  <a:pt x="429" y="879"/>
                  <a:pt x="430" y="880"/>
                </a:cubicBezTo>
                <a:cubicBezTo>
                  <a:pt x="431" y="880"/>
                  <a:pt x="432" y="881"/>
                  <a:pt x="433" y="881"/>
                </a:cubicBezTo>
                <a:cubicBezTo>
                  <a:pt x="433" y="881"/>
                  <a:pt x="434" y="880"/>
                  <a:pt x="435" y="880"/>
                </a:cubicBezTo>
                <a:cubicBezTo>
                  <a:pt x="459" y="856"/>
                  <a:pt x="459" y="856"/>
                  <a:pt x="459" y="856"/>
                </a:cubicBezTo>
                <a:cubicBezTo>
                  <a:pt x="460" y="854"/>
                  <a:pt x="460" y="852"/>
                  <a:pt x="459" y="851"/>
                </a:cubicBezTo>
                <a:close/>
                <a:moveTo>
                  <a:pt x="1072" y="238"/>
                </a:moveTo>
                <a:cubicBezTo>
                  <a:pt x="1073" y="239"/>
                  <a:pt x="1074" y="239"/>
                  <a:pt x="1074" y="239"/>
                </a:cubicBezTo>
                <a:cubicBezTo>
                  <a:pt x="1075" y="239"/>
                  <a:pt x="1076" y="239"/>
                  <a:pt x="1077" y="238"/>
                </a:cubicBezTo>
                <a:cubicBezTo>
                  <a:pt x="1261" y="53"/>
                  <a:pt x="1261" y="53"/>
                  <a:pt x="1261" y="53"/>
                </a:cubicBezTo>
                <a:cubicBezTo>
                  <a:pt x="1262" y="52"/>
                  <a:pt x="1262" y="50"/>
                  <a:pt x="1261" y="49"/>
                </a:cubicBezTo>
                <a:cubicBezTo>
                  <a:pt x="1260" y="48"/>
                  <a:pt x="1258" y="48"/>
                  <a:pt x="1257" y="49"/>
                </a:cubicBezTo>
                <a:cubicBezTo>
                  <a:pt x="1072" y="234"/>
                  <a:pt x="1072" y="234"/>
                  <a:pt x="1072" y="234"/>
                </a:cubicBezTo>
                <a:cubicBezTo>
                  <a:pt x="1071" y="235"/>
                  <a:pt x="1071" y="237"/>
                  <a:pt x="1072" y="238"/>
                </a:cubicBezTo>
                <a:close/>
                <a:moveTo>
                  <a:pt x="986" y="328"/>
                </a:moveTo>
                <a:cubicBezTo>
                  <a:pt x="986" y="328"/>
                  <a:pt x="986" y="328"/>
                  <a:pt x="987" y="328"/>
                </a:cubicBezTo>
                <a:cubicBezTo>
                  <a:pt x="987" y="328"/>
                  <a:pt x="987" y="328"/>
                  <a:pt x="987" y="327"/>
                </a:cubicBezTo>
                <a:cubicBezTo>
                  <a:pt x="1065" y="249"/>
                  <a:pt x="1065" y="249"/>
                  <a:pt x="1065" y="249"/>
                </a:cubicBezTo>
                <a:cubicBezTo>
                  <a:pt x="1066" y="248"/>
                  <a:pt x="1066" y="246"/>
                  <a:pt x="1065" y="245"/>
                </a:cubicBezTo>
                <a:cubicBezTo>
                  <a:pt x="1064" y="244"/>
                  <a:pt x="1062" y="244"/>
                  <a:pt x="1061" y="245"/>
                </a:cubicBezTo>
                <a:cubicBezTo>
                  <a:pt x="983" y="323"/>
                  <a:pt x="983" y="323"/>
                  <a:pt x="983" y="323"/>
                </a:cubicBezTo>
                <a:cubicBezTo>
                  <a:pt x="983" y="323"/>
                  <a:pt x="982" y="323"/>
                  <a:pt x="982" y="323"/>
                </a:cubicBezTo>
                <a:cubicBezTo>
                  <a:pt x="982" y="324"/>
                  <a:pt x="982" y="324"/>
                  <a:pt x="982" y="324"/>
                </a:cubicBezTo>
                <a:cubicBezTo>
                  <a:pt x="825" y="481"/>
                  <a:pt x="825" y="481"/>
                  <a:pt x="825" y="481"/>
                </a:cubicBezTo>
                <a:cubicBezTo>
                  <a:pt x="824" y="482"/>
                  <a:pt x="824" y="484"/>
                  <a:pt x="825" y="485"/>
                </a:cubicBezTo>
                <a:cubicBezTo>
                  <a:pt x="825" y="486"/>
                  <a:pt x="826" y="486"/>
                  <a:pt x="827" y="486"/>
                </a:cubicBezTo>
                <a:cubicBezTo>
                  <a:pt x="828" y="486"/>
                  <a:pt x="828" y="486"/>
                  <a:pt x="829" y="485"/>
                </a:cubicBezTo>
                <a:lnTo>
                  <a:pt x="986" y="328"/>
                </a:lnTo>
                <a:close/>
                <a:moveTo>
                  <a:pt x="1080" y="244"/>
                </a:moveTo>
                <a:cubicBezTo>
                  <a:pt x="1080" y="245"/>
                  <a:pt x="1081" y="245"/>
                  <a:pt x="1082" y="245"/>
                </a:cubicBezTo>
                <a:cubicBezTo>
                  <a:pt x="1083" y="245"/>
                  <a:pt x="1083" y="245"/>
                  <a:pt x="1084" y="244"/>
                </a:cubicBezTo>
                <a:cubicBezTo>
                  <a:pt x="1275" y="54"/>
                  <a:pt x="1275" y="54"/>
                  <a:pt x="1275" y="54"/>
                </a:cubicBezTo>
                <a:cubicBezTo>
                  <a:pt x="1276" y="52"/>
                  <a:pt x="1276" y="50"/>
                  <a:pt x="1275" y="49"/>
                </a:cubicBezTo>
                <a:cubicBezTo>
                  <a:pt x="1274" y="48"/>
                  <a:pt x="1272" y="48"/>
                  <a:pt x="1270" y="49"/>
                </a:cubicBezTo>
                <a:cubicBezTo>
                  <a:pt x="1080" y="240"/>
                  <a:pt x="1080" y="240"/>
                  <a:pt x="1080" y="240"/>
                </a:cubicBezTo>
                <a:cubicBezTo>
                  <a:pt x="1078" y="241"/>
                  <a:pt x="1078" y="243"/>
                  <a:pt x="1080" y="244"/>
                </a:cubicBezTo>
                <a:close/>
                <a:moveTo>
                  <a:pt x="991" y="337"/>
                </a:moveTo>
                <a:cubicBezTo>
                  <a:pt x="991" y="337"/>
                  <a:pt x="992" y="337"/>
                  <a:pt x="992" y="337"/>
                </a:cubicBezTo>
                <a:cubicBezTo>
                  <a:pt x="1072" y="256"/>
                  <a:pt x="1072" y="256"/>
                  <a:pt x="1072" y="256"/>
                </a:cubicBezTo>
                <a:cubicBezTo>
                  <a:pt x="1074" y="255"/>
                  <a:pt x="1074" y="253"/>
                  <a:pt x="1072" y="252"/>
                </a:cubicBezTo>
                <a:cubicBezTo>
                  <a:pt x="1071" y="250"/>
                  <a:pt x="1069" y="250"/>
                  <a:pt x="1068" y="252"/>
                </a:cubicBezTo>
                <a:cubicBezTo>
                  <a:pt x="987" y="332"/>
                  <a:pt x="987" y="332"/>
                  <a:pt x="987" y="332"/>
                </a:cubicBezTo>
                <a:cubicBezTo>
                  <a:pt x="987" y="333"/>
                  <a:pt x="987" y="333"/>
                  <a:pt x="987" y="333"/>
                </a:cubicBezTo>
                <a:cubicBezTo>
                  <a:pt x="986" y="333"/>
                  <a:pt x="986" y="334"/>
                  <a:pt x="986" y="334"/>
                </a:cubicBezTo>
                <a:cubicBezTo>
                  <a:pt x="830" y="490"/>
                  <a:pt x="830" y="490"/>
                  <a:pt x="830" y="490"/>
                </a:cubicBezTo>
                <a:cubicBezTo>
                  <a:pt x="829" y="491"/>
                  <a:pt x="829" y="493"/>
                  <a:pt x="830" y="494"/>
                </a:cubicBezTo>
                <a:cubicBezTo>
                  <a:pt x="830" y="495"/>
                  <a:pt x="831" y="495"/>
                  <a:pt x="832" y="495"/>
                </a:cubicBezTo>
                <a:cubicBezTo>
                  <a:pt x="833" y="495"/>
                  <a:pt x="833" y="495"/>
                  <a:pt x="834" y="494"/>
                </a:cubicBezTo>
                <a:cubicBezTo>
                  <a:pt x="990" y="338"/>
                  <a:pt x="990" y="338"/>
                  <a:pt x="990" y="338"/>
                </a:cubicBezTo>
                <a:cubicBezTo>
                  <a:pt x="990" y="338"/>
                  <a:pt x="991" y="338"/>
                  <a:pt x="991" y="337"/>
                </a:cubicBezTo>
                <a:close/>
                <a:moveTo>
                  <a:pt x="458" y="866"/>
                </a:moveTo>
                <a:cubicBezTo>
                  <a:pt x="457" y="865"/>
                  <a:pt x="454" y="865"/>
                  <a:pt x="453" y="866"/>
                </a:cubicBezTo>
                <a:cubicBezTo>
                  <a:pt x="440" y="878"/>
                  <a:pt x="440" y="878"/>
                  <a:pt x="440" y="878"/>
                </a:cubicBezTo>
                <a:cubicBezTo>
                  <a:pt x="440" y="878"/>
                  <a:pt x="440" y="878"/>
                  <a:pt x="440" y="878"/>
                </a:cubicBezTo>
                <a:cubicBezTo>
                  <a:pt x="438" y="882"/>
                  <a:pt x="438" y="882"/>
                  <a:pt x="438" y="882"/>
                </a:cubicBezTo>
                <a:cubicBezTo>
                  <a:pt x="436" y="883"/>
                  <a:pt x="437" y="885"/>
                  <a:pt x="438" y="886"/>
                </a:cubicBezTo>
                <a:cubicBezTo>
                  <a:pt x="438" y="887"/>
                  <a:pt x="439" y="887"/>
                  <a:pt x="440" y="887"/>
                </a:cubicBezTo>
                <a:cubicBezTo>
                  <a:pt x="441" y="887"/>
                  <a:pt x="442" y="887"/>
                  <a:pt x="442" y="886"/>
                </a:cubicBezTo>
                <a:cubicBezTo>
                  <a:pt x="458" y="870"/>
                  <a:pt x="458" y="870"/>
                  <a:pt x="458" y="870"/>
                </a:cubicBezTo>
                <a:cubicBezTo>
                  <a:pt x="459" y="869"/>
                  <a:pt x="459" y="867"/>
                  <a:pt x="458" y="866"/>
                </a:cubicBezTo>
                <a:close/>
                <a:moveTo>
                  <a:pt x="1120" y="218"/>
                </a:moveTo>
                <a:cubicBezTo>
                  <a:pt x="1120" y="219"/>
                  <a:pt x="1121" y="219"/>
                  <a:pt x="1122" y="219"/>
                </a:cubicBezTo>
                <a:cubicBezTo>
                  <a:pt x="1123" y="219"/>
                  <a:pt x="1123" y="219"/>
                  <a:pt x="1124" y="218"/>
                </a:cubicBezTo>
                <a:cubicBezTo>
                  <a:pt x="1287" y="56"/>
                  <a:pt x="1287" y="56"/>
                  <a:pt x="1287" y="56"/>
                </a:cubicBezTo>
                <a:cubicBezTo>
                  <a:pt x="1288" y="55"/>
                  <a:pt x="1288" y="53"/>
                  <a:pt x="1287" y="52"/>
                </a:cubicBezTo>
                <a:cubicBezTo>
                  <a:pt x="1285" y="50"/>
                  <a:pt x="1283" y="50"/>
                  <a:pt x="1282" y="52"/>
                </a:cubicBezTo>
                <a:cubicBezTo>
                  <a:pt x="1120" y="214"/>
                  <a:pt x="1120" y="214"/>
                  <a:pt x="1120" y="214"/>
                </a:cubicBezTo>
                <a:cubicBezTo>
                  <a:pt x="1119" y="215"/>
                  <a:pt x="1119" y="217"/>
                  <a:pt x="1120" y="218"/>
                </a:cubicBezTo>
                <a:close/>
                <a:moveTo>
                  <a:pt x="1094" y="249"/>
                </a:moveTo>
                <a:cubicBezTo>
                  <a:pt x="1111" y="231"/>
                  <a:pt x="1111" y="231"/>
                  <a:pt x="1111" y="231"/>
                </a:cubicBezTo>
                <a:cubicBezTo>
                  <a:pt x="1112" y="230"/>
                  <a:pt x="1112" y="228"/>
                  <a:pt x="1111" y="227"/>
                </a:cubicBezTo>
                <a:cubicBezTo>
                  <a:pt x="1110" y="226"/>
                  <a:pt x="1108" y="226"/>
                  <a:pt x="1107" y="227"/>
                </a:cubicBezTo>
                <a:cubicBezTo>
                  <a:pt x="1089" y="244"/>
                  <a:pt x="1089" y="244"/>
                  <a:pt x="1089" y="244"/>
                </a:cubicBezTo>
                <a:cubicBezTo>
                  <a:pt x="1088" y="246"/>
                  <a:pt x="1088" y="248"/>
                  <a:pt x="1089" y="249"/>
                </a:cubicBezTo>
                <a:cubicBezTo>
                  <a:pt x="1090" y="249"/>
                  <a:pt x="1091" y="250"/>
                  <a:pt x="1092" y="250"/>
                </a:cubicBezTo>
                <a:cubicBezTo>
                  <a:pt x="1092" y="250"/>
                  <a:pt x="1093" y="249"/>
                  <a:pt x="1094" y="249"/>
                </a:cubicBezTo>
                <a:close/>
                <a:moveTo>
                  <a:pt x="1070" y="272"/>
                </a:moveTo>
                <a:cubicBezTo>
                  <a:pt x="1072" y="271"/>
                  <a:pt x="1072" y="269"/>
                  <a:pt x="1070" y="268"/>
                </a:cubicBezTo>
                <a:cubicBezTo>
                  <a:pt x="1069" y="266"/>
                  <a:pt x="1067" y="266"/>
                  <a:pt x="1066" y="268"/>
                </a:cubicBezTo>
                <a:cubicBezTo>
                  <a:pt x="996" y="337"/>
                  <a:pt x="996" y="337"/>
                  <a:pt x="996" y="337"/>
                </a:cubicBezTo>
                <a:cubicBezTo>
                  <a:pt x="995" y="339"/>
                  <a:pt x="995" y="341"/>
                  <a:pt x="996" y="342"/>
                </a:cubicBezTo>
                <a:cubicBezTo>
                  <a:pt x="997" y="342"/>
                  <a:pt x="998" y="343"/>
                  <a:pt x="998" y="343"/>
                </a:cubicBezTo>
                <a:cubicBezTo>
                  <a:pt x="999" y="343"/>
                  <a:pt x="1000" y="342"/>
                  <a:pt x="1001" y="342"/>
                </a:cubicBezTo>
                <a:lnTo>
                  <a:pt x="1070" y="272"/>
                </a:lnTo>
                <a:close/>
                <a:moveTo>
                  <a:pt x="995" y="343"/>
                </a:moveTo>
                <a:cubicBezTo>
                  <a:pt x="994" y="341"/>
                  <a:pt x="992" y="341"/>
                  <a:pt x="991" y="343"/>
                </a:cubicBezTo>
                <a:cubicBezTo>
                  <a:pt x="843" y="491"/>
                  <a:pt x="843" y="491"/>
                  <a:pt x="843" y="491"/>
                </a:cubicBezTo>
                <a:cubicBezTo>
                  <a:pt x="842" y="492"/>
                  <a:pt x="842" y="494"/>
                  <a:pt x="843" y="495"/>
                </a:cubicBezTo>
                <a:cubicBezTo>
                  <a:pt x="844" y="496"/>
                  <a:pt x="844" y="496"/>
                  <a:pt x="845" y="496"/>
                </a:cubicBezTo>
                <a:cubicBezTo>
                  <a:pt x="846" y="496"/>
                  <a:pt x="847" y="496"/>
                  <a:pt x="847" y="495"/>
                </a:cubicBezTo>
                <a:cubicBezTo>
                  <a:pt x="995" y="347"/>
                  <a:pt x="995" y="347"/>
                  <a:pt x="995" y="347"/>
                </a:cubicBezTo>
                <a:cubicBezTo>
                  <a:pt x="997" y="346"/>
                  <a:pt x="997" y="344"/>
                  <a:pt x="995" y="343"/>
                </a:cubicBezTo>
                <a:close/>
                <a:moveTo>
                  <a:pt x="852" y="500"/>
                </a:moveTo>
                <a:cubicBezTo>
                  <a:pt x="853" y="501"/>
                  <a:pt x="853" y="501"/>
                  <a:pt x="854" y="501"/>
                </a:cubicBezTo>
                <a:cubicBezTo>
                  <a:pt x="855" y="501"/>
                  <a:pt x="856" y="501"/>
                  <a:pt x="856" y="500"/>
                </a:cubicBezTo>
                <a:cubicBezTo>
                  <a:pt x="1001" y="355"/>
                  <a:pt x="1001" y="355"/>
                  <a:pt x="1001" y="355"/>
                </a:cubicBezTo>
                <a:cubicBezTo>
                  <a:pt x="1002" y="354"/>
                  <a:pt x="1002" y="352"/>
                  <a:pt x="1001" y="351"/>
                </a:cubicBezTo>
                <a:cubicBezTo>
                  <a:pt x="1000" y="350"/>
                  <a:pt x="998" y="350"/>
                  <a:pt x="997" y="351"/>
                </a:cubicBezTo>
                <a:cubicBezTo>
                  <a:pt x="852" y="496"/>
                  <a:pt x="852" y="496"/>
                  <a:pt x="852" y="496"/>
                </a:cubicBezTo>
                <a:cubicBezTo>
                  <a:pt x="851" y="497"/>
                  <a:pt x="851" y="499"/>
                  <a:pt x="852" y="500"/>
                </a:cubicBezTo>
                <a:close/>
                <a:moveTo>
                  <a:pt x="472" y="880"/>
                </a:moveTo>
                <a:cubicBezTo>
                  <a:pt x="471" y="879"/>
                  <a:pt x="469" y="879"/>
                  <a:pt x="468" y="880"/>
                </a:cubicBezTo>
                <a:cubicBezTo>
                  <a:pt x="461" y="886"/>
                  <a:pt x="461" y="886"/>
                  <a:pt x="461" y="886"/>
                </a:cubicBezTo>
                <a:cubicBezTo>
                  <a:pt x="460" y="887"/>
                  <a:pt x="460" y="889"/>
                  <a:pt x="461" y="891"/>
                </a:cubicBezTo>
                <a:cubicBezTo>
                  <a:pt x="462" y="891"/>
                  <a:pt x="463" y="892"/>
                  <a:pt x="464" y="892"/>
                </a:cubicBezTo>
                <a:cubicBezTo>
                  <a:pt x="464" y="892"/>
                  <a:pt x="465" y="891"/>
                  <a:pt x="466" y="891"/>
                </a:cubicBezTo>
                <a:cubicBezTo>
                  <a:pt x="472" y="884"/>
                  <a:pt x="472" y="884"/>
                  <a:pt x="472" y="884"/>
                </a:cubicBezTo>
                <a:cubicBezTo>
                  <a:pt x="473" y="883"/>
                  <a:pt x="473" y="881"/>
                  <a:pt x="472" y="880"/>
                </a:cubicBezTo>
                <a:close/>
                <a:moveTo>
                  <a:pt x="1087" y="265"/>
                </a:moveTo>
                <a:cubicBezTo>
                  <a:pt x="1088" y="265"/>
                  <a:pt x="1089" y="266"/>
                  <a:pt x="1089" y="266"/>
                </a:cubicBezTo>
                <a:cubicBezTo>
                  <a:pt x="1090" y="266"/>
                  <a:pt x="1091" y="265"/>
                  <a:pt x="1092" y="265"/>
                </a:cubicBezTo>
                <a:cubicBezTo>
                  <a:pt x="1120" y="236"/>
                  <a:pt x="1120" y="236"/>
                  <a:pt x="1120" y="236"/>
                </a:cubicBezTo>
                <a:cubicBezTo>
                  <a:pt x="1121" y="235"/>
                  <a:pt x="1121" y="233"/>
                  <a:pt x="1120" y="232"/>
                </a:cubicBezTo>
                <a:cubicBezTo>
                  <a:pt x="1119" y="231"/>
                  <a:pt x="1117" y="231"/>
                  <a:pt x="1116" y="232"/>
                </a:cubicBezTo>
                <a:cubicBezTo>
                  <a:pt x="1087" y="260"/>
                  <a:pt x="1087" y="260"/>
                  <a:pt x="1087" y="260"/>
                </a:cubicBezTo>
                <a:cubicBezTo>
                  <a:pt x="1086" y="262"/>
                  <a:pt x="1086" y="264"/>
                  <a:pt x="1087" y="265"/>
                </a:cubicBezTo>
                <a:close/>
                <a:moveTo>
                  <a:pt x="1079" y="277"/>
                </a:moveTo>
                <a:cubicBezTo>
                  <a:pt x="1080" y="276"/>
                  <a:pt x="1080" y="274"/>
                  <a:pt x="1079" y="273"/>
                </a:cubicBezTo>
                <a:cubicBezTo>
                  <a:pt x="1078" y="272"/>
                  <a:pt x="1076" y="272"/>
                  <a:pt x="1075" y="273"/>
                </a:cubicBezTo>
                <a:cubicBezTo>
                  <a:pt x="1004" y="344"/>
                  <a:pt x="1004" y="344"/>
                  <a:pt x="1004" y="344"/>
                </a:cubicBezTo>
                <a:cubicBezTo>
                  <a:pt x="1003" y="345"/>
                  <a:pt x="1003" y="347"/>
                  <a:pt x="1004" y="348"/>
                </a:cubicBezTo>
                <a:cubicBezTo>
                  <a:pt x="1004" y="349"/>
                  <a:pt x="1005" y="349"/>
                  <a:pt x="1006" y="349"/>
                </a:cubicBezTo>
                <a:cubicBezTo>
                  <a:pt x="1007" y="349"/>
                  <a:pt x="1008" y="349"/>
                  <a:pt x="1008" y="348"/>
                </a:cubicBezTo>
                <a:lnTo>
                  <a:pt x="1079" y="277"/>
                </a:lnTo>
                <a:close/>
                <a:moveTo>
                  <a:pt x="1121" y="231"/>
                </a:moveTo>
                <a:cubicBezTo>
                  <a:pt x="1122" y="231"/>
                  <a:pt x="1123" y="232"/>
                  <a:pt x="1123" y="232"/>
                </a:cubicBezTo>
                <a:cubicBezTo>
                  <a:pt x="1124" y="232"/>
                  <a:pt x="1125" y="231"/>
                  <a:pt x="1125" y="231"/>
                </a:cubicBezTo>
                <a:cubicBezTo>
                  <a:pt x="1299" y="58"/>
                  <a:pt x="1299" y="58"/>
                  <a:pt x="1299" y="58"/>
                </a:cubicBezTo>
                <a:cubicBezTo>
                  <a:pt x="1300" y="56"/>
                  <a:pt x="1300" y="55"/>
                  <a:pt x="1299" y="53"/>
                </a:cubicBezTo>
                <a:cubicBezTo>
                  <a:pt x="1298" y="52"/>
                  <a:pt x="1296" y="52"/>
                  <a:pt x="1294" y="53"/>
                </a:cubicBezTo>
                <a:cubicBezTo>
                  <a:pt x="1121" y="227"/>
                  <a:pt x="1121" y="227"/>
                  <a:pt x="1121" y="227"/>
                </a:cubicBezTo>
                <a:cubicBezTo>
                  <a:pt x="1120" y="228"/>
                  <a:pt x="1120" y="230"/>
                  <a:pt x="1121" y="231"/>
                </a:cubicBezTo>
                <a:close/>
                <a:moveTo>
                  <a:pt x="856" y="513"/>
                </a:moveTo>
                <a:cubicBezTo>
                  <a:pt x="857" y="513"/>
                  <a:pt x="858" y="512"/>
                  <a:pt x="859" y="512"/>
                </a:cubicBezTo>
                <a:cubicBezTo>
                  <a:pt x="1006" y="365"/>
                  <a:pt x="1006" y="365"/>
                  <a:pt x="1006" y="365"/>
                </a:cubicBezTo>
                <a:cubicBezTo>
                  <a:pt x="1007" y="364"/>
                  <a:pt x="1007" y="362"/>
                  <a:pt x="1006" y="360"/>
                </a:cubicBezTo>
                <a:cubicBezTo>
                  <a:pt x="1004" y="359"/>
                  <a:pt x="1002" y="359"/>
                  <a:pt x="1001" y="360"/>
                </a:cubicBezTo>
                <a:cubicBezTo>
                  <a:pt x="854" y="507"/>
                  <a:pt x="854" y="507"/>
                  <a:pt x="854" y="507"/>
                </a:cubicBezTo>
                <a:cubicBezTo>
                  <a:pt x="853" y="509"/>
                  <a:pt x="853" y="511"/>
                  <a:pt x="854" y="512"/>
                </a:cubicBezTo>
                <a:cubicBezTo>
                  <a:pt x="855" y="512"/>
                  <a:pt x="856" y="513"/>
                  <a:pt x="856" y="513"/>
                </a:cubicBezTo>
                <a:close/>
                <a:moveTo>
                  <a:pt x="1012" y="357"/>
                </a:moveTo>
                <a:cubicBezTo>
                  <a:pt x="1013" y="357"/>
                  <a:pt x="1014" y="357"/>
                  <a:pt x="1014" y="356"/>
                </a:cubicBezTo>
                <a:cubicBezTo>
                  <a:pt x="1090" y="281"/>
                  <a:pt x="1090" y="281"/>
                  <a:pt x="1090" y="281"/>
                </a:cubicBezTo>
                <a:cubicBezTo>
                  <a:pt x="1091" y="279"/>
                  <a:pt x="1091" y="277"/>
                  <a:pt x="1090" y="276"/>
                </a:cubicBezTo>
                <a:cubicBezTo>
                  <a:pt x="1089" y="275"/>
                  <a:pt x="1087" y="275"/>
                  <a:pt x="1085" y="276"/>
                </a:cubicBezTo>
                <a:cubicBezTo>
                  <a:pt x="1010" y="352"/>
                  <a:pt x="1010" y="352"/>
                  <a:pt x="1010" y="352"/>
                </a:cubicBezTo>
                <a:cubicBezTo>
                  <a:pt x="1009" y="353"/>
                  <a:pt x="1009" y="355"/>
                  <a:pt x="1010" y="356"/>
                </a:cubicBezTo>
                <a:cubicBezTo>
                  <a:pt x="1010" y="357"/>
                  <a:pt x="1011" y="357"/>
                  <a:pt x="1012" y="357"/>
                </a:cubicBezTo>
                <a:close/>
                <a:moveTo>
                  <a:pt x="1093" y="273"/>
                </a:moveTo>
                <a:cubicBezTo>
                  <a:pt x="1094" y="273"/>
                  <a:pt x="1095" y="274"/>
                  <a:pt x="1095" y="274"/>
                </a:cubicBezTo>
                <a:cubicBezTo>
                  <a:pt x="1096" y="274"/>
                  <a:pt x="1097" y="273"/>
                  <a:pt x="1098" y="273"/>
                </a:cubicBezTo>
                <a:cubicBezTo>
                  <a:pt x="1315" y="55"/>
                  <a:pt x="1315" y="55"/>
                  <a:pt x="1315" y="55"/>
                </a:cubicBezTo>
                <a:cubicBezTo>
                  <a:pt x="1316" y="54"/>
                  <a:pt x="1316" y="52"/>
                  <a:pt x="1315" y="51"/>
                </a:cubicBezTo>
                <a:cubicBezTo>
                  <a:pt x="1314" y="50"/>
                  <a:pt x="1312" y="50"/>
                  <a:pt x="1311" y="51"/>
                </a:cubicBezTo>
                <a:cubicBezTo>
                  <a:pt x="1093" y="268"/>
                  <a:pt x="1093" y="268"/>
                  <a:pt x="1093" y="268"/>
                </a:cubicBezTo>
                <a:cubicBezTo>
                  <a:pt x="1092" y="270"/>
                  <a:pt x="1092" y="271"/>
                  <a:pt x="1093" y="273"/>
                </a:cubicBezTo>
                <a:close/>
                <a:moveTo>
                  <a:pt x="478" y="884"/>
                </a:moveTo>
                <a:cubicBezTo>
                  <a:pt x="476" y="886"/>
                  <a:pt x="476" y="886"/>
                  <a:pt x="476" y="886"/>
                </a:cubicBezTo>
                <a:cubicBezTo>
                  <a:pt x="475" y="887"/>
                  <a:pt x="473" y="889"/>
                  <a:pt x="472" y="890"/>
                </a:cubicBezTo>
                <a:cubicBezTo>
                  <a:pt x="471" y="890"/>
                  <a:pt x="471" y="890"/>
                  <a:pt x="471" y="890"/>
                </a:cubicBezTo>
                <a:cubicBezTo>
                  <a:pt x="471" y="890"/>
                  <a:pt x="471" y="891"/>
                  <a:pt x="471" y="891"/>
                </a:cubicBezTo>
                <a:cubicBezTo>
                  <a:pt x="471" y="891"/>
                  <a:pt x="471" y="891"/>
                  <a:pt x="471" y="891"/>
                </a:cubicBezTo>
                <a:cubicBezTo>
                  <a:pt x="471" y="891"/>
                  <a:pt x="471" y="891"/>
                  <a:pt x="471" y="891"/>
                </a:cubicBezTo>
                <a:cubicBezTo>
                  <a:pt x="471" y="892"/>
                  <a:pt x="470" y="892"/>
                  <a:pt x="470" y="892"/>
                </a:cubicBezTo>
                <a:cubicBezTo>
                  <a:pt x="470" y="893"/>
                  <a:pt x="471" y="893"/>
                  <a:pt x="471" y="893"/>
                </a:cubicBezTo>
                <a:cubicBezTo>
                  <a:pt x="471" y="893"/>
                  <a:pt x="471" y="894"/>
                  <a:pt x="471" y="894"/>
                </a:cubicBezTo>
                <a:cubicBezTo>
                  <a:pt x="471" y="894"/>
                  <a:pt x="471" y="894"/>
                  <a:pt x="471" y="895"/>
                </a:cubicBezTo>
                <a:cubicBezTo>
                  <a:pt x="471" y="895"/>
                  <a:pt x="471" y="895"/>
                  <a:pt x="471" y="895"/>
                </a:cubicBezTo>
                <a:cubicBezTo>
                  <a:pt x="472" y="895"/>
                  <a:pt x="472" y="894"/>
                  <a:pt x="472" y="894"/>
                </a:cubicBezTo>
                <a:cubicBezTo>
                  <a:pt x="472" y="895"/>
                  <a:pt x="472" y="894"/>
                  <a:pt x="472" y="894"/>
                </a:cubicBezTo>
                <a:cubicBezTo>
                  <a:pt x="472" y="894"/>
                  <a:pt x="472" y="894"/>
                  <a:pt x="472" y="894"/>
                </a:cubicBezTo>
                <a:cubicBezTo>
                  <a:pt x="473" y="894"/>
                  <a:pt x="473" y="895"/>
                  <a:pt x="473" y="895"/>
                </a:cubicBezTo>
                <a:cubicBezTo>
                  <a:pt x="474" y="895"/>
                  <a:pt x="474" y="895"/>
                  <a:pt x="474" y="895"/>
                </a:cubicBezTo>
                <a:cubicBezTo>
                  <a:pt x="474" y="895"/>
                  <a:pt x="474" y="895"/>
                  <a:pt x="474" y="895"/>
                </a:cubicBezTo>
                <a:cubicBezTo>
                  <a:pt x="474" y="895"/>
                  <a:pt x="474" y="895"/>
                  <a:pt x="474" y="895"/>
                </a:cubicBezTo>
                <a:cubicBezTo>
                  <a:pt x="474" y="895"/>
                  <a:pt x="474" y="895"/>
                  <a:pt x="475" y="895"/>
                </a:cubicBezTo>
                <a:cubicBezTo>
                  <a:pt x="475" y="895"/>
                  <a:pt x="475" y="895"/>
                  <a:pt x="475" y="895"/>
                </a:cubicBezTo>
                <a:cubicBezTo>
                  <a:pt x="475" y="895"/>
                  <a:pt x="476" y="895"/>
                  <a:pt x="476" y="895"/>
                </a:cubicBezTo>
                <a:cubicBezTo>
                  <a:pt x="476" y="894"/>
                  <a:pt x="476" y="894"/>
                  <a:pt x="476" y="894"/>
                </a:cubicBezTo>
                <a:cubicBezTo>
                  <a:pt x="476" y="894"/>
                  <a:pt x="476" y="894"/>
                  <a:pt x="476" y="894"/>
                </a:cubicBezTo>
                <a:cubicBezTo>
                  <a:pt x="477" y="893"/>
                  <a:pt x="478" y="892"/>
                  <a:pt x="479" y="891"/>
                </a:cubicBezTo>
                <a:cubicBezTo>
                  <a:pt x="479" y="891"/>
                  <a:pt x="480" y="891"/>
                  <a:pt x="480" y="891"/>
                </a:cubicBezTo>
                <a:cubicBezTo>
                  <a:pt x="482" y="888"/>
                  <a:pt x="482" y="888"/>
                  <a:pt x="482" y="888"/>
                </a:cubicBezTo>
                <a:cubicBezTo>
                  <a:pt x="484" y="887"/>
                  <a:pt x="484" y="885"/>
                  <a:pt x="482" y="884"/>
                </a:cubicBezTo>
                <a:cubicBezTo>
                  <a:pt x="481" y="882"/>
                  <a:pt x="479" y="882"/>
                  <a:pt x="478" y="884"/>
                </a:cubicBezTo>
                <a:close/>
                <a:moveTo>
                  <a:pt x="1010" y="375"/>
                </a:moveTo>
                <a:cubicBezTo>
                  <a:pt x="1011" y="373"/>
                  <a:pt x="1011" y="371"/>
                  <a:pt x="1010" y="370"/>
                </a:cubicBezTo>
                <a:cubicBezTo>
                  <a:pt x="1009" y="369"/>
                  <a:pt x="1007" y="369"/>
                  <a:pt x="1005" y="370"/>
                </a:cubicBezTo>
                <a:cubicBezTo>
                  <a:pt x="850" y="526"/>
                  <a:pt x="850" y="526"/>
                  <a:pt x="850" y="526"/>
                </a:cubicBezTo>
                <a:cubicBezTo>
                  <a:pt x="849" y="527"/>
                  <a:pt x="849" y="529"/>
                  <a:pt x="850" y="530"/>
                </a:cubicBezTo>
                <a:cubicBezTo>
                  <a:pt x="851" y="531"/>
                  <a:pt x="851" y="531"/>
                  <a:pt x="852" y="531"/>
                </a:cubicBezTo>
                <a:cubicBezTo>
                  <a:pt x="853" y="531"/>
                  <a:pt x="854" y="531"/>
                  <a:pt x="854" y="530"/>
                </a:cubicBezTo>
                <a:lnTo>
                  <a:pt x="1010" y="375"/>
                </a:lnTo>
                <a:close/>
                <a:moveTo>
                  <a:pt x="1340" y="43"/>
                </a:moveTo>
                <a:cubicBezTo>
                  <a:pt x="1340" y="43"/>
                  <a:pt x="1341" y="43"/>
                  <a:pt x="1342" y="43"/>
                </a:cubicBezTo>
                <a:cubicBezTo>
                  <a:pt x="1345" y="40"/>
                  <a:pt x="1345" y="40"/>
                  <a:pt x="1345" y="40"/>
                </a:cubicBezTo>
                <a:cubicBezTo>
                  <a:pt x="1346" y="39"/>
                  <a:pt x="1346" y="37"/>
                  <a:pt x="1345" y="35"/>
                </a:cubicBezTo>
                <a:cubicBezTo>
                  <a:pt x="1343" y="34"/>
                  <a:pt x="1341" y="34"/>
                  <a:pt x="1340" y="35"/>
                </a:cubicBezTo>
                <a:cubicBezTo>
                  <a:pt x="1337" y="38"/>
                  <a:pt x="1337" y="38"/>
                  <a:pt x="1337" y="38"/>
                </a:cubicBezTo>
                <a:cubicBezTo>
                  <a:pt x="1336" y="39"/>
                  <a:pt x="1336" y="41"/>
                  <a:pt x="1337" y="43"/>
                </a:cubicBezTo>
                <a:cubicBezTo>
                  <a:pt x="1338" y="43"/>
                  <a:pt x="1339" y="43"/>
                  <a:pt x="1340" y="43"/>
                </a:cubicBezTo>
                <a:close/>
                <a:moveTo>
                  <a:pt x="1015" y="365"/>
                </a:moveTo>
                <a:cubicBezTo>
                  <a:pt x="1015" y="366"/>
                  <a:pt x="1016" y="366"/>
                  <a:pt x="1017" y="366"/>
                </a:cubicBezTo>
                <a:cubicBezTo>
                  <a:pt x="1018" y="366"/>
                  <a:pt x="1018" y="366"/>
                  <a:pt x="1019" y="365"/>
                </a:cubicBezTo>
                <a:cubicBezTo>
                  <a:pt x="1326" y="58"/>
                  <a:pt x="1326" y="58"/>
                  <a:pt x="1326" y="58"/>
                </a:cubicBezTo>
                <a:cubicBezTo>
                  <a:pt x="1328" y="56"/>
                  <a:pt x="1328" y="56"/>
                  <a:pt x="1328" y="56"/>
                </a:cubicBezTo>
                <a:cubicBezTo>
                  <a:pt x="1329" y="56"/>
                  <a:pt x="1329" y="55"/>
                  <a:pt x="1329" y="54"/>
                </a:cubicBezTo>
                <a:cubicBezTo>
                  <a:pt x="1329" y="53"/>
                  <a:pt x="1329" y="52"/>
                  <a:pt x="1328" y="52"/>
                </a:cubicBezTo>
                <a:cubicBezTo>
                  <a:pt x="1327" y="51"/>
                  <a:pt x="1326" y="51"/>
                  <a:pt x="1325" y="51"/>
                </a:cubicBezTo>
                <a:cubicBezTo>
                  <a:pt x="1325" y="51"/>
                  <a:pt x="1324" y="51"/>
                  <a:pt x="1324" y="52"/>
                </a:cubicBezTo>
                <a:cubicBezTo>
                  <a:pt x="1322" y="54"/>
                  <a:pt x="1322" y="54"/>
                  <a:pt x="1322" y="54"/>
                </a:cubicBezTo>
                <a:cubicBezTo>
                  <a:pt x="1322" y="54"/>
                  <a:pt x="1322" y="54"/>
                  <a:pt x="1322" y="54"/>
                </a:cubicBezTo>
                <a:cubicBezTo>
                  <a:pt x="1015" y="361"/>
                  <a:pt x="1015" y="361"/>
                  <a:pt x="1015" y="361"/>
                </a:cubicBezTo>
                <a:cubicBezTo>
                  <a:pt x="1013" y="362"/>
                  <a:pt x="1013" y="364"/>
                  <a:pt x="1015" y="365"/>
                </a:cubicBezTo>
                <a:close/>
                <a:moveTo>
                  <a:pt x="1022" y="372"/>
                </a:moveTo>
                <a:cubicBezTo>
                  <a:pt x="1022" y="373"/>
                  <a:pt x="1023" y="373"/>
                  <a:pt x="1024" y="373"/>
                </a:cubicBezTo>
                <a:cubicBezTo>
                  <a:pt x="1025" y="373"/>
                  <a:pt x="1025" y="373"/>
                  <a:pt x="1026" y="372"/>
                </a:cubicBezTo>
                <a:cubicBezTo>
                  <a:pt x="1335" y="63"/>
                  <a:pt x="1335" y="63"/>
                  <a:pt x="1335" y="63"/>
                </a:cubicBezTo>
                <a:cubicBezTo>
                  <a:pt x="1337" y="62"/>
                  <a:pt x="1337" y="60"/>
                  <a:pt x="1335" y="59"/>
                </a:cubicBezTo>
                <a:cubicBezTo>
                  <a:pt x="1334" y="57"/>
                  <a:pt x="1332" y="57"/>
                  <a:pt x="1331" y="59"/>
                </a:cubicBezTo>
                <a:cubicBezTo>
                  <a:pt x="1022" y="368"/>
                  <a:pt x="1022" y="368"/>
                  <a:pt x="1022" y="368"/>
                </a:cubicBezTo>
                <a:cubicBezTo>
                  <a:pt x="1020" y="369"/>
                  <a:pt x="1020" y="371"/>
                  <a:pt x="1022" y="372"/>
                </a:cubicBezTo>
                <a:close/>
                <a:moveTo>
                  <a:pt x="1349" y="48"/>
                </a:moveTo>
                <a:cubicBezTo>
                  <a:pt x="1349" y="48"/>
                  <a:pt x="1350" y="48"/>
                  <a:pt x="1351" y="48"/>
                </a:cubicBezTo>
                <a:cubicBezTo>
                  <a:pt x="1357" y="41"/>
                  <a:pt x="1357" y="41"/>
                  <a:pt x="1357" y="41"/>
                </a:cubicBezTo>
                <a:cubicBezTo>
                  <a:pt x="1358" y="40"/>
                  <a:pt x="1358" y="38"/>
                  <a:pt x="1357" y="37"/>
                </a:cubicBezTo>
                <a:cubicBezTo>
                  <a:pt x="1356" y="35"/>
                  <a:pt x="1354" y="35"/>
                  <a:pt x="1353" y="37"/>
                </a:cubicBezTo>
                <a:cubicBezTo>
                  <a:pt x="1346" y="43"/>
                  <a:pt x="1346" y="43"/>
                  <a:pt x="1346" y="43"/>
                </a:cubicBezTo>
                <a:cubicBezTo>
                  <a:pt x="1345" y="44"/>
                  <a:pt x="1345" y="46"/>
                  <a:pt x="1346" y="48"/>
                </a:cubicBezTo>
                <a:cubicBezTo>
                  <a:pt x="1347" y="48"/>
                  <a:pt x="1348" y="48"/>
                  <a:pt x="1349" y="48"/>
                </a:cubicBezTo>
                <a:close/>
                <a:moveTo>
                  <a:pt x="1016" y="378"/>
                </a:moveTo>
                <a:cubicBezTo>
                  <a:pt x="1015" y="377"/>
                  <a:pt x="1013" y="377"/>
                  <a:pt x="1011" y="378"/>
                </a:cubicBezTo>
                <a:cubicBezTo>
                  <a:pt x="853" y="536"/>
                  <a:pt x="853" y="536"/>
                  <a:pt x="853" y="536"/>
                </a:cubicBezTo>
                <a:cubicBezTo>
                  <a:pt x="852" y="537"/>
                  <a:pt x="852" y="539"/>
                  <a:pt x="853" y="541"/>
                </a:cubicBezTo>
                <a:cubicBezTo>
                  <a:pt x="854" y="541"/>
                  <a:pt x="855" y="541"/>
                  <a:pt x="856" y="541"/>
                </a:cubicBezTo>
                <a:cubicBezTo>
                  <a:pt x="856" y="541"/>
                  <a:pt x="857" y="541"/>
                  <a:pt x="858" y="541"/>
                </a:cubicBezTo>
                <a:cubicBezTo>
                  <a:pt x="1016" y="383"/>
                  <a:pt x="1016" y="383"/>
                  <a:pt x="1016" y="383"/>
                </a:cubicBezTo>
                <a:cubicBezTo>
                  <a:pt x="1017" y="381"/>
                  <a:pt x="1017" y="379"/>
                  <a:pt x="1016" y="378"/>
                </a:cubicBezTo>
                <a:close/>
                <a:moveTo>
                  <a:pt x="1017" y="395"/>
                </a:moveTo>
                <a:cubicBezTo>
                  <a:pt x="1019" y="394"/>
                  <a:pt x="1019" y="392"/>
                  <a:pt x="1017" y="391"/>
                </a:cubicBezTo>
                <a:cubicBezTo>
                  <a:pt x="1016" y="389"/>
                  <a:pt x="1014" y="389"/>
                  <a:pt x="1013" y="391"/>
                </a:cubicBezTo>
                <a:cubicBezTo>
                  <a:pt x="859" y="544"/>
                  <a:pt x="859" y="544"/>
                  <a:pt x="859" y="544"/>
                </a:cubicBezTo>
                <a:cubicBezTo>
                  <a:pt x="858" y="546"/>
                  <a:pt x="858" y="547"/>
                  <a:pt x="859" y="549"/>
                </a:cubicBezTo>
                <a:cubicBezTo>
                  <a:pt x="860" y="549"/>
                  <a:pt x="861" y="550"/>
                  <a:pt x="861" y="550"/>
                </a:cubicBezTo>
                <a:cubicBezTo>
                  <a:pt x="862" y="550"/>
                  <a:pt x="863" y="549"/>
                  <a:pt x="864" y="549"/>
                </a:cubicBezTo>
                <a:lnTo>
                  <a:pt x="1017" y="395"/>
                </a:lnTo>
                <a:close/>
                <a:moveTo>
                  <a:pt x="1364" y="47"/>
                </a:moveTo>
                <a:cubicBezTo>
                  <a:pt x="1365" y="47"/>
                  <a:pt x="1365" y="47"/>
                  <a:pt x="1366" y="46"/>
                </a:cubicBezTo>
                <a:cubicBezTo>
                  <a:pt x="1369" y="43"/>
                  <a:pt x="1369" y="43"/>
                  <a:pt x="1369" y="43"/>
                </a:cubicBezTo>
                <a:cubicBezTo>
                  <a:pt x="1371" y="42"/>
                  <a:pt x="1371" y="40"/>
                  <a:pt x="1369" y="39"/>
                </a:cubicBezTo>
                <a:cubicBezTo>
                  <a:pt x="1368" y="37"/>
                  <a:pt x="1366" y="37"/>
                  <a:pt x="1365" y="39"/>
                </a:cubicBezTo>
                <a:cubicBezTo>
                  <a:pt x="1362" y="42"/>
                  <a:pt x="1362" y="42"/>
                  <a:pt x="1362" y="42"/>
                </a:cubicBezTo>
                <a:cubicBezTo>
                  <a:pt x="1360" y="43"/>
                  <a:pt x="1360" y="45"/>
                  <a:pt x="1362" y="46"/>
                </a:cubicBezTo>
                <a:cubicBezTo>
                  <a:pt x="1362" y="47"/>
                  <a:pt x="1363" y="47"/>
                  <a:pt x="1364" y="47"/>
                </a:cubicBezTo>
                <a:close/>
                <a:moveTo>
                  <a:pt x="1345" y="63"/>
                </a:moveTo>
                <a:cubicBezTo>
                  <a:pt x="1344" y="62"/>
                  <a:pt x="1342" y="62"/>
                  <a:pt x="1341" y="63"/>
                </a:cubicBezTo>
                <a:cubicBezTo>
                  <a:pt x="1081" y="322"/>
                  <a:pt x="1081" y="322"/>
                  <a:pt x="1081" y="322"/>
                </a:cubicBezTo>
                <a:cubicBezTo>
                  <a:pt x="1080" y="324"/>
                  <a:pt x="1080" y="326"/>
                  <a:pt x="1081" y="327"/>
                </a:cubicBezTo>
                <a:cubicBezTo>
                  <a:pt x="1082" y="327"/>
                  <a:pt x="1082" y="328"/>
                  <a:pt x="1083" y="328"/>
                </a:cubicBezTo>
                <a:cubicBezTo>
                  <a:pt x="1084" y="328"/>
                  <a:pt x="1085" y="327"/>
                  <a:pt x="1085" y="327"/>
                </a:cubicBezTo>
                <a:cubicBezTo>
                  <a:pt x="1345" y="67"/>
                  <a:pt x="1345" y="67"/>
                  <a:pt x="1345" y="67"/>
                </a:cubicBezTo>
                <a:cubicBezTo>
                  <a:pt x="1346" y="66"/>
                  <a:pt x="1346" y="64"/>
                  <a:pt x="1345" y="63"/>
                </a:cubicBezTo>
                <a:close/>
                <a:moveTo>
                  <a:pt x="1072" y="331"/>
                </a:moveTo>
                <a:cubicBezTo>
                  <a:pt x="1023" y="380"/>
                  <a:pt x="1023" y="380"/>
                  <a:pt x="1023" y="380"/>
                </a:cubicBezTo>
                <a:cubicBezTo>
                  <a:pt x="1022" y="382"/>
                  <a:pt x="1022" y="384"/>
                  <a:pt x="1023" y="385"/>
                </a:cubicBezTo>
                <a:cubicBezTo>
                  <a:pt x="1024" y="385"/>
                  <a:pt x="1025" y="386"/>
                  <a:pt x="1025" y="386"/>
                </a:cubicBezTo>
                <a:cubicBezTo>
                  <a:pt x="1026" y="386"/>
                  <a:pt x="1027" y="385"/>
                  <a:pt x="1028" y="385"/>
                </a:cubicBezTo>
                <a:cubicBezTo>
                  <a:pt x="1077" y="336"/>
                  <a:pt x="1077" y="336"/>
                  <a:pt x="1077" y="336"/>
                </a:cubicBezTo>
                <a:cubicBezTo>
                  <a:pt x="1078" y="334"/>
                  <a:pt x="1078" y="333"/>
                  <a:pt x="1077" y="331"/>
                </a:cubicBezTo>
                <a:cubicBezTo>
                  <a:pt x="1075" y="330"/>
                  <a:pt x="1073" y="330"/>
                  <a:pt x="1072" y="331"/>
                </a:cubicBezTo>
                <a:close/>
                <a:moveTo>
                  <a:pt x="1367" y="51"/>
                </a:moveTo>
                <a:cubicBezTo>
                  <a:pt x="1365" y="52"/>
                  <a:pt x="1365" y="54"/>
                  <a:pt x="1367" y="55"/>
                </a:cubicBezTo>
                <a:cubicBezTo>
                  <a:pt x="1367" y="56"/>
                  <a:pt x="1368" y="56"/>
                  <a:pt x="1369" y="56"/>
                </a:cubicBezTo>
                <a:cubicBezTo>
                  <a:pt x="1369" y="56"/>
                  <a:pt x="1370" y="56"/>
                  <a:pt x="1371" y="55"/>
                </a:cubicBezTo>
                <a:cubicBezTo>
                  <a:pt x="1374" y="52"/>
                  <a:pt x="1374" y="52"/>
                  <a:pt x="1374" y="52"/>
                </a:cubicBezTo>
                <a:cubicBezTo>
                  <a:pt x="1375" y="51"/>
                  <a:pt x="1375" y="49"/>
                  <a:pt x="1374" y="48"/>
                </a:cubicBezTo>
                <a:cubicBezTo>
                  <a:pt x="1373" y="47"/>
                  <a:pt x="1371" y="47"/>
                  <a:pt x="1370" y="48"/>
                </a:cubicBezTo>
                <a:lnTo>
                  <a:pt x="1367" y="51"/>
                </a:lnTo>
                <a:close/>
                <a:moveTo>
                  <a:pt x="1030" y="387"/>
                </a:moveTo>
                <a:cubicBezTo>
                  <a:pt x="1029" y="388"/>
                  <a:pt x="1029" y="390"/>
                  <a:pt x="1030" y="392"/>
                </a:cubicBezTo>
                <a:cubicBezTo>
                  <a:pt x="1031" y="392"/>
                  <a:pt x="1032" y="393"/>
                  <a:pt x="1033" y="393"/>
                </a:cubicBezTo>
                <a:cubicBezTo>
                  <a:pt x="1033" y="393"/>
                  <a:pt x="1034" y="392"/>
                  <a:pt x="1035" y="392"/>
                </a:cubicBezTo>
                <a:cubicBezTo>
                  <a:pt x="1083" y="344"/>
                  <a:pt x="1083" y="344"/>
                  <a:pt x="1083" y="344"/>
                </a:cubicBezTo>
                <a:cubicBezTo>
                  <a:pt x="1084" y="342"/>
                  <a:pt x="1084" y="341"/>
                  <a:pt x="1083" y="339"/>
                </a:cubicBezTo>
                <a:cubicBezTo>
                  <a:pt x="1081" y="338"/>
                  <a:pt x="1079" y="338"/>
                  <a:pt x="1078" y="339"/>
                </a:cubicBezTo>
                <a:lnTo>
                  <a:pt x="1030" y="387"/>
                </a:lnTo>
                <a:close/>
                <a:moveTo>
                  <a:pt x="1019" y="399"/>
                </a:moveTo>
                <a:cubicBezTo>
                  <a:pt x="865" y="553"/>
                  <a:pt x="865" y="553"/>
                  <a:pt x="865" y="553"/>
                </a:cubicBezTo>
                <a:cubicBezTo>
                  <a:pt x="863" y="554"/>
                  <a:pt x="863" y="556"/>
                  <a:pt x="865" y="557"/>
                </a:cubicBezTo>
                <a:cubicBezTo>
                  <a:pt x="865" y="558"/>
                  <a:pt x="866" y="558"/>
                  <a:pt x="867" y="558"/>
                </a:cubicBezTo>
                <a:cubicBezTo>
                  <a:pt x="867" y="558"/>
                  <a:pt x="868" y="558"/>
                  <a:pt x="869" y="557"/>
                </a:cubicBezTo>
                <a:cubicBezTo>
                  <a:pt x="1023" y="403"/>
                  <a:pt x="1023" y="403"/>
                  <a:pt x="1023" y="403"/>
                </a:cubicBezTo>
                <a:cubicBezTo>
                  <a:pt x="1024" y="402"/>
                  <a:pt x="1024" y="400"/>
                  <a:pt x="1023" y="399"/>
                </a:cubicBezTo>
                <a:cubicBezTo>
                  <a:pt x="1022" y="398"/>
                  <a:pt x="1020" y="398"/>
                  <a:pt x="1019" y="399"/>
                </a:cubicBezTo>
                <a:close/>
                <a:moveTo>
                  <a:pt x="1356" y="62"/>
                </a:moveTo>
                <a:cubicBezTo>
                  <a:pt x="1087" y="331"/>
                  <a:pt x="1087" y="331"/>
                  <a:pt x="1087" y="331"/>
                </a:cubicBezTo>
                <a:cubicBezTo>
                  <a:pt x="1085" y="332"/>
                  <a:pt x="1085" y="334"/>
                  <a:pt x="1087" y="335"/>
                </a:cubicBezTo>
                <a:cubicBezTo>
                  <a:pt x="1087" y="336"/>
                  <a:pt x="1088" y="336"/>
                  <a:pt x="1089" y="336"/>
                </a:cubicBezTo>
                <a:cubicBezTo>
                  <a:pt x="1090" y="336"/>
                  <a:pt x="1090" y="336"/>
                  <a:pt x="1091" y="335"/>
                </a:cubicBezTo>
                <a:cubicBezTo>
                  <a:pt x="1360" y="66"/>
                  <a:pt x="1360" y="66"/>
                  <a:pt x="1360" y="66"/>
                </a:cubicBezTo>
                <a:cubicBezTo>
                  <a:pt x="1361" y="65"/>
                  <a:pt x="1361" y="63"/>
                  <a:pt x="1360" y="62"/>
                </a:cubicBezTo>
                <a:cubicBezTo>
                  <a:pt x="1359" y="60"/>
                  <a:pt x="1357" y="60"/>
                  <a:pt x="1356" y="62"/>
                </a:cubicBezTo>
                <a:close/>
                <a:moveTo>
                  <a:pt x="1378" y="47"/>
                </a:moveTo>
                <a:cubicBezTo>
                  <a:pt x="1379" y="47"/>
                  <a:pt x="1379" y="47"/>
                  <a:pt x="1380" y="46"/>
                </a:cubicBezTo>
                <a:cubicBezTo>
                  <a:pt x="1382" y="44"/>
                  <a:pt x="1382" y="44"/>
                  <a:pt x="1382" y="44"/>
                </a:cubicBezTo>
                <a:cubicBezTo>
                  <a:pt x="1383" y="43"/>
                  <a:pt x="1383" y="41"/>
                  <a:pt x="1382" y="40"/>
                </a:cubicBezTo>
                <a:cubicBezTo>
                  <a:pt x="1381" y="39"/>
                  <a:pt x="1379" y="39"/>
                  <a:pt x="1377" y="40"/>
                </a:cubicBezTo>
                <a:cubicBezTo>
                  <a:pt x="1376" y="42"/>
                  <a:pt x="1376" y="42"/>
                  <a:pt x="1376" y="42"/>
                </a:cubicBezTo>
                <a:cubicBezTo>
                  <a:pt x="1374" y="43"/>
                  <a:pt x="1374" y="45"/>
                  <a:pt x="1376" y="46"/>
                </a:cubicBezTo>
                <a:cubicBezTo>
                  <a:pt x="1376" y="47"/>
                  <a:pt x="1377" y="47"/>
                  <a:pt x="1378" y="47"/>
                </a:cubicBezTo>
                <a:close/>
                <a:moveTo>
                  <a:pt x="1371" y="61"/>
                </a:moveTo>
                <a:cubicBezTo>
                  <a:pt x="1093" y="339"/>
                  <a:pt x="1093" y="339"/>
                  <a:pt x="1093" y="339"/>
                </a:cubicBezTo>
                <a:cubicBezTo>
                  <a:pt x="1092" y="340"/>
                  <a:pt x="1092" y="342"/>
                  <a:pt x="1093" y="343"/>
                </a:cubicBezTo>
                <a:cubicBezTo>
                  <a:pt x="1094" y="344"/>
                  <a:pt x="1094" y="344"/>
                  <a:pt x="1095" y="344"/>
                </a:cubicBezTo>
                <a:cubicBezTo>
                  <a:pt x="1096" y="344"/>
                  <a:pt x="1097" y="344"/>
                  <a:pt x="1097" y="343"/>
                </a:cubicBezTo>
                <a:cubicBezTo>
                  <a:pt x="1375" y="65"/>
                  <a:pt x="1375" y="65"/>
                  <a:pt x="1375" y="65"/>
                </a:cubicBezTo>
                <a:cubicBezTo>
                  <a:pt x="1385" y="55"/>
                  <a:pt x="1385" y="55"/>
                  <a:pt x="1385" y="55"/>
                </a:cubicBezTo>
                <a:cubicBezTo>
                  <a:pt x="1386" y="55"/>
                  <a:pt x="1386" y="54"/>
                  <a:pt x="1386" y="53"/>
                </a:cubicBezTo>
                <a:cubicBezTo>
                  <a:pt x="1386" y="52"/>
                  <a:pt x="1386" y="52"/>
                  <a:pt x="1385" y="51"/>
                </a:cubicBezTo>
                <a:cubicBezTo>
                  <a:pt x="1384" y="50"/>
                  <a:pt x="1384" y="50"/>
                  <a:pt x="1383" y="50"/>
                </a:cubicBezTo>
                <a:cubicBezTo>
                  <a:pt x="1382" y="50"/>
                  <a:pt x="1381" y="50"/>
                  <a:pt x="1381" y="51"/>
                </a:cubicBezTo>
                <a:lnTo>
                  <a:pt x="1371" y="61"/>
                </a:lnTo>
                <a:close/>
                <a:moveTo>
                  <a:pt x="1390" y="49"/>
                </a:moveTo>
                <a:cubicBezTo>
                  <a:pt x="1390" y="49"/>
                  <a:pt x="1391" y="49"/>
                  <a:pt x="1392" y="48"/>
                </a:cubicBezTo>
                <a:cubicBezTo>
                  <a:pt x="1394" y="46"/>
                  <a:pt x="1394" y="46"/>
                  <a:pt x="1394" y="46"/>
                </a:cubicBezTo>
                <a:cubicBezTo>
                  <a:pt x="1396" y="45"/>
                  <a:pt x="1396" y="43"/>
                  <a:pt x="1394" y="42"/>
                </a:cubicBezTo>
                <a:cubicBezTo>
                  <a:pt x="1393" y="40"/>
                  <a:pt x="1391" y="40"/>
                  <a:pt x="1390" y="42"/>
                </a:cubicBezTo>
                <a:cubicBezTo>
                  <a:pt x="1388" y="44"/>
                  <a:pt x="1388" y="44"/>
                  <a:pt x="1388" y="44"/>
                </a:cubicBezTo>
                <a:cubicBezTo>
                  <a:pt x="1386" y="45"/>
                  <a:pt x="1386" y="47"/>
                  <a:pt x="1388" y="48"/>
                </a:cubicBezTo>
                <a:cubicBezTo>
                  <a:pt x="1388" y="49"/>
                  <a:pt x="1389" y="49"/>
                  <a:pt x="1390" y="49"/>
                </a:cubicBezTo>
                <a:close/>
                <a:moveTo>
                  <a:pt x="1086" y="346"/>
                </a:moveTo>
                <a:cubicBezTo>
                  <a:pt x="1084" y="347"/>
                  <a:pt x="1084" y="347"/>
                  <a:pt x="1084" y="347"/>
                </a:cubicBezTo>
                <a:cubicBezTo>
                  <a:pt x="1084" y="347"/>
                  <a:pt x="1084" y="347"/>
                  <a:pt x="1084" y="348"/>
                </a:cubicBezTo>
                <a:cubicBezTo>
                  <a:pt x="1084" y="348"/>
                  <a:pt x="1084" y="348"/>
                  <a:pt x="1083" y="348"/>
                </a:cubicBezTo>
                <a:cubicBezTo>
                  <a:pt x="1036" y="396"/>
                  <a:pt x="1036" y="396"/>
                  <a:pt x="1036" y="396"/>
                </a:cubicBezTo>
                <a:cubicBezTo>
                  <a:pt x="1034" y="397"/>
                  <a:pt x="1034" y="399"/>
                  <a:pt x="1036" y="400"/>
                </a:cubicBezTo>
                <a:cubicBezTo>
                  <a:pt x="1036" y="401"/>
                  <a:pt x="1037" y="401"/>
                  <a:pt x="1038" y="401"/>
                </a:cubicBezTo>
                <a:cubicBezTo>
                  <a:pt x="1039" y="401"/>
                  <a:pt x="1039" y="401"/>
                  <a:pt x="1040" y="400"/>
                </a:cubicBezTo>
                <a:cubicBezTo>
                  <a:pt x="1088" y="352"/>
                  <a:pt x="1088" y="352"/>
                  <a:pt x="1088" y="352"/>
                </a:cubicBezTo>
                <a:cubicBezTo>
                  <a:pt x="1088" y="352"/>
                  <a:pt x="1088" y="352"/>
                  <a:pt x="1088" y="352"/>
                </a:cubicBezTo>
                <a:cubicBezTo>
                  <a:pt x="1088" y="352"/>
                  <a:pt x="1089" y="352"/>
                  <a:pt x="1089" y="351"/>
                </a:cubicBezTo>
                <a:cubicBezTo>
                  <a:pt x="1090" y="350"/>
                  <a:pt x="1090" y="350"/>
                  <a:pt x="1090" y="350"/>
                </a:cubicBezTo>
                <a:cubicBezTo>
                  <a:pt x="1091" y="349"/>
                  <a:pt x="1091" y="347"/>
                  <a:pt x="1090" y="346"/>
                </a:cubicBezTo>
                <a:cubicBezTo>
                  <a:pt x="1089" y="345"/>
                  <a:pt x="1087" y="345"/>
                  <a:pt x="1086" y="346"/>
                </a:cubicBezTo>
                <a:close/>
                <a:moveTo>
                  <a:pt x="1029" y="407"/>
                </a:moveTo>
                <a:cubicBezTo>
                  <a:pt x="1027" y="406"/>
                  <a:pt x="1025" y="406"/>
                  <a:pt x="1024" y="407"/>
                </a:cubicBezTo>
                <a:cubicBezTo>
                  <a:pt x="868" y="564"/>
                  <a:pt x="868" y="564"/>
                  <a:pt x="868" y="564"/>
                </a:cubicBezTo>
                <a:cubicBezTo>
                  <a:pt x="866" y="565"/>
                  <a:pt x="866" y="567"/>
                  <a:pt x="868" y="568"/>
                </a:cubicBezTo>
                <a:cubicBezTo>
                  <a:pt x="868" y="569"/>
                  <a:pt x="869" y="569"/>
                  <a:pt x="870" y="569"/>
                </a:cubicBezTo>
                <a:cubicBezTo>
                  <a:pt x="871" y="569"/>
                  <a:pt x="871" y="569"/>
                  <a:pt x="872" y="568"/>
                </a:cubicBezTo>
                <a:cubicBezTo>
                  <a:pt x="1029" y="412"/>
                  <a:pt x="1029" y="412"/>
                  <a:pt x="1029" y="412"/>
                </a:cubicBezTo>
                <a:cubicBezTo>
                  <a:pt x="1030" y="411"/>
                  <a:pt x="1030" y="409"/>
                  <a:pt x="1029" y="407"/>
                </a:cubicBezTo>
                <a:close/>
                <a:moveTo>
                  <a:pt x="1093" y="353"/>
                </a:moveTo>
                <a:cubicBezTo>
                  <a:pt x="1090" y="356"/>
                  <a:pt x="1090" y="356"/>
                  <a:pt x="1090" y="356"/>
                </a:cubicBezTo>
                <a:cubicBezTo>
                  <a:pt x="1089" y="356"/>
                  <a:pt x="1089" y="356"/>
                  <a:pt x="1089" y="357"/>
                </a:cubicBezTo>
                <a:cubicBezTo>
                  <a:pt x="1089" y="357"/>
                  <a:pt x="1089" y="357"/>
                  <a:pt x="1089" y="357"/>
                </a:cubicBezTo>
                <a:cubicBezTo>
                  <a:pt x="1041" y="404"/>
                  <a:pt x="1041" y="404"/>
                  <a:pt x="1041" y="404"/>
                </a:cubicBezTo>
                <a:cubicBezTo>
                  <a:pt x="1040" y="405"/>
                  <a:pt x="1040" y="407"/>
                  <a:pt x="1041" y="408"/>
                </a:cubicBezTo>
                <a:cubicBezTo>
                  <a:pt x="1042" y="409"/>
                  <a:pt x="1043" y="409"/>
                  <a:pt x="1044" y="409"/>
                </a:cubicBezTo>
                <a:cubicBezTo>
                  <a:pt x="1044" y="409"/>
                  <a:pt x="1045" y="409"/>
                  <a:pt x="1046" y="408"/>
                </a:cubicBezTo>
                <a:cubicBezTo>
                  <a:pt x="1093" y="361"/>
                  <a:pt x="1093" y="361"/>
                  <a:pt x="1093" y="361"/>
                </a:cubicBezTo>
                <a:cubicBezTo>
                  <a:pt x="1093" y="361"/>
                  <a:pt x="1093" y="361"/>
                  <a:pt x="1093" y="361"/>
                </a:cubicBezTo>
                <a:cubicBezTo>
                  <a:pt x="1094" y="361"/>
                  <a:pt x="1094" y="361"/>
                  <a:pt x="1094" y="360"/>
                </a:cubicBezTo>
                <a:cubicBezTo>
                  <a:pt x="1097" y="357"/>
                  <a:pt x="1097" y="357"/>
                  <a:pt x="1097" y="357"/>
                </a:cubicBezTo>
                <a:cubicBezTo>
                  <a:pt x="1098" y="356"/>
                  <a:pt x="1098" y="354"/>
                  <a:pt x="1097" y="353"/>
                </a:cubicBezTo>
                <a:cubicBezTo>
                  <a:pt x="1096" y="351"/>
                  <a:pt x="1094" y="351"/>
                  <a:pt x="1093" y="353"/>
                </a:cubicBezTo>
                <a:close/>
                <a:moveTo>
                  <a:pt x="1391" y="55"/>
                </a:moveTo>
                <a:cubicBezTo>
                  <a:pt x="1102" y="343"/>
                  <a:pt x="1102" y="343"/>
                  <a:pt x="1102" y="343"/>
                </a:cubicBezTo>
                <a:cubicBezTo>
                  <a:pt x="1101" y="344"/>
                  <a:pt x="1101" y="346"/>
                  <a:pt x="1102" y="348"/>
                </a:cubicBezTo>
                <a:cubicBezTo>
                  <a:pt x="1103" y="348"/>
                  <a:pt x="1104" y="349"/>
                  <a:pt x="1104" y="349"/>
                </a:cubicBezTo>
                <a:cubicBezTo>
                  <a:pt x="1105" y="349"/>
                  <a:pt x="1106" y="348"/>
                  <a:pt x="1107" y="348"/>
                </a:cubicBezTo>
                <a:cubicBezTo>
                  <a:pt x="1395" y="59"/>
                  <a:pt x="1395" y="59"/>
                  <a:pt x="1395" y="59"/>
                </a:cubicBezTo>
                <a:cubicBezTo>
                  <a:pt x="1396" y="58"/>
                  <a:pt x="1396" y="56"/>
                  <a:pt x="1395" y="55"/>
                </a:cubicBezTo>
                <a:cubicBezTo>
                  <a:pt x="1394" y="54"/>
                  <a:pt x="1392" y="54"/>
                  <a:pt x="1391" y="55"/>
                </a:cubicBezTo>
                <a:close/>
                <a:moveTo>
                  <a:pt x="874" y="579"/>
                </a:moveTo>
                <a:cubicBezTo>
                  <a:pt x="875" y="579"/>
                  <a:pt x="876" y="578"/>
                  <a:pt x="876" y="578"/>
                </a:cubicBezTo>
                <a:cubicBezTo>
                  <a:pt x="1032" y="423"/>
                  <a:pt x="1032" y="423"/>
                  <a:pt x="1032" y="423"/>
                </a:cubicBezTo>
                <a:cubicBezTo>
                  <a:pt x="1033" y="421"/>
                  <a:pt x="1033" y="419"/>
                  <a:pt x="1032" y="418"/>
                </a:cubicBezTo>
                <a:cubicBezTo>
                  <a:pt x="1030" y="417"/>
                  <a:pt x="1029" y="417"/>
                  <a:pt x="1027" y="418"/>
                </a:cubicBezTo>
                <a:cubicBezTo>
                  <a:pt x="872" y="573"/>
                  <a:pt x="872" y="573"/>
                  <a:pt x="872" y="573"/>
                </a:cubicBezTo>
                <a:cubicBezTo>
                  <a:pt x="871" y="575"/>
                  <a:pt x="871" y="577"/>
                  <a:pt x="872" y="578"/>
                </a:cubicBezTo>
                <a:cubicBezTo>
                  <a:pt x="873" y="578"/>
                  <a:pt x="874" y="579"/>
                  <a:pt x="874" y="579"/>
                </a:cubicBezTo>
                <a:close/>
                <a:moveTo>
                  <a:pt x="1052" y="416"/>
                </a:moveTo>
                <a:cubicBezTo>
                  <a:pt x="1102" y="367"/>
                  <a:pt x="1102" y="367"/>
                  <a:pt x="1102" y="367"/>
                </a:cubicBezTo>
                <a:cubicBezTo>
                  <a:pt x="1103" y="365"/>
                  <a:pt x="1103" y="364"/>
                  <a:pt x="1102" y="362"/>
                </a:cubicBezTo>
                <a:cubicBezTo>
                  <a:pt x="1100" y="361"/>
                  <a:pt x="1098" y="361"/>
                  <a:pt x="1097" y="362"/>
                </a:cubicBezTo>
                <a:cubicBezTo>
                  <a:pt x="1047" y="412"/>
                  <a:pt x="1047" y="412"/>
                  <a:pt x="1047" y="412"/>
                </a:cubicBezTo>
                <a:cubicBezTo>
                  <a:pt x="1046" y="413"/>
                  <a:pt x="1046" y="415"/>
                  <a:pt x="1047" y="416"/>
                </a:cubicBezTo>
                <a:cubicBezTo>
                  <a:pt x="1048" y="417"/>
                  <a:pt x="1049" y="417"/>
                  <a:pt x="1050" y="417"/>
                </a:cubicBezTo>
                <a:cubicBezTo>
                  <a:pt x="1050" y="417"/>
                  <a:pt x="1051" y="417"/>
                  <a:pt x="1052" y="416"/>
                </a:cubicBezTo>
                <a:close/>
                <a:moveTo>
                  <a:pt x="1118" y="342"/>
                </a:moveTo>
                <a:cubicBezTo>
                  <a:pt x="1118" y="342"/>
                  <a:pt x="1117" y="342"/>
                  <a:pt x="1117" y="342"/>
                </a:cubicBezTo>
                <a:cubicBezTo>
                  <a:pt x="1114" y="345"/>
                  <a:pt x="1114" y="345"/>
                  <a:pt x="1114" y="345"/>
                </a:cubicBezTo>
                <a:cubicBezTo>
                  <a:pt x="1113" y="346"/>
                  <a:pt x="1113" y="348"/>
                  <a:pt x="1114" y="350"/>
                </a:cubicBezTo>
                <a:cubicBezTo>
                  <a:pt x="1115" y="350"/>
                  <a:pt x="1116" y="350"/>
                  <a:pt x="1117" y="350"/>
                </a:cubicBezTo>
                <a:cubicBezTo>
                  <a:pt x="1117" y="350"/>
                  <a:pt x="1118" y="350"/>
                  <a:pt x="1119" y="350"/>
                </a:cubicBezTo>
                <a:cubicBezTo>
                  <a:pt x="1122" y="347"/>
                  <a:pt x="1122" y="347"/>
                  <a:pt x="1122" y="347"/>
                </a:cubicBezTo>
                <a:cubicBezTo>
                  <a:pt x="1122" y="346"/>
                  <a:pt x="1122" y="346"/>
                  <a:pt x="1122" y="346"/>
                </a:cubicBezTo>
                <a:cubicBezTo>
                  <a:pt x="1122" y="346"/>
                  <a:pt x="1123" y="346"/>
                  <a:pt x="1123" y="345"/>
                </a:cubicBezTo>
                <a:cubicBezTo>
                  <a:pt x="1407" y="61"/>
                  <a:pt x="1407" y="61"/>
                  <a:pt x="1407" y="61"/>
                </a:cubicBezTo>
                <a:cubicBezTo>
                  <a:pt x="1408" y="60"/>
                  <a:pt x="1408" y="58"/>
                  <a:pt x="1407" y="57"/>
                </a:cubicBezTo>
                <a:cubicBezTo>
                  <a:pt x="1406" y="55"/>
                  <a:pt x="1404" y="55"/>
                  <a:pt x="1403" y="57"/>
                </a:cubicBezTo>
                <a:cubicBezTo>
                  <a:pt x="1118" y="341"/>
                  <a:pt x="1118" y="341"/>
                  <a:pt x="1118" y="341"/>
                </a:cubicBezTo>
                <a:cubicBezTo>
                  <a:pt x="1118" y="341"/>
                  <a:pt x="1118" y="342"/>
                  <a:pt x="1118" y="342"/>
                </a:cubicBezTo>
                <a:close/>
                <a:moveTo>
                  <a:pt x="875" y="592"/>
                </a:moveTo>
                <a:cubicBezTo>
                  <a:pt x="876" y="592"/>
                  <a:pt x="877" y="591"/>
                  <a:pt x="877" y="591"/>
                </a:cubicBezTo>
                <a:cubicBezTo>
                  <a:pt x="1040" y="428"/>
                  <a:pt x="1040" y="428"/>
                  <a:pt x="1040" y="428"/>
                </a:cubicBezTo>
                <a:cubicBezTo>
                  <a:pt x="1041" y="427"/>
                  <a:pt x="1041" y="425"/>
                  <a:pt x="1040" y="424"/>
                </a:cubicBezTo>
                <a:cubicBezTo>
                  <a:pt x="1039" y="423"/>
                  <a:pt x="1037" y="423"/>
                  <a:pt x="1035" y="424"/>
                </a:cubicBezTo>
                <a:cubicBezTo>
                  <a:pt x="873" y="586"/>
                  <a:pt x="873" y="586"/>
                  <a:pt x="873" y="586"/>
                </a:cubicBezTo>
                <a:cubicBezTo>
                  <a:pt x="872" y="588"/>
                  <a:pt x="872" y="590"/>
                  <a:pt x="873" y="591"/>
                </a:cubicBezTo>
                <a:cubicBezTo>
                  <a:pt x="874" y="591"/>
                  <a:pt x="875" y="592"/>
                  <a:pt x="875" y="592"/>
                </a:cubicBezTo>
                <a:close/>
                <a:moveTo>
                  <a:pt x="1124" y="352"/>
                </a:moveTo>
                <a:cubicBezTo>
                  <a:pt x="1123" y="352"/>
                  <a:pt x="1121" y="352"/>
                  <a:pt x="1121" y="353"/>
                </a:cubicBezTo>
                <a:cubicBezTo>
                  <a:pt x="1048" y="425"/>
                  <a:pt x="1048" y="425"/>
                  <a:pt x="1048" y="425"/>
                </a:cubicBezTo>
                <a:cubicBezTo>
                  <a:pt x="1047" y="426"/>
                  <a:pt x="1047" y="428"/>
                  <a:pt x="1048" y="429"/>
                </a:cubicBezTo>
                <a:cubicBezTo>
                  <a:pt x="1049" y="430"/>
                  <a:pt x="1050" y="430"/>
                  <a:pt x="1051" y="430"/>
                </a:cubicBezTo>
                <a:cubicBezTo>
                  <a:pt x="1051" y="430"/>
                  <a:pt x="1052" y="430"/>
                  <a:pt x="1053" y="429"/>
                </a:cubicBezTo>
                <a:cubicBezTo>
                  <a:pt x="1125" y="357"/>
                  <a:pt x="1125" y="357"/>
                  <a:pt x="1125" y="357"/>
                </a:cubicBezTo>
                <a:cubicBezTo>
                  <a:pt x="1126" y="356"/>
                  <a:pt x="1126" y="355"/>
                  <a:pt x="1126" y="354"/>
                </a:cubicBezTo>
                <a:cubicBezTo>
                  <a:pt x="1126" y="354"/>
                  <a:pt x="1126" y="354"/>
                  <a:pt x="1127" y="354"/>
                </a:cubicBezTo>
                <a:cubicBezTo>
                  <a:pt x="1127" y="354"/>
                  <a:pt x="1128" y="354"/>
                  <a:pt x="1129" y="353"/>
                </a:cubicBezTo>
                <a:cubicBezTo>
                  <a:pt x="1421" y="62"/>
                  <a:pt x="1421" y="62"/>
                  <a:pt x="1421" y="62"/>
                </a:cubicBezTo>
                <a:cubicBezTo>
                  <a:pt x="1422" y="60"/>
                  <a:pt x="1422" y="58"/>
                  <a:pt x="1421" y="57"/>
                </a:cubicBezTo>
                <a:cubicBezTo>
                  <a:pt x="1419" y="56"/>
                  <a:pt x="1417" y="56"/>
                  <a:pt x="1416" y="57"/>
                </a:cubicBezTo>
                <a:cubicBezTo>
                  <a:pt x="1124" y="349"/>
                  <a:pt x="1124" y="349"/>
                  <a:pt x="1124" y="349"/>
                </a:cubicBezTo>
                <a:cubicBezTo>
                  <a:pt x="1124" y="350"/>
                  <a:pt x="1123" y="351"/>
                  <a:pt x="1124" y="352"/>
                </a:cubicBezTo>
                <a:close/>
                <a:moveTo>
                  <a:pt x="879" y="602"/>
                </a:moveTo>
                <a:cubicBezTo>
                  <a:pt x="880" y="602"/>
                  <a:pt x="881" y="602"/>
                  <a:pt x="881" y="601"/>
                </a:cubicBezTo>
                <a:cubicBezTo>
                  <a:pt x="1048" y="434"/>
                  <a:pt x="1048" y="434"/>
                  <a:pt x="1048" y="434"/>
                </a:cubicBezTo>
                <a:cubicBezTo>
                  <a:pt x="1049" y="433"/>
                  <a:pt x="1049" y="431"/>
                  <a:pt x="1048" y="430"/>
                </a:cubicBezTo>
                <a:cubicBezTo>
                  <a:pt x="1047" y="429"/>
                  <a:pt x="1045" y="429"/>
                  <a:pt x="1044" y="430"/>
                </a:cubicBezTo>
                <a:cubicBezTo>
                  <a:pt x="877" y="597"/>
                  <a:pt x="877" y="597"/>
                  <a:pt x="877" y="597"/>
                </a:cubicBezTo>
                <a:cubicBezTo>
                  <a:pt x="876" y="598"/>
                  <a:pt x="876" y="600"/>
                  <a:pt x="877" y="601"/>
                </a:cubicBezTo>
                <a:cubicBezTo>
                  <a:pt x="878" y="602"/>
                  <a:pt x="878" y="602"/>
                  <a:pt x="879" y="602"/>
                </a:cubicBezTo>
                <a:close/>
                <a:moveTo>
                  <a:pt x="869" y="626"/>
                </a:moveTo>
                <a:cubicBezTo>
                  <a:pt x="870" y="626"/>
                  <a:pt x="871" y="626"/>
                  <a:pt x="871" y="625"/>
                </a:cubicBezTo>
                <a:cubicBezTo>
                  <a:pt x="1054" y="442"/>
                  <a:pt x="1054" y="442"/>
                  <a:pt x="1054" y="442"/>
                </a:cubicBezTo>
                <a:cubicBezTo>
                  <a:pt x="1054" y="442"/>
                  <a:pt x="1054" y="442"/>
                  <a:pt x="1054" y="441"/>
                </a:cubicBezTo>
                <a:cubicBezTo>
                  <a:pt x="1055" y="441"/>
                  <a:pt x="1055" y="441"/>
                  <a:pt x="1055" y="441"/>
                </a:cubicBezTo>
                <a:cubicBezTo>
                  <a:pt x="1130" y="367"/>
                  <a:pt x="1130" y="367"/>
                  <a:pt x="1130" y="367"/>
                </a:cubicBezTo>
                <a:cubicBezTo>
                  <a:pt x="1131" y="365"/>
                  <a:pt x="1131" y="364"/>
                  <a:pt x="1130" y="362"/>
                </a:cubicBezTo>
                <a:cubicBezTo>
                  <a:pt x="1128" y="361"/>
                  <a:pt x="1126" y="361"/>
                  <a:pt x="1125" y="362"/>
                </a:cubicBezTo>
                <a:cubicBezTo>
                  <a:pt x="1051" y="437"/>
                  <a:pt x="1051" y="437"/>
                  <a:pt x="1051" y="437"/>
                </a:cubicBezTo>
                <a:cubicBezTo>
                  <a:pt x="1051" y="437"/>
                  <a:pt x="1051" y="437"/>
                  <a:pt x="1050" y="437"/>
                </a:cubicBezTo>
                <a:cubicBezTo>
                  <a:pt x="1050" y="438"/>
                  <a:pt x="1050" y="438"/>
                  <a:pt x="1050" y="438"/>
                </a:cubicBezTo>
                <a:cubicBezTo>
                  <a:pt x="867" y="621"/>
                  <a:pt x="867" y="621"/>
                  <a:pt x="867" y="621"/>
                </a:cubicBezTo>
                <a:cubicBezTo>
                  <a:pt x="866" y="622"/>
                  <a:pt x="866" y="624"/>
                  <a:pt x="867" y="625"/>
                </a:cubicBezTo>
                <a:cubicBezTo>
                  <a:pt x="868" y="626"/>
                  <a:pt x="868" y="626"/>
                  <a:pt x="869" y="626"/>
                </a:cubicBezTo>
                <a:close/>
                <a:moveTo>
                  <a:pt x="1134" y="357"/>
                </a:moveTo>
                <a:cubicBezTo>
                  <a:pt x="1135" y="358"/>
                  <a:pt x="1136" y="358"/>
                  <a:pt x="1137" y="358"/>
                </a:cubicBezTo>
                <a:cubicBezTo>
                  <a:pt x="1137" y="358"/>
                  <a:pt x="1138" y="358"/>
                  <a:pt x="1139" y="357"/>
                </a:cubicBezTo>
                <a:cubicBezTo>
                  <a:pt x="1430" y="66"/>
                  <a:pt x="1430" y="66"/>
                  <a:pt x="1430" y="66"/>
                </a:cubicBezTo>
                <a:cubicBezTo>
                  <a:pt x="1432" y="65"/>
                  <a:pt x="1432" y="63"/>
                  <a:pt x="1430" y="61"/>
                </a:cubicBezTo>
                <a:cubicBezTo>
                  <a:pt x="1429" y="60"/>
                  <a:pt x="1427" y="60"/>
                  <a:pt x="1426" y="61"/>
                </a:cubicBezTo>
                <a:cubicBezTo>
                  <a:pt x="1134" y="353"/>
                  <a:pt x="1134" y="353"/>
                  <a:pt x="1134" y="353"/>
                </a:cubicBezTo>
                <a:cubicBezTo>
                  <a:pt x="1133" y="354"/>
                  <a:pt x="1133" y="356"/>
                  <a:pt x="1134" y="357"/>
                </a:cubicBezTo>
                <a:close/>
                <a:moveTo>
                  <a:pt x="1441" y="64"/>
                </a:moveTo>
                <a:cubicBezTo>
                  <a:pt x="1440" y="63"/>
                  <a:pt x="1438" y="63"/>
                  <a:pt x="1437" y="64"/>
                </a:cubicBezTo>
                <a:cubicBezTo>
                  <a:pt x="1146" y="355"/>
                  <a:pt x="1146" y="355"/>
                  <a:pt x="1146" y="355"/>
                </a:cubicBezTo>
                <a:cubicBezTo>
                  <a:pt x="1145" y="356"/>
                  <a:pt x="1145" y="358"/>
                  <a:pt x="1146" y="359"/>
                </a:cubicBezTo>
                <a:cubicBezTo>
                  <a:pt x="1147" y="360"/>
                  <a:pt x="1148" y="360"/>
                  <a:pt x="1149" y="360"/>
                </a:cubicBezTo>
                <a:cubicBezTo>
                  <a:pt x="1149" y="360"/>
                  <a:pt x="1150" y="360"/>
                  <a:pt x="1151" y="359"/>
                </a:cubicBezTo>
                <a:cubicBezTo>
                  <a:pt x="1441" y="69"/>
                  <a:pt x="1441" y="69"/>
                  <a:pt x="1441" y="69"/>
                </a:cubicBezTo>
                <a:cubicBezTo>
                  <a:pt x="1443" y="68"/>
                  <a:pt x="1443" y="66"/>
                  <a:pt x="1441" y="64"/>
                </a:cubicBezTo>
                <a:close/>
                <a:moveTo>
                  <a:pt x="929" y="581"/>
                </a:moveTo>
                <a:cubicBezTo>
                  <a:pt x="929" y="581"/>
                  <a:pt x="929" y="581"/>
                  <a:pt x="929" y="581"/>
                </a:cubicBezTo>
                <a:cubicBezTo>
                  <a:pt x="1057" y="453"/>
                  <a:pt x="1057" y="453"/>
                  <a:pt x="1057" y="453"/>
                </a:cubicBezTo>
                <a:cubicBezTo>
                  <a:pt x="1058" y="452"/>
                  <a:pt x="1058" y="450"/>
                  <a:pt x="1057" y="449"/>
                </a:cubicBezTo>
                <a:cubicBezTo>
                  <a:pt x="1056" y="448"/>
                  <a:pt x="1054" y="448"/>
                  <a:pt x="1052" y="449"/>
                </a:cubicBezTo>
                <a:cubicBezTo>
                  <a:pt x="924" y="577"/>
                  <a:pt x="924" y="577"/>
                  <a:pt x="924" y="577"/>
                </a:cubicBezTo>
                <a:cubicBezTo>
                  <a:pt x="924" y="577"/>
                  <a:pt x="924" y="577"/>
                  <a:pt x="924" y="577"/>
                </a:cubicBezTo>
                <a:cubicBezTo>
                  <a:pt x="864" y="638"/>
                  <a:pt x="864" y="638"/>
                  <a:pt x="864" y="638"/>
                </a:cubicBezTo>
                <a:cubicBezTo>
                  <a:pt x="863" y="639"/>
                  <a:pt x="863" y="641"/>
                  <a:pt x="864" y="642"/>
                </a:cubicBezTo>
                <a:cubicBezTo>
                  <a:pt x="864" y="643"/>
                  <a:pt x="865" y="643"/>
                  <a:pt x="866" y="643"/>
                </a:cubicBezTo>
                <a:cubicBezTo>
                  <a:pt x="867" y="643"/>
                  <a:pt x="868" y="643"/>
                  <a:pt x="868" y="642"/>
                </a:cubicBezTo>
                <a:lnTo>
                  <a:pt x="929" y="581"/>
                </a:lnTo>
                <a:close/>
                <a:moveTo>
                  <a:pt x="1071" y="438"/>
                </a:moveTo>
                <a:cubicBezTo>
                  <a:pt x="1072" y="438"/>
                  <a:pt x="1073" y="437"/>
                  <a:pt x="1073" y="437"/>
                </a:cubicBezTo>
                <a:cubicBezTo>
                  <a:pt x="1140" y="370"/>
                  <a:pt x="1140" y="370"/>
                  <a:pt x="1140" y="370"/>
                </a:cubicBezTo>
                <a:cubicBezTo>
                  <a:pt x="1141" y="369"/>
                  <a:pt x="1141" y="367"/>
                  <a:pt x="1140" y="366"/>
                </a:cubicBezTo>
                <a:cubicBezTo>
                  <a:pt x="1139" y="365"/>
                  <a:pt x="1137" y="365"/>
                  <a:pt x="1135" y="366"/>
                </a:cubicBezTo>
                <a:cubicBezTo>
                  <a:pt x="1069" y="432"/>
                  <a:pt x="1069" y="432"/>
                  <a:pt x="1069" y="432"/>
                </a:cubicBezTo>
                <a:cubicBezTo>
                  <a:pt x="1068" y="434"/>
                  <a:pt x="1068" y="436"/>
                  <a:pt x="1069" y="437"/>
                </a:cubicBezTo>
                <a:cubicBezTo>
                  <a:pt x="1070" y="437"/>
                  <a:pt x="1070" y="438"/>
                  <a:pt x="1071" y="438"/>
                </a:cubicBezTo>
                <a:close/>
                <a:moveTo>
                  <a:pt x="1070" y="455"/>
                </a:moveTo>
                <a:cubicBezTo>
                  <a:pt x="1071" y="453"/>
                  <a:pt x="1071" y="451"/>
                  <a:pt x="1070" y="450"/>
                </a:cubicBezTo>
                <a:cubicBezTo>
                  <a:pt x="1068" y="449"/>
                  <a:pt x="1066" y="449"/>
                  <a:pt x="1065" y="450"/>
                </a:cubicBezTo>
                <a:cubicBezTo>
                  <a:pt x="868" y="647"/>
                  <a:pt x="868" y="647"/>
                  <a:pt x="868" y="647"/>
                </a:cubicBezTo>
                <a:cubicBezTo>
                  <a:pt x="867" y="649"/>
                  <a:pt x="867" y="651"/>
                  <a:pt x="868" y="652"/>
                </a:cubicBezTo>
                <a:cubicBezTo>
                  <a:pt x="869" y="652"/>
                  <a:pt x="870" y="653"/>
                  <a:pt x="870" y="653"/>
                </a:cubicBezTo>
                <a:cubicBezTo>
                  <a:pt x="871" y="653"/>
                  <a:pt x="872" y="652"/>
                  <a:pt x="872" y="652"/>
                </a:cubicBezTo>
                <a:lnTo>
                  <a:pt x="1070" y="455"/>
                </a:lnTo>
                <a:close/>
                <a:moveTo>
                  <a:pt x="1233" y="292"/>
                </a:moveTo>
                <a:cubicBezTo>
                  <a:pt x="1233" y="292"/>
                  <a:pt x="1233" y="292"/>
                  <a:pt x="1233" y="292"/>
                </a:cubicBezTo>
                <a:cubicBezTo>
                  <a:pt x="1457" y="68"/>
                  <a:pt x="1457" y="68"/>
                  <a:pt x="1457" y="68"/>
                </a:cubicBezTo>
                <a:cubicBezTo>
                  <a:pt x="1458" y="66"/>
                  <a:pt x="1458" y="64"/>
                  <a:pt x="1457" y="63"/>
                </a:cubicBezTo>
                <a:cubicBezTo>
                  <a:pt x="1455" y="62"/>
                  <a:pt x="1453" y="62"/>
                  <a:pt x="1452" y="63"/>
                </a:cubicBezTo>
                <a:cubicBezTo>
                  <a:pt x="1228" y="287"/>
                  <a:pt x="1228" y="287"/>
                  <a:pt x="1228" y="287"/>
                </a:cubicBezTo>
                <a:cubicBezTo>
                  <a:pt x="1228" y="287"/>
                  <a:pt x="1228" y="287"/>
                  <a:pt x="1228" y="287"/>
                </a:cubicBezTo>
                <a:cubicBezTo>
                  <a:pt x="1228" y="287"/>
                  <a:pt x="1228" y="287"/>
                  <a:pt x="1228" y="287"/>
                </a:cubicBezTo>
                <a:cubicBezTo>
                  <a:pt x="1161" y="354"/>
                  <a:pt x="1161" y="354"/>
                  <a:pt x="1161" y="354"/>
                </a:cubicBezTo>
                <a:cubicBezTo>
                  <a:pt x="1160" y="356"/>
                  <a:pt x="1160" y="358"/>
                  <a:pt x="1161" y="359"/>
                </a:cubicBezTo>
                <a:cubicBezTo>
                  <a:pt x="1162" y="359"/>
                  <a:pt x="1162" y="360"/>
                  <a:pt x="1163" y="360"/>
                </a:cubicBezTo>
                <a:cubicBezTo>
                  <a:pt x="1164" y="360"/>
                  <a:pt x="1165" y="359"/>
                  <a:pt x="1165" y="359"/>
                </a:cubicBezTo>
                <a:cubicBezTo>
                  <a:pt x="1233" y="292"/>
                  <a:pt x="1233" y="292"/>
                  <a:pt x="1233" y="292"/>
                </a:cubicBezTo>
                <a:cubicBezTo>
                  <a:pt x="1233" y="292"/>
                  <a:pt x="1233" y="292"/>
                  <a:pt x="1233" y="292"/>
                </a:cubicBezTo>
                <a:close/>
                <a:moveTo>
                  <a:pt x="1142" y="373"/>
                </a:moveTo>
                <a:cubicBezTo>
                  <a:pt x="1106" y="410"/>
                  <a:pt x="1106" y="410"/>
                  <a:pt x="1106" y="410"/>
                </a:cubicBezTo>
                <a:cubicBezTo>
                  <a:pt x="1104" y="413"/>
                  <a:pt x="1104" y="413"/>
                  <a:pt x="1104" y="413"/>
                </a:cubicBezTo>
                <a:cubicBezTo>
                  <a:pt x="1104" y="413"/>
                  <a:pt x="1104" y="413"/>
                  <a:pt x="1104" y="413"/>
                </a:cubicBezTo>
                <a:cubicBezTo>
                  <a:pt x="1094" y="422"/>
                  <a:pt x="1094" y="422"/>
                  <a:pt x="1094" y="422"/>
                </a:cubicBezTo>
                <a:cubicBezTo>
                  <a:pt x="1093" y="424"/>
                  <a:pt x="1092" y="425"/>
                  <a:pt x="1093" y="427"/>
                </a:cubicBezTo>
                <a:cubicBezTo>
                  <a:pt x="1094" y="427"/>
                  <a:pt x="1095" y="428"/>
                  <a:pt x="1095" y="428"/>
                </a:cubicBezTo>
                <a:cubicBezTo>
                  <a:pt x="1096" y="428"/>
                  <a:pt x="1097" y="427"/>
                  <a:pt x="1098" y="427"/>
                </a:cubicBezTo>
                <a:cubicBezTo>
                  <a:pt x="1107" y="417"/>
                  <a:pt x="1107" y="417"/>
                  <a:pt x="1107" y="417"/>
                </a:cubicBezTo>
                <a:cubicBezTo>
                  <a:pt x="1107" y="417"/>
                  <a:pt x="1107" y="417"/>
                  <a:pt x="1107" y="417"/>
                </a:cubicBezTo>
                <a:cubicBezTo>
                  <a:pt x="1110" y="415"/>
                  <a:pt x="1110" y="415"/>
                  <a:pt x="1110" y="415"/>
                </a:cubicBezTo>
                <a:cubicBezTo>
                  <a:pt x="1110" y="415"/>
                  <a:pt x="1110" y="415"/>
                  <a:pt x="1110" y="415"/>
                </a:cubicBezTo>
                <a:cubicBezTo>
                  <a:pt x="1147" y="378"/>
                  <a:pt x="1147" y="378"/>
                  <a:pt x="1147" y="378"/>
                </a:cubicBezTo>
                <a:cubicBezTo>
                  <a:pt x="1148" y="377"/>
                  <a:pt x="1148" y="375"/>
                  <a:pt x="1146" y="373"/>
                </a:cubicBezTo>
                <a:cubicBezTo>
                  <a:pt x="1145" y="372"/>
                  <a:pt x="1143" y="372"/>
                  <a:pt x="1142" y="373"/>
                </a:cubicBezTo>
                <a:close/>
                <a:moveTo>
                  <a:pt x="1087" y="451"/>
                </a:moveTo>
                <a:cubicBezTo>
                  <a:pt x="1088" y="450"/>
                  <a:pt x="1088" y="448"/>
                  <a:pt x="1087" y="447"/>
                </a:cubicBezTo>
                <a:cubicBezTo>
                  <a:pt x="1086" y="446"/>
                  <a:pt x="1084" y="446"/>
                  <a:pt x="1083" y="447"/>
                </a:cubicBezTo>
                <a:cubicBezTo>
                  <a:pt x="873" y="657"/>
                  <a:pt x="873" y="657"/>
                  <a:pt x="873" y="657"/>
                </a:cubicBezTo>
                <a:cubicBezTo>
                  <a:pt x="871" y="658"/>
                  <a:pt x="871" y="660"/>
                  <a:pt x="873" y="661"/>
                </a:cubicBezTo>
                <a:cubicBezTo>
                  <a:pt x="873" y="662"/>
                  <a:pt x="874" y="662"/>
                  <a:pt x="875" y="662"/>
                </a:cubicBezTo>
                <a:cubicBezTo>
                  <a:pt x="876" y="662"/>
                  <a:pt x="876" y="662"/>
                  <a:pt x="877" y="661"/>
                </a:cubicBezTo>
                <a:lnTo>
                  <a:pt x="1087" y="451"/>
                </a:lnTo>
                <a:close/>
                <a:moveTo>
                  <a:pt x="1469" y="65"/>
                </a:moveTo>
                <a:cubicBezTo>
                  <a:pt x="1468" y="63"/>
                  <a:pt x="1466" y="63"/>
                  <a:pt x="1465" y="65"/>
                </a:cubicBezTo>
                <a:cubicBezTo>
                  <a:pt x="1177" y="353"/>
                  <a:pt x="1177" y="353"/>
                  <a:pt x="1177" y="353"/>
                </a:cubicBezTo>
                <a:cubicBezTo>
                  <a:pt x="1176" y="354"/>
                  <a:pt x="1176" y="356"/>
                  <a:pt x="1177" y="357"/>
                </a:cubicBezTo>
                <a:cubicBezTo>
                  <a:pt x="1178" y="358"/>
                  <a:pt x="1178" y="358"/>
                  <a:pt x="1179" y="358"/>
                </a:cubicBezTo>
                <a:cubicBezTo>
                  <a:pt x="1180" y="358"/>
                  <a:pt x="1181" y="358"/>
                  <a:pt x="1181" y="357"/>
                </a:cubicBezTo>
                <a:cubicBezTo>
                  <a:pt x="1469" y="69"/>
                  <a:pt x="1469" y="69"/>
                  <a:pt x="1469" y="69"/>
                </a:cubicBezTo>
                <a:cubicBezTo>
                  <a:pt x="1470" y="68"/>
                  <a:pt x="1470" y="66"/>
                  <a:pt x="1469" y="65"/>
                </a:cubicBezTo>
                <a:close/>
                <a:moveTo>
                  <a:pt x="1480" y="68"/>
                </a:moveTo>
                <a:cubicBezTo>
                  <a:pt x="1479" y="67"/>
                  <a:pt x="1477" y="67"/>
                  <a:pt x="1475" y="68"/>
                </a:cubicBezTo>
                <a:cubicBezTo>
                  <a:pt x="1184" y="360"/>
                  <a:pt x="1184" y="360"/>
                  <a:pt x="1184" y="360"/>
                </a:cubicBezTo>
                <a:cubicBezTo>
                  <a:pt x="1183" y="361"/>
                  <a:pt x="1183" y="363"/>
                  <a:pt x="1184" y="364"/>
                </a:cubicBezTo>
                <a:cubicBezTo>
                  <a:pt x="1184" y="365"/>
                  <a:pt x="1185" y="365"/>
                  <a:pt x="1186" y="365"/>
                </a:cubicBezTo>
                <a:cubicBezTo>
                  <a:pt x="1187" y="365"/>
                  <a:pt x="1188" y="365"/>
                  <a:pt x="1188" y="364"/>
                </a:cubicBezTo>
                <a:cubicBezTo>
                  <a:pt x="1480" y="72"/>
                  <a:pt x="1480" y="72"/>
                  <a:pt x="1480" y="72"/>
                </a:cubicBezTo>
                <a:cubicBezTo>
                  <a:pt x="1481" y="71"/>
                  <a:pt x="1481" y="69"/>
                  <a:pt x="1480" y="68"/>
                </a:cubicBezTo>
                <a:close/>
                <a:moveTo>
                  <a:pt x="1096" y="448"/>
                </a:moveTo>
                <a:cubicBezTo>
                  <a:pt x="876" y="667"/>
                  <a:pt x="876" y="667"/>
                  <a:pt x="876" y="667"/>
                </a:cubicBezTo>
                <a:cubicBezTo>
                  <a:pt x="875" y="668"/>
                  <a:pt x="875" y="670"/>
                  <a:pt x="876" y="671"/>
                </a:cubicBezTo>
                <a:cubicBezTo>
                  <a:pt x="877" y="672"/>
                  <a:pt x="878" y="672"/>
                  <a:pt x="879" y="672"/>
                </a:cubicBezTo>
                <a:cubicBezTo>
                  <a:pt x="879" y="672"/>
                  <a:pt x="880" y="672"/>
                  <a:pt x="881" y="671"/>
                </a:cubicBezTo>
                <a:cubicBezTo>
                  <a:pt x="1100" y="452"/>
                  <a:pt x="1100" y="452"/>
                  <a:pt x="1100" y="452"/>
                </a:cubicBezTo>
                <a:cubicBezTo>
                  <a:pt x="1101" y="451"/>
                  <a:pt x="1101" y="449"/>
                  <a:pt x="1100" y="448"/>
                </a:cubicBezTo>
                <a:cubicBezTo>
                  <a:pt x="1099" y="446"/>
                  <a:pt x="1097" y="446"/>
                  <a:pt x="1096" y="448"/>
                </a:cubicBezTo>
                <a:close/>
                <a:moveTo>
                  <a:pt x="1490" y="76"/>
                </a:moveTo>
                <a:cubicBezTo>
                  <a:pt x="1491" y="75"/>
                  <a:pt x="1491" y="73"/>
                  <a:pt x="1490" y="72"/>
                </a:cubicBezTo>
                <a:cubicBezTo>
                  <a:pt x="1489" y="71"/>
                  <a:pt x="1487" y="71"/>
                  <a:pt x="1486" y="72"/>
                </a:cubicBezTo>
                <a:cubicBezTo>
                  <a:pt x="1191" y="367"/>
                  <a:pt x="1191" y="367"/>
                  <a:pt x="1191" y="367"/>
                </a:cubicBezTo>
                <a:cubicBezTo>
                  <a:pt x="1190" y="368"/>
                  <a:pt x="1190" y="370"/>
                  <a:pt x="1191" y="371"/>
                </a:cubicBezTo>
                <a:cubicBezTo>
                  <a:pt x="1191" y="372"/>
                  <a:pt x="1192" y="372"/>
                  <a:pt x="1193" y="372"/>
                </a:cubicBezTo>
                <a:cubicBezTo>
                  <a:pt x="1194" y="372"/>
                  <a:pt x="1195" y="372"/>
                  <a:pt x="1195" y="371"/>
                </a:cubicBezTo>
                <a:lnTo>
                  <a:pt x="1490" y="76"/>
                </a:lnTo>
                <a:close/>
                <a:moveTo>
                  <a:pt x="1090" y="467"/>
                </a:moveTo>
                <a:cubicBezTo>
                  <a:pt x="879" y="678"/>
                  <a:pt x="879" y="678"/>
                  <a:pt x="879" y="678"/>
                </a:cubicBezTo>
                <a:cubicBezTo>
                  <a:pt x="878" y="679"/>
                  <a:pt x="878" y="681"/>
                  <a:pt x="879" y="683"/>
                </a:cubicBezTo>
                <a:cubicBezTo>
                  <a:pt x="880" y="683"/>
                  <a:pt x="881" y="683"/>
                  <a:pt x="881" y="683"/>
                </a:cubicBezTo>
                <a:cubicBezTo>
                  <a:pt x="882" y="683"/>
                  <a:pt x="883" y="683"/>
                  <a:pt x="884" y="683"/>
                </a:cubicBezTo>
                <a:cubicBezTo>
                  <a:pt x="1094" y="472"/>
                  <a:pt x="1094" y="472"/>
                  <a:pt x="1094" y="472"/>
                </a:cubicBezTo>
                <a:cubicBezTo>
                  <a:pt x="1096" y="470"/>
                  <a:pt x="1096" y="469"/>
                  <a:pt x="1094" y="467"/>
                </a:cubicBezTo>
                <a:cubicBezTo>
                  <a:pt x="1093" y="466"/>
                  <a:pt x="1091" y="466"/>
                  <a:pt x="1090" y="467"/>
                </a:cubicBezTo>
                <a:close/>
                <a:moveTo>
                  <a:pt x="1504" y="76"/>
                </a:moveTo>
                <a:cubicBezTo>
                  <a:pt x="1506" y="75"/>
                  <a:pt x="1506" y="73"/>
                  <a:pt x="1504" y="71"/>
                </a:cubicBezTo>
                <a:cubicBezTo>
                  <a:pt x="1503" y="70"/>
                  <a:pt x="1501" y="70"/>
                  <a:pt x="1500" y="71"/>
                </a:cubicBezTo>
                <a:cubicBezTo>
                  <a:pt x="1201" y="370"/>
                  <a:pt x="1201" y="370"/>
                  <a:pt x="1201" y="370"/>
                </a:cubicBezTo>
                <a:cubicBezTo>
                  <a:pt x="1201" y="370"/>
                  <a:pt x="1201" y="370"/>
                  <a:pt x="1201" y="370"/>
                </a:cubicBezTo>
                <a:cubicBezTo>
                  <a:pt x="1196" y="376"/>
                  <a:pt x="1196" y="376"/>
                  <a:pt x="1196" y="376"/>
                </a:cubicBezTo>
                <a:cubicBezTo>
                  <a:pt x="1195" y="377"/>
                  <a:pt x="1195" y="379"/>
                  <a:pt x="1196" y="380"/>
                </a:cubicBezTo>
                <a:cubicBezTo>
                  <a:pt x="1196" y="381"/>
                  <a:pt x="1197" y="381"/>
                  <a:pt x="1198" y="381"/>
                </a:cubicBezTo>
                <a:cubicBezTo>
                  <a:pt x="1199" y="381"/>
                  <a:pt x="1200" y="381"/>
                  <a:pt x="1200" y="380"/>
                </a:cubicBezTo>
                <a:cubicBezTo>
                  <a:pt x="1212" y="368"/>
                  <a:pt x="1212" y="368"/>
                  <a:pt x="1212" y="368"/>
                </a:cubicBezTo>
                <a:lnTo>
                  <a:pt x="1504" y="76"/>
                </a:lnTo>
                <a:close/>
                <a:moveTo>
                  <a:pt x="885" y="695"/>
                </a:moveTo>
                <a:cubicBezTo>
                  <a:pt x="1055" y="525"/>
                  <a:pt x="1055" y="525"/>
                  <a:pt x="1055" y="525"/>
                </a:cubicBezTo>
                <a:cubicBezTo>
                  <a:pt x="1055" y="525"/>
                  <a:pt x="1055" y="525"/>
                  <a:pt x="1055" y="525"/>
                </a:cubicBezTo>
                <a:cubicBezTo>
                  <a:pt x="1055" y="525"/>
                  <a:pt x="1055" y="525"/>
                  <a:pt x="1055" y="525"/>
                </a:cubicBezTo>
                <a:cubicBezTo>
                  <a:pt x="1055" y="525"/>
                  <a:pt x="1056" y="525"/>
                  <a:pt x="1056" y="524"/>
                </a:cubicBezTo>
                <a:cubicBezTo>
                  <a:pt x="1056" y="524"/>
                  <a:pt x="1056" y="524"/>
                  <a:pt x="1056" y="524"/>
                </a:cubicBezTo>
                <a:cubicBezTo>
                  <a:pt x="1056" y="524"/>
                  <a:pt x="1056" y="524"/>
                  <a:pt x="1056" y="524"/>
                </a:cubicBezTo>
                <a:cubicBezTo>
                  <a:pt x="1057" y="523"/>
                  <a:pt x="1058" y="523"/>
                  <a:pt x="1058" y="522"/>
                </a:cubicBezTo>
                <a:cubicBezTo>
                  <a:pt x="1058" y="522"/>
                  <a:pt x="1059" y="522"/>
                  <a:pt x="1059" y="521"/>
                </a:cubicBezTo>
                <a:cubicBezTo>
                  <a:pt x="1059" y="521"/>
                  <a:pt x="1059" y="521"/>
                  <a:pt x="1059" y="521"/>
                </a:cubicBezTo>
                <a:cubicBezTo>
                  <a:pt x="1059" y="521"/>
                  <a:pt x="1059" y="521"/>
                  <a:pt x="1059" y="520"/>
                </a:cubicBezTo>
                <a:cubicBezTo>
                  <a:pt x="1059" y="520"/>
                  <a:pt x="1059" y="520"/>
                  <a:pt x="1059" y="520"/>
                </a:cubicBezTo>
                <a:cubicBezTo>
                  <a:pt x="1059" y="520"/>
                  <a:pt x="1059" y="519"/>
                  <a:pt x="1059" y="519"/>
                </a:cubicBezTo>
                <a:cubicBezTo>
                  <a:pt x="1059" y="519"/>
                  <a:pt x="1059" y="519"/>
                  <a:pt x="1059" y="519"/>
                </a:cubicBezTo>
                <a:cubicBezTo>
                  <a:pt x="1059" y="518"/>
                  <a:pt x="1059" y="518"/>
                  <a:pt x="1059" y="518"/>
                </a:cubicBezTo>
                <a:cubicBezTo>
                  <a:pt x="1060" y="518"/>
                  <a:pt x="1060" y="518"/>
                  <a:pt x="1060" y="518"/>
                </a:cubicBezTo>
                <a:cubicBezTo>
                  <a:pt x="1061" y="518"/>
                  <a:pt x="1062" y="518"/>
                  <a:pt x="1063" y="518"/>
                </a:cubicBezTo>
                <a:cubicBezTo>
                  <a:pt x="1083" y="497"/>
                  <a:pt x="1083" y="497"/>
                  <a:pt x="1083" y="497"/>
                </a:cubicBezTo>
                <a:cubicBezTo>
                  <a:pt x="1084" y="496"/>
                  <a:pt x="1084" y="494"/>
                  <a:pt x="1083" y="493"/>
                </a:cubicBezTo>
                <a:cubicBezTo>
                  <a:pt x="1082" y="492"/>
                  <a:pt x="1080" y="492"/>
                  <a:pt x="1079" y="493"/>
                </a:cubicBezTo>
                <a:cubicBezTo>
                  <a:pt x="1058" y="513"/>
                  <a:pt x="1058" y="513"/>
                  <a:pt x="1058" y="513"/>
                </a:cubicBezTo>
                <a:cubicBezTo>
                  <a:pt x="1057" y="514"/>
                  <a:pt x="1057" y="515"/>
                  <a:pt x="1058" y="516"/>
                </a:cubicBezTo>
                <a:cubicBezTo>
                  <a:pt x="1058" y="516"/>
                  <a:pt x="1057" y="516"/>
                  <a:pt x="1057" y="516"/>
                </a:cubicBezTo>
                <a:cubicBezTo>
                  <a:pt x="1057" y="516"/>
                  <a:pt x="1057" y="516"/>
                  <a:pt x="1057" y="516"/>
                </a:cubicBezTo>
                <a:cubicBezTo>
                  <a:pt x="1057" y="516"/>
                  <a:pt x="1056" y="516"/>
                  <a:pt x="1056" y="516"/>
                </a:cubicBezTo>
                <a:cubicBezTo>
                  <a:pt x="1056" y="516"/>
                  <a:pt x="1056" y="516"/>
                  <a:pt x="1056" y="516"/>
                </a:cubicBezTo>
                <a:cubicBezTo>
                  <a:pt x="1056" y="516"/>
                  <a:pt x="1055" y="516"/>
                  <a:pt x="1055" y="517"/>
                </a:cubicBezTo>
                <a:cubicBezTo>
                  <a:pt x="1055" y="517"/>
                  <a:pt x="1055" y="517"/>
                  <a:pt x="1055" y="517"/>
                </a:cubicBezTo>
                <a:cubicBezTo>
                  <a:pt x="1054" y="517"/>
                  <a:pt x="1054" y="517"/>
                  <a:pt x="1054" y="517"/>
                </a:cubicBezTo>
                <a:cubicBezTo>
                  <a:pt x="1052" y="520"/>
                  <a:pt x="1052" y="520"/>
                  <a:pt x="1052" y="520"/>
                </a:cubicBezTo>
                <a:cubicBezTo>
                  <a:pt x="1052" y="520"/>
                  <a:pt x="1052" y="520"/>
                  <a:pt x="1052" y="520"/>
                </a:cubicBezTo>
                <a:cubicBezTo>
                  <a:pt x="1051" y="520"/>
                  <a:pt x="1051" y="520"/>
                  <a:pt x="1051" y="521"/>
                </a:cubicBezTo>
                <a:cubicBezTo>
                  <a:pt x="1051" y="521"/>
                  <a:pt x="1051" y="521"/>
                  <a:pt x="1051" y="521"/>
                </a:cubicBezTo>
                <a:cubicBezTo>
                  <a:pt x="881" y="691"/>
                  <a:pt x="881" y="691"/>
                  <a:pt x="881" y="691"/>
                </a:cubicBezTo>
                <a:cubicBezTo>
                  <a:pt x="880" y="692"/>
                  <a:pt x="880" y="694"/>
                  <a:pt x="881" y="695"/>
                </a:cubicBezTo>
                <a:cubicBezTo>
                  <a:pt x="881" y="696"/>
                  <a:pt x="882" y="696"/>
                  <a:pt x="883" y="696"/>
                </a:cubicBezTo>
                <a:cubicBezTo>
                  <a:pt x="884" y="696"/>
                  <a:pt x="885" y="696"/>
                  <a:pt x="885" y="695"/>
                </a:cubicBezTo>
                <a:close/>
                <a:moveTo>
                  <a:pt x="1035" y="559"/>
                </a:moveTo>
                <a:cubicBezTo>
                  <a:pt x="1037" y="558"/>
                  <a:pt x="1037" y="556"/>
                  <a:pt x="1035" y="554"/>
                </a:cubicBezTo>
                <a:cubicBezTo>
                  <a:pt x="1034" y="553"/>
                  <a:pt x="1032" y="553"/>
                  <a:pt x="1031" y="554"/>
                </a:cubicBezTo>
                <a:cubicBezTo>
                  <a:pt x="883" y="702"/>
                  <a:pt x="883" y="702"/>
                  <a:pt x="883" y="702"/>
                </a:cubicBezTo>
                <a:cubicBezTo>
                  <a:pt x="882" y="704"/>
                  <a:pt x="882" y="706"/>
                  <a:pt x="883" y="707"/>
                </a:cubicBezTo>
                <a:cubicBezTo>
                  <a:pt x="884" y="707"/>
                  <a:pt x="884" y="708"/>
                  <a:pt x="885" y="708"/>
                </a:cubicBezTo>
                <a:cubicBezTo>
                  <a:pt x="886" y="708"/>
                  <a:pt x="887" y="707"/>
                  <a:pt x="887" y="707"/>
                </a:cubicBezTo>
                <a:lnTo>
                  <a:pt x="1035" y="559"/>
                </a:lnTo>
                <a:close/>
                <a:moveTo>
                  <a:pt x="1518" y="71"/>
                </a:moveTo>
                <a:cubicBezTo>
                  <a:pt x="1517" y="70"/>
                  <a:pt x="1515" y="70"/>
                  <a:pt x="1514" y="71"/>
                </a:cubicBezTo>
                <a:cubicBezTo>
                  <a:pt x="1203" y="382"/>
                  <a:pt x="1203" y="382"/>
                  <a:pt x="1203" y="382"/>
                </a:cubicBezTo>
                <a:cubicBezTo>
                  <a:pt x="1202" y="384"/>
                  <a:pt x="1202" y="385"/>
                  <a:pt x="1203" y="387"/>
                </a:cubicBezTo>
                <a:cubicBezTo>
                  <a:pt x="1204" y="387"/>
                  <a:pt x="1204" y="388"/>
                  <a:pt x="1205" y="388"/>
                </a:cubicBezTo>
                <a:cubicBezTo>
                  <a:pt x="1206" y="388"/>
                  <a:pt x="1207" y="387"/>
                  <a:pt x="1207" y="387"/>
                </a:cubicBezTo>
                <a:cubicBezTo>
                  <a:pt x="1518" y="76"/>
                  <a:pt x="1518" y="76"/>
                  <a:pt x="1518" y="76"/>
                </a:cubicBezTo>
                <a:cubicBezTo>
                  <a:pt x="1520" y="75"/>
                  <a:pt x="1520" y="73"/>
                  <a:pt x="1518" y="71"/>
                </a:cubicBezTo>
                <a:close/>
                <a:moveTo>
                  <a:pt x="1222" y="386"/>
                </a:moveTo>
                <a:cubicBezTo>
                  <a:pt x="1529" y="79"/>
                  <a:pt x="1529" y="79"/>
                  <a:pt x="1529" y="79"/>
                </a:cubicBezTo>
                <a:cubicBezTo>
                  <a:pt x="1533" y="75"/>
                  <a:pt x="1533" y="75"/>
                  <a:pt x="1533" y="75"/>
                </a:cubicBezTo>
                <a:cubicBezTo>
                  <a:pt x="1535" y="73"/>
                  <a:pt x="1535" y="71"/>
                  <a:pt x="1533" y="70"/>
                </a:cubicBezTo>
                <a:cubicBezTo>
                  <a:pt x="1532" y="69"/>
                  <a:pt x="1530" y="69"/>
                  <a:pt x="1529" y="70"/>
                </a:cubicBezTo>
                <a:cubicBezTo>
                  <a:pt x="1217" y="382"/>
                  <a:pt x="1217" y="382"/>
                  <a:pt x="1217" y="382"/>
                </a:cubicBezTo>
                <a:cubicBezTo>
                  <a:pt x="1216" y="383"/>
                  <a:pt x="1216" y="385"/>
                  <a:pt x="1217" y="386"/>
                </a:cubicBezTo>
                <a:cubicBezTo>
                  <a:pt x="1218" y="387"/>
                  <a:pt x="1219" y="387"/>
                  <a:pt x="1220" y="387"/>
                </a:cubicBezTo>
                <a:cubicBezTo>
                  <a:pt x="1220" y="387"/>
                  <a:pt x="1221" y="387"/>
                  <a:pt x="1222" y="386"/>
                </a:cubicBezTo>
                <a:close/>
                <a:moveTo>
                  <a:pt x="1031" y="577"/>
                </a:moveTo>
                <a:cubicBezTo>
                  <a:pt x="1032" y="576"/>
                  <a:pt x="1032" y="574"/>
                  <a:pt x="1031" y="573"/>
                </a:cubicBezTo>
                <a:cubicBezTo>
                  <a:pt x="1030" y="571"/>
                  <a:pt x="1028" y="571"/>
                  <a:pt x="1027" y="573"/>
                </a:cubicBezTo>
                <a:cubicBezTo>
                  <a:pt x="887" y="712"/>
                  <a:pt x="887" y="712"/>
                  <a:pt x="887" y="712"/>
                </a:cubicBezTo>
                <a:cubicBezTo>
                  <a:pt x="886" y="713"/>
                  <a:pt x="886" y="715"/>
                  <a:pt x="887" y="716"/>
                </a:cubicBezTo>
                <a:cubicBezTo>
                  <a:pt x="888" y="717"/>
                  <a:pt x="889" y="717"/>
                  <a:pt x="890" y="717"/>
                </a:cubicBezTo>
                <a:cubicBezTo>
                  <a:pt x="890" y="717"/>
                  <a:pt x="891" y="717"/>
                  <a:pt x="892" y="716"/>
                </a:cubicBezTo>
                <a:lnTo>
                  <a:pt x="1031" y="577"/>
                </a:lnTo>
                <a:close/>
                <a:moveTo>
                  <a:pt x="1478" y="144"/>
                </a:moveTo>
                <a:cubicBezTo>
                  <a:pt x="1479" y="143"/>
                  <a:pt x="1479" y="141"/>
                  <a:pt x="1478" y="140"/>
                </a:cubicBezTo>
                <a:cubicBezTo>
                  <a:pt x="1477" y="138"/>
                  <a:pt x="1475" y="138"/>
                  <a:pt x="1474" y="140"/>
                </a:cubicBezTo>
                <a:cubicBezTo>
                  <a:pt x="1218" y="395"/>
                  <a:pt x="1218" y="395"/>
                  <a:pt x="1218" y="395"/>
                </a:cubicBezTo>
                <a:cubicBezTo>
                  <a:pt x="1217" y="396"/>
                  <a:pt x="1217" y="398"/>
                  <a:pt x="1218" y="399"/>
                </a:cubicBezTo>
                <a:cubicBezTo>
                  <a:pt x="1219" y="400"/>
                  <a:pt x="1220" y="400"/>
                  <a:pt x="1221" y="400"/>
                </a:cubicBezTo>
                <a:cubicBezTo>
                  <a:pt x="1221" y="400"/>
                  <a:pt x="1222" y="400"/>
                  <a:pt x="1223" y="399"/>
                </a:cubicBezTo>
                <a:lnTo>
                  <a:pt x="1478" y="144"/>
                </a:lnTo>
                <a:close/>
                <a:moveTo>
                  <a:pt x="1481" y="137"/>
                </a:moveTo>
                <a:cubicBezTo>
                  <a:pt x="1482" y="137"/>
                  <a:pt x="1482" y="138"/>
                  <a:pt x="1483" y="138"/>
                </a:cubicBezTo>
                <a:cubicBezTo>
                  <a:pt x="1484" y="138"/>
                  <a:pt x="1485" y="137"/>
                  <a:pt x="1485" y="137"/>
                </a:cubicBezTo>
                <a:cubicBezTo>
                  <a:pt x="1547" y="75"/>
                  <a:pt x="1547" y="75"/>
                  <a:pt x="1547" y="75"/>
                </a:cubicBezTo>
                <a:cubicBezTo>
                  <a:pt x="1549" y="73"/>
                  <a:pt x="1549" y="71"/>
                  <a:pt x="1547" y="70"/>
                </a:cubicBezTo>
                <a:cubicBezTo>
                  <a:pt x="1546" y="69"/>
                  <a:pt x="1544" y="69"/>
                  <a:pt x="1543" y="70"/>
                </a:cubicBezTo>
                <a:cubicBezTo>
                  <a:pt x="1481" y="132"/>
                  <a:pt x="1481" y="132"/>
                  <a:pt x="1481" y="132"/>
                </a:cubicBezTo>
                <a:cubicBezTo>
                  <a:pt x="1480" y="133"/>
                  <a:pt x="1480" y="135"/>
                  <a:pt x="1481" y="137"/>
                </a:cubicBezTo>
                <a:close/>
                <a:moveTo>
                  <a:pt x="1033" y="589"/>
                </a:moveTo>
                <a:cubicBezTo>
                  <a:pt x="1034" y="588"/>
                  <a:pt x="1034" y="586"/>
                  <a:pt x="1033" y="585"/>
                </a:cubicBezTo>
                <a:cubicBezTo>
                  <a:pt x="1032" y="584"/>
                  <a:pt x="1030" y="584"/>
                  <a:pt x="1029" y="585"/>
                </a:cubicBezTo>
                <a:cubicBezTo>
                  <a:pt x="892" y="721"/>
                  <a:pt x="892" y="721"/>
                  <a:pt x="892" y="721"/>
                </a:cubicBezTo>
                <a:cubicBezTo>
                  <a:pt x="891" y="722"/>
                  <a:pt x="891" y="724"/>
                  <a:pt x="892" y="725"/>
                </a:cubicBezTo>
                <a:cubicBezTo>
                  <a:pt x="893" y="726"/>
                  <a:pt x="894" y="726"/>
                  <a:pt x="894" y="726"/>
                </a:cubicBezTo>
                <a:cubicBezTo>
                  <a:pt x="895" y="726"/>
                  <a:pt x="896" y="726"/>
                  <a:pt x="897" y="725"/>
                </a:cubicBezTo>
                <a:lnTo>
                  <a:pt x="1033" y="589"/>
                </a:lnTo>
                <a:close/>
                <a:moveTo>
                  <a:pt x="1495" y="137"/>
                </a:moveTo>
                <a:cubicBezTo>
                  <a:pt x="1495" y="138"/>
                  <a:pt x="1496" y="138"/>
                  <a:pt x="1497" y="138"/>
                </a:cubicBezTo>
                <a:cubicBezTo>
                  <a:pt x="1498" y="138"/>
                  <a:pt x="1498" y="138"/>
                  <a:pt x="1499" y="137"/>
                </a:cubicBezTo>
                <a:cubicBezTo>
                  <a:pt x="1559" y="77"/>
                  <a:pt x="1559" y="77"/>
                  <a:pt x="1559" y="77"/>
                </a:cubicBezTo>
                <a:cubicBezTo>
                  <a:pt x="1560" y="76"/>
                  <a:pt x="1560" y="74"/>
                  <a:pt x="1559" y="73"/>
                </a:cubicBezTo>
                <a:cubicBezTo>
                  <a:pt x="1558" y="72"/>
                  <a:pt x="1556" y="72"/>
                  <a:pt x="1554" y="73"/>
                </a:cubicBezTo>
                <a:cubicBezTo>
                  <a:pt x="1495" y="133"/>
                  <a:pt x="1495" y="133"/>
                  <a:pt x="1495" y="133"/>
                </a:cubicBezTo>
                <a:cubicBezTo>
                  <a:pt x="1493" y="134"/>
                  <a:pt x="1493" y="136"/>
                  <a:pt x="1495" y="137"/>
                </a:cubicBezTo>
                <a:close/>
                <a:moveTo>
                  <a:pt x="1472" y="164"/>
                </a:moveTo>
                <a:cubicBezTo>
                  <a:pt x="1473" y="163"/>
                  <a:pt x="1473" y="161"/>
                  <a:pt x="1472" y="160"/>
                </a:cubicBezTo>
                <a:cubicBezTo>
                  <a:pt x="1471" y="159"/>
                  <a:pt x="1469" y="159"/>
                  <a:pt x="1468" y="160"/>
                </a:cubicBezTo>
                <a:cubicBezTo>
                  <a:pt x="1222" y="405"/>
                  <a:pt x="1222" y="405"/>
                  <a:pt x="1222" y="405"/>
                </a:cubicBezTo>
                <a:cubicBezTo>
                  <a:pt x="1221" y="407"/>
                  <a:pt x="1221" y="409"/>
                  <a:pt x="1222" y="410"/>
                </a:cubicBezTo>
                <a:cubicBezTo>
                  <a:pt x="1222" y="410"/>
                  <a:pt x="1223" y="411"/>
                  <a:pt x="1224" y="411"/>
                </a:cubicBezTo>
                <a:cubicBezTo>
                  <a:pt x="1225" y="411"/>
                  <a:pt x="1226" y="410"/>
                  <a:pt x="1226" y="410"/>
                </a:cubicBezTo>
                <a:lnTo>
                  <a:pt x="1472" y="164"/>
                </a:lnTo>
                <a:close/>
                <a:moveTo>
                  <a:pt x="1034" y="593"/>
                </a:moveTo>
                <a:cubicBezTo>
                  <a:pt x="897" y="731"/>
                  <a:pt x="897" y="731"/>
                  <a:pt x="897" y="731"/>
                </a:cubicBezTo>
                <a:cubicBezTo>
                  <a:pt x="895" y="732"/>
                  <a:pt x="895" y="734"/>
                  <a:pt x="897" y="735"/>
                </a:cubicBezTo>
                <a:cubicBezTo>
                  <a:pt x="897" y="736"/>
                  <a:pt x="898" y="736"/>
                  <a:pt x="899" y="736"/>
                </a:cubicBezTo>
                <a:cubicBezTo>
                  <a:pt x="899" y="736"/>
                  <a:pt x="900" y="736"/>
                  <a:pt x="901" y="735"/>
                </a:cubicBezTo>
                <a:cubicBezTo>
                  <a:pt x="1039" y="597"/>
                  <a:pt x="1039" y="597"/>
                  <a:pt x="1039" y="597"/>
                </a:cubicBezTo>
                <a:cubicBezTo>
                  <a:pt x="1040" y="596"/>
                  <a:pt x="1040" y="594"/>
                  <a:pt x="1039" y="593"/>
                </a:cubicBezTo>
                <a:cubicBezTo>
                  <a:pt x="1037" y="592"/>
                  <a:pt x="1035" y="592"/>
                  <a:pt x="1034" y="593"/>
                </a:cubicBezTo>
                <a:close/>
                <a:moveTo>
                  <a:pt x="1510" y="136"/>
                </a:moveTo>
                <a:cubicBezTo>
                  <a:pt x="1510" y="137"/>
                  <a:pt x="1511" y="137"/>
                  <a:pt x="1512" y="137"/>
                </a:cubicBezTo>
                <a:cubicBezTo>
                  <a:pt x="1513" y="137"/>
                  <a:pt x="1513" y="137"/>
                  <a:pt x="1514" y="136"/>
                </a:cubicBezTo>
                <a:cubicBezTo>
                  <a:pt x="1572" y="79"/>
                  <a:pt x="1572" y="79"/>
                  <a:pt x="1572" y="79"/>
                </a:cubicBezTo>
                <a:cubicBezTo>
                  <a:pt x="1573" y="77"/>
                  <a:pt x="1573" y="75"/>
                  <a:pt x="1572" y="74"/>
                </a:cubicBezTo>
                <a:cubicBezTo>
                  <a:pt x="1570" y="73"/>
                  <a:pt x="1568" y="73"/>
                  <a:pt x="1567" y="74"/>
                </a:cubicBezTo>
                <a:cubicBezTo>
                  <a:pt x="1510" y="132"/>
                  <a:pt x="1510" y="132"/>
                  <a:pt x="1510" y="132"/>
                </a:cubicBezTo>
                <a:cubicBezTo>
                  <a:pt x="1508" y="133"/>
                  <a:pt x="1508" y="135"/>
                  <a:pt x="1510" y="136"/>
                </a:cubicBezTo>
                <a:close/>
                <a:moveTo>
                  <a:pt x="1483" y="167"/>
                </a:moveTo>
                <a:cubicBezTo>
                  <a:pt x="1484" y="166"/>
                  <a:pt x="1484" y="164"/>
                  <a:pt x="1483" y="163"/>
                </a:cubicBezTo>
                <a:cubicBezTo>
                  <a:pt x="1482" y="162"/>
                  <a:pt x="1480" y="162"/>
                  <a:pt x="1478" y="163"/>
                </a:cubicBezTo>
                <a:cubicBezTo>
                  <a:pt x="1225" y="416"/>
                  <a:pt x="1225" y="416"/>
                  <a:pt x="1225" y="416"/>
                </a:cubicBezTo>
                <a:cubicBezTo>
                  <a:pt x="1224" y="417"/>
                  <a:pt x="1224" y="419"/>
                  <a:pt x="1225" y="420"/>
                </a:cubicBezTo>
                <a:cubicBezTo>
                  <a:pt x="1226" y="421"/>
                  <a:pt x="1227" y="421"/>
                  <a:pt x="1228" y="421"/>
                </a:cubicBezTo>
                <a:cubicBezTo>
                  <a:pt x="1228" y="421"/>
                  <a:pt x="1229" y="421"/>
                  <a:pt x="1230" y="420"/>
                </a:cubicBezTo>
                <a:lnTo>
                  <a:pt x="1483" y="167"/>
                </a:lnTo>
                <a:close/>
                <a:moveTo>
                  <a:pt x="1034" y="607"/>
                </a:moveTo>
                <a:cubicBezTo>
                  <a:pt x="897" y="745"/>
                  <a:pt x="897" y="745"/>
                  <a:pt x="897" y="745"/>
                </a:cubicBezTo>
                <a:cubicBezTo>
                  <a:pt x="896" y="746"/>
                  <a:pt x="896" y="748"/>
                  <a:pt x="897" y="749"/>
                </a:cubicBezTo>
                <a:cubicBezTo>
                  <a:pt x="897" y="750"/>
                  <a:pt x="898" y="750"/>
                  <a:pt x="899" y="750"/>
                </a:cubicBezTo>
                <a:cubicBezTo>
                  <a:pt x="900" y="750"/>
                  <a:pt x="900" y="750"/>
                  <a:pt x="901" y="749"/>
                </a:cubicBezTo>
                <a:cubicBezTo>
                  <a:pt x="1039" y="611"/>
                  <a:pt x="1039" y="611"/>
                  <a:pt x="1039" y="611"/>
                </a:cubicBezTo>
                <a:cubicBezTo>
                  <a:pt x="1040" y="610"/>
                  <a:pt x="1040" y="608"/>
                  <a:pt x="1039" y="607"/>
                </a:cubicBezTo>
                <a:cubicBezTo>
                  <a:pt x="1037" y="606"/>
                  <a:pt x="1035" y="606"/>
                  <a:pt x="1034" y="607"/>
                </a:cubicBezTo>
                <a:close/>
                <a:moveTo>
                  <a:pt x="1530" y="130"/>
                </a:moveTo>
                <a:cubicBezTo>
                  <a:pt x="1529" y="128"/>
                  <a:pt x="1527" y="128"/>
                  <a:pt x="1526" y="130"/>
                </a:cubicBezTo>
                <a:cubicBezTo>
                  <a:pt x="1520" y="135"/>
                  <a:pt x="1520" y="135"/>
                  <a:pt x="1520" y="135"/>
                </a:cubicBezTo>
                <a:cubicBezTo>
                  <a:pt x="1519" y="137"/>
                  <a:pt x="1519" y="139"/>
                  <a:pt x="1520" y="140"/>
                </a:cubicBezTo>
                <a:cubicBezTo>
                  <a:pt x="1520" y="140"/>
                  <a:pt x="1521" y="141"/>
                  <a:pt x="1522" y="141"/>
                </a:cubicBezTo>
                <a:cubicBezTo>
                  <a:pt x="1523" y="141"/>
                  <a:pt x="1524" y="140"/>
                  <a:pt x="1524" y="140"/>
                </a:cubicBezTo>
                <a:cubicBezTo>
                  <a:pt x="1530" y="134"/>
                  <a:pt x="1530" y="134"/>
                  <a:pt x="1530" y="134"/>
                </a:cubicBezTo>
                <a:cubicBezTo>
                  <a:pt x="1531" y="133"/>
                  <a:pt x="1531" y="131"/>
                  <a:pt x="1530" y="130"/>
                </a:cubicBezTo>
                <a:close/>
                <a:moveTo>
                  <a:pt x="1001" y="659"/>
                </a:moveTo>
                <a:cubicBezTo>
                  <a:pt x="999" y="658"/>
                  <a:pt x="997" y="658"/>
                  <a:pt x="996" y="659"/>
                </a:cubicBezTo>
                <a:cubicBezTo>
                  <a:pt x="903" y="752"/>
                  <a:pt x="903" y="752"/>
                  <a:pt x="903" y="752"/>
                </a:cubicBezTo>
                <a:cubicBezTo>
                  <a:pt x="902" y="753"/>
                  <a:pt x="902" y="755"/>
                  <a:pt x="903" y="756"/>
                </a:cubicBezTo>
                <a:cubicBezTo>
                  <a:pt x="904" y="757"/>
                  <a:pt x="905" y="757"/>
                  <a:pt x="906" y="757"/>
                </a:cubicBezTo>
                <a:cubicBezTo>
                  <a:pt x="906" y="757"/>
                  <a:pt x="907" y="757"/>
                  <a:pt x="908" y="756"/>
                </a:cubicBezTo>
                <a:cubicBezTo>
                  <a:pt x="1001" y="663"/>
                  <a:pt x="1001" y="663"/>
                  <a:pt x="1001" y="663"/>
                </a:cubicBezTo>
                <a:cubicBezTo>
                  <a:pt x="1002" y="662"/>
                  <a:pt x="1002" y="660"/>
                  <a:pt x="1001" y="659"/>
                </a:cubicBezTo>
                <a:close/>
                <a:moveTo>
                  <a:pt x="1004" y="652"/>
                </a:moveTo>
                <a:cubicBezTo>
                  <a:pt x="1002" y="654"/>
                  <a:pt x="1002" y="654"/>
                  <a:pt x="1002" y="654"/>
                </a:cubicBezTo>
                <a:cubicBezTo>
                  <a:pt x="1000" y="655"/>
                  <a:pt x="1000" y="657"/>
                  <a:pt x="1002" y="658"/>
                </a:cubicBezTo>
                <a:cubicBezTo>
                  <a:pt x="1002" y="659"/>
                  <a:pt x="1003" y="659"/>
                  <a:pt x="1004" y="659"/>
                </a:cubicBezTo>
                <a:cubicBezTo>
                  <a:pt x="1005" y="659"/>
                  <a:pt x="1005" y="659"/>
                  <a:pt x="1006" y="658"/>
                </a:cubicBezTo>
                <a:cubicBezTo>
                  <a:pt x="1008" y="656"/>
                  <a:pt x="1008" y="656"/>
                  <a:pt x="1008" y="656"/>
                </a:cubicBezTo>
                <a:cubicBezTo>
                  <a:pt x="1009" y="655"/>
                  <a:pt x="1009" y="653"/>
                  <a:pt x="1008" y="652"/>
                </a:cubicBezTo>
                <a:cubicBezTo>
                  <a:pt x="1007" y="650"/>
                  <a:pt x="1005" y="650"/>
                  <a:pt x="1004" y="652"/>
                </a:cubicBezTo>
                <a:close/>
                <a:moveTo>
                  <a:pt x="1496" y="168"/>
                </a:moveTo>
                <a:cubicBezTo>
                  <a:pt x="1497" y="167"/>
                  <a:pt x="1497" y="165"/>
                  <a:pt x="1496" y="164"/>
                </a:cubicBezTo>
                <a:cubicBezTo>
                  <a:pt x="1495" y="163"/>
                  <a:pt x="1493" y="163"/>
                  <a:pt x="1492" y="164"/>
                </a:cubicBezTo>
                <a:cubicBezTo>
                  <a:pt x="1230" y="425"/>
                  <a:pt x="1230" y="425"/>
                  <a:pt x="1230" y="425"/>
                </a:cubicBezTo>
                <a:cubicBezTo>
                  <a:pt x="1229" y="426"/>
                  <a:pt x="1229" y="428"/>
                  <a:pt x="1230" y="429"/>
                </a:cubicBezTo>
                <a:cubicBezTo>
                  <a:pt x="1231" y="430"/>
                  <a:pt x="1232" y="430"/>
                  <a:pt x="1233" y="430"/>
                </a:cubicBezTo>
                <a:cubicBezTo>
                  <a:pt x="1233" y="430"/>
                  <a:pt x="1234" y="430"/>
                  <a:pt x="1235" y="429"/>
                </a:cubicBezTo>
                <a:lnTo>
                  <a:pt x="1496" y="168"/>
                </a:lnTo>
                <a:close/>
                <a:moveTo>
                  <a:pt x="1034" y="622"/>
                </a:moveTo>
                <a:cubicBezTo>
                  <a:pt x="1017" y="638"/>
                  <a:pt x="1017" y="638"/>
                  <a:pt x="1017" y="638"/>
                </a:cubicBezTo>
                <a:cubicBezTo>
                  <a:pt x="1016" y="639"/>
                  <a:pt x="1016" y="641"/>
                  <a:pt x="1017" y="642"/>
                </a:cubicBezTo>
                <a:cubicBezTo>
                  <a:pt x="1018" y="643"/>
                  <a:pt x="1019" y="643"/>
                  <a:pt x="1020" y="643"/>
                </a:cubicBezTo>
                <a:cubicBezTo>
                  <a:pt x="1020" y="643"/>
                  <a:pt x="1021" y="643"/>
                  <a:pt x="1022" y="642"/>
                </a:cubicBezTo>
                <a:cubicBezTo>
                  <a:pt x="1038" y="626"/>
                  <a:pt x="1038" y="626"/>
                  <a:pt x="1038" y="626"/>
                </a:cubicBezTo>
                <a:cubicBezTo>
                  <a:pt x="1039" y="625"/>
                  <a:pt x="1039" y="623"/>
                  <a:pt x="1038" y="622"/>
                </a:cubicBezTo>
                <a:cubicBezTo>
                  <a:pt x="1037" y="620"/>
                  <a:pt x="1035" y="620"/>
                  <a:pt x="1034" y="622"/>
                </a:cubicBezTo>
                <a:close/>
                <a:moveTo>
                  <a:pt x="1538" y="121"/>
                </a:moveTo>
                <a:cubicBezTo>
                  <a:pt x="1539" y="122"/>
                  <a:pt x="1540" y="122"/>
                  <a:pt x="1540" y="122"/>
                </a:cubicBezTo>
                <a:cubicBezTo>
                  <a:pt x="1541" y="122"/>
                  <a:pt x="1542" y="122"/>
                  <a:pt x="1543" y="121"/>
                </a:cubicBezTo>
                <a:cubicBezTo>
                  <a:pt x="1580" y="84"/>
                  <a:pt x="1580" y="84"/>
                  <a:pt x="1580" y="84"/>
                </a:cubicBezTo>
                <a:cubicBezTo>
                  <a:pt x="1581" y="83"/>
                  <a:pt x="1581" y="81"/>
                  <a:pt x="1580" y="80"/>
                </a:cubicBezTo>
                <a:cubicBezTo>
                  <a:pt x="1579" y="78"/>
                  <a:pt x="1577" y="78"/>
                  <a:pt x="1576" y="80"/>
                </a:cubicBezTo>
                <a:cubicBezTo>
                  <a:pt x="1538" y="117"/>
                  <a:pt x="1538" y="117"/>
                  <a:pt x="1538" y="117"/>
                </a:cubicBezTo>
                <a:cubicBezTo>
                  <a:pt x="1537" y="118"/>
                  <a:pt x="1537" y="120"/>
                  <a:pt x="1538" y="121"/>
                </a:cubicBezTo>
                <a:close/>
                <a:moveTo>
                  <a:pt x="999" y="670"/>
                </a:moveTo>
                <a:cubicBezTo>
                  <a:pt x="920" y="749"/>
                  <a:pt x="920" y="749"/>
                  <a:pt x="920" y="749"/>
                </a:cubicBezTo>
                <a:cubicBezTo>
                  <a:pt x="919" y="750"/>
                  <a:pt x="919" y="752"/>
                  <a:pt x="920" y="753"/>
                </a:cubicBezTo>
                <a:cubicBezTo>
                  <a:pt x="921" y="754"/>
                  <a:pt x="922" y="754"/>
                  <a:pt x="922" y="754"/>
                </a:cubicBezTo>
                <a:cubicBezTo>
                  <a:pt x="923" y="754"/>
                  <a:pt x="924" y="754"/>
                  <a:pt x="925" y="753"/>
                </a:cubicBezTo>
                <a:cubicBezTo>
                  <a:pt x="1004" y="674"/>
                  <a:pt x="1004" y="674"/>
                  <a:pt x="1004" y="674"/>
                </a:cubicBezTo>
                <a:cubicBezTo>
                  <a:pt x="1005" y="673"/>
                  <a:pt x="1005" y="671"/>
                  <a:pt x="1004" y="670"/>
                </a:cubicBezTo>
                <a:cubicBezTo>
                  <a:pt x="1003" y="669"/>
                  <a:pt x="1001" y="669"/>
                  <a:pt x="999" y="670"/>
                </a:cubicBezTo>
                <a:close/>
                <a:moveTo>
                  <a:pt x="1506" y="172"/>
                </a:moveTo>
                <a:cubicBezTo>
                  <a:pt x="1510" y="168"/>
                  <a:pt x="1510" y="168"/>
                  <a:pt x="1510" y="168"/>
                </a:cubicBezTo>
                <a:cubicBezTo>
                  <a:pt x="1512" y="166"/>
                  <a:pt x="1512" y="164"/>
                  <a:pt x="1510" y="163"/>
                </a:cubicBezTo>
                <a:cubicBezTo>
                  <a:pt x="1509" y="162"/>
                  <a:pt x="1507" y="162"/>
                  <a:pt x="1506" y="163"/>
                </a:cubicBezTo>
                <a:cubicBezTo>
                  <a:pt x="1499" y="170"/>
                  <a:pt x="1499" y="170"/>
                  <a:pt x="1499" y="170"/>
                </a:cubicBezTo>
                <a:cubicBezTo>
                  <a:pt x="1234" y="435"/>
                  <a:pt x="1234" y="435"/>
                  <a:pt x="1234" y="435"/>
                </a:cubicBezTo>
                <a:cubicBezTo>
                  <a:pt x="1233" y="436"/>
                  <a:pt x="1233" y="438"/>
                  <a:pt x="1234" y="440"/>
                </a:cubicBezTo>
                <a:cubicBezTo>
                  <a:pt x="1235" y="440"/>
                  <a:pt x="1235" y="440"/>
                  <a:pt x="1236" y="440"/>
                </a:cubicBezTo>
                <a:cubicBezTo>
                  <a:pt x="1237" y="440"/>
                  <a:pt x="1238" y="440"/>
                  <a:pt x="1238" y="440"/>
                </a:cubicBezTo>
                <a:lnTo>
                  <a:pt x="1506" y="172"/>
                </a:lnTo>
                <a:close/>
                <a:moveTo>
                  <a:pt x="1547" y="123"/>
                </a:moveTo>
                <a:cubicBezTo>
                  <a:pt x="1545" y="124"/>
                  <a:pt x="1545" y="126"/>
                  <a:pt x="1547" y="127"/>
                </a:cubicBezTo>
                <a:cubicBezTo>
                  <a:pt x="1547" y="128"/>
                  <a:pt x="1548" y="128"/>
                  <a:pt x="1549" y="128"/>
                </a:cubicBezTo>
                <a:cubicBezTo>
                  <a:pt x="1550" y="128"/>
                  <a:pt x="1550" y="128"/>
                  <a:pt x="1551" y="127"/>
                </a:cubicBezTo>
                <a:cubicBezTo>
                  <a:pt x="1557" y="121"/>
                  <a:pt x="1557" y="121"/>
                  <a:pt x="1557" y="121"/>
                </a:cubicBezTo>
                <a:cubicBezTo>
                  <a:pt x="1589" y="89"/>
                  <a:pt x="1589" y="89"/>
                  <a:pt x="1589" y="89"/>
                </a:cubicBezTo>
                <a:cubicBezTo>
                  <a:pt x="1590" y="88"/>
                  <a:pt x="1590" y="86"/>
                  <a:pt x="1589" y="85"/>
                </a:cubicBezTo>
                <a:cubicBezTo>
                  <a:pt x="1587" y="84"/>
                  <a:pt x="1585" y="84"/>
                  <a:pt x="1584" y="85"/>
                </a:cubicBezTo>
                <a:cubicBezTo>
                  <a:pt x="1550" y="119"/>
                  <a:pt x="1550" y="119"/>
                  <a:pt x="1550" y="119"/>
                </a:cubicBezTo>
                <a:lnTo>
                  <a:pt x="1547" y="123"/>
                </a:lnTo>
                <a:close/>
                <a:moveTo>
                  <a:pt x="1518" y="174"/>
                </a:moveTo>
                <a:cubicBezTo>
                  <a:pt x="1519" y="173"/>
                  <a:pt x="1519" y="171"/>
                  <a:pt x="1518" y="169"/>
                </a:cubicBezTo>
                <a:cubicBezTo>
                  <a:pt x="1517" y="168"/>
                  <a:pt x="1515" y="168"/>
                  <a:pt x="1514" y="169"/>
                </a:cubicBezTo>
                <a:cubicBezTo>
                  <a:pt x="1305" y="378"/>
                  <a:pt x="1305" y="378"/>
                  <a:pt x="1305" y="378"/>
                </a:cubicBezTo>
                <a:cubicBezTo>
                  <a:pt x="1304" y="380"/>
                  <a:pt x="1304" y="382"/>
                  <a:pt x="1305" y="383"/>
                </a:cubicBezTo>
                <a:cubicBezTo>
                  <a:pt x="1305" y="383"/>
                  <a:pt x="1306" y="384"/>
                  <a:pt x="1307" y="384"/>
                </a:cubicBezTo>
                <a:cubicBezTo>
                  <a:pt x="1308" y="384"/>
                  <a:pt x="1309" y="383"/>
                  <a:pt x="1309" y="383"/>
                </a:cubicBezTo>
                <a:cubicBezTo>
                  <a:pt x="1512" y="180"/>
                  <a:pt x="1512" y="180"/>
                  <a:pt x="1512" y="180"/>
                </a:cubicBezTo>
                <a:lnTo>
                  <a:pt x="1518" y="174"/>
                </a:lnTo>
                <a:close/>
                <a:moveTo>
                  <a:pt x="983" y="700"/>
                </a:moveTo>
                <a:cubicBezTo>
                  <a:pt x="934" y="749"/>
                  <a:pt x="934" y="749"/>
                  <a:pt x="934" y="749"/>
                </a:cubicBezTo>
                <a:cubicBezTo>
                  <a:pt x="933" y="751"/>
                  <a:pt x="933" y="753"/>
                  <a:pt x="934" y="754"/>
                </a:cubicBezTo>
                <a:cubicBezTo>
                  <a:pt x="934" y="754"/>
                  <a:pt x="935" y="755"/>
                  <a:pt x="936" y="755"/>
                </a:cubicBezTo>
                <a:cubicBezTo>
                  <a:pt x="937" y="755"/>
                  <a:pt x="938" y="754"/>
                  <a:pt x="938" y="754"/>
                </a:cubicBezTo>
                <a:cubicBezTo>
                  <a:pt x="988" y="704"/>
                  <a:pt x="988" y="704"/>
                  <a:pt x="988" y="704"/>
                </a:cubicBezTo>
                <a:cubicBezTo>
                  <a:pt x="989" y="703"/>
                  <a:pt x="989" y="701"/>
                  <a:pt x="988" y="700"/>
                </a:cubicBezTo>
                <a:cubicBezTo>
                  <a:pt x="987" y="699"/>
                  <a:pt x="985" y="699"/>
                  <a:pt x="983" y="700"/>
                </a:cubicBezTo>
                <a:close/>
                <a:moveTo>
                  <a:pt x="1299" y="384"/>
                </a:moveTo>
                <a:cubicBezTo>
                  <a:pt x="1239" y="444"/>
                  <a:pt x="1239" y="444"/>
                  <a:pt x="1239" y="444"/>
                </a:cubicBezTo>
                <a:cubicBezTo>
                  <a:pt x="1238" y="446"/>
                  <a:pt x="1238" y="448"/>
                  <a:pt x="1239" y="449"/>
                </a:cubicBezTo>
                <a:cubicBezTo>
                  <a:pt x="1240" y="449"/>
                  <a:pt x="1240" y="450"/>
                  <a:pt x="1241" y="450"/>
                </a:cubicBezTo>
                <a:cubicBezTo>
                  <a:pt x="1242" y="450"/>
                  <a:pt x="1243" y="449"/>
                  <a:pt x="1243" y="449"/>
                </a:cubicBezTo>
                <a:cubicBezTo>
                  <a:pt x="1303" y="389"/>
                  <a:pt x="1303" y="389"/>
                  <a:pt x="1303" y="389"/>
                </a:cubicBezTo>
                <a:cubicBezTo>
                  <a:pt x="1304" y="388"/>
                  <a:pt x="1304" y="386"/>
                  <a:pt x="1303" y="384"/>
                </a:cubicBezTo>
                <a:cubicBezTo>
                  <a:pt x="1302" y="383"/>
                  <a:pt x="1300" y="383"/>
                  <a:pt x="1299" y="384"/>
                </a:cubicBezTo>
                <a:close/>
                <a:moveTo>
                  <a:pt x="1561" y="126"/>
                </a:moveTo>
                <a:cubicBezTo>
                  <a:pt x="1562" y="127"/>
                  <a:pt x="1563" y="127"/>
                  <a:pt x="1563" y="127"/>
                </a:cubicBezTo>
                <a:cubicBezTo>
                  <a:pt x="1564" y="127"/>
                  <a:pt x="1565" y="127"/>
                  <a:pt x="1566" y="126"/>
                </a:cubicBezTo>
                <a:cubicBezTo>
                  <a:pt x="1597" y="95"/>
                  <a:pt x="1597" y="95"/>
                  <a:pt x="1597" y="95"/>
                </a:cubicBezTo>
                <a:cubicBezTo>
                  <a:pt x="1598" y="94"/>
                  <a:pt x="1598" y="92"/>
                  <a:pt x="1597" y="91"/>
                </a:cubicBezTo>
                <a:cubicBezTo>
                  <a:pt x="1596" y="89"/>
                  <a:pt x="1594" y="89"/>
                  <a:pt x="1593" y="91"/>
                </a:cubicBezTo>
                <a:cubicBezTo>
                  <a:pt x="1561" y="122"/>
                  <a:pt x="1561" y="122"/>
                  <a:pt x="1561" y="122"/>
                </a:cubicBezTo>
                <a:cubicBezTo>
                  <a:pt x="1560" y="123"/>
                  <a:pt x="1560" y="125"/>
                  <a:pt x="1561" y="126"/>
                </a:cubicBezTo>
                <a:close/>
                <a:moveTo>
                  <a:pt x="1051" y="651"/>
                </a:moveTo>
                <a:cubicBezTo>
                  <a:pt x="1051" y="651"/>
                  <a:pt x="1052" y="652"/>
                  <a:pt x="1053" y="652"/>
                </a:cubicBezTo>
                <a:cubicBezTo>
                  <a:pt x="1054" y="652"/>
                  <a:pt x="1055" y="651"/>
                  <a:pt x="1055" y="651"/>
                </a:cubicBezTo>
                <a:cubicBezTo>
                  <a:pt x="1092" y="614"/>
                  <a:pt x="1092" y="614"/>
                  <a:pt x="1092" y="614"/>
                </a:cubicBezTo>
                <a:cubicBezTo>
                  <a:pt x="1094" y="612"/>
                  <a:pt x="1094" y="610"/>
                  <a:pt x="1092" y="609"/>
                </a:cubicBezTo>
                <a:cubicBezTo>
                  <a:pt x="1091" y="608"/>
                  <a:pt x="1089" y="608"/>
                  <a:pt x="1088" y="609"/>
                </a:cubicBezTo>
                <a:cubicBezTo>
                  <a:pt x="1051" y="646"/>
                  <a:pt x="1051" y="646"/>
                  <a:pt x="1051" y="646"/>
                </a:cubicBezTo>
                <a:cubicBezTo>
                  <a:pt x="1050" y="648"/>
                  <a:pt x="1050" y="650"/>
                  <a:pt x="1051" y="651"/>
                </a:cubicBezTo>
                <a:close/>
                <a:moveTo>
                  <a:pt x="1554" y="148"/>
                </a:moveTo>
                <a:cubicBezTo>
                  <a:pt x="1555" y="148"/>
                  <a:pt x="1555" y="148"/>
                  <a:pt x="1556" y="148"/>
                </a:cubicBezTo>
                <a:cubicBezTo>
                  <a:pt x="1557" y="148"/>
                  <a:pt x="1558" y="148"/>
                  <a:pt x="1558" y="148"/>
                </a:cubicBezTo>
                <a:cubicBezTo>
                  <a:pt x="1605" y="101"/>
                  <a:pt x="1605" y="101"/>
                  <a:pt x="1605" y="101"/>
                </a:cubicBezTo>
                <a:cubicBezTo>
                  <a:pt x="1607" y="99"/>
                  <a:pt x="1607" y="97"/>
                  <a:pt x="1605" y="96"/>
                </a:cubicBezTo>
                <a:cubicBezTo>
                  <a:pt x="1604" y="95"/>
                  <a:pt x="1602" y="95"/>
                  <a:pt x="1601" y="96"/>
                </a:cubicBezTo>
                <a:cubicBezTo>
                  <a:pt x="1554" y="143"/>
                  <a:pt x="1554" y="143"/>
                  <a:pt x="1554" y="143"/>
                </a:cubicBezTo>
                <a:cubicBezTo>
                  <a:pt x="1553" y="144"/>
                  <a:pt x="1553" y="146"/>
                  <a:pt x="1554" y="148"/>
                </a:cubicBezTo>
                <a:close/>
                <a:moveTo>
                  <a:pt x="1269" y="437"/>
                </a:moveTo>
                <a:cubicBezTo>
                  <a:pt x="1270" y="436"/>
                  <a:pt x="1270" y="434"/>
                  <a:pt x="1269" y="433"/>
                </a:cubicBezTo>
                <a:cubicBezTo>
                  <a:pt x="1268" y="431"/>
                  <a:pt x="1266" y="431"/>
                  <a:pt x="1265" y="433"/>
                </a:cubicBezTo>
                <a:cubicBezTo>
                  <a:pt x="1243" y="454"/>
                  <a:pt x="1243" y="454"/>
                  <a:pt x="1243" y="454"/>
                </a:cubicBezTo>
                <a:cubicBezTo>
                  <a:pt x="1242" y="455"/>
                  <a:pt x="1242" y="457"/>
                  <a:pt x="1243" y="459"/>
                </a:cubicBezTo>
                <a:cubicBezTo>
                  <a:pt x="1244" y="459"/>
                  <a:pt x="1244" y="460"/>
                  <a:pt x="1245" y="460"/>
                </a:cubicBezTo>
                <a:cubicBezTo>
                  <a:pt x="1246" y="460"/>
                  <a:pt x="1247" y="459"/>
                  <a:pt x="1247" y="459"/>
                </a:cubicBezTo>
                <a:lnTo>
                  <a:pt x="1269" y="437"/>
                </a:lnTo>
                <a:close/>
                <a:moveTo>
                  <a:pt x="1329" y="377"/>
                </a:moveTo>
                <a:cubicBezTo>
                  <a:pt x="1517" y="189"/>
                  <a:pt x="1517" y="189"/>
                  <a:pt x="1517" y="189"/>
                </a:cubicBezTo>
                <a:cubicBezTo>
                  <a:pt x="1524" y="182"/>
                  <a:pt x="1524" y="182"/>
                  <a:pt x="1524" y="182"/>
                </a:cubicBezTo>
                <a:cubicBezTo>
                  <a:pt x="1526" y="180"/>
                  <a:pt x="1526" y="178"/>
                  <a:pt x="1524" y="177"/>
                </a:cubicBezTo>
                <a:cubicBezTo>
                  <a:pt x="1523" y="176"/>
                  <a:pt x="1521" y="176"/>
                  <a:pt x="1520" y="177"/>
                </a:cubicBezTo>
                <a:cubicBezTo>
                  <a:pt x="1511" y="186"/>
                  <a:pt x="1511" y="186"/>
                  <a:pt x="1511" y="186"/>
                </a:cubicBezTo>
                <a:cubicBezTo>
                  <a:pt x="1325" y="373"/>
                  <a:pt x="1325" y="373"/>
                  <a:pt x="1325" y="373"/>
                </a:cubicBezTo>
                <a:cubicBezTo>
                  <a:pt x="1323" y="374"/>
                  <a:pt x="1323" y="376"/>
                  <a:pt x="1325" y="377"/>
                </a:cubicBezTo>
                <a:cubicBezTo>
                  <a:pt x="1325" y="378"/>
                  <a:pt x="1326" y="378"/>
                  <a:pt x="1327" y="378"/>
                </a:cubicBezTo>
                <a:cubicBezTo>
                  <a:pt x="1328" y="378"/>
                  <a:pt x="1328" y="378"/>
                  <a:pt x="1329" y="377"/>
                </a:cubicBezTo>
                <a:close/>
                <a:moveTo>
                  <a:pt x="1449" y="267"/>
                </a:moveTo>
                <a:cubicBezTo>
                  <a:pt x="1447" y="266"/>
                  <a:pt x="1445" y="266"/>
                  <a:pt x="1444" y="267"/>
                </a:cubicBezTo>
                <a:cubicBezTo>
                  <a:pt x="1327" y="385"/>
                  <a:pt x="1327" y="385"/>
                  <a:pt x="1327" y="385"/>
                </a:cubicBezTo>
                <a:cubicBezTo>
                  <a:pt x="1325" y="386"/>
                  <a:pt x="1325" y="388"/>
                  <a:pt x="1327" y="389"/>
                </a:cubicBezTo>
                <a:cubicBezTo>
                  <a:pt x="1327" y="390"/>
                  <a:pt x="1328" y="390"/>
                  <a:pt x="1329" y="390"/>
                </a:cubicBezTo>
                <a:cubicBezTo>
                  <a:pt x="1330" y="390"/>
                  <a:pt x="1330" y="390"/>
                  <a:pt x="1331" y="389"/>
                </a:cubicBezTo>
                <a:cubicBezTo>
                  <a:pt x="1449" y="271"/>
                  <a:pt x="1449" y="271"/>
                  <a:pt x="1449" y="271"/>
                </a:cubicBezTo>
                <a:cubicBezTo>
                  <a:pt x="1450" y="270"/>
                  <a:pt x="1450" y="268"/>
                  <a:pt x="1449" y="267"/>
                </a:cubicBezTo>
                <a:close/>
                <a:moveTo>
                  <a:pt x="1268" y="448"/>
                </a:moveTo>
                <a:cubicBezTo>
                  <a:pt x="1267" y="446"/>
                  <a:pt x="1265" y="446"/>
                  <a:pt x="1264" y="448"/>
                </a:cubicBezTo>
                <a:cubicBezTo>
                  <a:pt x="1247" y="464"/>
                  <a:pt x="1247" y="464"/>
                  <a:pt x="1247" y="464"/>
                </a:cubicBezTo>
                <a:cubicBezTo>
                  <a:pt x="1246" y="466"/>
                  <a:pt x="1246" y="468"/>
                  <a:pt x="1247" y="469"/>
                </a:cubicBezTo>
                <a:cubicBezTo>
                  <a:pt x="1247" y="469"/>
                  <a:pt x="1248" y="470"/>
                  <a:pt x="1249" y="470"/>
                </a:cubicBezTo>
                <a:cubicBezTo>
                  <a:pt x="1250" y="470"/>
                  <a:pt x="1251" y="469"/>
                  <a:pt x="1251" y="469"/>
                </a:cubicBezTo>
                <a:cubicBezTo>
                  <a:pt x="1268" y="452"/>
                  <a:pt x="1268" y="452"/>
                  <a:pt x="1268" y="452"/>
                </a:cubicBezTo>
                <a:cubicBezTo>
                  <a:pt x="1269" y="451"/>
                  <a:pt x="1269" y="449"/>
                  <a:pt x="1268" y="448"/>
                </a:cubicBezTo>
                <a:close/>
                <a:moveTo>
                  <a:pt x="1587" y="129"/>
                </a:moveTo>
                <a:cubicBezTo>
                  <a:pt x="1588" y="129"/>
                  <a:pt x="1588" y="130"/>
                  <a:pt x="1589" y="130"/>
                </a:cubicBezTo>
                <a:cubicBezTo>
                  <a:pt x="1590" y="130"/>
                  <a:pt x="1591" y="129"/>
                  <a:pt x="1591" y="129"/>
                </a:cubicBezTo>
                <a:cubicBezTo>
                  <a:pt x="1614" y="106"/>
                  <a:pt x="1614" y="106"/>
                  <a:pt x="1614" y="106"/>
                </a:cubicBezTo>
                <a:cubicBezTo>
                  <a:pt x="1615" y="105"/>
                  <a:pt x="1615" y="103"/>
                  <a:pt x="1614" y="102"/>
                </a:cubicBezTo>
                <a:cubicBezTo>
                  <a:pt x="1612" y="101"/>
                  <a:pt x="1610" y="101"/>
                  <a:pt x="1609" y="102"/>
                </a:cubicBezTo>
                <a:cubicBezTo>
                  <a:pt x="1587" y="124"/>
                  <a:pt x="1587" y="124"/>
                  <a:pt x="1587" y="124"/>
                </a:cubicBezTo>
                <a:cubicBezTo>
                  <a:pt x="1586" y="126"/>
                  <a:pt x="1586" y="127"/>
                  <a:pt x="1587" y="129"/>
                </a:cubicBezTo>
                <a:close/>
                <a:moveTo>
                  <a:pt x="1090" y="621"/>
                </a:moveTo>
                <a:cubicBezTo>
                  <a:pt x="1050" y="662"/>
                  <a:pt x="1050" y="662"/>
                  <a:pt x="1050" y="662"/>
                </a:cubicBezTo>
                <a:cubicBezTo>
                  <a:pt x="1048" y="663"/>
                  <a:pt x="1048" y="665"/>
                  <a:pt x="1050" y="666"/>
                </a:cubicBezTo>
                <a:cubicBezTo>
                  <a:pt x="1050" y="667"/>
                  <a:pt x="1051" y="667"/>
                  <a:pt x="1052" y="667"/>
                </a:cubicBezTo>
                <a:cubicBezTo>
                  <a:pt x="1053" y="667"/>
                  <a:pt x="1053" y="667"/>
                  <a:pt x="1054" y="666"/>
                </a:cubicBezTo>
                <a:cubicBezTo>
                  <a:pt x="1094" y="626"/>
                  <a:pt x="1094" y="626"/>
                  <a:pt x="1094" y="626"/>
                </a:cubicBezTo>
                <a:cubicBezTo>
                  <a:pt x="1095" y="625"/>
                  <a:pt x="1095" y="623"/>
                  <a:pt x="1094" y="621"/>
                </a:cubicBezTo>
                <a:cubicBezTo>
                  <a:pt x="1093" y="620"/>
                  <a:pt x="1091" y="620"/>
                  <a:pt x="1090" y="621"/>
                </a:cubicBezTo>
                <a:close/>
                <a:moveTo>
                  <a:pt x="1573" y="138"/>
                </a:moveTo>
                <a:cubicBezTo>
                  <a:pt x="1558" y="153"/>
                  <a:pt x="1558" y="153"/>
                  <a:pt x="1558" y="153"/>
                </a:cubicBezTo>
                <a:cubicBezTo>
                  <a:pt x="1557" y="154"/>
                  <a:pt x="1557" y="156"/>
                  <a:pt x="1558" y="157"/>
                </a:cubicBezTo>
                <a:cubicBezTo>
                  <a:pt x="1559" y="158"/>
                  <a:pt x="1560" y="158"/>
                  <a:pt x="1560" y="158"/>
                </a:cubicBezTo>
                <a:cubicBezTo>
                  <a:pt x="1561" y="158"/>
                  <a:pt x="1562" y="158"/>
                  <a:pt x="1563" y="157"/>
                </a:cubicBezTo>
                <a:cubicBezTo>
                  <a:pt x="1578" y="142"/>
                  <a:pt x="1578" y="142"/>
                  <a:pt x="1578" y="142"/>
                </a:cubicBezTo>
                <a:cubicBezTo>
                  <a:pt x="1579" y="141"/>
                  <a:pt x="1579" y="139"/>
                  <a:pt x="1578" y="138"/>
                </a:cubicBezTo>
                <a:cubicBezTo>
                  <a:pt x="1577" y="137"/>
                  <a:pt x="1575" y="137"/>
                  <a:pt x="1573" y="138"/>
                </a:cubicBezTo>
                <a:close/>
                <a:moveTo>
                  <a:pt x="1460" y="251"/>
                </a:moveTo>
                <a:cubicBezTo>
                  <a:pt x="1459" y="253"/>
                  <a:pt x="1459" y="255"/>
                  <a:pt x="1460" y="256"/>
                </a:cubicBezTo>
                <a:cubicBezTo>
                  <a:pt x="1460" y="256"/>
                  <a:pt x="1461" y="257"/>
                  <a:pt x="1462" y="257"/>
                </a:cubicBezTo>
                <a:cubicBezTo>
                  <a:pt x="1463" y="257"/>
                  <a:pt x="1464" y="256"/>
                  <a:pt x="1464" y="256"/>
                </a:cubicBezTo>
                <a:cubicBezTo>
                  <a:pt x="1523" y="197"/>
                  <a:pt x="1523" y="197"/>
                  <a:pt x="1523" y="197"/>
                </a:cubicBezTo>
                <a:cubicBezTo>
                  <a:pt x="1532" y="188"/>
                  <a:pt x="1532" y="188"/>
                  <a:pt x="1532" y="188"/>
                </a:cubicBezTo>
                <a:cubicBezTo>
                  <a:pt x="1533" y="187"/>
                  <a:pt x="1533" y="185"/>
                  <a:pt x="1532" y="183"/>
                </a:cubicBezTo>
                <a:cubicBezTo>
                  <a:pt x="1531" y="182"/>
                  <a:pt x="1529" y="182"/>
                  <a:pt x="1528" y="183"/>
                </a:cubicBezTo>
                <a:cubicBezTo>
                  <a:pt x="1519" y="193"/>
                  <a:pt x="1519" y="193"/>
                  <a:pt x="1519" y="193"/>
                </a:cubicBezTo>
                <a:lnTo>
                  <a:pt x="1460" y="251"/>
                </a:lnTo>
                <a:close/>
                <a:moveTo>
                  <a:pt x="1338" y="394"/>
                </a:moveTo>
                <a:cubicBezTo>
                  <a:pt x="1339" y="394"/>
                  <a:pt x="1340" y="394"/>
                  <a:pt x="1341" y="393"/>
                </a:cubicBezTo>
                <a:cubicBezTo>
                  <a:pt x="1457" y="277"/>
                  <a:pt x="1457" y="277"/>
                  <a:pt x="1457" y="277"/>
                </a:cubicBezTo>
                <a:cubicBezTo>
                  <a:pt x="1458" y="276"/>
                  <a:pt x="1458" y="274"/>
                  <a:pt x="1457" y="273"/>
                </a:cubicBezTo>
                <a:cubicBezTo>
                  <a:pt x="1456" y="272"/>
                  <a:pt x="1454" y="272"/>
                  <a:pt x="1452" y="273"/>
                </a:cubicBezTo>
                <a:cubicBezTo>
                  <a:pt x="1336" y="389"/>
                  <a:pt x="1336" y="389"/>
                  <a:pt x="1336" y="389"/>
                </a:cubicBezTo>
                <a:cubicBezTo>
                  <a:pt x="1335" y="390"/>
                  <a:pt x="1335" y="392"/>
                  <a:pt x="1336" y="393"/>
                </a:cubicBezTo>
                <a:cubicBezTo>
                  <a:pt x="1337" y="394"/>
                  <a:pt x="1338" y="394"/>
                  <a:pt x="1338" y="394"/>
                </a:cubicBezTo>
                <a:close/>
                <a:moveTo>
                  <a:pt x="1535" y="190"/>
                </a:moveTo>
                <a:cubicBezTo>
                  <a:pt x="1529" y="197"/>
                  <a:pt x="1529" y="197"/>
                  <a:pt x="1529" y="197"/>
                </a:cubicBezTo>
                <a:cubicBezTo>
                  <a:pt x="1527" y="198"/>
                  <a:pt x="1527" y="200"/>
                  <a:pt x="1529" y="201"/>
                </a:cubicBezTo>
                <a:cubicBezTo>
                  <a:pt x="1529" y="202"/>
                  <a:pt x="1530" y="202"/>
                  <a:pt x="1531" y="202"/>
                </a:cubicBezTo>
                <a:cubicBezTo>
                  <a:pt x="1532" y="202"/>
                  <a:pt x="1532" y="202"/>
                  <a:pt x="1533" y="201"/>
                </a:cubicBezTo>
                <a:cubicBezTo>
                  <a:pt x="1539" y="195"/>
                  <a:pt x="1539" y="195"/>
                  <a:pt x="1539" y="195"/>
                </a:cubicBezTo>
                <a:cubicBezTo>
                  <a:pt x="1540" y="194"/>
                  <a:pt x="1540" y="192"/>
                  <a:pt x="1539" y="190"/>
                </a:cubicBezTo>
                <a:cubicBezTo>
                  <a:pt x="1538" y="189"/>
                  <a:pt x="1536" y="189"/>
                  <a:pt x="1535" y="190"/>
                </a:cubicBezTo>
                <a:close/>
                <a:moveTo>
                  <a:pt x="1525" y="209"/>
                </a:moveTo>
                <a:cubicBezTo>
                  <a:pt x="1526" y="208"/>
                  <a:pt x="1526" y="206"/>
                  <a:pt x="1525" y="204"/>
                </a:cubicBezTo>
                <a:cubicBezTo>
                  <a:pt x="1524" y="203"/>
                  <a:pt x="1522" y="203"/>
                  <a:pt x="1521" y="204"/>
                </a:cubicBezTo>
                <a:cubicBezTo>
                  <a:pt x="1470" y="256"/>
                  <a:pt x="1470" y="256"/>
                  <a:pt x="1470" y="256"/>
                </a:cubicBezTo>
                <a:cubicBezTo>
                  <a:pt x="1461" y="265"/>
                  <a:pt x="1461" y="265"/>
                  <a:pt x="1461" y="265"/>
                </a:cubicBezTo>
                <a:cubicBezTo>
                  <a:pt x="1459" y="266"/>
                  <a:pt x="1459" y="268"/>
                  <a:pt x="1461" y="269"/>
                </a:cubicBezTo>
                <a:cubicBezTo>
                  <a:pt x="1461" y="270"/>
                  <a:pt x="1462" y="270"/>
                  <a:pt x="1463" y="270"/>
                </a:cubicBezTo>
                <a:cubicBezTo>
                  <a:pt x="1463" y="270"/>
                  <a:pt x="1464" y="270"/>
                  <a:pt x="1465" y="269"/>
                </a:cubicBezTo>
                <a:cubicBezTo>
                  <a:pt x="1473" y="261"/>
                  <a:pt x="1473" y="261"/>
                  <a:pt x="1473" y="261"/>
                </a:cubicBezTo>
                <a:lnTo>
                  <a:pt x="1525" y="209"/>
                </a:lnTo>
                <a:close/>
                <a:moveTo>
                  <a:pt x="1612" y="117"/>
                </a:moveTo>
                <a:cubicBezTo>
                  <a:pt x="1613" y="118"/>
                  <a:pt x="1614" y="118"/>
                  <a:pt x="1614" y="118"/>
                </a:cubicBezTo>
                <a:cubicBezTo>
                  <a:pt x="1615" y="118"/>
                  <a:pt x="1616" y="118"/>
                  <a:pt x="1617" y="117"/>
                </a:cubicBezTo>
                <a:cubicBezTo>
                  <a:pt x="1622" y="112"/>
                  <a:pt x="1622" y="112"/>
                  <a:pt x="1622" y="112"/>
                </a:cubicBezTo>
                <a:cubicBezTo>
                  <a:pt x="1623" y="111"/>
                  <a:pt x="1623" y="109"/>
                  <a:pt x="1622" y="108"/>
                </a:cubicBezTo>
                <a:cubicBezTo>
                  <a:pt x="1620" y="107"/>
                  <a:pt x="1618" y="107"/>
                  <a:pt x="1617" y="108"/>
                </a:cubicBezTo>
                <a:cubicBezTo>
                  <a:pt x="1612" y="113"/>
                  <a:pt x="1612" y="113"/>
                  <a:pt x="1612" y="113"/>
                </a:cubicBezTo>
                <a:cubicBezTo>
                  <a:pt x="1611" y="114"/>
                  <a:pt x="1611" y="116"/>
                  <a:pt x="1612" y="117"/>
                </a:cubicBezTo>
                <a:close/>
                <a:moveTo>
                  <a:pt x="1082" y="643"/>
                </a:moveTo>
                <a:cubicBezTo>
                  <a:pt x="1047" y="679"/>
                  <a:pt x="1047" y="679"/>
                  <a:pt x="1047" y="679"/>
                </a:cubicBezTo>
                <a:cubicBezTo>
                  <a:pt x="1045" y="680"/>
                  <a:pt x="1045" y="682"/>
                  <a:pt x="1047" y="683"/>
                </a:cubicBezTo>
                <a:cubicBezTo>
                  <a:pt x="1047" y="684"/>
                  <a:pt x="1048" y="684"/>
                  <a:pt x="1049" y="684"/>
                </a:cubicBezTo>
                <a:cubicBezTo>
                  <a:pt x="1050" y="684"/>
                  <a:pt x="1050" y="684"/>
                  <a:pt x="1051" y="683"/>
                </a:cubicBezTo>
                <a:cubicBezTo>
                  <a:pt x="1087" y="647"/>
                  <a:pt x="1087" y="647"/>
                  <a:pt x="1087" y="647"/>
                </a:cubicBezTo>
                <a:cubicBezTo>
                  <a:pt x="1088" y="646"/>
                  <a:pt x="1088" y="644"/>
                  <a:pt x="1087" y="643"/>
                </a:cubicBezTo>
                <a:cubicBezTo>
                  <a:pt x="1085" y="642"/>
                  <a:pt x="1083" y="642"/>
                  <a:pt x="1082" y="643"/>
                </a:cubicBezTo>
                <a:close/>
                <a:moveTo>
                  <a:pt x="1583" y="142"/>
                </a:moveTo>
                <a:cubicBezTo>
                  <a:pt x="1565" y="160"/>
                  <a:pt x="1565" y="160"/>
                  <a:pt x="1565" y="160"/>
                </a:cubicBezTo>
                <a:cubicBezTo>
                  <a:pt x="1564" y="161"/>
                  <a:pt x="1564" y="163"/>
                  <a:pt x="1565" y="164"/>
                </a:cubicBezTo>
                <a:cubicBezTo>
                  <a:pt x="1566" y="165"/>
                  <a:pt x="1567" y="165"/>
                  <a:pt x="1567" y="165"/>
                </a:cubicBezTo>
                <a:cubicBezTo>
                  <a:pt x="1568" y="165"/>
                  <a:pt x="1569" y="165"/>
                  <a:pt x="1570" y="164"/>
                </a:cubicBezTo>
                <a:cubicBezTo>
                  <a:pt x="1588" y="146"/>
                  <a:pt x="1588" y="146"/>
                  <a:pt x="1588" y="146"/>
                </a:cubicBezTo>
                <a:cubicBezTo>
                  <a:pt x="1589" y="145"/>
                  <a:pt x="1589" y="143"/>
                  <a:pt x="1588" y="142"/>
                </a:cubicBezTo>
                <a:cubicBezTo>
                  <a:pt x="1586" y="141"/>
                  <a:pt x="1584" y="141"/>
                  <a:pt x="1583" y="142"/>
                </a:cubicBezTo>
                <a:close/>
                <a:moveTo>
                  <a:pt x="1265" y="460"/>
                </a:moveTo>
                <a:cubicBezTo>
                  <a:pt x="1264" y="461"/>
                  <a:pt x="1264" y="463"/>
                  <a:pt x="1265" y="464"/>
                </a:cubicBezTo>
                <a:cubicBezTo>
                  <a:pt x="1266" y="465"/>
                  <a:pt x="1267" y="465"/>
                  <a:pt x="1267" y="465"/>
                </a:cubicBezTo>
                <a:cubicBezTo>
                  <a:pt x="1268" y="465"/>
                  <a:pt x="1269" y="465"/>
                  <a:pt x="1270" y="464"/>
                </a:cubicBezTo>
                <a:cubicBezTo>
                  <a:pt x="1272" y="462"/>
                  <a:pt x="1272" y="462"/>
                  <a:pt x="1272" y="462"/>
                </a:cubicBezTo>
                <a:cubicBezTo>
                  <a:pt x="1273" y="461"/>
                  <a:pt x="1273" y="459"/>
                  <a:pt x="1272" y="457"/>
                </a:cubicBezTo>
                <a:cubicBezTo>
                  <a:pt x="1271" y="456"/>
                  <a:pt x="1269" y="456"/>
                  <a:pt x="1268" y="457"/>
                </a:cubicBezTo>
                <a:lnTo>
                  <a:pt x="1265" y="460"/>
                </a:lnTo>
                <a:close/>
                <a:moveTo>
                  <a:pt x="1604" y="130"/>
                </a:moveTo>
                <a:cubicBezTo>
                  <a:pt x="1605" y="129"/>
                  <a:pt x="1605" y="127"/>
                  <a:pt x="1604" y="125"/>
                </a:cubicBezTo>
                <a:cubicBezTo>
                  <a:pt x="1603" y="124"/>
                  <a:pt x="1601" y="124"/>
                  <a:pt x="1600" y="125"/>
                </a:cubicBezTo>
                <a:cubicBezTo>
                  <a:pt x="1597" y="128"/>
                  <a:pt x="1597" y="128"/>
                  <a:pt x="1597" y="128"/>
                </a:cubicBezTo>
                <a:cubicBezTo>
                  <a:pt x="1596" y="129"/>
                  <a:pt x="1596" y="131"/>
                  <a:pt x="1597" y="133"/>
                </a:cubicBezTo>
                <a:cubicBezTo>
                  <a:pt x="1598" y="133"/>
                  <a:pt x="1598" y="134"/>
                  <a:pt x="1599" y="134"/>
                </a:cubicBezTo>
                <a:cubicBezTo>
                  <a:pt x="1600" y="134"/>
                  <a:pt x="1601" y="133"/>
                  <a:pt x="1601" y="133"/>
                </a:cubicBezTo>
                <a:lnTo>
                  <a:pt x="1604" y="130"/>
                </a:lnTo>
                <a:close/>
                <a:moveTo>
                  <a:pt x="1521" y="218"/>
                </a:moveTo>
                <a:cubicBezTo>
                  <a:pt x="1504" y="236"/>
                  <a:pt x="1504" y="236"/>
                  <a:pt x="1504" y="236"/>
                </a:cubicBezTo>
                <a:cubicBezTo>
                  <a:pt x="1502" y="237"/>
                  <a:pt x="1502" y="239"/>
                  <a:pt x="1504" y="240"/>
                </a:cubicBezTo>
                <a:cubicBezTo>
                  <a:pt x="1504" y="241"/>
                  <a:pt x="1505" y="241"/>
                  <a:pt x="1506" y="241"/>
                </a:cubicBezTo>
                <a:cubicBezTo>
                  <a:pt x="1507" y="241"/>
                  <a:pt x="1507" y="241"/>
                  <a:pt x="1508" y="240"/>
                </a:cubicBezTo>
                <a:cubicBezTo>
                  <a:pt x="1526" y="222"/>
                  <a:pt x="1526" y="222"/>
                  <a:pt x="1526" y="222"/>
                </a:cubicBezTo>
                <a:cubicBezTo>
                  <a:pt x="1527" y="221"/>
                  <a:pt x="1527" y="219"/>
                  <a:pt x="1526" y="218"/>
                </a:cubicBezTo>
                <a:cubicBezTo>
                  <a:pt x="1524" y="217"/>
                  <a:pt x="1522" y="217"/>
                  <a:pt x="1521" y="218"/>
                </a:cubicBezTo>
                <a:close/>
                <a:moveTo>
                  <a:pt x="1591" y="148"/>
                </a:moveTo>
                <a:cubicBezTo>
                  <a:pt x="1573" y="166"/>
                  <a:pt x="1573" y="166"/>
                  <a:pt x="1573" y="166"/>
                </a:cubicBezTo>
                <a:cubicBezTo>
                  <a:pt x="1572" y="167"/>
                  <a:pt x="1572" y="169"/>
                  <a:pt x="1573" y="171"/>
                </a:cubicBezTo>
                <a:cubicBezTo>
                  <a:pt x="1574" y="171"/>
                  <a:pt x="1574" y="171"/>
                  <a:pt x="1575" y="171"/>
                </a:cubicBezTo>
                <a:cubicBezTo>
                  <a:pt x="1576" y="171"/>
                  <a:pt x="1577" y="171"/>
                  <a:pt x="1577" y="171"/>
                </a:cubicBezTo>
                <a:cubicBezTo>
                  <a:pt x="1595" y="153"/>
                  <a:pt x="1595" y="153"/>
                  <a:pt x="1595" y="153"/>
                </a:cubicBezTo>
                <a:cubicBezTo>
                  <a:pt x="1597" y="151"/>
                  <a:pt x="1597" y="149"/>
                  <a:pt x="1595" y="148"/>
                </a:cubicBezTo>
                <a:cubicBezTo>
                  <a:pt x="1594" y="147"/>
                  <a:pt x="1592" y="147"/>
                  <a:pt x="1591" y="148"/>
                </a:cubicBezTo>
                <a:close/>
                <a:moveTo>
                  <a:pt x="1277" y="467"/>
                </a:moveTo>
                <a:cubicBezTo>
                  <a:pt x="1276" y="466"/>
                  <a:pt x="1274" y="466"/>
                  <a:pt x="1272" y="467"/>
                </a:cubicBezTo>
                <a:cubicBezTo>
                  <a:pt x="1265" y="475"/>
                  <a:pt x="1265" y="475"/>
                  <a:pt x="1265" y="475"/>
                </a:cubicBezTo>
                <a:cubicBezTo>
                  <a:pt x="1263" y="476"/>
                  <a:pt x="1263" y="478"/>
                  <a:pt x="1265" y="479"/>
                </a:cubicBezTo>
                <a:cubicBezTo>
                  <a:pt x="1265" y="479"/>
                  <a:pt x="1266" y="480"/>
                  <a:pt x="1267" y="480"/>
                </a:cubicBezTo>
                <a:cubicBezTo>
                  <a:pt x="1268" y="480"/>
                  <a:pt x="1268" y="479"/>
                  <a:pt x="1269" y="479"/>
                </a:cubicBezTo>
                <a:cubicBezTo>
                  <a:pt x="1277" y="471"/>
                  <a:pt x="1277" y="471"/>
                  <a:pt x="1277" y="471"/>
                </a:cubicBezTo>
                <a:cubicBezTo>
                  <a:pt x="1278" y="470"/>
                  <a:pt x="1278" y="468"/>
                  <a:pt x="1277" y="467"/>
                </a:cubicBezTo>
                <a:close/>
                <a:moveTo>
                  <a:pt x="1471" y="273"/>
                </a:moveTo>
                <a:cubicBezTo>
                  <a:pt x="1470" y="271"/>
                  <a:pt x="1468" y="271"/>
                  <a:pt x="1467" y="273"/>
                </a:cubicBezTo>
                <a:cubicBezTo>
                  <a:pt x="1342" y="397"/>
                  <a:pt x="1342" y="397"/>
                  <a:pt x="1342" y="397"/>
                </a:cubicBezTo>
                <a:cubicBezTo>
                  <a:pt x="1341" y="399"/>
                  <a:pt x="1341" y="401"/>
                  <a:pt x="1342" y="402"/>
                </a:cubicBezTo>
                <a:cubicBezTo>
                  <a:pt x="1342" y="402"/>
                  <a:pt x="1343" y="403"/>
                  <a:pt x="1344" y="403"/>
                </a:cubicBezTo>
                <a:cubicBezTo>
                  <a:pt x="1345" y="403"/>
                  <a:pt x="1346" y="402"/>
                  <a:pt x="1346" y="402"/>
                </a:cubicBezTo>
                <a:cubicBezTo>
                  <a:pt x="1471" y="277"/>
                  <a:pt x="1471" y="277"/>
                  <a:pt x="1471" y="277"/>
                </a:cubicBezTo>
                <a:cubicBezTo>
                  <a:pt x="1472" y="276"/>
                  <a:pt x="1472" y="274"/>
                  <a:pt x="1471" y="273"/>
                </a:cubicBezTo>
                <a:close/>
                <a:moveTo>
                  <a:pt x="1543" y="197"/>
                </a:moveTo>
                <a:cubicBezTo>
                  <a:pt x="1542" y="198"/>
                  <a:pt x="1542" y="198"/>
                  <a:pt x="1542" y="198"/>
                </a:cubicBezTo>
                <a:cubicBezTo>
                  <a:pt x="1542" y="198"/>
                  <a:pt x="1542" y="198"/>
                  <a:pt x="1542" y="198"/>
                </a:cubicBezTo>
                <a:cubicBezTo>
                  <a:pt x="1535" y="205"/>
                  <a:pt x="1535" y="205"/>
                  <a:pt x="1535" y="205"/>
                </a:cubicBezTo>
                <a:cubicBezTo>
                  <a:pt x="1533" y="206"/>
                  <a:pt x="1533" y="208"/>
                  <a:pt x="1535" y="209"/>
                </a:cubicBezTo>
                <a:cubicBezTo>
                  <a:pt x="1535" y="210"/>
                  <a:pt x="1536" y="210"/>
                  <a:pt x="1537" y="210"/>
                </a:cubicBezTo>
                <a:cubicBezTo>
                  <a:pt x="1537" y="210"/>
                  <a:pt x="1538" y="210"/>
                  <a:pt x="1539" y="209"/>
                </a:cubicBezTo>
                <a:cubicBezTo>
                  <a:pt x="1545" y="203"/>
                  <a:pt x="1545" y="203"/>
                  <a:pt x="1545" y="203"/>
                </a:cubicBezTo>
                <a:cubicBezTo>
                  <a:pt x="1545" y="203"/>
                  <a:pt x="1545" y="203"/>
                  <a:pt x="1545" y="203"/>
                </a:cubicBezTo>
                <a:cubicBezTo>
                  <a:pt x="1547" y="201"/>
                  <a:pt x="1547" y="201"/>
                  <a:pt x="1547" y="201"/>
                </a:cubicBezTo>
                <a:cubicBezTo>
                  <a:pt x="1548" y="200"/>
                  <a:pt x="1548" y="198"/>
                  <a:pt x="1547" y="197"/>
                </a:cubicBezTo>
                <a:cubicBezTo>
                  <a:pt x="1546" y="196"/>
                  <a:pt x="1544" y="196"/>
                  <a:pt x="1543" y="197"/>
                </a:cubicBezTo>
                <a:close/>
                <a:moveTo>
                  <a:pt x="1075" y="665"/>
                </a:moveTo>
                <a:cubicBezTo>
                  <a:pt x="1050" y="690"/>
                  <a:pt x="1050" y="690"/>
                  <a:pt x="1050" y="690"/>
                </a:cubicBezTo>
                <a:cubicBezTo>
                  <a:pt x="1048" y="691"/>
                  <a:pt x="1048" y="693"/>
                  <a:pt x="1050" y="694"/>
                </a:cubicBezTo>
                <a:cubicBezTo>
                  <a:pt x="1050" y="695"/>
                  <a:pt x="1051" y="695"/>
                  <a:pt x="1052" y="695"/>
                </a:cubicBezTo>
                <a:cubicBezTo>
                  <a:pt x="1052" y="695"/>
                  <a:pt x="1053" y="695"/>
                  <a:pt x="1054" y="694"/>
                </a:cubicBezTo>
                <a:cubicBezTo>
                  <a:pt x="1079" y="669"/>
                  <a:pt x="1079" y="669"/>
                  <a:pt x="1079" y="669"/>
                </a:cubicBezTo>
                <a:cubicBezTo>
                  <a:pt x="1080" y="668"/>
                  <a:pt x="1080" y="666"/>
                  <a:pt x="1079" y="665"/>
                </a:cubicBezTo>
                <a:cubicBezTo>
                  <a:pt x="1078" y="663"/>
                  <a:pt x="1076" y="663"/>
                  <a:pt x="1075" y="665"/>
                </a:cubicBezTo>
                <a:close/>
                <a:moveTo>
                  <a:pt x="1496" y="243"/>
                </a:moveTo>
                <a:cubicBezTo>
                  <a:pt x="1480" y="259"/>
                  <a:pt x="1480" y="259"/>
                  <a:pt x="1480" y="259"/>
                </a:cubicBezTo>
                <a:cubicBezTo>
                  <a:pt x="1479" y="260"/>
                  <a:pt x="1479" y="262"/>
                  <a:pt x="1480" y="263"/>
                </a:cubicBezTo>
                <a:cubicBezTo>
                  <a:pt x="1481" y="264"/>
                  <a:pt x="1482" y="264"/>
                  <a:pt x="1482" y="264"/>
                </a:cubicBezTo>
                <a:cubicBezTo>
                  <a:pt x="1483" y="264"/>
                  <a:pt x="1484" y="264"/>
                  <a:pt x="1485" y="263"/>
                </a:cubicBezTo>
                <a:cubicBezTo>
                  <a:pt x="1500" y="248"/>
                  <a:pt x="1500" y="248"/>
                  <a:pt x="1500" y="248"/>
                </a:cubicBezTo>
                <a:cubicBezTo>
                  <a:pt x="1501" y="247"/>
                  <a:pt x="1501" y="245"/>
                  <a:pt x="1500" y="243"/>
                </a:cubicBezTo>
                <a:cubicBezTo>
                  <a:pt x="1499" y="242"/>
                  <a:pt x="1497" y="242"/>
                  <a:pt x="1496" y="243"/>
                </a:cubicBezTo>
                <a:close/>
                <a:moveTo>
                  <a:pt x="1599" y="159"/>
                </a:moveTo>
                <a:cubicBezTo>
                  <a:pt x="1598" y="157"/>
                  <a:pt x="1596" y="157"/>
                  <a:pt x="1595" y="159"/>
                </a:cubicBezTo>
                <a:cubicBezTo>
                  <a:pt x="1580" y="173"/>
                  <a:pt x="1580" y="173"/>
                  <a:pt x="1580" y="173"/>
                </a:cubicBezTo>
                <a:cubicBezTo>
                  <a:pt x="1579" y="174"/>
                  <a:pt x="1579" y="176"/>
                  <a:pt x="1580" y="177"/>
                </a:cubicBezTo>
                <a:cubicBezTo>
                  <a:pt x="1581" y="178"/>
                  <a:pt x="1582" y="178"/>
                  <a:pt x="1582" y="178"/>
                </a:cubicBezTo>
                <a:cubicBezTo>
                  <a:pt x="1583" y="178"/>
                  <a:pt x="1584" y="178"/>
                  <a:pt x="1585" y="177"/>
                </a:cubicBezTo>
                <a:cubicBezTo>
                  <a:pt x="1599" y="163"/>
                  <a:pt x="1599" y="163"/>
                  <a:pt x="1599" y="163"/>
                </a:cubicBezTo>
                <a:cubicBezTo>
                  <a:pt x="1600" y="162"/>
                  <a:pt x="1600" y="160"/>
                  <a:pt x="1599" y="159"/>
                </a:cubicBezTo>
                <a:close/>
                <a:moveTo>
                  <a:pt x="1544" y="209"/>
                </a:moveTo>
                <a:cubicBezTo>
                  <a:pt x="1539" y="214"/>
                  <a:pt x="1539" y="214"/>
                  <a:pt x="1539" y="214"/>
                </a:cubicBezTo>
                <a:cubicBezTo>
                  <a:pt x="1538" y="215"/>
                  <a:pt x="1538" y="217"/>
                  <a:pt x="1539" y="218"/>
                </a:cubicBezTo>
                <a:cubicBezTo>
                  <a:pt x="1540" y="219"/>
                  <a:pt x="1541" y="219"/>
                  <a:pt x="1541" y="219"/>
                </a:cubicBezTo>
                <a:cubicBezTo>
                  <a:pt x="1542" y="219"/>
                  <a:pt x="1543" y="219"/>
                  <a:pt x="1544" y="218"/>
                </a:cubicBezTo>
                <a:cubicBezTo>
                  <a:pt x="1548" y="214"/>
                  <a:pt x="1548" y="214"/>
                  <a:pt x="1548" y="214"/>
                </a:cubicBezTo>
                <a:cubicBezTo>
                  <a:pt x="1549" y="212"/>
                  <a:pt x="1549" y="210"/>
                  <a:pt x="1548" y="209"/>
                </a:cubicBezTo>
                <a:cubicBezTo>
                  <a:pt x="1547" y="208"/>
                  <a:pt x="1545" y="208"/>
                  <a:pt x="1544" y="209"/>
                </a:cubicBezTo>
                <a:close/>
                <a:moveTo>
                  <a:pt x="1068" y="685"/>
                </a:moveTo>
                <a:cubicBezTo>
                  <a:pt x="1064" y="690"/>
                  <a:pt x="1064" y="690"/>
                  <a:pt x="1064" y="690"/>
                </a:cubicBezTo>
                <a:cubicBezTo>
                  <a:pt x="1062" y="691"/>
                  <a:pt x="1062" y="693"/>
                  <a:pt x="1064" y="694"/>
                </a:cubicBezTo>
                <a:cubicBezTo>
                  <a:pt x="1064" y="695"/>
                  <a:pt x="1065" y="695"/>
                  <a:pt x="1066" y="695"/>
                </a:cubicBezTo>
                <a:cubicBezTo>
                  <a:pt x="1067" y="695"/>
                  <a:pt x="1067" y="695"/>
                  <a:pt x="1068" y="694"/>
                </a:cubicBezTo>
                <a:cubicBezTo>
                  <a:pt x="1072" y="690"/>
                  <a:pt x="1072" y="690"/>
                  <a:pt x="1072" y="690"/>
                </a:cubicBezTo>
                <a:cubicBezTo>
                  <a:pt x="1073" y="688"/>
                  <a:pt x="1073" y="687"/>
                  <a:pt x="1072" y="685"/>
                </a:cubicBezTo>
                <a:cubicBezTo>
                  <a:pt x="1071" y="684"/>
                  <a:pt x="1069" y="684"/>
                  <a:pt x="1068" y="685"/>
                </a:cubicBezTo>
                <a:close/>
                <a:moveTo>
                  <a:pt x="1277" y="476"/>
                </a:moveTo>
                <a:cubicBezTo>
                  <a:pt x="1271" y="483"/>
                  <a:pt x="1271" y="483"/>
                  <a:pt x="1271" y="483"/>
                </a:cubicBezTo>
                <a:cubicBezTo>
                  <a:pt x="1269" y="484"/>
                  <a:pt x="1269" y="486"/>
                  <a:pt x="1271" y="487"/>
                </a:cubicBezTo>
                <a:cubicBezTo>
                  <a:pt x="1271" y="487"/>
                  <a:pt x="1272" y="488"/>
                  <a:pt x="1273" y="488"/>
                </a:cubicBezTo>
                <a:cubicBezTo>
                  <a:pt x="1274" y="488"/>
                  <a:pt x="1274" y="487"/>
                  <a:pt x="1275" y="487"/>
                </a:cubicBezTo>
                <a:cubicBezTo>
                  <a:pt x="1281" y="481"/>
                  <a:pt x="1281" y="481"/>
                  <a:pt x="1281" y="481"/>
                </a:cubicBezTo>
                <a:cubicBezTo>
                  <a:pt x="1282" y="480"/>
                  <a:pt x="1282" y="478"/>
                  <a:pt x="1281" y="476"/>
                </a:cubicBezTo>
                <a:cubicBezTo>
                  <a:pt x="1280" y="475"/>
                  <a:pt x="1278" y="475"/>
                  <a:pt x="1277" y="476"/>
                </a:cubicBezTo>
                <a:close/>
                <a:moveTo>
                  <a:pt x="1485" y="276"/>
                </a:moveTo>
                <a:cubicBezTo>
                  <a:pt x="1485" y="276"/>
                  <a:pt x="1486" y="276"/>
                  <a:pt x="1487" y="275"/>
                </a:cubicBezTo>
                <a:cubicBezTo>
                  <a:pt x="1498" y="264"/>
                  <a:pt x="1498" y="264"/>
                  <a:pt x="1498" y="264"/>
                </a:cubicBezTo>
                <a:cubicBezTo>
                  <a:pt x="1499" y="263"/>
                  <a:pt x="1499" y="261"/>
                  <a:pt x="1498" y="260"/>
                </a:cubicBezTo>
                <a:cubicBezTo>
                  <a:pt x="1497" y="259"/>
                  <a:pt x="1495" y="259"/>
                  <a:pt x="1493" y="260"/>
                </a:cubicBezTo>
                <a:cubicBezTo>
                  <a:pt x="1482" y="271"/>
                  <a:pt x="1482" y="271"/>
                  <a:pt x="1482" y="271"/>
                </a:cubicBezTo>
                <a:cubicBezTo>
                  <a:pt x="1481" y="272"/>
                  <a:pt x="1481" y="274"/>
                  <a:pt x="1482" y="275"/>
                </a:cubicBezTo>
                <a:cubicBezTo>
                  <a:pt x="1483" y="276"/>
                  <a:pt x="1484" y="276"/>
                  <a:pt x="1485" y="276"/>
                </a:cubicBezTo>
                <a:close/>
                <a:moveTo>
                  <a:pt x="1463" y="291"/>
                </a:moveTo>
                <a:cubicBezTo>
                  <a:pt x="1346" y="407"/>
                  <a:pt x="1346" y="407"/>
                  <a:pt x="1346" y="407"/>
                </a:cubicBezTo>
                <a:cubicBezTo>
                  <a:pt x="1345" y="408"/>
                  <a:pt x="1345" y="410"/>
                  <a:pt x="1346" y="411"/>
                </a:cubicBezTo>
                <a:cubicBezTo>
                  <a:pt x="1347" y="412"/>
                  <a:pt x="1347" y="412"/>
                  <a:pt x="1348" y="412"/>
                </a:cubicBezTo>
                <a:cubicBezTo>
                  <a:pt x="1349" y="412"/>
                  <a:pt x="1350" y="412"/>
                  <a:pt x="1350" y="411"/>
                </a:cubicBezTo>
                <a:cubicBezTo>
                  <a:pt x="1467" y="295"/>
                  <a:pt x="1467" y="295"/>
                  <a:pt x="1467" y="295"/>
                </a:cubicBezTo>
                <a:cubicBezTo>
                  <a:pt x="1468" y="294"/>
                  <a:pt x="1468" y="292"/>
                  <a:pt x="1467" y="291"/>
                </a:cubicBezTo>
                <a:cubicBezTo>
                  <a:pt x="1466" y="289"/>
                  <a:pt x="1464" y="289"/>
                  <a:pt x="1463" y="291"/>
                </a:cubicBezTo>
                <a:close/>
                <a:moveTo>
                  <a:pt x="1593" y="183"/>
                </a:moveTo>
                <a:cubicBezTo>
                  <a:pt x="1597" y="178"/>
                  <a:pt x="1597" y="178"/>
                  <a:pt x="1597" y="178"/>
                </a:cubicBezTo>
                <a:cubicBezTo>
                  <a:pt x="1599" y="177"/>
                  <a:pt x="1599" y="175"/>
                  <a:pt x="1597" y="174"/>
                </a:cubicBezTo>
                <a:cubicBezTo>
                  <a:pt x="1596" y="173"/>
                  <a:pt x="1594" y="173"/>
                  <a:pt x="1593" y="174"/>
                </a:cubicBezTo>
                <a:cubicBezTo>
                  <a:pt x="1588" y="179"/>
                  <a:pt x="1588" y="179"/>
                  <a:pt x="1588" y="179"/>
                </a:cubicBezTo>
                <a:cubicBezTo>
                  <a:pt x="1587" y="180"/>
                  <a:pt x="1587" y="182"/>
                  <a:pt x="1588" y="183"/>
                </a:cubicBezTo>
                <a:cubicBezTo>
                  <a:pt x="1589" y="184"/>
                  <a:pt x="1590" y="184"/>
                  <a:pt x="1590" y="184"/>
                </a:cubicBezTo>
                <a:cubicBezTo>
                  <a:pt x="1591" y="184"/>
                  <a:pt x="1592" y="184"/>
                  <a:pt x="1593" y="183"/>
                </a:cubicBezTo>
                <a:close/>
                <a:moveTo>
                  <a:pt x="1546" y="221"/>
                </a:moveTo>
                <a:cubicBezTo>
                  <a:pt x="1544" y="223"/>
                  <a:pt x="1544" y="223"/>
                  <a:pt x="1544" y="223"/>
                </a:cubicBezTo>
                <a:cubicBezTo>
                  <a:pt x="1543" y="224"/>
                  <a:pt x="1543" y="226"/>
                  <a:pt x="1544" y="227"/>
                </a:cubicBezTo>
                <a:cubicBezTo>
                  <a:pt x="1545" y="228"/>
                  <a:pt x="1545" y="228"/>
                  <a:pt x="1546" y="228"/>
                </a:cubicBezTo>
                <a:cubicBezTo>
                  <a:pt x="1547" y="228"/>
                  <a:pt x="1548" y="228"/>
                  <a:pt x="1548" y="227"/>
                </a:cubicBezTo>
                <a:cubicBezTo>
                  <a:pt x="1551" y="225"/>
                  <a:pt x="1551" y="225"/>
                  <a:pt x="1551" y="225"/>
                </a:cubicBezTo>
                <a:cubicBezTo>
                  <a:pt x="1552" y="224"/>
                  <a:pt x="1552" y="222"/>
                  <a:pt x="1551" y="221"/>
                </a:cubicBezTo>
                <a:cubicBezTo>
                  <a:pt x="1550" y="219"/>
                  <a:pt x="1548" y="219"/>
                  <a:pt x="1546" y="221"/>
                </a:cubicBezTo>
                <a:close/>
                <a:moveTo>
                  <a:pt x="1474" y="297"/>
                </a:moveTo>
                <a:cubicBezTo>
                  <a:pt x="1473" y="296"/>
                  <a:pt x="1471" y="296"/>
                  <a:pt x="1470" y="297"/>
                </a:cubicBezTo>
                <a:cubicBezTo>
                  <a:pt x="1351" y="417"/>
                  <a:pt x="1351" y="417"/>
                  <a:pt x="1351" y="417"/>
                </a:cubicBezTo>
                <a:cubicBezTo>
                  <a:pt x="1349" y="418"/>
                  <a:pt x="1349" y="420"/>
                  <a:pt x="1351" y="421"/>
                </a:cubicBezTo>
                <a:cubicBezTo>
                  <a:pt x="1351" y="422"/>
                  <a:pt x="1352" y="422"/>
                  <a:pt x="1353" y="422"/>
                </a:cubicBezTo>
                <a:cubicBezTo>
                  <a:pt x="1353" y="422"/>
                  <a:pt x="1354" y="422"/>
                  <a:pt x="1355" y="421"/>
                </a:cubicBezTo>
                <a:cubicBezTo>
                  <a:pt x="1474" y="302"/>
                  <a:pt x="1474" y="302"/>
                  <a:pt x="1474" y="302"/>
                </a:cubicBezTo>
                <a:cubicBezTo>
                  <a:pt x="1476" y="300"/>
                  <a:pt x="1476" y="298"/>
                  <a:pt x="1474" y="297"/>
                </a:cubicBezTo>
                <a:close/>
                <a:moveTo>
                  <a:pt x="1494" y="273"/>
                </a:moveTo>
                <a:cubicBezTo>
                  <a:pt x="1493" y="274"/>
                  <a:pt x="1493" y="276"/>
                  <a:pt x="1494" y="277"/>
                </a:cubicBezTo>
                <a:cubicBezTo>
                  <a:pt x="1495" y="278"/>
                  <a:pt x="1496" y="278"/>
                  <a:pt x="1496" y="278"/>
                </a:cubicBezTo>
                <a:cubicBezTo>
                  <a:pt x="1497" y="278"/>
                  <a:pt x="1498" y="278"/>
                  <a:pt x="1498" y="277"/>
                </a:cubicBezTo>
                <a:cubicBezTo>
                  <a:pt x="1506" y="270"/>
                  <a:pt x="1506" y="270"/>
                  <a:pt x="1506" y="270"/>
                </a:cubicBezTo>
                <a:cubicBezTo>
                  <a:pt x="1507" y="269"/>
                  <a:pt x="1507" y="267"/>
                  <a:pt x="1506" y="266"/>
                </a:cubicBezTo>
                <a:cubicBezTo>
                  <a:pt x="1505" y="264"/>
                  <a:pt x="1503" y="264"/>
                  <a:pt x="1502" y="266"/>
                </a:cubicBezTo>
                <a:lnTo>
                  <a:pt x="1494" y="273"/>
                </a:lnTo>
                <a:close/>
                <a:moveTo>
                  <a:pt x="1366" y="420"/>
                </a:moveTo>
                <a:cubicBezTo>
                  <a:pt x="1366" y="420"/>
                  <a:pt x="1367" y="421"/>
                  <a:pt x="1368" y="421"/>
                </a:cubicBezTo>
                <a:cubicBezTo>
                  <a:pt x="1369" y="421"/>
                  <a:pt x="1370" y="420"/>
                  <a:pt x="1370" y="420"/>
                </a:cubicBezTo>
                <a:cubicBezTo>
                  <a:pt x="1480" y="310"/>
                  <a:pt x="1480" y="310"/>
                  <a:pt x="1480" y="310"/>
                </a:cubicBezTo>
                <a:cubicBezTo>
                  <a:pt x="1481" y="309"/>
                  <a:pt x="1481" y="307"/>
                  <a:pt x="1480" y="306"/>
                </a:cubicBezTo>
                <a:cubicBezTo>
                  <a:pt x="1479" y="304"/>
                  <a:pt x="1477" y="304"/>
                  <a:pt x="1476" y="306"/>
                </a:cubicBezTo>
                <a:cubicBezTo>
                  <a:pt x="1366" y="415"/>
                  <a:pt x="1366" y="415"/>
                  <a:pt x="1366" y="415"/>
                </a:cubicBezTo>
                <a:cubicBezTo>
                  <a:pt x="1365" y="417"/>
                  <a:pt x="1365" y="419"/>
                  <a:pt x="1366" y="420"/>
                </a:cubicBezTo>
                <a:close/>
                <a:moveTo>
                  <a:pt x="1555" y="226"/>
                </a:moveTo>
                <a:cubicBezTo>
                  <a:pt x="1550" y="231"/>
                  <a:pt x="1550" y="231"/>
                  <a:pt x="1550" y="231"/>
                </a:cubicBezTo>
                <a:cubicBezTo>
                  <a:pt x="1549" y="233"/>
                  <a:pt x="1549" y="235"/>
                  <a:pt x="1550" y="236"/>
                </a:cubicBezTo>
                <a:cubicBezTo>
                  <a:pt x="1550" y="236"/>
                  <a:pt x="1551" y="237"/>
                  <a:pt x="1552" y="237"/>
                </a:cubicBezTo>
                <a:cubicBezTo>
                  <a:pt x="1553" y="237"/>
                  <a:pt x="1554" y="236"/>
                  <a:pt x="1554" y="236"/>
                </a:cubicBezTo>
                <a:cubicBezTo>
                  <a:pt x="1559" y="231"/>
                  <a:pt x="1559" y="231"/>
                  <a:pt x="1559" y="231"/>
                </a:cubicBezTo>
                <a:cubicBezTo>
                  <a:pt x="1561" y="229"/>
                  <a:pt x="1561" y="227"/>
                  <a:pt x="1559" y="226"/>
                </a:cubicBezTo>
                <a:cubicBezTo>
                  <a:pt x="1558" y="225"/>
                  <a:pt x="1556" y="225"/>
                  <a:pt x="1555" y="226"/>
                </a:cubicBezTo>
                <a:close/>
                <a:moveTo>
                  <a:pt x="1344" y="441"/>
                </a:moveTo>
                <a:cubicBezTo>
                  <a:pt x="1343" y="440"/>
                  <a:pt x="1341" y="440"/>
                  <a:pt x="1340" y="441"/>
                </a:cubicBezTo>
                <a:cubicBezTo>
                  <a:pt x="1336" y="445"/>
                  <a:pt x="1336" y="445"/>
                  <a:pt x="1336" y="445"/>
                </a:cubicBezTo>
                <a:cubicBezTo>
                  <a:pt x="1335" y="446"/>
                  <a:pt x="1335" y="448"/>
                  <a:pt x="1336" y="449"/>
                </a:cubicBezTo>
                <a:cubicBezTo>
                  <a:pt x="1337" y="450"/>
                  <a:pt x="1338" y="450"/>
                  <a:pt x="1339" y="450"/>
                </a:cubicBezTo>
                <a:cubicBezTo>
                  <a:pt x="1339" y="450"/>
                  <a:pt x="1340" y="450"/>
                  <a:pt x="1341" y="449"/>
                </a:cubicBezTo>
                <a:cubicBezTo>
                  <a:pt x="1344" y="445"/>
                  <a:pt x="1344" y="445"/>
                  <a:pt x="1344" y="445"/>
                </a:cubicBezTo>
                <a:cubicBezTo>
                  <a:pt x="1346" y="444"/>
                  <a:pt x="1346" y="442"/>
                  <a:pt x="1344" y="441"/>
                </a:cubicBezTo>
                <a:close/>
                <a:moveTo>
                  <a:pt x="1594" y="196"/>
                </a:moveTo>
                <a:cubicBezTo>
                  <a:pt x="1598" y="192"/>
                  <a:pt x="1598" y="192"/>
                  <a:pt x="1598" y="192"/>
                </a:cubicBezTo>
                <a:cubicBezTo>
                  <a:pt x="1599" y="191"/>
                  <a:pt x="1599" y="189"/>
                  <a:pt x="1598" y="188"/>
                </a:cubicBezTo>
                <a:cubicBezTo>
                  <a:pt x="1596" y="187"/>
                  <a:pt x="1594" y="187"/>
                  <a:pt x="1593" y="188"/>
                </a:cubicBezTo>
                <a:cubicBezTo>
                  <a:pt x="1590" y="191"/>
                  <a:pt x="1590" y="191"/>
                  <a:pt x="1590" y="191"/>
                </a:cubicBezTo>
                <a:cubicBezTo>
                  <a:pt x="1589" y="193"/>
                  <a:pt x="1589" y="194"/>
                  <a:pt x="1590" y="196"/>
                </a:cubicBezTo>
                <a:cubicBezTo>
                  <a:pt x="1590" y="196"/>
                  <a:pt x="1591" y="197"/>
                  <a:pt x="1592" y="197"/>
                </a:cubicBezTo>
                <a:cubicBezTo>
                  <a:pt x="1593" y="197"/>
                  <a:pt x="1594" y="196"/>
                  <a:pt x="1594" y="196"/>
                </a:cubicBezTo>
                <a:close/>
                <a:moveTo>
                  <a:pt x="1508" y="273"/>
                </a:moveTo>
                <a:cubicBezTo>
                  <a:pt x="1497" y="284"/>
                  <a:pt x="1497" y="284"/>
                  <a:pt x="1497" y="284"/>
                </a:cubicBezTo>
                <a:cubicBezTo>
                  <a:pt x="1496" y="285"/>
                  <a:pt x="1496" y="287"/>
                  <a:pt x="1497" y="289"/>
                </a:cubicBezTo>
                <a:cubicBezTo>
                  <a:pt x="1497" y="289"/>
                  <a:pt x="1498" y="290"/>
                  <a:pt x="1499" y="290"/>
                </a:cubicBezTo>
                <a:cubicBezTo>
                  <a:pt x="1500" y="290"/>
                  <a:pt x="1501" y="289"/>
                  <a:pt x="1501" y="289"/>
                </a:cubicBezTo>
                <a:cubicBezTo>
                  <a:pt x="1513" y="277"/>
                  <a:pt x="1513" y="277"/>
                  <a:pt x="1513" y="277"/>
                </a:cubicBezTo>
                <a:cubicBezTo>
                  <a:pt x="1514" y="276"/>
                  <a:pt x="1514" y="274"/>
                  <a:pt x="1513" y="273"/>
                </a:cubicBezTo>
                <a:cubicBezTo>
                  <a:pt x="1512" y="272"/>
                  <a:pt x="1510" y="272"/>
                  <a:pt x="1508" y="273"/>
                </a:cubicBezTo>
                <a:close/>
                <a:moveTo>
                  <a:pt x="1566" y="229"/>
                </a:moveTo>
                <a:cubicBezTo>
                  <a:pt x="1554" y="241"/>
                  <a:pt x="1554" y="241"/>
                  <a:pt x="1554" y="241"/>
                </a:cubicBezTo>
                <a:cubicBezTo>
                  <a:pt x="1550" y="245"/>
                  <a:pt x="1550" y="245"/>
                  <a:pt x="1550" y="245"/>
                </a:cubicBezTo>
                <a:cubicBezTo>
                  <a:pt x="1549" y="247"/>
                  <a:pt x="1549" y="248"/>
                  <a:pt x="1550" y="250"/>
                </a:cubicBezTo>
                <a:cubicBezTo>
                  <a:pt x="1550" y="250"/>
                  <a:pt x="1551" y="251"/>
                  <a:pt x="1552" y="251"/>
                </a:cubicBezTo>
                <a:cubicBezTo>
                  <a:pt x="1553" y="251"/>
                  <a:pt x="1554" y="250"/>
                  <a:pt x="1554" y="250"/>
                </a:cubicBezTo>
                <a:cubicBezTo>
                  <a:pt x="1559" y="245"/>
                  <a:pt x="1559" y="245"/>
                  <a:pt x="1559" y="245"/>
                </a:cubicBezTo>
                <a:cubicBezTo>
                  <a:pt x="1570" y="234"/>
                  <a:pt x="1570" y="234"/>
                  <a:pt x="1570" y="234"/>
                </a:cubicBezTo>
                <a:cubicBezTo>
                  <a:pt x="1571" y="232"/>
                  <a:pt x="1571" y="230"/>
                  <a:pt x="1570" y="229"/>
                </a:cubicBezTo>
                <a:cubicBezTo>
                  <a:pt x="1569" y="228"/>
                  <a:pt x="1567" y="228"/>
                  <a:pt x="1566" y="229"/>
                </a:cubicBezTo>
                <a:close/>
                <a:moveTo>
                  <a:pt x="1371" y="432"/>
                </a:moveTo>
                <a:cubicBezTo>
                  <a:pt x="1372" y="432"/>
                  <a:pt x="1372" y="431"/>
                  <a:pt x="1373" y="431"/>
                </a:cubicBezTo>
                <a:cubicBezTo>
                  <a:pt x="1487" y="317"/>
                  <a:pt x="1487" y="317"/>
                  <a:pt x="1487" y="317"/>
                </a:cubicBezTo>
                <a:cubicBezTo>
                  <a:pt x="1488" y="315"/>
                  <a:pt x="1488" y="313"/>
                  <a:pt x="1487" y="312"/>
                </a:cubicBezTo>
                <a:cubicBezTo>
                  <a:pt x="1486" y="311"/>
                  <a:pt x="1484" y="311"/>
                  <a:pt x="1483" y="312"/>
                </a:cubicBezTo>
                <a:cubicBezTo>
                  <a:pt x="1369" y="426"/>
                  <a:pt x="1369" y="426"/>
                  <a:pt x="1369" y="426"/>
                </a:cubicBezTo>
                <a:cubicBezTo>
                  <a:pt x="1367" y="428"/>
                  <a:pt x="1367" y="430"/>
                  <a:pt x="1369" y="431"/>
                </a:cubicBezTo>
                <a:cubicBezTo>
                  <a:pt x="1369" y="431"/>
                  <a:pt x="1370" y="432"/>
                  <a:pt x="1371" y="432"/>
                </a:cubicBezTo>
                <a:close/>
                <a:moveTo>
                  <a:pt x="1514" y="281"/>
                </a:moveTo>
                <a:cubicBezTo>
                  <a:pt x="1499" y="296"/>
                  <a:pt x="1499" y="296"/>
                  <a:pt x="1499" y="296"/>
                </a:cubicBezTo>
                <a:cubicBezTo>
                  <a:pt x="1498" y="297"/>
                  <a:pt x="1498" y="299"/>
                  <a:pt x="1499" y="300"/>
                </a:cubicBezTo>
                <a:cubicBezTo>
                  <a:pt x="1500" y="301"/>
                  <a:pt x="1500" y="301"/>
                  <a:pt x="1501" y="301"/>
                </a:cubicBezTo>
                <a:cubicBezTo>
                  <a:pt x="1502" y="301"/>
                  <a:pt x="1503" y="301"/>
                  <a:pt x="1503" y="300"/>
                </a:cubicBezTo>
                <a:cubicBezTo>
                  <a:pt x="1519" y="285"/>
                  <a:pt x="1519" y="285"/>
                  <a:pt x="1519" y="285"/>
                </a:cubicBezTo>
                <a:cubicBezTo>
                  <a:pt x="1520" y="284"/>
                  <a:pt x="1520" y="282"/>
                  <a:pt x="1519" y="281"/>
                </a:cubicBezTo>
                <a:cubicBezTo>
                  <a:pt x="1518" y="280"/>
                  <a:pt x="1516" y="280"/>
                  <a:pt x="1514" y="281"/>
                </a:cubicBezTo>
                <a:close/>
                <a:moveTo>
                  <a:pt x="1576" y="242"/>
                </a:moveTo>
                <a:cubicBezTo>
                  <a:pt x="1577" y="241"/>
                  <a:pt x="1577" y="241"/>
                  <a:pt x="1577" y="241"/>
                </a:cubicBezTo>
                <a:cubicBezTo>
                  <a:pt x="1578" y="240"/>
                  <a:pt x="1578" y="238"/>
                  <a:pt x="1577" y="236"/>
                </a:cubicBezTo>
                <a:cubicBezTo>
                  <a:pt x="1576" y="235"/>
                  <a:pt x="1574" y="235"/>
                  <a:pt x="1573" y="236"/>
                </a:cubicBezTo>
                <a:cubicBezTo>
                  <a:pt x="1572" y="237"/>
                  <a:pt x="1572" y="237"/>
                  <a:pt x="1572" y="237"/>
                </a:cubicBezTo>
                <a:cubicBezTo>
                  <a:pt x="1571" y="238"/>
                  <a:pt x="1571" y="240"/>
                  <a:pt x="1572" y="242"/>
                </a:cubicBezTo>
                <a:cubicBezTo>
                  <a:pt x="1573" y="242"/>
                  <a:pt x="1573" y="242"/>
                  <a:pt x="1574" y="242"/>
                </a:cubicBezTo>
                <a:cubicBezTo>
                  <a:pt x="1575" y="242"/>
                  <a:pt x="1576" y="242"/>
                  <a:pt x="1576" y="242"/>
                </a:cubicBezTo>
                <a:close/>
                <a:moveTo>
                  <a:pt x="1374" y="443"/>
                </a:moveTo>
                <a:cubicBezTo>
                  <a:pt x="1374" y="443"/>
                  <a:pt x="1375" y="443"/>
                  <a:pt x="1376" y="442"/>
                </a:cubicBezTo>
                <a:cubicBezTo>
                  <a:pt x="1415" y="403"/>
                  <a:pt x="1415" y="403"/>
                  <a:pt x="1415" y="403"/>
                </a:cubicBezTo>
                <a:cubicBezTo>
                  <a:pt x="1416" y="402"/>
                  <a:pt x="1416" y="400"/>
                  <a:pt x="1415" y="399"/>
                </a:cubicBezTo>
                <a:cubicBezTo>
                  <a:pt x="1414" y="397"/>
                  <a:pt x="1412" y="397"/>
                  <a:pt x="1411" y="399"/>
                </a:cubicBezTo>
                <a:cubicBezTo>
                  <a:pt x="1371" y="438"/>
                  <a:pt x="1371" y="438"/>
                  <a:pt x="1371" y="438"/>
                </a:cubicBezTo>
                <a:cubicBezTo>
                  <a:pt x="1370" y="439"/>
                  <a:pt x="1370" y="441"/>
                  <a:pt x="1371" y="442"/>
                </a:cubicBezTo>
                <a:cubicBezTo>
                  <a:pt x="1372" y="443"/>
                  <a:pt x="1373" y="443"/>
                  <a:pt x="1374" y="443"/>
                </a:cubicBezTo>
                <a:close/>
                <a:moveTo>
                  <a:pt x="1491" y="322"/>
                </a:moveTo>
                <a:cubicBezTo>
                  <a:pt x="1490" y="321"/>
                  <a:pt x="1488" y="321"/>
                  <a:pt x="1487" y="322"/>
                </a:cubicBezTo>
                <a:cubicBezTo>
                  <a:pt x="1429" y="380"/>
                  <a:pt x="1429" y="380"/>
                  <a:pt x="1429" y="380"/>
                </a:cubicBezTo>
                <a:cubicBezTo>
                  <a:pt x="1428" y="381"/>
                  <a:pt x="1428" y="383"/>
                  <a:pt x="1429" y="384"/>
                </a:cubicBezTo>
                <a:cubicBezTo>
                  <a:pt x="1430" y="385"/>
                  <a:pt x="1430" y="385"/>
                  <a:pt x="1431" y="385"/>
                </a:cubicBezTo>
                <a:cubicBezTo>
                  <a:pt x="1432" y="385"/>
                  <a:pt x="1433" y="385"/>
                  <a:pt x="1433" y="384"/>
                </a:cubicBezTo>
                <a:cubicBezTo>
                  <a:pt x="1491" y="327"/>
                  <a:pt x="1491" y="327"/>
                  <a:pt x="1491" y="327"/>
                </a:cubicBezTo>
                <a:cubicBezTo>
                  <a:pt x="1492" y="326"/>
                  <a:pt x="1492" y="324"/>
                  <a:pt x="1491" y="322"/>
                </a:cubicBezTo>
                <a:close/>
                <a:moveTo>
                  <a:pt x="1569" y="249"/>
                </a:moveTo>
                <a:cubicBezTo>
                  <a:pt x="1572" y="246"/>
                  <a:pt x="1572" y="246"/>
                  <a:pt x="1572" y="246"/>
                </a:cubicBezTo>
                <a:cubicBezTo>
                  <a:pt x="1572" y="246"/>
                  <a:pt x="1572" y="246"/>
                  <a:pt x="1572" y="245"/>
                </a:cubicBezTo>
                <a:cubicBezTo>
                  <a:pt x="1573" y="245"/>
                  <a:pt x="1573" y="244"/>
                  <a:pt x="1573" y="244"/>
                </a:cubicBezTo>
                <a:cubicBezTo>
                  <a:pt x="1573" y="243"/>
                  <a:pt x="1572" y="242"/>
                  <a:pt x="1572" y="242"/>
                </a:cubicBezTo>
                <a:cubicBezTo>
                  <a:pt x="1571" y="241"/>
                  <a:pt x="1571" y="241"/>
                  <a:pt x="1571" y="241"/>
                </a:cubicBezTo>
                <a:cubicBezTo>
                  <a:pt x="1570" y="241"/>
                  <a:pt x="1568" y="241"/>
                  <a:pt x="1567" y="242"/>
                </a:cubicBezTo>
                <a:cubicBezTo>
                  <a:pt x="1555" y="254"/>
                  <a:pt x="1555" y="254"/>
                  <a:pt x="1555" y="254"/>
                </a:cubicBezTo>
                <a:cubicBezTo>
                  <a:pt x="1554" y="255"/>
                  <a:pt x="1554" y="257"/>
                  <a:pt x="1555" y="258"/>
                </a:cubicBezTo>
                <a:cubicBezTo>
                  <a:pt x="1556" y="259"/>
                  <a:pt x="1557" y="259"/>
                  <a:pt x="1557" y="259"/>
                </a:cubicBezTo>
                <a:cubicBezTo>
                  <a:pt x="1558" y="259"/>
                  <a:pt x="1559" y="259"/>
                  <a:pt x="1560" y="258"/>
                </a:cubicBezTo>
                <a:lnTo>
                  <a:pt x="1569" y="249"/>
                </a:lnTo>
                <a:close/>
                <a:moveTo>
                  <a:pt x="1438" y="390"/>
                </a:moveTo>
                <a:cubicBezTo>
                  <a:pt x="1436" y="389"/>
                  <a:pt x="1434" y="389"/>
                  <a:pt x="1433" y="390"/>
                </a:cubicBezTo>
                <a:cubicBezTo>
                  <a:pt x="1425" y="398"/>
                  <a:pt x="1425" y="398"/>
                  <a:pt x="1425" y="398"/>
                </a:cubicBezTo>
                <a:cubicBezTo>
                  <a:pt x="1424" y="399"/>
                  <a:pt x="1424" y="401"/>
                  <a:pt x="1425" y="402"/>
                </a:cubicBezTo>
                <a:cubicBezTo>
                  <a:pt x="1426" y="403"/>
                  <a:pt x="1427" y="403"/>
                  <a:pt x="1427" y="403"/>
                </a:cubicBezTo>
                <a:cubicBezTo>
                  <a:pt x="1428" y="403"/>
                  <a:pt x="1429" y="403"/>
                  <a:pt x="1429" y="402"/>
                </a:cubicBezTo>
                <a:cubicBezTo>
                  <a:pt x="1438" y="394"/>
                  <a:pt x="1438" y="394"/>
                  <a:pt x="1438" y="394"/>
                </a:cubicBezTo>
                <a:cubicBezTo>
                  <a:pt x="1439" y="393"/>
                  <a:pt x="1439" y="391"/>
                  <a:pt x="1438" y="390"/>
                </a:cubicBezTo>
                <a:close/>
                <a:moveTo>
                  <a:pt x="1488" y="340"/>
                </a:moveTo>
                <a:cubicBezTo>
                  <a:pt x="1486" y="339"/>
                  <a:pt x="1484" y="339"/>
                  <a:pt x="1483" y="340"/>
                </a:cubicBezTo>
                <a:cubicBezTo>
                  <a:pt x="1445" y="378"/>
                  <a:pt x="1445" y="378"/>
                  <a:pt x="1445" y="378"/>
                </a:cubicBezTo>
                <a:cubicBezTo>
                  <a:pt x="1443" y="380"/>
                  <a:pt x="1443" y="382"/>
                  <a:pt x="1445" y="383"/>
                </a:cubicBezTo>
                <a:cubicBezTo>
                  <a:pt x="1445" y="383"/>
                  <a:pt x="1446" y="384"/>
                  <a:pt x="1447" y="384"/>
                </a:cubicBezTo>
                <a:cubicBezTo>
                  <a:pt x="1448" y="384"/>
                  <a:pt x="1448" y="383"/>
                  <a:pt x="1449" y="383"/>
                </a:cubicBezTo>
                <a:cubicBezTo>
                  <a:pt x="1488" y="344"/>
                  <a:pt x="1488" y="344"/>
                  <a:pt x="1488" y="344"/>
                </a:cubicBezTo>
                <a:cubicBezTo>
                  <a:pt x="1489" y="343"/>
                  <a:pt x="1489" y="341"/>
                  <a:pt x="1488" y="340"/>
                </a:cubicBezTo>
                <a:close/>
                <a:moveTo>
                  <a:pt x="1561" y="269"/>
                </a:moveTo>
                <a:cubicBezTo>
                  <a:pt x="1562" y="269"/>
                  <a:pt x="1563" y="269"/>
                  <a:pt x="1563" y="269"/>
                </a:cubicBezTo>
                <a:cubicBezTo>
                  <a:pt x="1572" y="260"/>
                  <a:pt x="1572" y="260"/>
                  <a:pt x="1572" y="260"/>
                </a:cubicBezTo>
                <a:cubicBezTo>
                  <a:pt x="1573" y="259"/>
                  <a:pt x="1573" y="257"/>
                  <a:pt x="1572" y="256"/>
                </a:cubicBezTo>
                <a:cubicBezTo>
                  <a:pt x="1571" y="254"/>
                  <a:pt x="1569" y="254"/>
                  <a:pt x="1567" y="256"/>
                </a:cubicBezTo>
                <a:cubicBezTo>
                  <a:pt x="1559" y="264"/>
                  <a:pt x="1559" y="264"/>
                  <a:pt x="1559" y="264"/>
                </a:cubicBezTo>
                <a:cubicBezTo>
                  <a:pt x="1558" y="265"/>
                  <a:pt x="1558" y="267"/>
                  <a:pt x="1559" y="269"/>
                </a:cubicBezTo>
                <a:cubicBezTo>
                  <a:pt x="1559" y="269"/>
                  <a:pt x="1560" y="269"/>
                  <a:pt x="1561" y="269"/>
                </a:cubicBezTo>
                <a:close/>
                <a:moveTo>
                  <a:pt x="1390" y="442"/>
                </a:moveTo>
                <a:cubicBezTo>
                  <a:pt x="1421" y="411"/>
                  <a:pt x="1421" y="411"/>
                  <a:pt x="1421" y="411"/>
                </a:cubicBezTo>
                <a:cubicBezTo>
                  <a:pt x="1422" y="410"/>
                  <a:pt x="1422" y="408"/>
                  <a:pt x="1421" y="407"/>
                </a:cubicBezTo>
                <a:cubicBezTo>
                  <a:pt x="1419" y="406"/>
                  <a:pt x="1417" y="406"/>
                  <a:pt x="1416" y="407"/>
                </a:cubicBezTo>
                <a:cubicBezTo>
                  <a:pt x="1386" y="438"/>
                  <a:pt x="1386" y="438"/>
                  <a:pt x="1386" y="438"/>
                </a:cubicBezTo>
                <a:cubicBezTo>
                  <a:pt x="1384" y="439"/>
                  <a:pt x="1384" y="441"/>
                  <a:pt x="1386" y="442"/>
                </a:cubicBezTo>
                <a:cubicBezTo>
                  <a:pt x="1386" y="442"/>
                  <a:pt x="1387" y="443"/>
                  <a:pt x="1388" y="443"/>
                </a:cubicBezTo>
                <a:cubicBezTo>
                  <a:pt x="1389" y="443"/>
                  <a:pt x="1389" y="442"/>
                  <a:pt x="1390" y="442"/>
                </a:cubicBezTo>
                <a:close/>
                <a:moveTo>
                  <a:pt x="1381" y="442"/>
                </a:moveTo>
                <a:cubicBezTo>
                  <a:pt x="1372" y="451"/>
                  <a:pt x="1372" y="451"/>
                  <a:pt x="1372" y="451"/>
                </a:cubicBezTo>
                <a:cubicBezTo>
                  <a:pt x="1371" y="452"/>
                  <a:pt x="1371" y="454"/>
                  <a:pt x="1372" y="455"/>
                </a:cubicBezTo>
                <a:cubicBezTo>
                  <a:pt x="1373" y="456"/>
                  <a:pt x="1373" y="456"/>
                  <a:pt x="1374" y="456"/>
                </a:cubicBezTo>
                <a:cubicBezTo>
                  <a:pt x="1375" y="456"/>
                  <a:pt x="1376" y="456"/>
                  <a:pt x="1376" y="455"/>
                </a:cubicBezTo>
                <a:cubicBezTo>
                  <a:pt x="1385" y="447"/>
                  <a:pt x="1385" y="447"/>
                  <a:pt x="1385" y="447"/>
                </a:cubicBezTo>
                <a:cubicBezTo>
                  <a:pt x="1386" y="446"/>
                  <a:pt x="1386" y="444"/>
                  <a:pt x="1385" y="442"/>
                </a:cubicBezTo>
                <a:cubicBezTo>
                  <a:pt x="1384" y="441"/>
                  <a:pt x="1382" y="441"/>
                  <a:pt x="1381" y="442"/>
                </a:cubicBezTo>
                <a:close/>
                <a:moveTo>
                  <a:pt x="1537" y="287"/>
                </a:moveTo>
                <a:cubicBezTo>
                  <a:pt x="1529" y="296"/>
                  <a:pt x="1529" y="296"/>
                  <a:pt x="1529" y="296"/>
                </a:cubicBezTo>
                <a:cubicBezTo>
                  <a:pt x="1522" y="302"/>
                  <a:pt x="1522" y="302"/>
                  <a:pt x="1522" y="302"/>
                </a:cubicBezTo>
                <a:cubicBezTo>
                  <a:pt x="1521" y="303"/>
                  <a:pt x="1521" y="305"/>
                  <a:pt x="1522" y="306"/>
                </a:cubicBezTo>
                <a:cubicBezTo>
                  <a:pt x="1523" y="306"/>
                  <a:pt x="1523" y="306"/>
                  <a:pt x="1524" y="306"/>
                </a:cubicBezTo>
                <a:cubicBezTo>
                  <a:pt x="1525" y="306"/>
                  <a:pt x="1526" y="306"/>
                  <a:pt x="1526" y="306"/>
                </a:cubicBezTo>
                <a:cubicBezTo>
                  <a:pt x="1531" y="301"/>
                  <a:pt x="1531" y="301"/>
                  <a:pt x="1531" y="301"/>
                </a:cubicBezTo>
                <a:cubicBezTo>
                  <a:pt x="1531" y="300"/>
                  <a:pt x="1531" y="300"/>
                  <a:pt x="1531" y="300"/>
                </a:cubicBezTo>
                <a:cubicBezTo>
                  <a:pt x="1541" y="290"/>
                  <a:pt x="1541" y="290"/>
                  <a:pt x="1541" y="290"/>
                </a:cubicBezTo>
                <a:cubicBezTo>
                  <a:pt x="1543" y="289"/>
                  <a:pt x="1543" y="288"/>
                  <a:pt x="1541" y="286"/>
                </a:cubicBezTo>
                <a:cubicBezTo>
                  <a:pt x="1540" y="285"/>
                  <a:pt x="1538" y="285"/>
                  <a:pt x="1537" y="287"/>
                </a:cubicBezTo>
                <a:close/>
                <a:moveTo>
                  <a:pt x="1348" y="475"/>
                </a:moveTo>
                <a:cubicBezTo>
                  <a:pt x="1346" y="477"/>
                  <a:pt x="1346" y="477"/>
                  <a:pt x="1346" y="477"/>
                </a:cubicBezTo>
                <a:cubicBezTo>
                  <a:pt x="1345" y="478"/>
                  <a:pt x="1345" y="480"/>
                  <a:pt x="1346" y="481"/>
                </a:cubicBezTo>
                <a:cubicBezTo>
                  <a:pt x="1347" y="482"/>
                  <a:pt x="1348" y="482"/>
                  <a:pt x="1348" y="482"/>
                </a:cubicBezTo>
                <a:cubicBezTo>
                  <a:pt x="1349" y="482"/>
                  <a:pt x="1350" y="482"/>
                  <a:pt x="1350" y="481"/>
                </a:cubicBezTo>
                <a:cubicBezTo>
                  <a:pt x="1352" y="480"/>
                  <a:pt x="1352" y="480"/>
                  <a:pt x="1352" y="480"/>
                </a:cubicBezTo>
                <a:cubicBezTo>
                  <a:pt x="1353" y="478"/>
                  <a:pt x="1353" y="477"/>
                  <a:pt x="1352" y="475"/>
                </a:cubicBezTo>
                <a:cubicBezTo>
                  <a:pt x="1351" y="474"/>
                  <a:pt x="1349" y="474"/>
                  <a:pt x="1348" y="475"/>
                </a:cubicBezTo>
                <a:close/>
                <a:moveTo>
                  <a:pt x="1374" y="471"/>
                </a:moveTo>
                <a:cubicBezTo>
                  <a:pt x="1375" y="471"/>
                  <a:pt x="1375" y="470"/>
                  <a:pt x="1376" y="470"/>
                </a:cubicBezTo>
                <a:cubicBezTo>
                  <a:pt x="1383" y="463"/>
                  <a:pt x="1383" y="463"/>
                  <a:pt x="1383" y="463"/>
                </a:cubicBezTo>
                <a:cubicBezTo>
                  <a:pt x="1384" y="462"/>
                  <a:pt x="1384" y="460"/>
                  <a:pt x="1383" y="459"/>
                </a:cubicBezTo>
                <a:cubicBezTo>
                  <a:pt x="1381" y="458"/>
                  <a:pt x="1379" y="458"/>
                  <a:pt x="1378" y="459"/>
                </a:cubicBezTo>
                <a:cubicBezTo>
                  <a:pt x="1372" y="465"/>
                  <a:pt x="1372" y="465"/>
                  <a:pt x="1372" y="465"/>
                </a:cubicBezTo>
                <a:cubicBezTo>
                  <a:pt x="1370" y="467"/>
                  <a:pt x="1370" y="469"/>
                  <a:pt x="1372" y="470"/>
                </a:cubicBezTo>
                <a:cubicBezTo>
                  <a:pt x="1372" y="470"/>
                  <a:pt x="1373" y="471"/>
                  <a:pt x="1374" y="471"/>
                </a:cubicBezTo>
                <a:close/>
                <a:moveTo>
                  <a:pt x="1540" y="297"/>
                </a:moveTo>
                <a:cubicBezTo>
                  <a:pt x="1537" y="300"/>
                  <a:pt x="1537" y="300"/>
                  <a:pt x="1537" y="300"/>
                </a:cubicBezTo>
                <a:cubicBezTo>
                  <a:pt x="1537" y="301"/>
                  <a:pt x="1536" y="301"/>
                  <a:pt x="1536" y="301"/>
                </a:cubicBezTo>
                <a:cubicBezTo>
                  <a:pt x="1536" y="301"/>
                  <a:pt x="1536" y="301"/>
                  <a:pt x="1535" y="302"/>
                </a:cubicBezTo>
                <a:cubicBezTo>
                  <a:pt x="1530" y="307"/>
                  <a:pt x="1530" y="307"/>
                  <a:pt x="1530" y="307"/>
                </a:cubicBezTo>
                <a:cubicBezTo>
                  <a:pt x="1529" y="308"/>
                  <a:pt x="1529" y="310"/>
                  <a:pt x="1530" y="312"/>
                </a:cubicBezTo>
                <a:cubicBezTo>
                  <a:pt x="1530" y="312"/>
                  <a:pt x="1531" y="312"/>
                  <a:pt x="1532" y="312"/>
                </a:cubicBezTo>
                <a:cubicBezTo>
                  <a:pt x="1533" y="312"/>
                  <a:pt x="1534" y="312"/>
                  <a:pt x="1534" y="312"/>
                </a:cubicBezTo>
                <a:cubicBezTo>
                  <a:pt x="1540" y="306"/>
                  <a:pt x="1540" y="306"/>
                  <a:pt x="1540" y="306"/>
                </a:cubicBezTo>
                <a:cubicBezTo>
                  <a:pt x="1540" y="306"/>
                  <a:pt x="1540" y="305"/>
                  <a:pt x="1540" y="305"/>
                </a:cubicBezTo>
                <a:cubicBezTo>
                  <a:pt x="1541" y="305"/>
                  <a:pt x="1541" y="305"/>
                  <a:pt x="1541" y="305"/>
                </a:cubicBezTo>
                <a:cubicBezTo>
                  <a:pt x="1545" y="301"/>
                  <a:pt x="1545" y="301"/>
                  <a:pt x="1545" y="301"/>
                </a:cubicBezTo>
                <a:cubicBezTo>
                  <a:pt x="1546" y="300"/>
                  <a:pt x="1546" y="298"/>
                  <a:pt x="1545" y="297"/>
                </a:cubicBezTo>
                <a:cubicBezTo>
                  <a:pt x="1544" y="296"/>
                  <a:pt x="1542" y="296"/>
                  <a:pt x="1540" y="297"/>
                </a:cubicBezTo>
                <a:close/>
                <a:moveTo>
                  <a:pt x="1545" y="297"/>
                </a:moveTo>
                <a:cubicBezTo>
                  <a:pt x="1545" y="297"/>
                  <a:pt x="1546" y="297"/>
                  <a:pt x="1547" y="297"/>
                </a:cubicBezTo>
                <a:cubicBezTo>
                  <a:pt x="1548" y="297"/>
                  <a:pt x="1549" y="297"/>
                  <a:pt x="1549" y="297"/>
                </a:cubicBezTo>
                <a:cubicBezTo>
                  <a:pt x="1576" y="269"/>
                  <a:pt x="1576" y="269"/>
                  <a:pt x="1576" y="269"/>
                </a:cubicBezTo>
                <a:cubicBezTo>
                  <a:pt x="1578" y="268"/>
                  <a:pt x="1578" y="266"/>
                  <a:pt x="1576" y="265"/>
                </a:cubicBezTo>
                <a:cubicBezTo>
                  <a:pt x="1575" y="264"/>
                  <a:pt x="1573" y="264"/>
                  <a:pt x="1572" y="265"/>
                </a:cubicBezTo>
                <a:cubicBezTo>
                  <a:pt x="1545" y="292"/>
                  <a:pt x="1545" y="292"/>
                  <a:pt x="1545" y="292"/>
                </a:cubicBezTo>
                <a:cubicBezTo>
                  <a:pt x="1544" y="293"/>
                  <a:pt x="1544" y="295"/>
                  <a:pt x="1545" y="297"/>
                </a:cubicBezTo>
                <a:close/>
                <a:moveTo>
                  <a:pt x="1468" y="369"/>
                </a:moveTo>
                <a:cubicBezTo>
                  <a:pt x="1467" y="370"/>
                  <a:pt x="1467" y="370"/>
                  <a:pt x="1467" y="370"/>
                </a:cubicBezTo>
                <a:cubicBezTo>
                  <a:pt x="1465" y="372"/>
                  <a:pt x="1465" y="374"/>
                  <a:pt x="1467" y="375"/>
                </a:cubicBezTo>
                <a:cubicBezTo>
                  <a:pt x="1467" y="375"/>
                  <a:pt x="1468" y="376"/>
                  <a:pt x="1469" y="376"/>
                </a:cubicBezTo>
                <a:cubicBezTo>
                  <a:pt x="1470" y="376"/>
                  <a:pt x="1470" y="375"/>
                  <a:pt x="1471" y="375"/>
                </a:cubicBezTo>
                <a:cubicBezTo>
                  <a:pt x="1472" y="373"/>
                  <a:pt x="1472" y="373"/>
                  <a:pt x="1472" y="373"/>
                </a:cubicBezTo>
                <a:cubicBezTo>
                  <a:pt x="1474" y="372"/>
                  <a:pt x="1474" y="370"/>
                  <a:pt x="1472" y="369"/>
                </a:cubicBezTo>
                <a:cubicBezTo>
                  <a:pt x="1471" y="368"/>
                  <a:pt x="1469" y="368"/>
                  <a:pt x="1468" y="369"/>
                </a:cubicBezTo>
                <a:close/>
                <a:moveTo>
                  <a:pt x="1397" y="447"/>
                </a:moveTo>
                <a:cubicBezTo>
                  <a:pt x="1398" y="447"/>
                  <a:pt x="1399" y="447"/>
                  <a:pt x="1400" y="446"/>
                </a:cubicBezTo>
                <a:cubicBezTo>
                  <a:pt x="1426" y="420"/>
                  <a:pt x="1426" y="420"/>
                  <a:pt x="1426" y="420"/>
                </a:cubicBezTo>
                <a:cubicBezTo>
                  <a:pt x="1428" y="417"/>
                  <a:pt x="1428" y="417"/>
                  <a:pt x="1428" y="417"/>
                </a:cubicBezTo>
                <a:cubicBezTo>
                  <a:pt x="1430" y="416"/>
                  <a:pt x="1430" y="414"/>
                  <a:pt x="1428" y="413"/>
                </a:cubicBezTo>
                <a:cubicBezTo>
                  <a:pt x="1427" y="412"/>
                  <a:pt x="1425" y="412"/>
                  <a:pt x="1424" y="413"/>
                </a:cubicBezTo>
                <a:cubicBezTo>
                  <a:pt x="1422" y="415"/>
                  <a:pt x="1422" y="415"/>
                  <a:pt x="1422" y="415"/>
                </a:cubicBezTo>
                <a:cubicBezTo>
                  <a:pt x="1422" y="415"/>
                  <a:pt x="1421" y="416"/>
                  <a:pt x="1421" y="416"/>
                </a:cubicBezTo>
                <a:cubicBezTo>
                  <a:pt x="1395" y="442"/>
                  <a:pt x="1395" y="442"/>
                  <a:pt x="1395" y="442"/>
                </a:cubicBezTo>
                <a:cubicBezTo>
                  <a:pt x="1394" y="443"/>
                  <a:pt x="1394" y="445"/>
                  <a:pt x="1395" y="446"/>
                </a:cubicBezTo>
                <a:cubicBezTo>
                  <a:pt x="1396" y="447"/>
                  <a:pt x="1397" y="447"/>
                  <a:pt x="1397" y="447"/>
                </a:cubicBezTo>
                <a:close/>
                <a:moveTo>
                  <a:pt x="1431" y="420"/>
                </a:moveTo>
                <a:cubicBezTo>
                  <a:pt x="1402" y="449"/>
                  <a:pt x="1402" y="449"/>
                  <a:pt x="1402" y="449"/>
                </a:cubicBezTo>
                <a:cubicBezTo>
                  <a:pt x="1400" y="451"/>
                  <a:pt x="1400" y="453"/>
                  <a:pt x="1402" y="454"/>
                </a:cubicBezTo>
                <a:cubicBezTo>
                  <a:pt x="1402" y="454"/>
                  <a:pt x="1403" y="455"/>
                  <a:pt x="1404" y="455"/>
                </a:cubicBezTo>
                <a:cubicBezTo>
                  <a:pt x="1405" y="455"/>
                  <a:pt x="1405" y="454"/>
                  <a:pt x="1406" y="454"/>
                </a:cubicBezTo>
                <a:cubicBezTo>
                  <a:pt x="1435" y="424"/>
                  <a:pt x="1435" y="424"/>
                  <a:pt x="1435" y="424"/>
                </a:cubicBezTo>
                <a:cubicBezTo>
                  <a:pt x="1436" y="423"/>
                  <a:pt x="1436" y="421"/>
                  <a:pt x="1435" y="420"/>
                </a:cubicBezTo>
                <a:cubicBezTo>
                  <a:pt x="1434" y="419"/>
                  <a:pt x="1432" y="419"/>
                  <a:pt x="1431" y="420"/>
                </a:cubicBezTo>
                <a:close/>
                <a:moveTo>
                  <a:pt x="1578" y="277"/>
                </a:moveTo>
                <a:cubicBezTo>
                  <a:pt x="1577" y="276"/>
                  <a:pt x="1575" y="276"/>
                  <a:pt x="1574" y="277"/>
                </a:cubicBezTo>
                <a:cubicBezTo>
                  <a:pt x="1560" y="291"/>
                  <a:pt x="1560" y="291"/>
                  <a:pt x="1560" y="291"/>
                </a:cubicBezTo>
                <a:cubicBezTo>
                  <a:pt x="1553" y="298"/>
                  <a:pt x="1553" y="298"/>
                  <a:pt x="1553" y="298"/>
                </a:cubicBezTo>
                <a:cubicBezTo>
                  <a:pt x="1552" y="300"/>
                  <a:pt x="1552" y="301"/>
                  <a:pt x="1553" y="303"/>
                </a:cubicBezTo>
                <a:cubicBezTo>
                  <a:pt x="1553" y="303"/>
                  <a:pt x="1554" y="304"/>
                  <a:pt x="1555" y="304"/>
                </a:cubicBezTo>
                <a:cubicBezTo>
                  <a:pt x="1556" y="304"/>
                  <a:pt x="1556" y="303"/>
                  <a:pt x="1557" y="303"/>
                </a:cubicBezTo>
                <a:cubicBezTo>
                  <a:pt x="1570" y="290"/>
                  <a:pt x="1570" y="290"/>
                  <a:pt x="1570" y="290"/>
                </a:cubicBezTo>
                <a:cubicBezTo>
                  <a:pt x="1570" y="290"/>
                  <a:pt x="1570" y="290"/>
                  <a:pt x="1570" y="290"/>
                </a:cubicBezTo>
                <a:cubicBezTo>
                  <a:pt x="1578" y="282"/>
                  <a:pt x="1578" y="282"/>
                  <a:pt x="1578" y="282"/>
                </a:cubicBezTo>
                <a:cubicBezTo>
                  <a:pt x="1579" y="280"/>
                  <a:pt x="1579" y="279"/>
                  <a:pt x="1578" y="277"/>
                </a:cubicBezTo>
                <a:close/>
                <a:moveTo>
                  <a:pt x="1361" y="497"/>
                </a:moveTo>
                <a:cubicBezTo>
                  <a:pt x="1362" y="497"/>
                  <a:pt x="1363" y="497"/>
                  <a:pt x="1363" y="497"/>
                </a:cubicBezTo>
                <a:cubicBezTo>
                  <a:pt x="1368" y="492"/>
                  <a:pt x="1368" y="492"/>
                  <a:pt x="1368" y="492"/>
                </a:cubicBezTo>
                <a:cubicBezTo>
                  <a:pt x="1369" y="491"/>
                  <a:pt x="1369" y="489"/>
                  <a:pt x="1368" y="488"/>
                </a:cubicBezTo>
                <a:cubicBezTo>
                  <a:pt x="1367" y="486"/>
                  <a:pt x="1365" y="486"/>
                  <a:pt x="1364" y="488"/>
                </a:cubicBezTo>
                <a:cubicBezTo>
                  <a:pt x="1359" y="492"/>
                  <a:pt x="1359" y="492"/>
                  <a:pt x="1359" y="492"/>
                </a:cubicBezTo>
                <a:cubicBezTo>
                  <a:pt x="1358" y="493"/>
                  <a:pt x="1358" y="495"/>
                  <a:pt x="1359" y="497"/>
                </a:cubicBezTo>
                <a:cubicBezTo>
                  <a:pt x="1359" y="497"/>
                  <a:pt x="1360" y="497"/>
                  <a:pt x="1361" y="497"/>
                </a:cubicBezTo>
                <a:close/>
                <a:moveTo>
                  <a:pt x="1381" y="478"/>
                </a:moveTo>
                <a:cubicBezTo>
                  <a:pt x="1381" y="478"/>
                  <a:pt x="1382" y="478"/>
                  <a:pt x="1383" y="477"/>
                </a:cubicBezTo>
                <a:cubicBezTo>
                  <a:pt x="1388" y="472"/>
                  <a:pt x="1388" y="472"/>
                  <a:pt x="1388" y="472"/>
                </a:cubicBezTo>
                <a:cubicBezTo>
                  <a:pt x="1389" y="470"/>
                  <a:pt x="1389" y="468"/>
                  <a:pt x="1388" y="467"/>
                </a:cubicBezTo>
                <a:cubicBezTo>
                  <a:pt x="1387" y="466"/>
                  <a:pt x="1385" y="466"/>
                  <a:pt x="1384" y="467"/>
                </a:cubicBezTo>
                <a:cubicBezTo>
                  <a:pt x="1379" y="473"/>
                  <a:pt x="1379" y="473"/>
                  <a:pt x="1379" y="473"/>
                </a:cubicBezTo>
                <a:cubicBezTo>
                  <a:pt x="1377" y="474"/>
                  <a:pt x="1377" y="476"/>
                  <a:pt x="1379" y="477"/>
                </a:cubicBezTo>
                <a:cubicBezTo>
                  <a:pt x="1379" y="478"/>
                  <a:pt x="1380" y="478"/>
                  <a:pt x="1381" y="478"/>
                </a:cubicBezTo>
                <a:close/>
                <a:moveTo>
                  <a:pt x="1535" y="316"/>
                </a:moveTo>
                <a:cubicBezTo>
                  <a:pt x="1535" y="317"/>
                  <a:pt x="1535" y="317"/>
                  <a:pt x="1535" y="317"/>
                </a:cubicBezTo>
                <a:cubicBezTo>
                  <a:pt x="1533" y="318"/>
                  <a:pt x="1533" y="320"/>
                  <a:pt x="1535" y="321"/>
                </a:cubicBezTo>
                <a:cubicBezTo>
                  <a:pt x="1535" y="321"/>
                  <a:pt x="1536" y="322"/>
                  <a:pt x="1537" y="322"/>
                </a:cubicBezTo>
                <a:cubicBezTo>
                  <a:pt x="1538" y="322"/>
                  <a:pt x="1538" y="321"/>
                  <a:pt x="1539" y="321"/>
                </a:cubicBezTo>
                <a:cubicBezTo>
                  <a:pt x="1539" y="320"/>
                  <a:pt x="1539" y="320"/>
                  <a:pt x="1539" y="320"/>
                </a:cubicBezTo>
                <a:cubicBezTo>
                  <a:pt x="1541" y="319"/>
                  <a:pt x="1541" y="317"/>
                  <a:pt x="1539" y="316"/>
                </a:cubicBezTo>
                <a:cubicBezTo>
                  <a:pt x="1538" y="315"/>
                  <a:pt x="1536" y="315"/>
                  <a:pt x="1535" y="316"/>
                </a:cubicBezTo>
                <a:close/>
                <a:moveTo>
                  <a:pt x="1488" y="363"/>
                </a:moveTo>
                <a:cubicBezTo>
                  <a:pt x="1487" y="364"/>
                  <a:pt x="1487" y="366"/>
                  <a:pt x="1488" y="367"/>
                </a:cubicBezTo>
                <a:cubicBezTo>
                  <a:pt x="1489" y="368"/>
                  <a:pt x="1490" y="368"/>
                  <a:pt x="1490" y="368"/>
                </a:cubicBezTo>
                <a:cubicBezTo>
                  <a:pt x="1491" y="368"/>
                  <a:pt x="1492" y="368"/>
                  <a:pt x="1492" y="367"/>
                </a:cubicBezTo>
                <a:cubicBezTo>
                  <a:pt x="1499" y="361"/>
                  <a:pt x="1499" y="361"/>
                  <a:pt x="1499" y="361"/>
                </a:cubicBezTo>
                <a:cubicBezTo>
                  <a:pt x="1500" y="359"/>
                  <a:pt x="1500" y="357"/>
                  <a:pt x="1499" y="356"/>
                </a:cubicBezTo>
                <a:cubicBezTo>
                  <a:pt x="1498" y="355"/>
                  <a:pt x="1496" y="355"/>
                  <a:pt x="1495" y="356"/>
                </a:cubicBezTo>
                <a:lnTo>
                  <a:pt x="1488" y="363"/>
                </a:lnTo>
                <a:close/>
                <a:moveTo>
                  <a:pt x="1362" y="503"/>
                </a:moveTo>
                <a:cubicBezTo>
                  <a:pt x="1359" y="506"/>
                  <a:pt x="1359" y="506"/>
                  <a:pt x="1359" y="506"/>
                </a:cubicBezTo>
                <a:cubicBezTo>
                  <a:pt x="1358" y="507"/>
                  <a:pt x="1358" y="509"/>
                  <a:pt x="1359" y="510"/>
                </a:cubicBezTo>
                <a:cubicBezTo>
                  <a:pt x="1360" y="511"/>
                  <a:pt x="1361" y="511"/>
                  <a:pt x="1361" y="511"/>
                </a:cubicBezTo>
                <a:cubicBezTo>
                  <a:pt x="1362" y="511"/>
                  <a:pt x="1363" y="511"/>
                  <a:pt x="1364" y="510"/>
                </a:cubicBezTo>
                <a:cubicBezTo>
                  <a:pt x="1366" y="508"/>
                  <a:pt x="1366" y="508"/>
                  <a:pt x="1366" y="508"/>
                </a:cubicBezTo>
                <a:cubicBezTo>
                  <a:pt x="1367" y="507"/>
                  <a:pt x="1367" y="505"/>
                  <a:pt x="1366" y="503"/>
                </a:cubicBezTo>
                <a:cubicBezTo>
                  <a:pt x="1365" y="502"/>
                  <a:pt x="1363" y="502"/>
                  <a:pt x="1362" y="503"/>
                </a:cubicBezTo>
                <a:close/>
                <a:moveTo>
                  <a:pt x="1378" y="496"/>
                </a:moveTo>
                <a:cubicBezTo>
                  <a:pt x="1379" y="495"/>
                  <a:pt x="1379" y="493"/>
                  <a:pt x="1378" y="492"/>
                </a:cubicBezTo>
                <a:cubicBezTo>
                  <a:pt x="1376" y="491"/>
                  <a:pt x="1374" y="491"/>
                  <a:pt x="1373" y="492"/>
                </a:cubicBezTo>
                <a:cubicBezTo>
                  <a:pt x="1366" y="499"/>
                  <a:pt x="1366" y="499"/>
                  <a:pt x="1366" y="499"/>
                </a:cubicBezTo>
                <a:cubicBezTo>
                  <a:pt x="1365" y="500"/>
                  <a:pt x="1365" y="502"/>
                  <a:pt x="1366" y="503"/>
                </a:cubicBezTo>
                <a:cubicBezTo>
                  <a:pt x="1367" y="504"/>
                  <a:pt x="1368" y="504"/>
                  <a:pt x="1369" y="504"/>
                </a:cubicBezTo>
                <a:cubicBezTo>
                  <a:pt x="1369" y="504"/>
                  <a:pt x="1370" y="504"/>
                  <a:pt x="1371" y="503"/>
                </a:cubicBezTo>
                <a:lnTo>
                  <a:pt x="1378" y="496"/>
                </a:lnTo>
                <a:close/>
                <a:moveTo>
                  <a:pt x="1387" y="486"/>
                </a:moveTo>
                <a:cubicBezTo>
                  <a:pt x="1387" y="486"/>
                  <a:pt x="1388" y="486"/>
                  <a:pt x="1389" y="485"/>
                </a:cubicBezTo>
                <a:cubicBezTo>
                  <a:pt x="1393" y="480"/>
                  <a:pt x="1393" y="480"/>
                  <a:pt x="1393" y="480"/>
                </a:cubicBezTo>
                <a:cubicBezTo>
                  <a:pt x="1395" y="479"/>
                  <a:pt x="1395" y="477"/>
                  <a:pt x="1393" y="476"/>
                </a:cubicBezTo>
                <a:cubicBezTo>
                  <a:pt x="1392" y="475"/>
                  <a:pt x="1390" y="475"/>
                  <a:pt x="1389" y="476"/>
                </a:cubicBezTo>
                <a:cubicBezTo>
                  <a:pt x="1384" y="481"/>
                  <a:pt x="1384" y="481"/>
                  <a:pt x="1384" y="481"/>
                </a:cubicBezTo>
                <a:cubicBezTo>
                  <a:pt x="1383" y="482"/>
                  <a:pt x="1383" y="484"/>
                  <a:pt x="1384" y="485"/>
                </a:cubicBezTo>
                <a:cubicBezTo>
                  <a:pt x="1385" y="486"/>
                  <a:pt x="1386" y="486"/>
                  <a:pt x="1387" y="486"/>
                </a:cubicBezTo>
                <a:close/>
                <a:moveTo>
                  <a:pt x="1493" y="380"/>
                </a:moveTo>
                <a:cubicBezTo>
                  <a:pt x="1494" y="380"/>
                  <a:pt x="1494" y="379"/>
                  <a:pt x="1495" y="379"/>
                </a:cubicBezTo>
                <a:cubicBezTo>
                  <a:pt x="1499" y="375"/>
                  <a:pt x="1499" y="375"/>
                  <a:pt x="1499" y="375"/>
                </a:cubicBezTo>
                <a:cubicBezTo>
                  <a:pt x="1500" y="374"/>
                  <a:pt x="1500" y="372"/>
                  <a:pt x="1499" y="371"/>
                </a:cubicBezTo>
                <a:cubicBezTo>
                  <a:pt x="1497" y="370"/>
                  <a:pt x="1495" y="370"/>
                  <a:pt x="1494" y="371"/>
                </a:cubicBezTo>
                <a:cubicBezTo>
                  <a:pt x="1491" y="374"/>
                  <a:pt x="1491" y="374"/>
                  <a:pt x="1491" y="374"/>
                </a:cubicBezTo>
                <a:cubicBezTo>
                  <a:pt x="1489" y="376"/>
                  <a:pt x="1489" y="378"/>
                  <a:pt x="1491" y="379"/>
                </a:cubicBezTo>
                <a:cubicBezTo>
                  <a:pt x="1491" y="379"/>
                  <a:pt x="1492" y="380"/>
                  <a:pt x="1493" y="380"/>
                </a:cubicBezTo>
                <a:close/>
                <a:moveTo>
                  <a:pt x="1412" y="460"/>
                </a:moveTo>
                <a:cubicBezTo>
                  <a:pt x="1413" y="460"/>
                  <a:pt x="1414" y="460"/>
                  <a:pt x="1414" y="460"/>
                </a:cubicBezTo>
                <a:cubicBezTo>
                  <a:pt x="1440" y="434"/>
                  <a:pt x="1440" y="434"/>
                  <a:pt x="1440" y="434"/>
                </a:cubicBezTo>
                <a:cubicBezTo>
                  <a:pt x="1441" y="433"/>
                  <a:pt x="1441" y="431"/>
                  <a:pt x="1440" y="430"/>
                </a:cubicBezTo>
                <a:cubicBezTo>
                  <a:pt x="1439" y="428"/>
                  <a:pt x="1437" y="428"/>
                  <a:pt x="1435" y="430"/>
                </a:cubicBezTo>
                <a:cubicBezTo>
                  <a:pt x="1410" y="455"/>
                  <a:pt x="1410" y="455"/>
                  <a:pt x="1410" y="455"/>
                </a:cubicBezTo>
                <a:cubicBezTo>
                  <a:pt x="1409" y="456"/>
                  <a:pt x="1409" y="458"/>
                  <a:pt x="1410" y="460"/>
                </a:cubicBezTo>
                <a:cubicBezTo>
                  <a:pt x="1410" y="460"/>
                  <a:pt x="1411" y="460"/>
                  <a:pt x="1412" y="460"/>
                </a:cubicBezTo>
                <a:close/>
                <a:moveTo>
                  <a:pt x="1384" y="503"/>
                </a:moveTo>
                <a:cubicBezTo>
                  <a:pt x="1386" y="502"/>
                  <a:pt x="1386" y="500"/>
                  <a:pt x="1384" y="499"/>
                </a:cubicBezTo>
                <a:cubicBezTo>
                  <a:pt x="1383" y="498"/>
                  <a:pt x="1381" y="498"/>
                  <a:pt x="1380" y="499"/>
                </a:cubicBezTo>
                <a:cubicBezTo>
                  <a:pt x="1371" y="508"/>
                  <a:pt x="1371" y="508"/>
                  <a:pt x="1371" y="508"/>
                </a:cubicBezTo>
                <a:cubicBezTo>
                  <a:pt x="1370" y="509"/>
                  <a:pt x="1370" y="511"/>
                  <a:pt x="1371" y="512"/>
                </a:cubicBezTo>
                <a:cubicBezTo>
                  <a:pt x="1372" y="513"/>
                  <a:pt x="1373" y="513"/>
                  <a:pt x="1373" y="513"/>
                </a:cubicBezTo>
                <a:cubicBezTo>
                  <a:pt x="1374" y="513"/>
                  <a:pt x="1375" y="513"/>
                  <a:pt x="1375" y="512"/>
                </a:cubicBezTo>
                <a:lnTo>
                  <a:pt x="1384" y="503"/>
                </a:lnTo>
                <a:close/>
                <a:moveTo>
                  <a:pt x="1431" y="457"/>
                </a:moveTo>
                <a:cubicBezTo>
                  <a:pt x="1441" y="447"/>
                  <a:pt x="1441" y="447"/>
                  <a:pt x="1441" y="447"/>
                </a:cubicBezTo>
                <a:cubicBezTo>
                  <a:pt x="1442" y="446"/>
                  <a:pt x="1442" y="444"/>
                  <a:pt x="1441" y="443"/>
                </a:cubicBezTo>
                <a:cubicBezTo>
                  <a:pt x="1440" y="441"/>
                  <a:pt x="1438" y="441"/>
                  <a:pt x="1436" y="443"/>
                </a:cubicBezTo>
                <a:cubicBezTo>
                  <a:pt x="1427" y="452"/>
                  <a:pt x="1427" y="452"/>
                  <a:pt x="1427" y="452"/>
                </a:cubicBezTo>
                <a:cubicBezTo>
                  <a:pt x="1426" y="454"/>
                  <a:pt x="1426" y="455"/>
                  <a:pt x="1427" y="457"/>
                </a:cubicBezTo>
                <a:cubicBezTo>
                  <a:pt x="1427" y="457"/>
                  <a:pt x="1428" y="458"/>
                  <a:pt x="1429" y="458"/>
                </a:cubicBezTo>
                <a:cubicBezTo>
                  <a:pt x="1430" y="458"/>
                  <a:pt x="1430" y="457"/>
                  <a:pt x="1431" y="457"/>
                </a:cubicBezTo>
                <a:close/>
                <a:moveTo>
                  <a:pt x="1388" y="496"/>
                </a:moveTo>
                <a:cubicBezTo>
                  <a:pt x="1388" y="496"/>
                  <a:pt x="1389" y="497"/>
                  <a:pt x="1390" y="497"/>
                </a:cubicBezTo>
                <a:cubicBezTo>
                  <a:pt x="1391" y="497"/>
                  <a:pt x="1391" y="496"/>
                  <a:pt x="1392" y="496"/>
                </a:cubicBezTo>
                <a:cubicBezTo>
                  <a:pt x="1402" y="486"/>
                  <a:pt x="1402" y="486"/>
                  <a:pt x="1402" y="486"/>
                </a:cubicBezTo>
                <a:cubicBezTo>
                  <a:pt x="1403" y="485"/>
                  <a:pt x="1403" y="483"/>
                  <a:pt x="1402" y="481"/>
                </a:cubicBezTo>
                <a:cubicBezTo>
                  <a:pt x="1401" y="480"/>
                  <a:pt x="1399" y="480"/>
                  <a:pt x="1398" y="481"/>
                </a:cubicBezTo>
                <a:cubicBezTo>
                  <a:pt x="1388" y="491"/>
                  <a:pt x="1388" y="491"/>
                  <a:pt x="1388" y="491"/>
                </a:cubicBezTo>
                <a:cubicBezTo>
                  <a:pt x="1386" y="493"/>
                  <a:pt x="1386" y="495"/>
                  <a:pt x="1388" y="496"/>
                </a:cubicBezTo>
                <a:close/>
                <a:moveTo>
                  <a:pt x="1418" y="470"/>
                </a:moveTo>
                <a:cubicBezTo>
                  <a:pt x="1427" y="461"/>
                  <a:pt x="1427" y="461"/>
                  <a:pt x="1427" y="461"/>
                </a:cubicBezTo>
                <a:cubicBezTo>
                  <a:pt x="1428" y="460"/>
                  <a:pt x="1428" y="458"/>
                  <a:pt x="1427" y="457"/>
                </a:cubicBezTo>
                <a:cubicBezTo>
                  <a:pt x="1425" y="456"/>
                  <a:pt x="1424" y="456"/>
                  <a:pt x="1423" y="457"/>
                </a:cubicBezTo>
                <a:cubicBezTo>
                  <a:pt x="1418" y="462"/>
                  <a:pt x="1418" y="462"/>
                  <a:pt x="1418" y="462"/>
                </a:cubicBezTo>
                <a:cubicBezTo>
                  <a:pt x="1418" y="462"/>
                  <a:pt x="1418" y="462"/>
                  <a:pt x="1418" y="462"/>
                </a:cubicBezTo>
                <a:cubicBezTo>
                  <a:pt x="1414" y="465"/>
                  <a:pt x="1414" y="465"/>
                  <a:pt x="1414" y="465"/>
                </a:cubicBezTo>
                <a:cubicBezTo>
                  <a:pt x="1413" y="466"/>
                  <a:pt x="1413" y="468"/>
                  <a:pt x="1414" y="470"/>
                </a:cubicBezTo>
                <a:cubicBezTo>
                  <a:pt x="1415" y="470"/>
                  <a:pt x="1415" y="470"/>
                  <a:pt x="1416" y="470"/>
                </a:cubicBezTo>
                <a:cubicBezTo>
                  <a:pt x="1417" y="470"/>
                  <a:pt x="1418" y="470"/>
                  <a:pt x="1418" y="470"/>
                </a:cubicBezTo>
                <a:close/>
                <a:moveTo>
                  <a:pt x="1378" y="519"/>
                </a:moveTo>
                <a:cubicBezTo>
                  <a:pt x="1379" y="520"/>
                  <a:pt x="1380" y="520"/>
                  <a:pt x="1380" y="520"/>
                </a:cubicBezTo>
                <a:cubicBezTo>
                  <a:pt x="1381" y="520"/>
                  <a:pt x="1382" y="520"/>
                  <a:pt x="1382" y="519"/>
                </a:cubicBezTo>
                <a:cubicBezTo>
                  <a:pt x="1391" y="511"/>
                  <a:pt x="1391" y="511"/>
                  <a:pt x="1391" y="511"/>
                </a:cubicBezTo>
                <a:cubicBezTo>
                  <a:pt x="1392" y="509"/>
                  <a:pt x="1392" y="507"/>
                  <a:pt x="1391" y="506"/>
                </a:cubicBezTo>
                <a:cubicBezTo>
                  <a:pt x="1390" y="505"/>
                  <a:pt x="1388" y="505"/>
                  <a:pt x="1387" y="506"/>
                </a:cubicBezTo>
                <a:cubicBezTo>
                  <a:pt x="1378" y="515"/>
                  <a:pt x="1378" y="515"/>
                  <a:pt x="1378" y="515"/>
                </a:cubicBezTo>
                <a:cubicBezTo>
                  <a:pt x="1377" y="516"/>
                  <a:pt x="1377" y="518"/>
                  <a:pt x="1378" y="519"/>
                </a:cubicBezTo>
                <a:close/>
                <a:moveTo>
                  <a:pt x="1394" y="507"/>
                </a:moveTo>
                <a:cubicBezTo>
                  <a:pt x="1395" y="507"/>
                  <a:pt x="1395" y="506"/>
                  <a:pt x="1396" y="506"/>
                </a:cubicBezTo>
                <a:cubicBezTo>
                  <a:pt x="1408" y="493"/>
                  <a:pt x="1408" y="493"/>
                  <a:pt x="1408" y="493"/>
                </a:cubicBezTo>
                <a:cubicBezTo>
                  <a:pt x="1410" y="492"/>
                  <a:pt x="1410" y="490"/>
                  <a:pt x="1408" y="489"/>
                </a:cubicBezTo>
                <a:cubicBezTo>
                  <a:pt x="1407" y="488"/>
                  <a:pt x="1405" y="488"/>
                  <a:pt x="1404" y="489"/>
                </a:cubicBezTo>
                <a:cubicBezTo>
                  <a:pt x="1392" y="501"/>
                  <a:pt x="1392" y="501"/>
                  <a:pt x="1392" y="501"/>
                </a:cubicBezTo>
                <a:cubicBezTo>
                  <a:pt x="1390" y="503"/>
                  <a:pt x="1390" y="504"/>
                  <a:pt x="1392" y="506"/>
                </a:cubicBezTo>
                <a:cubicBezTo>
                  <a:pt x="1392" y="506"/>
                  <a:pt x="1393" y="507"/>
                  <a:pt x="1394" y="507"/>
                </a:cubicBezTo>
                <a:close/>
                <a:moveTo>
                  <a:pt x="1382" y="529"/>
                </a:moveTo>
                <a:cubicBezTo>
                  <a:pt x="1381" y="528"/>
                  <a:pt x="1379" y="528"/>
                  <a:pt x="1378" y="529"/>
                </a:cubicBezTo>
                <a:cubicBezTo>
                  <a:pt x="1376" y="531"/>
                  <a:pt x="1376" y="531"/>
                  <a:pt x="1376" y="531"/>
                </a:cubicBezTo>
                <a:cubicBezTo>
                  <a:pt x="1374" y="533"/>
                  <a:pt x="1374" y="534"/>
                  <a:pt x="1376" y="536"/>
                </a:cubicBezTo>
                <a:cubicBezTo>
                  <a:pt x="1376" y="536"/>
                  <a:pt x="1377" y="537"/>
                  <a:pt x="1378" y="537"/>
                </a:cubicBezTo>
                <a:cubicBezTo>
                  <a:pt x="1379" y="537"/>
                  <a:pt x="1379" y="536"/>
                  <a:pt x="1380" y="536"/>
                </a:cubicBezTo>
                <a:cubicBezTo>
                  <a:pt x="1382" y="534"/>
                  <a:pt x="1382" y="534"/>
                  <a:pt x="1382" y="534"/>
                </a:cubicBezTo>
                <a:cubicBezTo>
                  <a:pt x="1383" y="533"/>
                  <a:pt x="1383" y="531"/>
                  <a:pt x="1382" y="529"/>
                </a:cubicBezTo>
                <a:close/>
                <a:moveTo>
                  <a:pt x="1385" y="529"/>
                </a:moveTo>
                <a:cubicBezTo>
                  <a:pt x="1386" y="529"/>
                  <a:pt x="1387" y="529"/>
                  <a:pt x="1388" y="528"/>
                </a:cubicBezTo>
                <a:cubicBezTo>
                  <a:pt x="1410" y="506"/>
                  <a:pt x="1410" y="506"/>
                  <a:pt x="1410" y="506"/>
                </a:cubicBezTo>
                <a:cubicBezTo>
                  <a:pt x="1411" y="505"/>
                  <a:pt x="1411" y="503"/>
                  <a:pt x="1410" y="502"/>
                </a:cubicBezTo>
                <a:cubicBezTo>
                  <a:pt x="1408" y="501"/>
                  <a:pt x="1406" y="501"/>
                  <a:pt x="1405" y="502"/>
                </a:cubicBezTo>
                <a:cubicBezTo>
                  <a:pt x="1397" y="509"/>
                  <a:pt x="1397" y="509"/>
                  <a:pt x="1397" y="509"/>
                </a:cubicBezTo>
                <a:cubicBezTo>
                  <a:pt x="1397" y="509"/>
                  <a:pt x="1397" y="509"/>
                  <a:pt x="1397" y="509"/>
                </a:cubicBezTo>
                <a:cubicBezTo>
                  <a:pt x="1382" y="524"/>
                  <a:pt x="1382" y="524"/>
                  <a:pt x="1382" y="524"/>
                </a:cubicBezTo>
                <a:cubicBezTo>
                  <a:pt x="1381" y="525"/>
                  <a:pt x="1382" y="527"/>
                  <a:pt x="1383" y="528"/>
                </a:cubicBezTo>
                <a:cubicBezTo>
                  <a:pt x="1383" y="529"/>
                  <a:pt x="1385" y="529"/>
                  <a:pt x="1385" y="529"/>
                </a:cubicBezTo>
                <a:close/>
                <a:moveTo>
                  <a:pt x="1498" y="417"/>
                </a:moveTo>
                <a:cubicBezTo>
                  <a:pt x="1499" y="417"/>
                  <a:pt x="1499" y="416"/>
                  <a:pt x="1500" y="416"/>
                </a:cubicBezTo>
                <a:cubicBezTo>
                  <a:pt x="1510" y="406"/>
                  <a:pt x="1510" y="406"/>
                  <a:pt x="1510" y="406"/>
                </a:cubicBezTo>
                <a:cubicBezTo>
                  <a:pt x="1511" y="404"/>
                  <a:pt x="1511" y="403"/>
                  <a:pt x="1510" y="401"/>
                </a:cubicBezTo>
                <a:cubicBezTo>
                  <a:pt x="1509" y="400"/>
                  <a:pt x="1507" y="400"/>
                  <a:pt x="1506" y="401"/>
                </a:cubicBezTo>
                <a:cubicBezTo>
                  <a:pt x="1496" y="411"/>
                  <a:pt x="1496" y="411"/>
                  <a:pt x="1496" y="411"/>
                </a:cubicBezTo>
                <a:cubicBezTo>
                  <a:pt x="1494" y="413"/>
                  <a:pt x="1494" y="415"/>
                  <a:pt x="1496" y="416"/>
                </a:cubicBezTo>
                <a:cubicBezTo>
                  <a:pt x="1496" y="416"/>
                  <a:pt x="1497" y="417"/>
                  <a:pt x="1498" y="417"/>
                </a:cubicBezTo>
                <a:close/>
                <a:moveTo>
                  <a:pt x="1384" y="537"/>
                </a:moveTo>
                <a:cubicBezTo>
                  <a:pt x="1383" y="538"/>
                  <a:pt x="1383" y="538"/>
                  <a:pt x="1383" y="538"/>
                </a:cubicBezTo>
                <a:cubicBezTo>
                  <a:pt x="1381" y="539"/>
                  <a:pt x="1381" y="541"/>
                  <a:pt x="1383" y="543"/>
                </a:cubicBezTo>
                <a:cubicBezTo>
                  <a:pt x="1383" y="543"/>
                  <a:pt x="1384" y="544"/>
                  <a:pt x="1385" y="544"/>
                </a:cubicBezTo>
                <a:cubicBezTo>
                  <a:pt x="1386" y="544"/>
                  <a:pt x="1386" y="543"/>
                  <a:pt x="1387" y="543"/>
                </a:cubicBezTo>
                <a:cubicBezTo>
                  <a:pt x="1388" y="542"/>
                  <a:pt x="1388" y="542"/>
                  <a:pt x="1388" y="542"/>
                </a:cubicBezTo>
                <a:cubicBezTo>
                  <a:pt x="1389" y="541"/>
                  <a:pt x="1389" y="539"/>
                  <a:pt x="1388" y="537"/>
                </a:cubicBezTo>
                <a:cubicBezTo>
                  <a:pt x="1387" y="536"/>
                  <a:pt x="1385" y="536"/>
                  <a:pt x="1384" y="537"/>
                </a:cubicBezTo>
                <a:close/>
                <a:moveTo>
                  <a:pt x="1409" y="519"/>
                </a:moveTo>
                <a:cubicBezTo>
                  <a:pt x="1410" y="519"/>
                  <a:pt x="1411" y="519"/>
                  <a:pt x="1411" y="519"/>
                </a:cubicBezTo>
                <a:cubicBezTo>
                  <a:pt x="1414" y="515"/>
                  <a:pt x="1414" y="515"/>
                  <a:pt x="1414" y="515"/>
                </a:cubicBezTo>
                <a:cubicBezTo>
                  <a:pt x="1416" y="514"/>
                  <a:pt x="1416" y="512"/>
                  <a:pt x="1414" y="511"/>
                </a:cubicBezTo>
                <a:cubicBezTo>
                  <a:pt x="1413" y="510"/>
                  <a:pt x="1411" y="510"/>
                  <a:pt x="1410" y="511"/>
                </a:cubicBezTo>
                <a:cubicBezTo>
                  <a:pt x="1407" y="514"/>
                  <a:pt x="1407" y="514"/>
                  <a:pt x="1407" y="514"/>
                </a:cubicBezTo>
                <a:cubicBezTo>
                  <a:pt x="1406" y="515"/>
                  <a:pt x="1406" y="517"/>
                  <a:pt x="1407" y="519"/>
                </a:cubicBezTo>
                <a:cubicBezTo>
                  <a:pt x="1407" y="519"/>
                  <a:pt x="1408" y="519"/>
                  <a:pt x="1409" y="519"/>
                </a:cubicBezTo>
                <a:close/>
                <a:moveTo>
                  <a:pt x="1406" y="523"/>
                </a:moveTo>
                <a:cubicBezTo>
                  <a:pt x="1408" y="522"/>
                  <a:pt x="1408" y="520"/>
                  <a:pt x="1406" y="519"/>
                </a:cubicBezTo>
                <a:cubicBezTo>
                  <a:pt x="1405" y="518"/>
                  <a:pt x="1403" y="518"/>
                  <a:pt x="1402" y="519"/>
                </a:cubicBezTo>
                <a:cubicBezTo>
                  <a:pt x="1388" y="533"/>
                  <a:pt x="1388" y="533"/>
                  <a:pt x="1388" y="533"/>
                </a:cubicBezTo>
                <a:cubicBezTo>
                  <a:pt x="1387" y="534"/>
                  <a:pt x="1387" y="536"/>
                  <a:pt x="1388" y="537"/>
                </a:cubicBezTo>
                <a:cubicBezTo>
                  <a:pt x="1389" y="538"/>
                  <a:pt x="1389" y="538"/>
                  <a:pt x="1390" y="538"/>
                </a:cubicBezTo>
                <a:cubicBezTo>
                  <a:pt x="1391" y="538"/>
                  <a:pt x="1392" y="538"/>
                  <a:pt x="1392" y="537"/>
                </a:cubicBezTo>
                <a:lnTo>
                  <a:pt x="1406" y="523"/>
                </a:lnTo>
                <a:close/>
                <a:moveTo>
                  <a:pt x="1498" y="430"/>
                </a:moveTo>
                <a:cubicBezTo>
                  <a:pt x="1499" y="430"/>
                  <a:pt x="1500" y="430"/>
                  <a:pt x="1501" y="429"/>
                </a:cubicBezTo>
                <a:cubicBezTo>
                  <a:pt x="1513" y="417"/>
                  <a:pt x="1513" y="417"/>
                  <a:pt x="1513" y="417"/>
                </a:cubicBezTo>
                <a:cubicBezTo>
                  <a:pt x="1514" y="415"/>
                  <a:pt x="1514" y="413"/>
                  <a:pt x="1513" y="412"/>
                </a:cubicBezTo>
                <a:cubicBezTo>
                  <a:pt x="1512" y="411"/>
                  <a:pt x="1510" y="411"/>
                  <a:pt x="1509" y="412"/>
                </a:cubicBezTo>
                <a:cubicBezTo>
                  <a:pt x="1496" y="425"/>
                  <a:pt x="1496" y="425"/>
                  <a:pt x="1496" y="425"/>
                </a:cubicBezTo>
                <a:cubicBezTo>
                  <a:pt x="1495" y="426"/>
                  <a:pt x="1495" y="428"/>
                  <a:pt x="1496" y="429"/>
                </a:cubicBezTo>
                <a:cubicBezTo>
                  <a:pt x="1497" y="430"/>
                  <a:pt x="1498" y="430"/>
                  <a:pt x="1498" y="430"/>
                </a:cubicBezTo>
                <a:close/>
                <a:moveTo>
                  <a:pt x="1503" y="440"/>
                </a:moveTo>
                <a:cubicBezTo>
                  <a:pt x="1504" y="440"/>
                  <a:pt x="1504" y="439"/>
                  <a:pt x="1505" y="439"/>
                </a:cubicBezTo>
                <a:cubicBezTo>
                  <a:pt x="1506" y="438"/>
                  <a:pt x="1506" y="438"/>
                  <a:pt x="1506" y="438"/>
                </a:cubicBezTo>
                <a:cubicBezTo>
                  <a:pt x="1506" y="437"/>
                  <a:pt x="1507" y="437"/>
                  <a:pt x="1507" y="436"/>
                </a:cubicBezTo>
                <a:cubicBezTo>
                  <a:pt x="1507" y="436"/>
                  <a:pt x="1508" y="436"/>
                  <a:pt x="1508" y="436"/>
                </a:cubicBezTo>
                <a:cubicBezTo>
                  <a:pt x="1512" y="432"/>
                  <a:pt x="1512" y="432"/>
                  <a:pt x="1512" y="432"/>
                </a:cubicBezTo>
                <a:cubicBezTo>
                  <a:pt x="1513" y="430"/>
                  <a:pt x="1513" y="428"/>
                  <a:pt x="1512" y="427"/>
                </a:cubicBezTo>
                <a:cubicBezTo>
                  <a:pt x="1511" y="426"/>
                  <a:pt x="1509" y="426"/>
                  <a:pt x="1508" y="427"/>
                </a:cubicBezTo>
                <a:cubicBezTo>
                  <a:pt x="1504" y="431"/>
                  <a:pt x="1504" y="431"/>
                  <a:pt x="1504" y="431"/>
                </a:cubicBezTo>
                <a:cubicBezTo>
                  <a:pt x="1503" y="432"/>
                  <a:pt x="1503" y="432"/>
                  <a:pt x="1503" y="433"/>
                </a:cubicBezTo>
                <a:cubicBezTo>
                  <a:pt x="1502" y="433"/>
                  <a:pt x="1502" y="433"/>
                  <a:pt x="1502" y="433"/>
                </a:cubicBezTo>
                <a:cubicBezTo>
                  <a:pt x="1501" y="434"/>
                  <a:pt x="1501" y="434"/>
                  <a:pt x="1501" y="434"/>
                </a:cubicBezTo>
                <a:cubicBezTo>
                  <a:pt x="1499" y="436"/>
                  <a:pt x="1499" y="437"/>
                  <a:pt x="1501" y="439"/>
                </a:cubicBezTo>
                <a:cubicBezTo>
                  <a:pt x="1501" y="439"/>
                  <a:pt x="1502" y="440"/>
                  <a:pt x="1503" y="440"/>
                </a:cubicBezTo>
                <a:close/>
                <a:moveTo>
                  <a:pt x="1411" y="529"/>
                </a:moveTo>
                <a:cubicBezTo>
                  <a:pt x="1409" y="527"/>
                  <a:pt x="1408" y="527"/>
                  <a:pt x="1406" y="529"/>
                </a:cubicBezTo>
                <a:cubicBezTo>
                  <a:pt x="1393" y="542"/>
                  <a:pt x="1393" y="542"/>
                  <a:pt x="1393" y="542"/>
                </a:cubicBezTo>
                <a:cubicBezTo>
                  <a:pt x="1392" y="543"/>
                  <a:pt x="1392" y="545"/>
                  <a:pt x="1393" y="547"/>
                </a:cubicBezTo>
                <a:cubicBezTo>
                  <a:pt x="1393" y="547"/>
                  <a:pt x="1394" y="547"/>
                  <a:pt x="1395" y="547"/>
                </a:cubicBezTo>
                <a:cubicBezTo>
                  <a:pt x="1396" y="547"/>
                  <a:pt x="1397" y="547"/>
                  <a:pt x="1397" y="547"/>
                </a:cubicBezTo>
                <a:cubicBezTo>
                  <a:pt x="1411" y="533"/>
                  <a:pt x="1411" y="533"/>
                  <a:pt x="1411" y="533"/>
                </a:cubicBezTo>
                <a:cubicBezTo>
                  <a:pt x="1412" y="532"/>
                  <a:pt x="1412" y="530"/>
                  <a:pt x="1411" y="529"/>
                </a:cubicBezTo>
                <a:close/>
                <a:moveTo>
                  <a:pt x="1518" y="431"/>
                </a:moveTo>
                <a:cubicBezTo>
                  <a:pt x="1516" y="433"/>
                  <a:pt x="1516" y="433"/>
                  <a:pt x="1516" y="433"/>
                </a:cubicBezTo>
                <a:cubicBezTo>
                  <a:pt x="1514" y="435"/>
                  <a:pt x="1514" y="436"/>
                  <a:pt x="1516" y="438"/>
                </a:cubicBezTo>
                <a:cubicBezTo>
                  <a:pt x="1516" y="438"/>
                  <a:pt x="1517" y="439"/>
                  <a:pt x="1518" y="439"/>
                </a:cubicBezTo>
                <a:cubicBezTo>
                  <a:pt x="1519" y="439"/>
                  <a:pt x="1519" y="438"/>
                  <a:pt x="1520" y="438"/>
                </a:cubicBezTo>
                <a:cubicBezTo>
                  <a:pt x="1523" y="435"/>
                  <a:pt x="1523" y="435"/>
                  <a:pt x="1523" y="435"/>
                </a:cubicBezTo>
                <a:cubicBezTo>
                  <a:pt x="1524" y="434"/>
                  <a:pt x="1524" y="432"/>
                  <a:pt x="1523" y="431"/>
                </a:cubicBezTo>
                <a:cubicBezTo>
                  <a:pt x="1521" y="429"/>
                  <a:pt x="1519" y="429"/>
                  <a:pt x="1518" y="431"/>
                </a:cubicBezTo>
                <a:close/>
                <a:moveTo>
                  <a:pt x="1485" y="471"/>
                </a:moveTo>
                <a:cubicBezTo>
                  <a:pt x="1486" y="471"/>
                  <a:pt x="1487" y="471"/>
                  <a:pt x="1487" y="470"/>
                </a:cubicBezTo>
                <a:cubicBezTo>
                  <a:pt x="1501" y="456"/>
                  <a:pt x="1501" y="456"/>
                  <a:pt x="1501" y="456"/>
                </a:cubicBezTo>
                <a:cubicBezTo>
                  <a:pt x="1502" y="455"/>
                  <a:pt x="1502" y="453"/>
                  <a:pt x="1501" y="452"/>
                </a:cubicBezTo>
                <a:cubicBezTo>
                  <a:pt x="1500" y="451"/>
                  <a:pt x="1498" y="451"/>
                  <a:pt x="1497" y="452"/>
                </a:cubicBezTo>
                <a:cubicBezTo>
                  <a:pt x="1483" y="466"/>
                  <a:pt x="1483" y="466"/>
                  <a:pt x="1483" y="466"/>
                </a:cubicBezTo>
                <a:cubicBezTo>
                  <a:pt x="1482" y="467"/>
                  <a:pt x="1482" y="469"/>
                  <a:pt x="1483" y="470"/>
                </a:cubicBezTo>
                <a:cubicBezTo>
                  <a:pt x="1484" y="471"/>
                  <a:pt x="1484" y="471"/>
                  <a:pt x="1485" y="471"/>
                </a:cubicBezTo>
                <a:close/>
                <a:moveTo>
                  <a:pt x="1417" y="536"/>
                </a:moveTo>
                <a:cubicBezTo>
                  <a:pt x="1416" y="535"/>
                  <a:pt x="1414" y="535"/>
                  <a:pt x="1413" y="536"/>
                </a:cubicBezTo>
                <a:cubicBezTo>
                  <a:pt x="1398" y="551"/>
                  <a:pt x="1398" y="551"/>
                  <a:pt x="1398" y="551"/>
                </a:cubicBezTo>
                <a:cubicBezTo>
                  <a:pt x="1397" y="552"/>
                  <a:pt x="1397" y="554"/>
                  <a:pt x="1398" y="555"/>
                </a:cubicBezTo>
                <a:cubicBezTo>
                  <a:pt x="1399" y="556"/>
                  <a:pt x="1400" y="556"/>
                  <a:pt x="1401" y="556"/>
                </a:cubicBezTo>
                <a:cubicBezTo>
                  <a:pt x="1401" y="556"/>
                  <a:pt x="1402" y="556"/>
                  <a:pt x="1403" y="555"/>
                </a:cubicBezTo>
                <a:cubicBezTo>
                  <a:pt x="1417" y="541"/>
                  <a:pt x="1417" y="541"/>
                  <a:pt x="1417" y="541"/>
                </a:cubicBezTo>
                <a:cubicBezTo>
                  <a:pt x="1418" y="539"/>
                  <a:pt x="1418" y="537"/>
                  <a:pt x="1417" y="536"/>
                </a:cubicBezTo>
                <a:close/>
                <a:moveTo>
                  <a:pt x="1425" y="547"/>
                </a:moveTo>
                <a:cubicBezTo>
                  <a:pt x="1425" y="547"/>
                  <a:pt x="1425" y="547"/>
                  <a:pt x="1425" y="547"/>
                </a:cubicBezTo>
                <a:cubicBezTo>
                  <a:pt x="1428" y="544"/>
                  <a:pt x="1428" y="544"/>
                  <a:pt x="1428" y="544"/>
                </a:cubicBezTo>
                <a:cubicBezTo>
                  <a:pt x="1429" y="542"/>
                  <a:pt x="1429" y="540"/>
                  <a:pt x="1428" y="539"/>
                </a:cubicBezTo>
                <a:cubicBezTo>
                  <a:pt x="1427" y="538"/>
                  <a:pt x="1425" y="538"/>
                  <a:pt x="1424" y="539"/>
                </a:cubicBezTo>
                <a:cubicBezTo>
                  <a:pt x="1421" y="542"/>
                  <a:pt x="1421" y="542"/>
                  <a:pt x="1421" y="542"/>
                </a:cubicBezTo>
                <a:cubicBezTo>
                  <a:pt x="1420" y="542"/>
                  <a:pt x="1420" y="543"/>
                  <a:pt x="1420" y="543"/>
                </a:cubicBezTo>
                <a:cubicBezTo>
                  <a:pt x="1420" y="543"/>
                  <a:pt x="1420" y="543"/>
                  <a:pt x="1420" y="543"/>
                </a:cubicBezTo>
                <a:cubicBezTo>
                  <a:pt x="1406" y="557"/>
                  <a:pt x="1406" y="557"/>
                  <a:pt x="1406" y="557"/>
                </a:cubicBezTo>
                <a:cubicBezTo>
                  <a:pt x="1405" y="558"/>
                  <a:pt x="1405" y="560"/>
                  <a:pt x="1406" y="561"/>
                </a:cubicBezTo>
                <a:cubicBezTo>
                  <a:pt x="1407" y="562"/>
                  <a:pt x="1408" y="562"/>
                  <a:pt x="1408" y="562"/>
                </a:cubicBezTo>
                <a:cubicBezTo>
                  <a:pt x="1409" y="562"/>
                  <a:pt x="1410" y="562"/>
                  <a:pt x="1411" y="561"/>
                </a:cubicBezTo>
                <a:cubicBezTo>
                  <a:pt x="1424" y="547"/>
                  <a:pt x="1424" y="547"/>
                  <a:pt x="1424" y="547"/>
                </a:cubicBezTo>
                <a:cubicBezTo>
                  <a:pt x="1425" y="547"/>
                  <a:pt x="1425" y="547"/>
                  <a:pt x="1425" y="547"/>
                </a:cubicBezTo>
                <a:close/>
                <a:moveTo>
                  <a:pt x="1521" y="442"/>
                </a:moveTo>
                <a:cubicBezTo>
                  <a:pt x="1519" y="444"/>
                  <a:pt x="1519" y="444"/>
                  <a:pt x="1519" y="444"/>
                </a:cubicBezTo>
                <a:cubicBezTo>
                  <a:pt x="1519" y="444"/>
                  <a:pt x="1518" y="445"/>
                  <a:pt x="1518" y="446"/>
                </a:cubicBezTo>
                <a:cubicBezTo>
                  <a:pt x="1518" y="446"/>
                  <a:pt x="1517" y="446"/>
                  <a:pt x="1516" y="447"/>
                </a:cubicBezTo>
                <a:cubicBezTo>
                  <a:pt x="1510" y="453"/>
                  <a:pt x="1510" y="453"/>
                  <a:pt x="1510" y="453"/>
                </a:cubicBezTo>
                <a:cubicBezTo>
                  <a:pt x="1509" y="454"/>
                  <a:pt x="1509" y="456"/>
                  <a:pt x="1510" y="457"/>
                </a:cubicBezTo>
                <a:cubicBezTo>
                  <a:pt x="1511" y="458"/>
                  <a:pt x="1512" y="458"/>
                  <a:pt x="1513" y="458"/>
                </a:cubicBezTo>
                <a:cubicBezTo>
                  <a:pt x="1513" y="458"/>
                  <a:pt x="1514" y="458"/>
                  <a:pt x="1515" y="457"/>
                </a:cubicBezTo>
                <a:cubicBezTo>
                  <a:pt x="1521" y="451"/>
                  <a:pt x="1521" y="451"/>
                  <a:pt x="1521" y="451"/>
                </a:cubicBezTo>
                <a:cubicBezTo>
                  <a:pt x="1521" y="450"/>
                  <a:pt x="1522" y="450"/>
                  <a:pt x="1522" y="449"/>
                </a:cubicBezTo>
                <a:cubicBezTo>
                  <a:pt x="1522" y="449"/>
                  <a:pt x="1523" y="449"/>
                  <a:pt x="1523" y="448"/>
                </a:cubicBezTo>
                <a:cubicBezTo>
                  <a:pt x="1525" y="446"/>
                  <a:pt x="1525" y="446"/>
                  <a:pt x="1525" y="446"/>
                </a:cubicBezTo>
                <a:cubicBezTo>
                  <a:pt x="1527" y="445"/>
                  <a:pt x="1527" y="443"/>
                  <a:pt x="1525" y="442"/>
                </a:cubicBezTo>
                <a:cubicBezTo>
                  <a:pt x="1524" y="441"/>
                  <a:pt x="1522" y="441"/>
                  <a:pt x="1521" y="442"/>
                </a:cubicBezTo>
                <a:close/>
                <a:moveTo>
                  <a:pt x="1531" y="446"/>
                </a:moveTo>
                <a:cubicBezTo>
                  <a:pt x="1526" y="451"/>
                  <a:pt x="1526" y="451"/>
                  <a:pt x="1526" y="451"/>
                </a:cubicBezTo>
                <a:cubicBezTo>
                  <a:pt x="1525" y="452"/>
                  <a:pt x="1525" y="452"/>
                  <a:pt x="1525" y="453"/>
                </a:cubicBezTo>
                <a:cubicBezTo>
                  <a:pt x="1524" y="453"/>
                  <a:pt x="1524" y="453"/>
                  <a:pt x="1523" y="454"/>
                </a:cubicBezTo>
                <a:cubicBezTo>
                  <a:pt x="1515" y="462"/>
                  <a:pt x="1515" y="462"/>
                  <a:pt x="1515" y="462"/>
                </a:cubicBezTo>
                <a:cubicBezTo>
                  <a:pt x="1514" y="463"/>
                  <a:pt x="1514" y="465"/>
                  <a:pt x="1515" y="466"/>
                </a:cubicBezTo>
                <a:cubicBezTo>
                  <a:pt x="1516" y="467"/>
                  <a:pt x="1516" y="467"/>
                  <a:pt x="1517" y="467"/>
                </a:cubicBezTo>
                <a:cubicBezTo>
                  <a:pt x="1518" y="467"/>
                  <a:pt x="1519" y="467"/>
                  <a:pt x="1519" y="466"/>
                </a:cubicBezTo>
                <a:cubicBezTo>
                  <a:pt x="1527" y="458"/>
                  <a:pt x="1527" y="458"/>
                  <a:pt x="1527" y="458"/>
                </a:cubicBezTo>
                <a:cubicBezTo>
                  <a:pt x="1528" y="458"/>
                  <a:pt x="1528" y="457"/>
                  <a:pt x="1528" y="456"/>
                </a:cubicBezTo>
                <a:cubicBezTo>
                  <a:pt x="1529" y="456"/>
                  <a:pt x="1530" y="456"/>
                  <a:pt x="1530" y="455"/>
                </a:cubicBezTo>
                <a:cubicBezTo>
                  <a:pt x="1535" y="451"/>
                  <a:pt x="1535" y="451"/>
                  <a:pt x="1535" y="451"/>
                </a:cubicBezTo>
                <a:cubicBezTo>
                  <a:pt x="1536" y="450"/>
                  <a:pt x="1536" y="448"/>
                  <a:pt x="1535" y="446"/>
                </a:cubicBezTo>
                <a:cubicBezTo>
                  <a:pt x="1534" y="445"/>
                  <a:pt x="1532" y="445"/>
                  <a:pt x="1531" y="446"/>
                </a:cubicBezTo>
                <a:close/>
                <a:moveTo>
                  <a:pt x="1423" y="562"/>
                </a:moveTo>
                <a:cubicBezTo>
                  <a:pt x="1424" y="561"/>
                  <a:pt x="1424" y="559"/>
                  <a:pt x="1423" y="558"/>
                </a:cubicBezTo>
                <a:cubicBezTo>
                  <a:pt x="1422" y="557"/>
                  <a:pt x="1420" y="557"/>
                  <a:pt x="1419" y="558"/>
                </a:cubicBezTo>
                <a:cubicBezTo>
                  <a:pt x="1416" y="561"/>
                  <a:pt x="1416" y="561"/>
                  <a:pt x="1416" y="561"/>
                </a:cubicBezTo>
                <a:cubicBezTo>
                  <a:pt x="1415" y="562"/>
                  <a:pt x="1415" y="564"/>
                  <a:pt x="1416" y="565"/>
                </a:cubicBezTo>
                <a:cubicBezTo>
                  <a:pt x="1416" y="566"/>
                  <a:pt x="1417" y="566"/>
                  <a:pt x="1418" y="566"/>
                </a:cubicBezTo>
                <a:cubicBezTo>
                  <a:pt x="1419" y="566"/>
                  <a:pt x="1420" y="566"/>
                  <a:pt x="1420" y="565"/>
                </a:cubicBezTo>
                <a:lnTo>
                  <a:pt x="1423" y="562"/>
                </a:lnTo>
                <a:close/>
                <a:moveTo>
                  <a:pt x="1446" y="539"/>
                </a:moveTo>
                <a:cubicBezTo>
                  <a:pt x="1446" y="539"/>
                  <a:pt x="1447" y="538"/>
                  <a:pt x="1448" y="538"/>
                </a:cubicBezTo>
                <a:cubicBezTo>
                  <a:pt x="1497" y="489"/>
                  <a:pt x="1497" y="489"/>
                  <a:pt x="1497" y="489"/>
                </a:cubicBezTo>
                <a:cubicBezTo>
                  <a:pt x="1498" y="488"/>
                  <a:pt x="1498" y="486"/>
                  <a:pt x="1497" y="485"/>
                </a:cubicBezTo>
                <a:cubicBezTo>
                  <a:pt x="1495" y="483"/>
                  <a:pt x="1493" y="483"/>
                  <a:pt x="1492" y="485"/>
                </a:cubicBezTo>
                <a:cubicBezTo>
                  <a:pt x="1443" y="533"/>
                  <a:pt x="1443" y="533"/>
                  <a:pt x="1443" y="533"/>
                </a:cubicBezTo>
                <a:cubicBezTo>
                  <a:pt x="1442" y="535"/>
                  <a:pt x="1442" y="537"/>
                  <a:pt x="1443" y="538"/>
                </a:cubicBezTo>
                <a:cubicBezTo>
                  <a:pt x="1444" y="538"/>
                  <a:pt x="1445" y="539"/>
                  <a:pt x="1446" y="539"/>
                </a:cubicBezTo>
                <a:close/>
                <a:moveTo>
                  <a:pt x="1535" y="464"/>
                </a:moveTo>
                <a:cubicBezTo>
                  <a:pt x="1537" y="463"/>
                  <a:pt x="1537" y="463"/>
                  <a:pt x="1537" y="463"/>
                </a:cubicBezTo>
                <a:cubicBezTo>
                  <a:pt x="1538" y="462"/>
                  <a:pt x="1538" y="460"/>
                  <a:pt x="1537" y="459"/>
                </a:cubicBezTo>
                <a:cubicBezTo>
                  <a:pt x="1536" y="457"/>
                  <a:pt x="1534" y="457"/>
                  <a:pt x="1532" y="459"/>
                </a:cubicBezTo>
                <a:cubicBezTo>
                  <a:pt x="1531" y="460"/>
                  <a:pt x="1531" y="460"/>
                  <a:pt x="1531" y="460"/>
                </a:cubicBezTo>
                <a:cubicBezTo>
                  <a:pt x="1530" y="461"/>
                  <a:pt x="1530" y="463"/>
                  <a:pt x="1531" y="464"/>
                </a:cubicBezTo>
                <a:cubicBezTo>
                  <a:pt x="1531" y="465"/>
                  <a:pt x="1532" y="465"/>
                  <a:pt x="1533" y="465"/>
                </a:cubicBezTo>
                <a:cubicBezTo>
                  <a:pt x="1534" y="465"/>
                  <a:pt x="1535" y="465"/>
                  <a:pt x="1535" y="464"/>
                </a:cubicBezTo>
                <a:close/>
                <a:moveTo>
                  <a:pt x="1432" y="563"/>
                </a:moveTo>
                <a:cubicBezTo>
                  <a:pt x="1431" y="562"/>
                  <a:pt x="1429" y="562"/>
                  <a:pt x="1428" y="563"/>
                </a:cubicBezTo>
                <a:cubicBezTo>
                  <a:pt x="1420" y="571"/>
                  <a:pt x="1420" y="571"/>
                  <a:pt x="1420" y="571"/>
                </a:cubicBezTo>
                <a:cubicBezTo>
                  <a:pt x="1419" y="572"/>
                  <a:pt x="1419" y="574"/>
                  <a:pt x="1420" y="575"/>
                </a:cubicBezTo>
                <a:cubicBezTo>
                  <a:pt x="1421" y="576"/>
                  <a:pt x="1421" y="576"/>
                  <a:pt x="1422" y="576"/>
                </a:cubicBezTo>
                <a:cubicBezTo>
                  <a:pt x="1423" y="576"/>
                  <a:pt x="1424" y="576"/>
                  <a:pt x="1424" y="575"/>
                </a:cubicBezTo>
                <a:cubicBezTo>
                  <a:pt x="1432" y="568"/>
                  <a:pt x="1432" y="568"/>
                  <a:pt x="1432" y="568"/>
                </a:cubicBezTo>
                <a:cubicBezTo>
                  <a:pt x="1433" y="566"/>
                  <a:pt x="1433" y="564"/>
                  <a:pt x="1432" y="563"/>
                </a:cubicBezTo>
                <a:close/>
                <a:moveTo>
                  <a:pt x="1493" y="502"/>
                </a:moveTo>
                <a:cubicBezTo>
                  <a:pt x="1492" y="501"/>
                  <a:pt x="1490" y="501"/>
                  <a:pt x="1489" y="502"/>
                </a:cubicBezTo>
                <a:cubicBezTo>
                  <a:pt x="1447" y="544"/>
                  <a:pt x="1447" y="544"/>
                  <a:pt x="1447" y="544"/>
                </a:cubicBezTo>
                <a:cubicBezTo>
                  <a:pt x="1446" y="545"/>
                  <a:pt x="1446" y="547"/>
                  <a:pt x="1447" y="548"/>
                </a:cubicBezTo>
                <a:cubicBezTo>
                  <a:pt x="1448" y="549"/>
                  <a:pt x="1449" y="549"/>
                  <a:pt x="1450" y="549"/>
                </a:cubicBezTo>
                <a:cubicBezTo>
                  <a:pt x="1450" y="549"/>
                  <a:pt x="1451" y="549"/>
                  <a:pt x="1452" y="548"/>
                </a:cubicBezTo>
                <a:cubicBezTo>
                  <a:pt x="1493" y="507"/>
                  <a:pt x="1493" y="507"/>
                  <a:pt x="1493" y="507"/>
                </a:cubicBezTo>
                <a:cubicBezTo>
                  <a:pt x="1494" y="505"/>
                  <a:pt x="1494" y="503"/>
                  <a:pt x="1493" y="502"/>
                </a:cubicBezTo>
                <a:close/>
                <a:moveTo>
                  <a:pt x="1528" y="471"/>
                </a:moveTo>
                <a:cubicBezTo>
                  <a:pt x="1529" y="470"/>
                  <a:pt x="1529" y="468"/>
                  <a:pt x="1528" y="467"/>
                </a:cubicBezTo>
                <a:cubicBezTo>
                  <a:pt x="1527" y="466"/>
                  <a:pt x="1525" y="466"/>
                  <a:pt x="1524" y="467"/>
                </a:cubicBezTo>
                <a:cubicBezTo>
                  <a:pt x="1518" y="473"/>
                  <a:pt x="1518" y="473"/>
                  <a:pt x="1518" y="473"/>
                </a:cubicBezTo>
                <a:cubicBezTo>
                  <a:pt x="1518" y="473"/>
                  <a:pt x="1517" y="474"/>
                  <a:pt x="1517" y="474"/>
                </a:cubicBezTo>
                <a:cubicBezTo>
                  <a:pt x="1517" y="474"/>
                  <a:pt x="1516" y="475"/>
                  <a:pt x="1516" y="475"/>
                </a:cubicBezTo>
                <a:cubicBezTo>
                  <a:pt x="1513" y="477"/>
                  <a:pt x="1513" y="477"/>
                  <a:pt x="1513" y="477"/>
                </a:cubicBezTo>
                <a:cubicBezTo>
                  <a:pt x="1512" y="479"/>
                  <a:pt x="1512" y="481"/>
                  <a:pt x="1513" y="482"/>
                </a:cubicBezTo>
                <a:cubicBezTo>
                  <a:pt x="1514" y="482"/>
                  <a:pt x="1515" y="483"/>
                  <a:pt x="1516" y="483"/>
                </a:cubicBezTo>
                <a:cubicBezTo>
                  <a:pt x="1516" y="483"/>
                  <a:pt x="1517" y="482"/>
                  <a:pt x="1518" y="482"/>
                </a:cubicBezTo>
                <a:cubicBezTo>
                  <a:pt x="1520" y="480"/>
                  <a:pt x="1520" y="480"/>
                  <a:pt x="1520" y="480"/>
                </a:cubicBezTo>
                <a:cubicBezTo>
                  <a:pt x="1521" y="479"/>
                  <a:pt x="1521" y="478"/>
                  <a:pt x="1521" y="478"/>
                </a:cubicBezTo>
                <a:cubicBezTo>
                  <a:pt x="1521" y="478"/>
                  <a:pt x="1522" y="478"/>
                  <a:pt x="1522" y="477"/>
                </a:cubicBezTo>
                <a:lnTo>
                  <a:pt x="1528" y="471"/>
                </a:lnTo>
                <a:close/>
                <a:moveTo>
                  <a:pt x="1513" y="487"/>
                </a:moveTo>
                <a:cubicBezTo>
                  <a:pt x="1514" y="485"/>
                  <a:pt x="1514" y="483"/>
                  <a:pt x="1513" y="482"/>
                </a:cubicBezTo>
                <a:cubicBezTo>
                  <a:pt x="1512" y="481"/>
                  <a:pt x="1510" y="481"/>
                  <a:pt x="1509" y="482"/>
                </a:cubicBezTo>
                <a:cubicBezTo>
                  <a:pt x="1507" y="484"/>
                  <a:pt x="1507" y="484"/>
                  <a:pt x="1507" y="484"/>
                </a:cubicBezTo>
                <a:cubicBezTo>
                  <a:pt x="1506" y="485"/>
                  <a:pt x="1506" y="487"/>
                  <a:pt x="1507" y="488"/>
                </a:cubicBezTo>
                <a:cubicBezTo>
                  <a:pt x="1508" y="489"/>
                  <a:pt x="1508" y="489"/>
                  <a:pt x="1509" y="489"/>
                </a:cubicBezTo>
                <a:cubicBezTo>
                  <a:pt x="1510" y="489"/>
                  <a:pt x="1511" y="489"/>
                  <a:pt x="1511" y="488"/>
                </a:cubicBezTo>
                <a:lnTo>
                  <a:pt x="1513" y="487"/>
                </a:lnTo>
                <a:close/>
                <a:moveTo>
                  <a:pt x="1497" y="512"/>
                </a:moveTo>
                <a:cubicBezTo>
                  <a:pt x="1496" y="511"/>
                  <a:pt x="1494" y="511"/>
                  <a:pt x="1493" y="512"/>
                </a:cubicBezTo>
                <a:cubicBezTo>
                  <a:pt x="1459" y="545"/>
                  <a:pt x="1459" y="545"/>
                  <a:pt x="1459" y="545"/>
                </a:cubicBezTo>
                <a:cubicBezTo>
                  <a:pt x="1458" y="547"/>
                  <a:pt x="1458" y="549"/>
                  <a:pt x="1459" y="550"/>
                </a:cubicBezTo>
                <a:cubicBezTo>
                  <a:pt x="1460" y="550"/>
                  <a:pt x="1461" y="551"/>
                  <a:pt x="1462" y="551"/>
                </a:cubicBezTo>
                <a:cubicBezTo>
                  <a:pt x="1462" y="551"/>
                  <a:pt x="1463" y="550"/>
                  <a:pt x="1464" y="550"/>
                </a:cubicBezTo>
                <a:cubicBezTo>
                  <a:pt x="1497" y="516"/>
                  <a:pt x="1497" y="516"/>
                  <a:pt x="1497" y="516"/>
                </a:cubicBezTo>
                <a:cubicBezTo>
                  <a:pt x="1498" y="515"/>
                  <a:pt x="1498" y="513"/>
                  <a:pt x="1497" y="512"/>
                </a:cubicBezTo>
                <a:close/>
                <a:moveTo>
                  <a:pt x="1442" y="567"/>
                </a:moveTo>
                <a:cubicBezTo>
                  <a:pt x="1441" y="566"/>
                  <a:pt x="1439" y="566"/>
                  <a:pt x="1438" y="567"/>
                </a:cubicBezTo>
                <a:cubicBezTo>
                  <a:pt x="1430" y="575"/>
                  <a:pt x="1430" y="575"/>
                  <a:pt x="1430" y="575"/>
                </a:cubicBezTo>
                <a:cubicBezTo>
                  <a:pt x="1429" y="576"/>
                  <a:pt x="1429" y="578"/>
                  <a:pt x="1430" y="579"/>
                </a:cubicBezTo>
                <a:cubicBezTo>
                  <a:pt x="1430" y="580"/>
                  <a:pt x="1431" y="580"/>
                  <a:pt x="1432" y="580"/>
                </a:cubicBezTo>
                <a:cubicBezTo>
                  <a:pt x="1433" y="580"/>
                  <a:pt x="1434" y="580"/>
                  <a:pt x="1434" y="579"/>
                </a:cubicBezTo>
                <a:cubicBezTo>
                  <a:pt x="1442" y="571"/>
                  <a:pt x="1442" y="571"/>
                  <a:pt x="1442" y="571"/>
                </a:cubicBezTo>
                <a:cubicBezTo>
                  <a:pt x="1443" y="570"/>
                  <a:pt x="1443" y="568"/>
                  <a:pt x="1442" y="567"/>
                </a:cubicBezTo>
                <a:close/>
                <a:moveTo>
                  <a:pt x="1528" y="484"/>
                </a:moveTo>
                <a:cubicBezTo>
                  <a:pt x="1529" y="484"/>
                  <a:pt x="1530" y="484"/>
                  <a:pt x="1530" y="483"/>
                </a:cubicBezTo>
                <a:cubicBezTo>
                  <a:pt x="1541" y="472"/>
                  <a:pt x="1541" y="472"/>
                  <a:pt x="1541" y="472"/>
                </a:cubicBezTo>
                <a:cubicBezTo>
                  <a:pt x="1543" y="471"/>
                  <a:pt x="1543" y="469"/>
                  <a:pt x="1541" y="468"/>
                </a:cubicBezTo>
                <a:cubicBezTo>
                  <a:pt x="1540" y="467"/>
                  <a:pt x="1538" y="467"/>
                  <a:pt x="1537" y="468"/>
                </a:cubicBezTo>
                <a:cubicBezTo>
                  <a:pt x="1526" y="479"/>
                  <a:pt x="1526" y="479"/>
                  <a:pt x="1526" y="479"/>
                </a:cubicBezTo>
                <a:cubicBezTo>
                  <a:pt x="1525" y="480"/>
                  <a:pt x="1525" y="482"/>
                  <a:pt x="1526" y="483"/>
                </a:cubicBezTo>
                <a:cubicBezTo>
                  <a:pt x="1527" y="484"/>
                  <a:pt x="1527" y="484"/>
                  <a:pt x="1528" y="484"/>
                </a:cubicBezTo>
                <a:close/>
                <a:moveTo>
                  <a:pt x="1442" y="581"/>
                </a:moveTo>
                <a:cubicBezTo>
                  <a:pt x="1443" y="582"/>
                  <a:pt x="1444" y="582"/>
                  <a:pt x="1444" y="582"/>
                </a:cubicBezTo>
                <a:cubicBezTo>
                  <a:pt x="1445" y="582"/>
                  <a:pt x="1446" y="582"/>
                  <a:pt x="1447" y="581"/>
                </a:cubicBezTo>
                <a:cubicBezTo>
                  <a:pt x="1456" y="571"/>
                  <a:pt x="1456" y="571"/>
                  <a:pt x="1456" y="571"/>
                </a:cubicBezTo>
                <a:cubicBezTo>
                  <a:pt x="1458" y="570"/>
                  <a:pt x="1458" y="568"/>
                  <a:pt x="1456" y="567"/>
                </a:cubicBezTo>
                <a:cubicBezTo>
                  <a:pt x="1455" y="566"/>
                  <a:pt x="1453" y="566"/>
                  <a:pt x="1452" y="567"/>
                </a:cubicBezTo>
                <a:cubicBezTo>
                  <a:pt x="1442" y="577"/>
                  <a:pt x="1442" y="577"/>
                  <a:pt x="1442" y="577"/>
                </a:cubicBezTo>
                <a:cubicBezTo>
                  <a:pt x="1441" y="578"/>
                  <a:pt x="1441" y="580"/>
                  <a:pt x="1442" y="581"/>
                </a:cubicBezTo>
                <a:close/>
                <a:moveTo>
                  <a:pt x="1542" y="485"/>
                </a:moveTo>
                <a:cubicBezTo>
                  <a:pt x="1544" y="484"/>
                  <a:pt x="1544" y="484"/>
                  <a:pt x="1544" y="484"/>
                </a:cubicBezTo>
                <a:cubicBezTo>
                  <a:pt x="1545" y="483"/>
                  <a:pt x="1545" y="481"/>
                  <a:pt x="1544" y="479"/>
                </a:cubicBezTo>
                <a:cubicBezTo>
                  <a:pt x="1543" y="478"/>
                  <a:pt x="1541" y="478"/>
                  <a:pt x="1539" y="479"/>
                </a:cubicBezTo>
                <a:cubicBezTo>
                  <a:pt x="1538" y="481"/>
                  <a:pt x="1538" y="481"/>
                  <a:pt x="1538" y="481"/>
                </a:cubicBezTo>
                <a:cubicBezTo>
                  <a:pt x="1538" y="481"/>
                  <a:pt x="1537" y="482"/>
                  <a:pt x="1537" y="483"/>
                </a:cubicBezTo>
                <a:cubicBezTo>
                  <a:pt x="1537" y="483"/>
                  <a:pt x="1536" y="483"/>
                  <a:pt x="1535" y="484"/>
                </a:cubicBezTo>
                <a:cubicBezTo>
                  <a:pt x="1534" y="485"/>
                  <a:pt x="1534" y="485"/>
                  <a:pt x="1534" y="485"/>
                </a:cubicBezTo>
                <a:cubicBezTo>
                  <a:pt x="1533" y="486"/>
                  <a:pt x="1533" y="488"/>
                  <a:pt x="1534" y="489"/>
                </a:cubicBezTo>
                <a:cubicBezTo>
                  <a:pt x="1534" y="490"/>
                  <a:pt x="1535" y="490"/>
                  <a:pt x="1536" y="490"/>
                </a:cubicBezTo>
                <a:cubicBezTo>
                  <a:pt x="1537" y="490"/>
                  <a:pt x="1538" y="490"/>
                  <a:pt x="1538" y="489"/>
                </a:cubicBezTo>
                <a:cubicBezTo>
                  <a:pt x="1540" y="488"/>
                  <a:pt x="1540" y="488"/>
                  <a:pt x="1540" y="488"/>
                </a:cubicBezTo>
                <a:cubicBezTo>
                  <a:pt x="1540" y="487"/>
                  <a:pt x="1540" y="487"/>
                  <a:pt x="1541" y="486"/>
                </a:cubicBezTo>
                <a:cubicBezTo>
                  <a:pt x="1541" y="486"/>
                  <a:pt x="1542" y="486"/>
                  <a:pt x="1542" y="485"/>
                </a:cubicBezTo>
                <a:close/>
                <a:moveTo>
                  <a:pt x="1487" y="537"/>
                </a:moveTo>
                <a:cubicBezTo>
                  <a:pt x="1485" y="535"/>
                  <a:pt x="1483" y="535"/>
                  <a:pt x="1482" y="537"/>
                </a:cubicBezTo>
                <a:cubicBezTo>
                  <a:pt x="1470" y="549"/>
                  <a:pt x="1470" y="549"/>
                  <a:pt x="1470" y="549"/>
                </a:cubicBezTo>
                <a:cubicBezTo>
                  <a:pt x="1469" y="550"/>
                  <a:pt x="1469" y="552"/>
                  <a:pt x="1470" y="553"/>
                </a:cubicBezTo>
                <a:cubicBezTo>
                  <a:pt x="1471" y="554"/>
                  <a:pt x="1472" y="554"/>
                  <a:pt x="1472" y="554"/>
                </a:cubicBezTo>
                <a:cubicBezTo>
                  <a:pt x="1473" y="554"/>
                  <a:pt x="1474" y="554"/>
                  <a:pt x="1475" y="553"/>
                </a:cubicBezTo>
                <a:cubicBezTo>
                  <a:pt x="1487" y="541"/>
                  <a:pt x="1487" y="541"/>
                  <a:pt x="1487" y="541"/>
                </a:cubicBezTo>
                <a:cubicBezTo>
                  <a:pt x="1488" y="540"/>
                  <a:pt x="1488" y="538"/>
                  <a:pt x="1487" y="537"/>
                </a:cubicBezTo>
                <a:close/>
                <a:moveTo>
                  <a:pt x="1497" y="540"/>
                </a:moveTo>
                <a:cubicBezTo>
                  <a:pt x="1498" y="541"/>
                  <a:pt x="1499" y="541"/>
                  <a:pt x="1499" y="541"/>
                </a:cubicBezTo>
                <a:cubicBezTo>
                  <a:pt x="1500" y="541"/>
                  <a:pt x="1501" y="541"/>
                  <a:pt x="1502" y="540"/>
                </a:cubicBezTo>
                <a:cubicBezTo>
                  <a:pt x="1510" y="532"/>
                  <a:pt x="1510" y="532"/>
                  <a:pt x="1510" y="532"/>
                </a:cubicBezTo>
                <a:cubicBezTo>
                  <a:pt x="1511" y="531"/>
                  <a:pt x="1511" y="529"/>
                  <a:pt x="1510" y="528"/>
                </a:cubicBezTo>
                <a:cubicBezTo>
                  <a:pt x="1508" y="526"/>
                  <a:pt x="1507" y="526"/>
                  <a:pt x="1505" y="528"/>
                </a:cubicBezTo>
                <a:cubicBezTo>
                  <a:pt x="1497" y="536"/>
                  <a:pt x="1497" y="536"/>
                  <a:pt x="1497" y="536"/>
                </a:cubicBezTo>
                <a:cubicBezTo>
                  <a:pt x="1496" y="537"/>
                  <a:pt x="1496" y="539"/>
                  <a:pt x="1497" y="540"/>
                </a:cubicBezTo>
                <a:close/>
                <a:moveTo>
                  <a:pt x="1458" y="583"/>
                </a:moveTo>
                <a:cubicBezTo>
                  <a:pt x="1464" y="578"/>
                  <a:pt x="1464" y="578"/>
                  <a:pt x="1464" y="578"/>
                </a:cubicBezTo>
                <a:cubicBezTo>
                  <a:pt x="1469" y="572"/>
                  <a:pt x="1469" y="572"/>
                  <a:pt x="1469" y="572"/>
                </a:cubicBezTo>
                <a:cubicBezTo>
                  <a:pt x="1471" y="571"/>
                  <a:pt x="1471" y="569"/>
                  <a:pt x="1469" y="568"/>
                </a:cubicBezTo>
                <a:cubicBezTo>
                  <a:pt x="1468" y="567"/>
                  <a:pt x="1466" y="567"/>
                  <a:pt x="1465" y="568"/>
                </a:cubicBezTo>
                <a:cubicBezTo>
                  <a:pt x="1460" y="573"/>
                  <a:pt x="1460" y="573"/>
                  <a:pt x="1460" y="573"/>
                </a:cubicBezTo>
                <a:cubicBezTo>
                  <a:pt x="1454" y="579"/>
                  <a:pt x="1454" y="579"/>
                  <a:pt x="1454" y="579"/>
                </a:cubicBezTo>
                <a:cubicBezTo>
                  <a:pt x="1453" y="580"/>
                  <a:pt x="1453" y="582"/>
                  <a:pt x="1454" y="583"/>
                </a:cubicBezTo>
                <a:cubicBezTo>
                  <a:pt x="1454" y="584"/>
                  <a:pt x="1455" y="584"/>
                  <a:pt x="1456" y="584"/>
                </a:cubicBezTo>
                <a:cubicBezTo>
                  <a:pt x="1457" y="584"/>
                  <a:pt x="1458" y="584"/>
                  <a:pt x="1458" y="583"/>
                </a:cubicBezTo>
                <a:close/>
                <a:moveTo>
                  <a:pt x="1513" y="527"/>
                </a:moveTo>
                <a:cubicBezTo>
                  <a:pt x="1514" y="527"/>
                  <a:pt x="1515" y="527"/>
                  <a:pt x="1515" y="526"/>
                </a:cubicBezTo>
                <a:cubicBezTo>
                  <a:pt x="1521" y="520"/>
                  <a:pt x="1521" y="520"/>
                  <a:pt x="1521" y="520"/>
                </a:cubicBezTo>
                <a:cubicBezTo>
                  <a:pt x="1522" y="519"/>
                  <a:pt x="1522" y="517"/>
                  <a:pt x="1521" y="516"/>
                </a:cubicBezTo>
                <a:cubicBezTo>
                  <a:pt x="1520" y="515"/>
                  <a:pt x="1518" y="515"/>
                  <a:pt x="1517" y="516"/>
                </a:cubicBezTo>
                <a:cubicBezTo>
                  <a:pt x="1511" y="522"/>
                  <a:pt x="1511" y="522"/>
                  <a:pt x="1511" y="522"/>
                </a:cubicBezTo>
                <a:cubicBezTo>
                  <a:pt x="1510" y="523"/>
                  <a:pt x="1510" y="525"/>
                  <a:pt x="1511" y="526"/>
                </a:cubicBezTo>
                <a:cubicBezTo>
                  <a:pt x="1512" y="527"/>
                  <a:pt x="1512" y="527"/>
                  <a:pt x="1513" y="527"/>
                </a:cubicBezTo>
                <a:close/>
                <a:moveTo>
                  <a:pt x="1539" y="512"/>
                </a:moveTo>
                <a:cubicBezTo>
                  <a:pt x="1538" y="511"/>
                  <a:pt x="1536" y="511"/>
                  <a:pt x="1534" y="512"/>
                </a:cubicBezTo>
                <a:cubicBezTo>
                  <a:pt x="1526" y="521"/>
                  <a:pt x="1526" y="521"/>
                  <a:pt x="1526" y="521"/>
                </a:cubicBezTo>
                <a:cubicBezTo>
                  <a:pt x="1524" y="522"/>
                  <a:pt x="1524" y="524"/>
                  <a:pt x="1526" y="526"/>
                </a:cubicBezTo>
                <a:cubicBezTo>
                  <a:pt x="1526" y="526"/>
                  <a:pt x="1527" y="527"/>
                  <a:pt x="1528" y="527"/>
                </a:cubicBezTo>
                <a:cubicBezTo>
                  <a:pt x="1529" y="527"/>
                  <a:pt x="1529" y="526"/>
                  <a:pt x="1530" y="526"/>
                </a:cubicBezTo>
                <a:cubicBezTo>
                  <a:pt x="1539" y="517"/>
                  <a:pt x="1539" y="517"/>
                  <a:pt x="1539" y="517"/>
                </a:cubicBezTo>
                <a:cubicBezTo>
                  <a:pt x="1540" y="516"/>
                  <a:pt x="1540" y="514"/>
                  <a:pt x="1539" y="512"/>
                </a:cubicBezTo>
                <a:close/>
                <a:moveTo>
                  <a:pt x="1502" y="552"/>
                </a:moveTo>
                <a:cubicBezTo>
                  <a:pt x="1503" y="552"/>
                  <a:pt x="1504" y="552"/>
                  <a:pt x="1504" y="551"/>
                </a:cubicBezTo>
                <a:cubicBezTo>
                  <a:pt x="1510" y="546"/>
                  <a:pt x="1510" y="546"/>
                  <a:pt x="1510" y="546"/>
                </a:cubicBezTo>
                <a:cubicBezTo>
                  <a:pt x="1510" y="546"/>
                  <a:pt x="1510" y="545"/>
                  <a:pt x="1510" y="545"/>
                </a:cubicBezTo>
                <a:cubicBezTo>
                  <a:pt x="1510" y="545"/>
                  <a:pt x="1510" y="545"/>
                  <a:pt x="1511" y="545"/>
                </a:cubicBezTo>
                <a:cubicBezTo>
                  <a:pt x="1525" y="531"/>
                  <a:pt x="1525" y="531"/>
                  <a:pt x="1525" y="531"/>
                </a:cubicBezTo>
                <a:cubicBezTo>
                  <a:pt x="1526" y="530"/>
                  <a:pt x="1526" y="528"/>
                  <a:pt x="1525" y="527"/>
                </a:cubicBezTo>
                <a:cubicBezTo>
                  <a:pt x="1523" y="525"/>
                  <a:pt x="1521" y="525"/>
                  <a:pt x="1520" y="527"/>
                </a:cubicBezTo>
                <a:cubicBezTo>
                  <a:pt x="1506" y="541"/>
                  <a:pt x="1506" y="541"/>
                  <a:pt x="1506" y="541"/>
                </a:cubicBezTo>
                <a:cubicBezTo>
                  <a:pt x="1506" y="541"/>
                  <a:pt x="1506" y="541"/>
                  <a:pt x="1506" y="541"/>
                </a:cubicBezTo>
                <a:cubicBezTo>
                  <a:pt x="1506" y="541"/>
                  <a:pt x="1506" y="541"/>
                  <a:pt x="1506" y="541"/>
                </a:cubicBezTo>
                <a:cubicBezTo>
                  <a:pt x="1500" y="547"/>
                  <a:pt x="1500" y="547"/>
                  <a:pt x="1500" y="547"/>
                </a:cubicBezTo>
                <a:cubicBezTo>
                  <a:pt x="1499" y="548"/>
                  <a:pt x="1499" y="550"/>
                  <a:pt x="1500" y="551"/>
                </a:cubicBezTo>
                <a:cubicBezTo>
                  <a:pt x="1500" y="552"/>
                  <a:pt x="1501" y="552"/>
                  <a:pt x="1502" y="552"/>
                </a:cubicBezTo>
                <a:close/>
                <a:moveTo>
                  <a:pt x="1480" y="581"/>
                </a:moveTo>
                <a:cubicBezTo>
                  <a:pt x="1477" y="584"/>
                  <a:pt x="1477" y="584"/>
                  <a:pt x="1477" y="584"/>
                </a:cubicBezTo>
                <a:cubicBezTo>
                  <a:pt x="1476" y="585"/>
                  <a:pt x="1476" y="587"/>
                  <a:pt x="1477" y="588"/>
                </a:cubicBezTo>
                <a:cubicBezTo>
                  <a:pt x="1478" y="589"/>
                  <a:pt x="1479" y="589"/>
                  <a:pt x="1479" y="589"/>
                </a:cubicBezTo>
                <a:cubicBezTo>
                  <a:pt x="1480" y="589"/>
                  <a:pt x="1481" y="589"/>
                  <a:pt x="1481" y="588"/>
                </a:cubicBezTo>
                <a:cubicBezTo>
                  <a:pt x="1484" y="586"/>
                  <a:pt x="1484" y="586"/>
                  <a:pt x="1484" y="586"/>
                </a:cubicBezTo>
                <a:cubicBezTo>
                  <a:pt x="1485" y="584"/>
                  <a:pt x="1485" y="582"/>
                  <a:pt x="1484" y="581"/>
                </a:cubicBezTo>
                <a:cubicBezTo>
                  <a:pt x="1483" y="580"/>
                  <a:pt x="1481" y="580"/>
                  <a:pt x="1480" y="581"/>
                </a:cubicBezTo>
                <a:close/>
                <a:moveTo>
                  <a:pt x="1553" y="507"/>
                </a:moveTo>
                <a:cubicBezTo>
                  <a:pt x="1551" y="509"/>
                  <a:pt x="1551" y="509"/>
                  <a:pt x="1551" y="509"/>
                </a:cubicBezTo>
                <a:cubicBezTo>
                  <a:pt x="1551" y="510"/>
                  <a:pt x="1551" y="510"/>
                  <a:pt x="1551" y="510"/>
                </a:cubicBezTo>
                <a:cubicBezTo>
                  <a:pt x="1551" y="510"/>
                  <a:pt x="1551" y="510"/>
                  <a:pt x="1550" y="510"/>
                </a:cubicBezTo>
                <a:cubicBezTo>
                  <a:pt x="1546" y="515"/>
                  <a:pt x="1546" y="515"/>
                  <a:pt x="1546" y="515"/>
                </a:cubicBezTo>
                <a:cubicBezTo>
                  <a:pt x="1545" y="516"/>
                  <a:pt x="1545" y="518"/>
                  <a:pt x="1546" y="519"/>
                </a:cubicBezTo>
                <a:cubicBezTo>
                  <a:pt x="1547" y="520"/>
                  <a:pt x="1548" y="520"/>
                  <a:pt x="1548" y="520"/>
                </a:cubicBezTo>
                <a:cubicBezTo>
                  <a:pt x="1549" y="520"/>
                  <a:pt x="1550" y="520"/>
                  <a:pt x="1550" y="519"/>
                </a:cubicBezTo>
                <a:cubicBezTo>
                  <a:pt x="1555" y="515"/>
                  <a:pt x="1555" y="515"/>
                  <a:pt x="1555" y="515"/>
                </a:cubicBezTo>
                <a:cubicBezTo>
                  <a:pt x="1555" y="515"/>
                  <a:pt x="1555" y="514"/>
                  <a:pt x="1555" y="514"/>
                </a:cubicBezTo>
                <a:cubicBezTo>
                  <a:pt x="1555" y="514"/>
                  <a:pt x="1556" y="514"/>
                  <a:pt x="1556" y="514"/>
                </a:cubicBezTo>
                <a:cubicBezTo>
                  <a:pt x="1558" y="512"/>
                  <a:pt x="1558" y="512"/>
                  <a:pt x="1558" y="512"/>
                </a:cubicBezTo>
                <a:cubicBezTo>
                  <a:pt x="1559" y="511"/>
                  <a:pt x="1559" y="509"/>
                  <a:pt x="1558" y="507"/>
                </a:cubicBezTo>
                <a:cubicBezTo>
                  <a:pt x="1556" y="506"/>
                  <a:pt x="1555" y="506"/>
                  <a:pt x="1553" y="507"/>
                </a:cubicBezTo>
                <a:close/>
                <a:moveTo>
                  <a:pt x="1518" y="543"/>
                </a:moveTo>
                <a:cubicBezTo>
                  <a:pt x="1511" y="549"/>
                  <a:pt x="1511" y="549"/>
                  <a:pt x="1511" y="549"/>
                </a:cubicBezTo>
                <a:cubicBezTo>
                  <a:pt x="1510" y="551"/>
                  <a:pt x="1510" y="553"/>
                  <a:pt x="1511" y="554"/>
                </a:cubicBezTo>
                <a:cubicBezTo>
                  <a:pt x="1512" y="554"/>
                  <a:pt x="1513" y="555"/>
                  <a:pt x="1514" y="555"/>
                </a:cubicBezTo>
                <a:cubicBezTo>
                  <a:pt x="1514" y="555"/>
                  <a:pt x="1515" y="554"/>
                  <a:pt x="1516" y="554"/>
                </a:cubicBezTo>
                <a:cubicBezTo>
                  <a:pt x="1522" y="548"/>
                  <a:pt x="1522" y="548"/>
                  <a:pt x="1522" y="548"/>
                </a:cubicBezTo>
                <a:cubicBezTo>
                  <a:pt x="1523" y="546"/>
                  <a:pt x="1523" y="545"/>
                  <a:pt x="1522" y="543"/>
                </a:cubicBezTo>
                <a:cubicBezTo>
                  <a:pt x="1521" y="542"/>
                  <a:pt x="1519" y="542"/>
                  <a:pt x="1518" y="543"/>
                </a:cubicBezTo>
                <a:close/>
                <a:moveTo>
                  <a:pt x="1502" y="566"/>
                </a:moveTo>
                <a:cubicBezTo>
                  <a:pt x="1503" y="566"/>
                  <a:pt x="1504" y="566"/>
                  <a:pt x="1504" y="565"/>
                </a:cubicBezTo>
                <a:cubicBezTo>
                  <a:pt x="1509" y="560"/>
                  <a:pt x="1509" y="560"/>
                  <a:pt x="1509" y="560"/>
                </a:cubicBezTo>
                <a:cubicBezTo>
                  <a:pt x="1511" y="559"/>
                  <a:pt x="1511" y="557"/>
                  <a:pt x="1509" y="556"/>
                </a:cubicBezTo>
                <a:cubicBezTo>
                  <a:pt x="1508" y="555"/>
                  <a:pt x="1506" y="555"/>
                  <a:pt x="1505" y="556"/>
                </a:cubicBezTo>
                <a:cubicBezTo>
                  <a:pt x="1500" y="561"/>
                  <a:pt x="1500" y="561"/>
                  <a:pt x="1500" y="561"/>
                </a:cubicBezTo>
                <a:cubicBezTo>
                  <a:pt x="1499" y="562"/>
                  <a:pt x="1499" y="564"/>
                  <a:pt x="1500" y="565"/>
                </a:cubicBezTo>
                <a:cubicBezTo>
                  <a:pt x="1500" y="566"/>
                  <a:pt x="1501" y="566"/>
                  <a:pt x="1502" y="566"/>
                </a:cubicBezTo>
                <a:close/>
                <a:moveTo>
                  <a:pt x="1495" y="588"/>
                </a:moveTo>
                <a:cubicBezTo>
                  <a:pt x="1495" y="588"/>
                  <a:pt x="1496" y="587"/>
                  <a:pt x="1497" y="587"/>
                </a:cubicBezTo>
                <a:cubicBezTo>
                  <a:pt x="1499" y="584"/>
                  <a:pt x="1499" y="584"/>
                  <a:pt x="1499" y="584"/>
                </a:cubicBezTo>
                <a:cubicBezTo>
                  <a:pt x="1500" y="583"/>
                  <a:pt x="1500" y="581"/>
                  <a:pt x="1499" y="580"/>
                </a:cubicBezTo>
                <a:cubicBezTo>
                  <a:pt x="1498" y="579"/>
                  <a:pt x="1496" y="579"/>
                  <a:pt x="1495" y="580"/>
                </a:cubicBezTo>
                <a:cubicBezTo>
                  <a:pt x="1492" y="582"/>
                  <a:pt x="1492" y="582"/>
                  <a:pt x="1492" y="582"/>
                </a:cubicBezTo>
                <a:cubicBezTo>
                  <a:pt x="1491" y="584"/>
                  <a:pt x="1491" y="585"/>
                  <a:pt x="1492" y="587"/>
                </a:cubicBezTo>
                <a:cubicBezTo>
                  <a:pt x="1493" y="587"/>
                  <a:pt x="1494" y="588"/>
                  <a:pt x="1495" y="588"/>
                </a:cubicBezTo>
                <a:close/>
                <a:moveTo>
                  <a:pt x="1557" y="526"/>
                </a:moveTo>
                <a:cubicBezTo>
                  <a:pt x="1559" y="525"/>
                  <a:pt x="1559" y="525"/>
                  <a:pt x="1559" y="525"/>
                </a:cubicBezTo>
                <a:cubicBezTo>
                  <a:pt x="1560" y="523"/>
                  <a:pt x="1560" y="521"/>
                  <a:pt x="1559" y="520"/>
                </a:cubicBezTo>
                <a:cubicBezTo>
                  <a:pt x="1558" y="519"/>
                  <a:pt x="1556" y="519"/>
                  <a:pt x="1555" y="520"/>
                </a:cubicBezTo>
                <a:cubicBezTo>
                  <a:pt x="1553" y="522"/>
                  <a:pt x="1553" y="522"/>
                  <a:pt x="1553" y="522"/>
                </a:cubicBezTo>
                <a:cubicBezTo>
                  <a:pt x="1547" y="528"/>
                  <a:pt x="1547" y="528"/>
                  <a:pt x="1547" y="528"/>
                </a:cubicBezTo>
                <a:cubicBezTo>
                  <a:pt x="1546" y="529"/>
                  <a:pt x="1546" y="531"/>
                  <a:pt x="1547" y="532"/>
                </a:cubicBezTo>
                <a:cubicBezTo>
                  <a:pt x="1548" y="533"/>
                  <a:pt x="1548" y="533"/>
                  <a:pt x="1549" y="533"/>
                </a:cubicBezTo>
                <a:cubicBezTo>
                  <a:pt x="1550" y="533"/>
                  <a:pt x="1551" y="533"/>
                  <a:pt x="1551" y="532"/>
                </a:cubicBezTo>
                <a:lnTo>
                  <a:pt x="1557" y="526"/>
                </a:lnTo>
                <a:close/>
                <a:moveTo>
                  <a:pt x="1519" y="564"/>
                </a:moveTo>
                <a:cubicBezTo>
                  <a:pt x="1526" y="557"/>
                  <a:pt x="1526" y="557"/>
                  <a:pt x="1526" y="557"/>
                </a:cubicBezTo>
                <a:cubicBezTo>
                  <a:pt x="1527" y="556"/>
                  <a:pt x="1527" y="554"/>
                  <a:pt x="1526" y="553"/>
                </a:cubicBezTo>
                <a:cubicBezTo>
                  <a:pt x="1525" y="552"/>
                  <a:pt x="1523" y="552"/>
                  <a:pt x="1522" y="553"/>
                </a:cubicBezTo>
                <a:cubicBezTo>
                  <a:pt x="1515" y="560"/>
                  <a:pt x="1515" y="560"/>
                  <a:pt x="1515" y="560"/>
                </a:cubicBezTo>
                <a:cubicBezTo>
                  <a:pt x="1514" y="561"/>
                  <a:pt x="1514" y="563"/>
                  <a:pt x="1515" y="564"/>
                </a:cubicBezTo>
                <a:cubicBezTo>
                  <a:pt x="1516" y="565"/>
                  <a:pt x="1517" y="565"/>
                  <a:pt x="1517" y="565"/>
                </a:cubicBezTo>
                <a:cubicBezTo>
                  <a:pt x="1518" y="565"/>
                  <a:pt x="1519" y="565"/>
                  <a:pt x="1519" y="564"/>
                </a:cubicBezTo>
                <a:close/>
                <a:moveTo>
                  <a:pt x="1499" y="594"/>
                </a:moveTo>
                <a:cubicBezTo>
                  <a:pt x="1499" y="595"/>
                  <a:pt x="1500" y="595"/>
                  <a:pt x="1501" y="595"/>
                </a:cubicBezTo>
                <a:cubicBezTo>
                  <a:pt x="1502" y="595"/>
                  <a:pt x="1503" y="595"/>
                  <a:pt x="1503" y="594"/>
                </a:cubicBezTo>
                <a:cubicBezTo>
                  <a:pt x="1509" y="589"/>
                  <a:pt x="1509" y="589"/>
                  <a:pt x="1509" y="589"/>
                </a:cubicBezTo>
                <a:cubicBezTo>
                  <a:pt x="1513" y="584"/>
                  <a:pt x="1513" y="584"/>
                  <a:pt x="1513" y="584"/>
                </a:cubicBezTo>
                <a:cubicBezTo>
                  <a:pt x="1514" y="583"/>
                  <a:pt x="1514" y="581"/>
                  <a:pt x="1513" y="580"/>
                </a:cubicBezTo>
                <a:cubicBezTo>
                  <a:pt x="1512" y="579"/>
                  <a:pt x="1510" y="579"/>
                  <a:pt x="1509" y="580"/>
                </a:cubicBezTo>
                <a:cubicBezTo>
                  <a:pt x="1504" y="585"/>
                  <a:pt x="1504" y="585"/>
                  <a:pt x="1504" y="585"/>
                </a:cubicBezTo>
                <a:cubicBezTo>
                  <a:pt x="1499" y="590"/>
                  <a:pt x="1499" y="590"/>
                  <a:pt x="1499" y="590"/>
                </a:cubicBezTo>
                <a:cubicBezTo>
                  <a:pt x="1498" y="591"/>
                  <a:pt x="1498" y="593"/>
                  <a:pt x="1499" y="594"/>
                </a:cubicBezTo>
                <a:close/>
                <a:moveTo>
                  <a:pt x="1549" y="544"/>
                </a:moveTo>
                <a:cubicBezTo>
                  <a:pt x="1547" y="543"/>
                  <a:pt x="1546" y="543"/>
                  <a:pt x="1544" y="544"/>
                </a:cubicBezTo>
                <a:cubicBezTo>
                  <a:pt x="1541" y="548"/>
                  <a:pt x="1541" y="548"/>
                  <a:pt x="1541" y="548"/>
                </a:cubicBezTo>
                <a:cubicBezTo>
                  <a:pt x="1539" y="549"/>
                  <a:pt x="1539" y="551"/>
                  <a:pt x="1541" y="553"/>
                </a:cubicBezTo>
                <a:cubicBezTo>
                  <a:pt x="1541" y="553"/>
                  <a:pt x="1542" y="553"/>
                  <a:pt x="1543" y="553"/>
                </a:cubicBezTo>
                <a:cubicBezTo>
                  <a:pt x="1544" y="553"/>
                  <a:pt x="1544" y="553"/>
                  <a:pt x="1545" y="553"/>
                </a:cubicBezTo>
                <a:cubicBezTo>
                  <a:pt x="1549" y="549"/>
                  <a:pt x="1549" y="549"/>
                  <a:pt x="1549" y="549"/>
                </a:cubicBezTo>
                <a:cubicBezTo>
                  <a:pt x="1550" y="548"/>
                  <a:pt x="1550" y="546"/>
                  <a:pt x="1549" y="544"/>
                </a:cubicBezTo>
                <a:close/>
                <a:moveTo>
                  <a:pt x="1566" y="523"/>
                </a:moveTo>
                <a:cubicBezTo>
                  <a:pt x="1563" y="525"/>
                  <a:pt x="1563" y="525"/>
                  <a:pt x="1563" y="525"/>
                </a:cubicBezTo>
                <a:cubicBezTo>
                  <a:pt x="1562" y="527"/>
                  <a:pt x="1562" y="528"/>
                  <a:pt x="1563" y="530"/>
                </a:cubicBezTo>
                <a:cubicBezTo>
                  <a:pt x="1564" y="530"/>
                  <a:pt x="1565" y="531"/>
                  <a:pt x="1566" y="531"/>
                </a:cubicBezTo>
                <a:cubicBezTo>
                  <a:pt x="1566" y="531"/>
                  <a:pt x="1567" y="530"/>
                  <a:pt x="1568" y="530"/>
                </a:cubicBezTo>
                <a:cubicBezTo>
                  <a:pt x="1570" y="527"/>
                  <a:pt x="1570" y="527"/>
                  <a:pt x="1570" y="527"/>
                </a:cubicBezTo>
                <a:cubicBezTo>
                  <a:pt x="1572" y="526"/>
                  <a:pt x="1572" y="524"/>
                  <a:pt x="1570" y="523"/>
                </a:cubicBezTo>
                <a:cubicBezTo>
                  <a:pt x="1569" y="521"/>
                  <a:pt x="1567" y="521"/>
                  <a:pt x="1566" y="523"/>
                </a:cubicBezTo>
                <a:close/>
                <a:moveTo>
                  <a:pt x="1581" y="530"/>
                </a:moveTo>
                <a:cubicBezTo>
                  <a:pt x="1582" y="529"/>
                  <a:pt x="1582" y="527"/>
                  <a:pt x="1581" y="526"/>
                </a:cubicBezTo>
                <a:cubicBezTo>
                  <a:pt x="1580" y="525"/>
                  <a:pt x="1578" y="525"/>
                  <a:pt x="1577" y="526"/>
                </a:cubicBezTo>
                <a:cubicBezTo>
                  <a:pt x="1569" y="534"/>
                  <a:pt x="1569" y="534"/>
                  <a:pt x="1569" y="534"/>
                </a:cubicBezTo>
                <a:cubicBezTo>
                  <a:pt x="1568" y="535"/>
                  <a:pt x="1568" y="537"/>
                  <a:pt x="1569" y="538"/>
                </a:cubicBezTo>
                <a:cubicBezTo>
                  <a:pt x="1570" y="539"/>
                  <a:pt x="1570" y="539"/>
                  <a:pt x="1571" y="539"/>
                </a:cubicBezTo>
                <a:cubicBezTo>
                  <a:pt x="1572" y="539"/>
                  <a:pt x="1573" y="539"/>
                  <a:pt x="1573" y="538"/>
                </a:cubicBezTo>
                <a:lnTo>
                  <a:pt x="1581" y="530"/>
                </a:lnTo>
                <a:close/>
                <a:moveTo>
                  <a:pt x="1558" y="552"/>
                </a:moveTo>
                <a:cubicBezTo>
                  <a:pt x="1559" y="552"/>
                  <a:pt x="1559" y="552"/>
                  <a:pt x="1560" y="551"/>
                </a:cubicBezTo>
                <a:cubicBezTo>
                  <a:pt x="1565" y="547"/>
                  <a:pt x="1565" y="547"/>
                  <a:pt x="1565" y="547"/>
                </a:cubicBezTo>
                <a:cubicBezTo>
                  <a:pt x="1566" y="545"/>
                  <a:pt x="1566" y="543"/>
                  <a:pt x="1565" y="542"/>
                </a:cubicBezTo>
                <a:cubicBezTo>
                  <a:pt x="1564" y="541"/>
                  <a:pt x="1562" y="541"/>
                  <a:pt x="1560" y="542"/>
                </a:cubicBezTo>
                <a:cubicBezTo>
                  <a:pt x="1556" y="547"/>
                  <a:pt x="1556" y="547"/>
                  <a:pt x="1556" y="547"/>
                </a:cubicBezTo>
                <a:cubicBezTo>
                  <a:pt x="1555" y="548"/>
                  <a:pt x="1555" y="550"/>
                  <a:pt x="1556" y="551"/>
                </a:cubicBezTo>
                <a:cubicBezTo>
                  <a:pt x="1556" y="552"/>
                  <a:pt x="1557" y="552"/>
                  <a:pt x="1558" y="552"/>
                </a:cubicBezTo>
                <a:close/>
                <a:moveTo>
                  <a:pt x="1529" y="595"/>
                </a:moveTo>
                <a:cubicBezTo>
                  <a:pt x="1530" y="595"/>
                  <a:pt x="1531" y="595"/>
                  <a:pt x="1531" y="594"/>
                </a:cubicBezTo>
                <a:cubicBezTo>
                  <a:pt x="1533" y="592"/>
                  <a:pt x="1533" y="592"/>
                  <a:pt x="1533" y="592"/>
                </a:cubicBezTo>
                <a:cubicBezTo>
                  <a:pt x="1533" y="592"/>
                  <a:pt x="1533" y="592"/>
                  <a:pt x="1533" y="592"/>
                </a:cubicBezTo>
                <a:cubicBezTo>
                  <a:pt x="1533" y="592"/>
                  <a:pt x="1533" y="592"/>
                  <a:pt x="1533" y="592"/>
                </a:cubicBezTo>
                <a:cubicBezTo>
                  <a:pt x="1534" y="592"/>
                  <a:pt x="1534" y="592"/>
                  <a:pt x="1534" y="592"/>
                </a:cubicBezTo>
                <a:cubicBezTo>
                  <a:pt x="1534" y="592"/>
                  <a:pt x="1534" y="592"/>
                  <a:pt x="1534" y="592"/>
                </a:cubicBezTo>
                <a:cubicBezTo>
                  <a:pt x="1543" y="583"/>
                  <a:pt x="1543" y="583"/>
                  <a:pt x="1543" y="583"/>
                </a:cubicBezTo>
                <a:cubicBezTo>
                  <a:pt x="1544" y="582"/>
                  <a:pt x="1544" y="580"/>
                  <a:pt x="1543" y="579"/>
                </a:cubicBezTo>
                <a:cubicBezTo>
                  <a:pt x="1541" y="577"/>
                  <a:pt x="1539" y="577"/>
                  <a:pt x="1538" y="579"/>
                </a:cubicBezTo>
                <a:cubicBezTo>
                  <a:pt x="1530" y="587"/>
                  <a:pt x="1530" y="587"/>
                  <a:pt x="1530" y="587"/>
                </a:cubicBezTo>
                <a:cubicBezTo>
                  <a:pt x="1530" y="587"/>
                  <a:pt x="1529" y="587"/>
                  <a:pt x="1529" y="587"/>
                </a:cubicBezTo>
                <a:cubicBezTo>
                  <a:pt x="1529" y="587"/>
                  <a:pt x="1529" y="588"/>
                  <a:pt x="1529" y="588"/>
                </a:cubicBezTo>
                <a:cubicBezTo>
                  <a:pt x="1529" y="588"/>
                  <a:pt x="1529" y="588"/>
                  <a:pt x="1529" y="588"/>
                </a:cubicBezTo>
                <a:cubicBezTo>
                  <a:pt x="1527" y="590"/>
                  <a:pt x="1527" y="590"/>
                  <a:pt x="1527" y="590"/>
                </a:cubicBezTo>
                <a:cubicBezTo>
                  <a:pt x="1526" y="591"/>
                  <a:pt x="1526" y="593"/>
                  <a:pt x="1527" y="594"/>
                </a:cubicBezTo>
                <a:cubicBezTo>
                  <a:pt x="1527" y="595"/>
                  <a:pt x="1528" y="595"/>
                  <a:pt x="1529" y="595"/>
                </a:cubicBezTo>
                <a:close/>
                <a:moveTo>
                  <a:pt x="1576" y="548"/>
                </a:moveTo>
                <a:cubicBezTo>
                  <a:pt x="1577" y="548"/>
                  <a:pt x="1577" y="548"/>
                  <a:pt x="1578" y="547"/>
                </a:cubicBezTo>
                <a:cubicBezTo>
                  <a:pt x="1590" y="535"/>
                  <a:pt x="1590" y="535"/>
                  <a:pt x="1590" y="535"/>
                </a:cubicBezTo>
                <a:cubicBezTo>
                  <a:pt x="1592" y="534"/>
                  <a:pt x="1592" y="532"/>
                  <a:pt x="1590" y="531"/>
                </a:cubicBezTo>
                <a:cubicBezTo>
                  <a:pt x="1589" y="529"/>
                  <a:pt x="1587" y="529"/>
                  <a:pt x="1586" y="531"/>
                </a:cubicBezTo>
                <a:cubicBezTo>
                  <a:pt x="1576" y="541"/>
                  <a:pt x="1576" y="541"/>
                  <a:pt x="1576" y="541"/>
                </a:cubicBezTo>
                <a:cubicBezTo>
                  <a:pt x="1574" y="543"/>
                  <a:pt x="1574" y="543"/>
                  <a:pt x="1574" y="543"/>
                </a:cubicBezTo>
                <a:cubicBezTo>
                  <a:pt x="1572" y="544"/>
                  <a:pt x="1572" y="546"/>
                  <a:pt x="1574" y="547"/>
                </a:cubicBezTo>
                <a:cubicBezTo>
                  <a:pt x="1574" y="548"/>
                  <a:pt x="1575" y="548"/>
                  <a:pt x="1576" y="548"/>
                </a:cubicBezTo>
                <a:close/>
                <a:moveTo>
                  <a:pt x="1582" y="556"/>
                </a:moveTo>
                <a:cubicBezTo>
                  <a:pt x="1582" y="556"/>
                  <a:pt x="1583" y="556"/>
                  <a:pt x="1584" y="556"/>
                </a:cubicBezTo>
                <a:cubicBezTo>
                  <a:pt x="1593" y="546"/>
                  <a:pt x="1593" y="546"/>
                  <a:pt x="1593" y="546"/>
                </a:cubicBezTo>
                <a:cubicBezTo>
                  <a:pt x="1594" y="545"/>
                  <a:pt x="1594" y="543"/>
                  <a:pt x="1593" y="542"/>
                </a:cubicBezTo>
                <a:cubicBezTo>
                  <a:pt x="1592" y="541"/>
                  <a:pt x="1590" y="541"/>
                  <a:pt x="1589" y="542"/>
                </a:cubicBezTo>
                <a:cubicBezTo>
                  <a:pt x="1579" y="551"/>
                  <a:pt x="1579" y="551"/>
                  <a:pt x="1579" y="551"/>
                </a:cubicBezTo>
                <a:cubicBezTo>
                  <a:pt x="1578" y="552"/>
                  <a:pt x="1578" y="554"/>
                  <a:pt x="1579" y="556"/>
                </a:cubicBezTo>
                <a:cubicBezTo>
                  <a:pt x="1580" y="556"/>
                  <a:pt x="1581" y="556"/>
                  <a:pt x="1582" y="556"/>
                </a:cubicBezTo>
                <a:close/>
                <a:moveTo>
                  <a:pt x="1450" y="686"/>
                </a:moveTo>
                <a:cubicBezTo>
                  <a:pt x="1450" y="686"/>
                  <a:pt x="1451" y="686"/>
                  <a:pt x="1452" y="686"/>
                </a:cubicBezTo>
                <a:cubicBezTo>
                  <a:pt x="1452" y="686"/>
                  <a:pt x="1453" y="686"/>
                  <a:pt x="1454" y="686"/>
                </a:cubicBezTo>
                <a:cubicBezTo>
                  <a:pt x="1472" y="668"/>
                  <a:pt x="1472" y="668"/>
                  <a:pt x="1472" y="668"/>
                </a:cubicBezTo>
                <a:cubicBezTo>
                  <a:pt x="1473" y="667"/>
                  <a:pt x="1473" y="665"/>
                  <a:pt x="1472" y="664"/>
                </a:cubicBezTo>
                <a:cubicBezTo>
                  <a:pt x="1470" y="662"/>
                  <a:pt x="1468" y="662"/>
                  <a:pt x="1467" y="664"/>
                </a:cubicBezTo>
                <a:cubicBezTo>
                  <a:pt x="1450" y="681"/>
                  <a:pt x="1450" y="681"/>
                  <a:pt x="1450" y="681"/>
                </a:cubicBezTo>
                <a:cubicBezTo>
                  <a:pt x="1448" y="682"/>
                  <a:pt x="1448" y="684"/>
                  <a:pt x="1450" y="686"/>
                </a:cubicBezTo>
                <a:close/>
                <a:moveTo>
                  <a:pt x="1509" y="643"/>
                </a:moveTo>
                <a:cubicBezTo>
                  <a:pt x="1510" y="643"/>
                  <a:pt x="1511" y="642"/>
                  <a:pt x="1512" y="642"/>
                </a:cubicBezTo>
                <a:cubicBezTo>
                  <a:pt x="1515" y="638"/>
                  <a:pt x="1515" y="638"/>
                  <a:pt x="1515" y="638"/>
                </a:cubicBezTo>
                <a:cubicBezTo>
                  <a:pt x="1517" y="637"/>
                  <a:pt x="1517" y="635"/>
                  <a:pt x="1515" y="634"/>
                </a:cubicBezTo>
                <a:cubicBezTo>
                  <a:pt x="1514" y="632"/>
                  <a:pt x="1512" y="632"/>
                  <a:pt x="1511" y="634"/>
                </a:cubicBezTo>
                <a:cubicBezTo>
                  <a:pt x="1507" y="637"/>
                  <a:pt x="1507" y="637"/>
                  <a:pt x="1507" y="637"/>
                </a:cubicBezTo>
                <a:cubicBezTo>
                  <a:pt x="1506" y="639"/>
                  <a:pt x="1506" y="641"/>
                  <a:pt x="1507" y="642"/>
                </a:cubicBezTo>
                <a:cubicBezTo>
                  <a:pt x="1508" y="642"/>
                  <a:pt x="1509" y="643"/>
                  <a:pt x="1509" y="643"/>
                </a:cubicBezTo>
                <a:close/>
                <a:moveTo>
                  <a:pt x="1593" y="559"/>
                </a:moveTo>
                <a:cubicBezTo>
                  <a:pt x="1594" y="559"/>
                  <a:pt x="1595" y="558"/>
                  <a:pt x="1596" y="558"/>
                </a:cubicBezTo>
                <a:cubicBezTo>
                  <a:pt x="1614" y="539"/>
                  <a:pt x="1614" y="539"/>
                  <a:pt x="1614" y="539"/>
                </a:cubicBezTo>
                <a:cubicBezTo>
                  <a:pt x="1616" y="538"/>
                  <a:pt x="1616" y="536"/>
                  <a:pt x="1614" y="535"/>
                </a:cubicBezTo>
                <a:cubicBezTo>
                  <a:pt x="1613" y="533"/>
                  <a:pt x="1611" y="533"/>
                  <a:pt x="1610" y="535"/>
                </a:cubicBezTo>
                <a:cubicBezTo>
                  <a:pt x="1591" y="553"/>
                  <a:pt x="1591" y="553"/>
                  <a:pt x="1591" y="553"/>
                </a:cubicBezTo>
                <a:cubicBezTo>
                  <a:pt x="1590" y="555"/>
                  <a:pt x="1590" y="557"/>
                  <a:pt x="1591" y="558"/>
                </a:cubicBezTo>
                <a:cubicBezTo>
                  <a:pt x="1592" y="558"/>
                  <a:pt x="1593" y="559"/>
                  <a:pt x="1593" y="559"/>
                </a:cubicBezTo>
                <a:close/>
                <a:moveTo>
                  <a:pt x="1568" y="584"/>
                </a:moveTo>
                <a:cubicBezTo>
                  <a:pt x="1569" y="584"/>
                  <a:pt x="1570" y="583"/>
                  <a:pt x="1571" y="583"/>
                </a:cubicBezTo>
                <a:cubicBezTo>
                  <a:pt x="1572" y="582"/>
                  <a:pt x="1572" y="582"/>
                  <a:pt x="1572" y="582"/>
                </a:cubicBezTo>
                <a:cubicBezTo>
                  <a:pt x="1573" y="581"/>
                  <a:pt x="1573" y="579"/>
                  <a:pt x="1572" y="577"/>
                </a:cubicBezTo>
                <a:cubicBezTo>
                  <a:pt x="1570" y="576"/>
                  <a:pt x="1569" y="576"/>
                  <a:pt x="1567" y="577"/>
                </a:cubicBezTo>
                <a:cubicBezTo>
                  <a:pt x="1566" y="578"/>
                  <a:pt x="1566" y="578"/>
                  <a:pt x="1566" y="578"/>
                </a:cubicBezTo>
                <a:cubicBezTo>
                  <a:pt x="1565" y="580"/>
                  <a:pt x="1565" y="582"/>
                  <a:pt x="1566" y="583"/>
                </a:cubicBezTo>
                <a:cubicBezTo>
                  <a:pt x="1567" y="583"/>
                  <a:pt x="1568" y="584"/>
                  <a:pt x="1568" y="584"/>
                </a:cubicBezTo>
                <a:close/>
                <a:moveTo>
                  <a:pt x="1445" y="707"/>
                </a:moveTo>
                <a:cubicBezTo>
                  <a:pt x="1446" y="707"/>
                  <a:pt x="1446" y="707"/>
                  <a:pt x="1447" y="707"/>
                </a:cubicBezTo>
                <a:cubicBezTo>
                  <a:pt x="1451" y="702"/>
                  <a:pt x="1451" y="702"/>
                  <a:pt x="1451" y="702"/>
                </a:cubicBezTo>
                <a:cubicBezTo>
                  <a:pt x="1451" y="702"/>
                  <a:pt x="1452" y="702"/>
                  <a:pt x="1452" y="701"/>
                </a:cubicBezTo>
                <a:cubicBezTo>
                  <a:pt x="1452" y="701"/>
                  <a:pt x="1453" y="701"/>
                  <a:pt x="1453" y="700"/>
                </a:cubicBezTo>
                <a:cubicBezTo>
                  <a:pt x="1491" y="662"/>
                  <a:pt x="1491" y="662"/>
                  <a:pt x="1491" y="662"/>
                </a:cubicBezTo>
                <a:cubicBezTo>
                  <a:pt x="1492" y="661"/>
                  <a:pt x="1492" y="659"/>
                  <a:pt x="1491" y="658"/>
                </a:cubicBezTo>
                <a:cubicBezTo>
                  <a:pt x="1490" y="657"/>
                  <a:pt x="1488" y="657"/>
                  <a:pt x="1487" y="658"/>
                </a:cubicBezTo>
                <a:cubicBezTo>
                  <a:pt x="1449" y="696"/>
                  <a:pt x="1449" y="696"/>
                  <a:pt x="1449" y="696"/>
                </a:cubicBezTo>
                <a:cubicBezTo>
                  <a:pt x="1448" y="696"/>
                  <a:pt x="1448" y="697"/>
                  <a:pt x="1448" y="697"/>
                </a:cubicBezTo>
                <a:cubicBezTo>
                  <a:pt x="1447" y="697"/>
                  <a:pt x="1447" y="698"/>
                  <a:pt x="1447" y="698"/>
                </a:cubicBezTo>
                <a:cubicBezTo>
                  <a:pt x="1443" y="702"/>
                  <a:pt x="1443" y="702"/>
                  <a:pt x="1443" y="702"/>
                </a:cubicBezTo>
                <a:cubicBezTo>
                  <a:pt x="1441" y="703"/>
                  <a:pt x="1441" y="705"/>
                  <a:pt x="1443" y="707"/>
                </a:cubicBezTo>
                <a:cubicBezTo>
                  <a:pt x="1443" y="707"/>
                  <a:pt x="1444" y="707"/>
                  <a:pt x="1445" y="707"/>
                </a:cubicBezTo>
                <a:close/>
                <a:moveTo>
                  <a:pt x="1560" y="606"/>
                </a:moveTo>
                <a:cubicBezTo>
                  <a:pt x="1561" y="606"/>
                  <a:pt x="1562" y="606"/>
                  <a:pt x="1562" y="605"/>
                </a:cubicBezTo>
                <a:cubicBezTo>
                  <a:pt x="1565" y="603"/>
                  <a:pt x="1565" y="603"/>
                  <a:pt x="1565" y="603"/>
                </a:cubicBezTo>
                <a:cubicBezTo>
                  <a:pt x="1566" y="601"/>
                  <a:pt x="1566" y="599"/>
                  <a:pt x="1565" y="598"/>
                </a:cubicBezTo>
                <a:cubicBezTo>
                  <a:pt x="1564" y="597"/>
                  <a:pt x="1562" y="597"/>
                  <a:pt x="1560" y="598"/>
                </a:cubicBezTo>
                <a:cubicBezTo>
                  <a:pt x="1558" y="601"/>
                  <a:pt x="1558" y="601"/>
                  <a:pt x="1558" y="601"/>
                </a:cubicBezTo>
                <a:cubicBezTo>
                  <a:pt x="1557" y="602"/>
                  <a:pt x="1557" y="604"/>
                  <a:pt x="1558" y="605"/>
                </a:cubicBezTo>
                <a:cubicBezTo>
                  <a:pt x="1559" y="606"/>
                  <a:pt x="1560" y="606"/>
                  <a:pt x="1560" y="606"/>
                </a:cubicBezTo>
                <a:close/>
                <a:moveTo>
                  <a:pt x="1445" y="718"/>
                </a:moveTo>
                <a:cubicBezTo>
                  <a:pt x="1446" y="718"/>
                  <a:pt x="1447" y="719"/>
                  <a:pt x="1447" y="719"/>
                </a:cubicBezTo>
                <a:cubicBezTo>
                  <a:pt x="1448" y="719"/>
                  <a:pt x="1449" y="718"/>
                  <a:pt x="1450" y="718"/>
                </a:cubicBezTo>
                <a:cubicBezTo>
                  <a:pt x="1545" y="622"/>
                  <a:pt x="1545" y="622"/>
                  <a:pt x="1545" y="622"/>
                </a:cubicBezTo>
                <a:cubicBezTo>
                  <a:pt x="1546" y="621"/>
                  <a:pt x="1546" y="619"/>
                  <a:pt x="1545" y="618"/>
                </a:cubicBezTo>
                <a:cubicBezTo>
                  <a:pt x="1544" y="617"/>
                  <a:pt x="1542" y="617"/>
                  <a:pt x="1541" y="618"/>
                </a:cubicBezTo>
                <a:cubicBezTo>
                  <a:pt x="1445" y="713"/>
                  <a:pt x="1445" y="713"/>
                  <a:pt x="1445" y="713"/>
                </a:cubicBezTo>
                <a:cubicBezTo>
                  <a:pt x="1444" y="715"/>
                  <a:pt x="1444" y="717"/>
                  <a:pt x="1445" y="718"/>
                </a:cubicBezTo>
                <a:close/>
                <a:moveTo>
                  <a:pt x="1620" y="538"/>
                </a:moveTo>
                <a:cubicBezTo>
                  <a:pt x="1603" y="556"/>
                  <a:pt x="1603" y="556"/>
                  <a:pt x="1603" y="556"/>
                </a:cubicBezTo>
                <a:cubicBezTo>
                  <a:pt x="1601" y="557"/>
                  <a:pt x="1601" y="559"/>
                  <a:pt x="1603" y="560"/>
                </a:cubicBezTo>
                <a:cubicBezTo>
                  <a:pt x="1603" y="561"/>
                  <a:pt x="1604" y="561"/>
                  <a:pt x="1605" y="561"/>
                </a:cubicBezTo>
                <a:cubicBezTo>
                  <a:pt x="1606" y="561"/>
                  <a:pt x="1606" y="561"/>
                  <a:pt x="1607" y="560"/>
                </a:cubicBezTo>
                <a:cubicBezTo>
                  <a:pt x="1625" y="543"/>
                  <a:pt x="1625" y="543"/>
                  <a:pt x="1625" y="543"/>
                </a:cubicBezTo>
                <a:cubicBezTo>
                  <a:pt x="1626" y="542"/>
                  <a:pt x="1626" y="540"/>
                  <a:pt x="1625" y="538"/>
                </a:cubicBezTo>
                <a:cubicBezTo>
                  <a:pt x="1623" y="537"/>
                  <a:pt x="1622" y="537"/>
                  <a:pt x="1620" y="538"/>
                </a:cubicBezTo>
                <a:close/>
                <a:moveTo>
                  <a:pt x="1447" y="733"/>
                </a:moveTo>
                <a:cubicBezTo>
                  <a:pt x="1447" y="733"/>
                  <a:pt x="1448" y="733"/>
                  <a:pt x="1449" y="733"/>
                </a:cubicBezTo>
                <a:cubicBezTo>
                  <a:pt x="1553" y="628"/>
                  <a:pt x="1553" y="628"/>
                  <a:pt x="1553" y="628"/>
                </a:cubicBezTo>
                <a:cubicBezTo>
                  <a:pt x="1575" y="607"/>
                  <a:pt x="1575" y="607"/>
                  <a:pt x="1575" y="607"/>
                </a:cubicBezTo>
                <a:cubicBezTo>
                  <a:pt x="1578" y="604"/>
                  <a:pt x="1578" y="604"/>
                  <a:pt x="1578" y="604"/>
                </a:cubicBezTo>
                <a:cubicBezTo>
                  <a:pt x="1579" y="602"/>
                  <a:pt x="1579" y="601"/>
                  <a:pt x="1578" y="599"/>
                </a:cubicBezTo>
                <a:cubicBezTo>
                  <a:pt x="1577" y="598"/>
                  <a:pt x="1575" y="598"/>
                  <a:pt x="1573" y="599"/>
                </a:cubicBezTo>
                <a:cubicBezTo>
                  <a:pt x="1445" y="728"/>
                  <a:pt x="1445" y="728"/>
                  <a:pt x="1445" y="728"/>
                </a:cubicBezTo>
                <a:cubicBezTo>
                  <a:pt x="1443" y="729"/>
                  <a:pt x="1443" y="731"/>
                  <a:pt x="1445" y="733"/>
                </a:cubicBezTo>
                <a:cubicBezTo>
                  <a:pt x="1445" y="733"/>
                  <a:pt x="1446" y="733"/>
                  <a:pt x="1447" y="733"/>
                </a:cubicBezTo>
                <a:close/>
                <a:moveTo>
                  <a:pt x="1609" y="568"/>
                </a:moveTo>
                <a:cubicBezTo>
                  <a:pt x="1610" y="568"/>
                  <a:pt x="1611" y="569"/>
                  <a:pt x="1612" y="569"/>
                </a:cubicBezTo>
                <a:cubicBezTo>
                  <a:pt x="1612" y="569"/>
                  <a:pt x="1613" y="568"/>
                  <a:pt x="1614" y="568"/>
                </a:cubicBezTo>
                <a:cubicBezTo>
                  <a:pt x="1634" y="547"/>
                  <a:pt x="1634" y="547"/>
                  <a:pt x="1634" y="547"/>
                </a:cubicBezTo>
                <a:cubicBezTo>
                  <a:pt x="1635" y="546"/>
                  <a:pt x="1635" y="544"/>
                  <a:pt x="1634" y="543"/>
                </a:cubicBezTo>
                <a:cubicBezTo>
                  <a:pt x="1633" y="542"/>
                  <a:pt x="1631" y="542"/>
                  <a:pt x="1630" y="543"/>
                </a:cubicBezTo>
                <a:cubicBezTo>
                  <a:pt x="1609" y="563"/>
                  <a:pt x="1609" y="563"/>
                  <a:pt x="1609" y="563"/>
                </a:cubicBezTo>
                <a:cubicBezTo>
                  <a:pt x="1608" y="565"/>
                  <a:pt x="1608" y="567"/>
                  <a:pt x="1609" y="568"/>
                </a:cubicBezTo>
                <a:close/>
                <a:moveTo>
                  <a:pt x="1612" y="574"/>
                </a:moveTo>
                <a:cubicBezTo>
                  <a:pt x="1612" y="574"/>
                  <a:pt x="1612" y="574"/>
                  <a:pt x="1612" y="575"/>
                </a:cubicBezTo>
                <a:cubicBezTo>
                  <a:pt x="1608" y="579"/>
                  <a:pt x="1608" y="579"/>
                  <a:pt x="1608" y="579"/>
                </a:cubicBezTo>
                <a:cubicBezTo>
                  <a:pt x="1607" y="580"/>
                  <a:pt x="1607" y="582"/>
                  <a:pt x="1608" y="583"/>
                </a:cubicBezTo>
                <a:cubicBezTo>
                  <a:pt x="1609" y="584"/>
                  <a:pt x="1609" y="584"/>
                  <a:pt x="1610" y="584"/>
                </a:cubicBezTo>
                <a:cubicBezTo>
                  <a:pt x="1611" y="584"/>
                  <a:pt x="1612" y="584"/>
                  <a:pt x="1612" y="583"/>
                </a:cubicBezTo>
                <a:cubicBezTo>
                  <a:pt x="1616" y="579"/>
                  <a:pt x="1616" y="579"/>
                  <a:pt x="1616" y="579"/>
                </a:cubicBezTo>
                <a:cubicBezTo>
                  <a:pt x="1617" y="579"/>
                  <a:pt x="1617" y="579"/>
                  <a:pt x="1617" y="579"/>
                </a:cubicBezTo>
                <a:cubicBezTo>
                  <a:pt x="1617" y="579"/>
                  <a:pt x="1617" y="579"/>
                  <a:pt x="1617" y="579"/>
                </a:cubicBezTo>
                <a:cubicBezTo>
                  <a:pt x="1646" y="550"/>
                  <a:pt x="1646" y="550"/>
                  <a:pt x="1646" y="550"/>
                </a:cubicBezTo>
                <a:cubicBezTo>
                  <a:pt x="1647" y="548"/>
                  <a:pt x="1647" y="546"/>
                  <a:pt x="1646" y="545"/>
                </a:cubicBezTo>
                <a:cubicBezTo>
                  <a:pt x="1645" y="544"/>
                  <a:pt x="1643" y="544"/>
                  <a:pt x="1642" y="545"/>
                </a:cubicBezTo>
                <a:cubicBezTo>
                  <a:pt x="1613" y="574"/>
                  <a:pt x="1613" y="574"/>
                  <a:pt x="1613" y="574"/>
                </a:cubicBezTo>
                <a:cubicBezTo>
                  <a:pt x="1612" y="574"/>
                  <a:pt x="1612" y="574"/>
                  <a:pt x="1612" y="574"/>
                </a:cubicBezTo>
                <a:close/>
                <a:moveTo>
                  <a:pt x="1446" y="749"/>
                </a:moveTo>
                <a:cubicBezTo>
                  <a:pt x="1587" y="608"/>
                  <a:pt x="1587" y="608"/>
                  <a:pt x="1587" y="608"/>
                </a:cubicBezTo>
                <a:cubicBezTo>
                  <a:pt x="1589" y="607"/>
                  <a:pt x="1589" y="605"/>
                  <a:pt x="1587" y="604"/>
                </a:cubicBezTo>
                <a:cubicBezTo>
                  <a:pt x="1586" y="602"/>
                  <a:pt x="1584" y="602"/>
                  <a:pt x="1583" y="604"/>
                </a:cubicBezTo>
                <a:cubicBezTo>
                  <a:pt x="1442" y="745"/>
                  <a:pt x="1442" y="745"/>
                  <a:pt x="1442" y="745"/>
                </a:cubicBezTo>
                <a:cubicBezTo>
                  <a:pt x="1441" y="745"/>
                  <a:pt x="1441" y="746"/>
                  <a:pt x="1441" y="747"/>
                </a:cubicBezTo>
                <a:cubicBezTo>
                  <a:pt x="1440" y="747"/>
                  <a:pt x="1439" y="747"/>
                  <a:pt x="1439" y="748"/>
                </a:cubicBezTo>
                <a:cubicBezTo>
                  <a:pt x="1436" y="751"/>
                  <a:pt x="1436" y="751"/>
                  <a:pt x="1436" y="751"/>
                </a:cubicBezTo>
                <a:cubicBezTo>
                  <a:pt x="1434" y="752"/>
                  <a:pt x="1434" y="754"/>
                  <a:pt x="1436" y="755"/>
                </a:cubicBezTo>
                <a:cubicBezTo>
                  <a:pt x="1436" y="756"/>
                  <a:pt x="1437" y="756"/>
                  <a:pt x="1438" y="756"/>
                </a:cubicBezTo>
                <a:cubicBezTo>
                  <a:pt x="1439" y="756"/>
                  <a:pt x="1439" y="756"/>
                  <a:pt x="1440" y="755"/>
                </a:cubicBezTo>
                <a:cubicBezTo>
                  <a:pt x="1443" y="752"/>
                  <a:pt x="1443" y="752"/>
                  <a:pt x="1443" y="752"/>
                </a:cubicBezTo>
                <a:cubicBezTo>
                  <a:pt x="1444" y="752"/>
                  <a:pt x="1444" y="751"/>
                  <a:pt x="1444" y="750"/>
                </a:cubicBezTo>
                <a:cubicBezTo>
                  <a:pt x="1445" y="750"/>
                  <a:pt x="1446" y="750"/>
                  <a:pt x="1446" y="749"/>
                </a:cubicBezTo>
                <a:close/>
                <a:moveTo>
                  <a:pt x="1600" y="605"/>
                </a:moveTo>
                <a:cubicBezTo>
                  <a:pt x="1599" y="603"/>
                  <a:pt x="1597" y="603"/>
                  <a:pt x="1596" y="605"/>
                </a:cubicBezTo>
                <a:cubicBezTo>
                  <a:pt x="1445" y="756"/>
                  <a:pt x="1445" y="756"/>
                  <a:pt x="1445" y="756"/>
                </a:cubicBezTo>
                <a:cubicBezTo>
                  <a:pt x="1443" y="757"/>
                  <a:pt x="1443" y="759"/>
                  <a:pt x="1445" y="760"/>
                </a:cubicBezTo>
                <a:cubicBezTo>
                  <a:pt x="1445" y="761"/>
                  <a:pt x="1446" y="761"/>
                  <a:pt x="1447" y="761"/>
                </a:cubicBezTo>
                <a:cubicBezTo>
                  <a:pt x="1447" y="761"/>
                  <a:pt x="1448" y="761"/>
                  <a:pt x="1449" y="760"/>
                </a:cubicBezTo>
                <a:cubicBezTo>
                  <a:pt x="1600" y="609"/>
                  <a:pt x="1600" y="609"/>
                  <a:pt x="1600" y="609"/>
                </a:cubicBezTo>
                <a:cubicBezTo>
                  <a:pt x="1602" y="608"/>
                  <a:pt x="1602" y="606"/>
                  <a:pt x="1600" y="605"/>
                </a:cubicBezTo>
                <a:close/>
                <a:moveTo>
                  <a:pt x="1621" y="584"/>
                </a:moveTo>
                <a:cubicBezTo>
                  <a:pt x="1621" y="585"/>
                  <a:pt x="1622" y="585"/>
                  <a:pt x="1623" y="585"/>
                </a:cubicBezTo>
                <a:cubicBezTo>
                  <a:pt x="1624" y="585"/>
                  <a:pt x="1624" y="585"/>
                  <a:pt x="1625" y="584"/>
                </a:cubicBezTo>
                <a:cubicBezTo>
                  <a:pt x="1653" y="556"/>
                  <a:pt x="1653" y="556"/>
                  <a:pt x="1653" y="556"/>
                </a:cubicBezTo>
                <a:cubicBezTo>
                  <a:pt x="1654" y="555"/>
                  <a:pt x="1654" y="553"/>
                  <a:pt x="1653" y="552"/>
                </a:cubicBezTo>
                <a:cubicBezTo>
                  <a:pt x="1652" y="551"/>
                  <a:pt x="1650" y="551"/>
                  <a:pt x="1649" y="552"/>
                </a:cubicBezTo>
                <a:cubicBezTo>
                  <a:pt x="1621" y="580"/>
                  <a:pt x="1621" y="580"/>
                  <a:pt x="1621" y="580"/>
                </a:cubicBezTo>
                <a:cubicBezTo>
                  <a:pt x="1619" y="581"/>
                  <a:pt x="1619" y="583"/>
                  <a:pt x="1621" y="584"/>
                </a:cubicBezTo>
                <a:close/>
                <a:moveTo>
                  <a:pt x="1664" y="545"/>
                </a:moveTo>
                <a:cubicBezTo>
                  <a:pt x="1664" y="545"/>
                  <a:pt x="1665" y="544"/>
                  <a:pt x="1666" y="544"/>
                </a:cubicBezTo>
                <a:cubicBezTo>
                  <a:pt x="1669" y="540"/>
                  <a:pt x="1669" y="540"/>
                  <a:pt x="1669" y="540"/>
                </a:cubicBezTo>
                <a:cubicBezTo>
                  <a:pt x="1671" y="539"/>
                  <a:pt x="1671" y="537"/>
                  <a:pt x="1669" y="536"/>
                </a:cubicBezTo>
                <a:cubicBezTo>
                  <a:pt x="1668" y="534"/>
                  <a:pt x="1666" y="534"/>
                  <a:pt x="1665" y="536"/>
                </a:cubicBezTo>
                <a:cubicBezTo>
                  <a:pt x="1661" y="539"/>
                  <a:pt x="1661" y="539"/>
                  <a:pt x="1661" y="539"/>
                </a:cubicBezTo>
                <a:cubicBezTo>
                  <a:pt x="1660" y="540"/>
                  <a:pt x="1660" y="542"/>
                  <a:pt x="1661" y="544"/>
                </a:cubicBezTo>
                <a:cubicBezTo>
                  <a:pt x="1662" y="544"/>
                  <a:pt x="1663" y="545"/>
                  <a:pt x="1664" y="545"/>
                </a:cubicBezTo>
                <a:close/>
                <a:moveTo>
                  <a:pt x="1629" y="590"/>
                </a:moveTo>
                <a:cubicBezTo>
                  <a:pt x="1630" y="591"/>
                  <a:pt x="1630" y="591"/>
                  <a:pt x="1631" y="591"/>
                </a:cubicBezTo>
                <a:cubicBezTo>
                  <a:pt x="1632" y="591"/>
                  <a:pt x="1633" y="591"/>
                  <a:pt x="1633" y="590"/>
                </a:cubicBezTo>
                <a:cubicBezTo>
                  <a:pt x="1660" y="564"/>
                  <a:pt x="1660" y="564"/>
                  <a:pt x="1660" y="564"/>
                </a:cubicBezTo>
                <a:cubicBezTo>
                  <a:pt x="1661" y="562"/>
                  <a:pt x="1661" y="560"/>
                  <a:pt x="1660" y="559"/>
                </a:cubicBezTo>
                <a:cubicBezTo>
                  <a:pt x="1659" y="558"/>
                  <a:pt x="1657" y="558"/>
                  <a:pt x="1655" y="559"/>
                </a:cubicBezTo>
                <a:cubicBezTo>
                  <a:pt x="1629" y="586"/>
                  <a:pt x="1629" y="586"/>
                  <a:pt x="1629" y="586"/>
                </a:cubicBezTo>
                <a:cubicBezTo>
                  <a:pt x="1628" y="587"/>
                  <a:pt x="1628" y="589"/>
                  <a:pt x="1629" y="590"/>
                </a:cubicBezTo>
                <a:close/>
                <a:moveTo>
                  <a:pt x="1594" y="625"/>
                </a:moveTo>
                <a:cubicBezTo>
                  <a:pt x="1593" y="624"/>
                  <a:pt x="1591" y="624"/>
                  <a:pt x="1590" y="625"/>
                </a:cubicBezTo>
                <a:cubicBezTo>
                  <a:pt x="1465" y="750"/>
                  <a:pt x="1465" y="750"/>
                  <a:pt x="1465" y="750"/>
                </a:cubicBezTo>
                <a:cubicBezTo>
                  <a:pt x="1463" y="751"/>
                  <a:pt x="1463" y="753"/>
                  <a:pt x="1465" y="754"/>
                </a:cubicBezTo>
                <a:cubicBezTo>
                  <a:pt x="1465" y="755"/>
                  <a:pt x="1466" y="755"/>
                  <a:pt x="1467" y="755"/>
                </a:cubicBezTo>
                <a:cubicBezTo>
                  <a:pt x="1468" y="755"/>
                  <a:pt x="1468" y="755"/>
                  <a:pt x="1469" y="754"/>
                </a:cubicBezTo>
                <a:cubicBezTo>
                  <a:pt x="1594" y="629"/>
                  <a:pt x="1594" y="629"/>
                  <a:pt x="1594" y="629"/>
                </a:cubicBezTo>
                <a:cubicBezTo>
                  <a:pt x="1595" y="628"/>
                  <a:pt x="1595" y="626"/>
                  <a:pt x="1594" y="625"/>
                </a:cubicBezTo>
                <a:close/>
                <a:moveTo>
                  <a:pt x="1630" y="607"/>
                </a:moveTo>
                <a:cubicBezTo>
                  <a:pt x="1637" y="601"/>
                  <a:pt x="1637" y="601"/>
                  <a:pt x="1637" y="601"/>
                </a:cubicBezTo>
                <a:cubicBezTo>
                  <a:pt x="1638" y="600"/>
                  <a:pt x="1638" y="598"/>
                  <a:pt x="1637" y="596"/>
                </a:cubicBezTo>
                <a:cubicBezTo>
                  <a:pt x="1635" y="595"/>
                  <a:pt x="1633" y="595"/>
                  <a:pt x="1632" y="596"/>
                </a:cubicBezTo>
                <a:cubicBezTo>
                  <a:pt x="1626" y="603"/>
                  <a:pt x="1626" y="603"/>
                  <a:pt x="1626" y="603"/>
                </a:cubicBezTo>
                <a:cubicBezTo>
                  <a:pt x="1625" y="604"/>
                  <a:pt x="1625" y="606"/>
                  <a:pt x="1626" y="607"/>
                </a:cubicBezTo>
                <a:cubicBezTo>
                  <a:pt x="1626" y="608"/>
                  <a:pt x="1627" y="608"/>
                  <a:pt x="1628" y="608"/>
                </a:cubicBezTo>
                <a:cubicBezTo>
                  <a:pt x="1629" y="608"/>
                  <a:pt x="1630" y="608"/>
                  <a:pt x="1630" y="607"/>
                </a:cubicBezTo>
                <a:close/>
                <a:moveTo>
                  <a:pt x="1601" y="632"/>
                </a:moveTo>
                <a:cubicBezTo>
                  <a:pt x="1600" y="631"/>
                  <a:pt x="1598" y="631"/>
                  <a:pt x="1597" y="632"/>
                </a:cubicBezTo>
                <a:cubicBezTo>
                  <a:pt x="1479" y="749"/>
                  <a:pt x="1479" y="749"/>
                  <a:pt x="1479" y="749"/>
                </a:cubicBezTo>
                <a:cubicBezTo>
                  <a:pt x="1478" y="751"/>
                  <a:pt x="1478" y="752"/>
                  <a:pt x="1479" y="754"/>
                </a:cubicBezTo>
                <a:cubicBezTo>
                  <a:pt x="1480" y="754"/>
                  <a:pt x="1481" y="755"/>
                  <a:pt x="1481" y="755"/>
                </a:cubicBezTo>
                <a:cubicBezTo>
                  <a:pt x="1482" y="755"/>
                  <a:pt x="1483" y="754"/>
                  <a:pt x="1484" y="754"/>
                </a:cubicBezTo>
                <a:cubicBezTo>
                  <a:pt x="1601" y="636"/>
                  <a:pt x="1601" y="636"/>
                  <a:pt x="1601" y="636"/>
                </a:cubicBezTo>
                <a:cubicBezTo>
                  <a:pt x="1602" y="635"/>
                  <a:pt x="1602" y="633"/>
                  <a:pt x="1601" y="632"/>
                </a:cubicBezTo>
                <a:close/>
                <a:moveTo>
                  <a:pt x="1687" y="549"/>
                </a:moveTo>
                <a:cubicBezTo>
                  <a:pt x="1688" y="549"/>
                  <a:pt x="1689" y="548"/>
                  <a:pt x="1690" y="548"/>
                </a:cubicBezTo>
                <a:cubicBezTo>
                  <a:pt x="1691" y="546"/>
                  <a:pt x="1691" y="546"/>
                  <a:pt x="1691" y="546"/>
                </a:cubicBezTo>
                <a:cubicBezTo>
                  <a:pt x="1692" y="545"/>
                  <a:pt x="1692" y="543"/>
                  <a:pt x="1691" y="542"/>
                </a:cubicBezTo>
                <a:cubicBezTo>
                  <a:pt x="1690" y="541"/>
                  <a:pt x="1688" y="541"/>
                  <a:pt x="1687" y="542"/>
                </a:cubicBezTo>
                <a:cubicBezTo>
                  <a:pt x="1685" y="543"/>
                  <a:pt x="1685" y="543"/>
                  <a:pt x="1685" y="543"/>
                </a:cubicBezTo>
                <a:cubicBezTo>
                  <a:pt x="1684" y="545"/>
                  <a:pt x="1684" y="547"/>
                  <a:pt x="1685" y="548"/>
                </a:cubicBezTo>
                <a:cubicBezTo>
                  <a:pt x="1686" y="548"/>
                  <a:pt x="1687" y="549"/>
                  <a:pt x="1687" y="549"/>
                </a:cubicBezTo>
                <a:close/>
                <a:moveTo>
                  <a:pt x="1654" y="582"/>
                </a:moveTo>
                <a:cubicBezTo>
                  <a:pt x="1655" y="582"/>
                  <a:pt x="1655" y="582"/>
                  <a:pt x="1656" y="581"/>
                </a:cubicBezTo>
                <a:cubicBezTo>
                  <a:pt x="1668" y="570"/>
                  <a:pt x="1668" y="570"/>
                  <a:pt x="1668" y="570"/>
                </a:cubicBezTo>
                <a:cubicBezTo>
                  <a:pt x="1669" y="568"/>
                  <a:pt x="1669" y="566"/>
                  <a:pt x="1668" y="565"/>
                </a:cubicBezTo>
                <a:cubicBezTo>
                  <a:pt x="1666" y="564"/>
                  <a:pt x="1665" y="564"/>
                  <a:pt x="1663" y="565"/>
                </a:cubicBezTo>
                <a:cubicBezTo>
                  <a:pt x="1652" y="577"/>
                  <a:pt x="1652" y="577"/>
                  <a:pt x="1652" y="577"/>
                </a:cubicBezTo>
                <a:cubicBezTo>
                  <a:pt x="1650" y="578"/>
                  <a:pt x="1650" y="580"/>
                  <a:pt x="1652" y="581"/>
                </a:cubicBezTo>
                <a:cubicBezTo>
                  <a:pt x="1652" y="582"/>
                  <a:pt x="1653" y="582"/>
                  <a:pt x="1654" y="582"/>
                </a:cubicBezTo>
                <a:close/>
                <a:moveTo>
                  <a:pt x="1622" y="625"/>
                </a:moveTo>
                <a:cubicBezTo>
                  <a:pt x="1622" y="626"/>
                  <a:pt x="1623" y="626"/>
                  <a:pt x="1624" y="626"/>
                </a:cubicBezTo>
                <a:cubicBezTo>
                  <a:pt x="1625" y="626"/>
                  <a:pt x="1626" y="626"/>
                  <a:pt x="1626" y="625"/>
                </a:cubicBezTo>
                <a:cubicBezTo>
                  <a:pt x="1639" y="613"/>
                  <a:pt x="1639" y="613"/>
                  <a:pt x="1639" y="613"/>
                </a:cubicBezTo>
                <a:cubicBezTo>
                  <a:pt x="1640" y="611"/>
                  <a:pt x="1640" y="609"/>
                  <a:pt x="1639" y="608"/>
                </a:cubicBezTo>
                <a:cubicBezTo>
                  <a:pt x="1638" y="607"/>
                  <a:pt x="1636" y="607"/>
                  <a:pt x="1634" y="608"/>
                </a:cubicBezTo>
                <a:cubicBezTo>
                  <a:pt x="1622" y="621"/>
                  <a:pt x="1622" y="621"/>
                  <a:pt x="1622" y="621"/>
                </a:cubicBezTo>
                <a:cubicBezTo>
                  <a:pt x="1621" y="622"/>
                  <a:pt x="1621" y="624"/>
                  <a:pt x="1622" y="625"/>
                </a:cubicBezTo>
                <a:close/>
                <a:moveTo>
                  <a:pt x="1665" y="577"/>
                </a:moveTo>
                <a:cubicBezTo>
                  <a:pt x="1658" y="584"/>
                  <a:pt x="1658" y="584"/>
                  <a:pt x="1658" y="584"/>
                </a:cubicBezTo>
                <a:cubicBezTo>
                  <a:pt x="1657" y="585"/>
                  <a:pt x="1657" y="587"/>
                  <a:pt x="1658" y="589"/>
                </a:cubicBezTo>
                <a:cubicBezTo>
                  <a:pt x="1659" y="589"/>
                  <a:pt x="1660" y="589"/>
                  <a:pt x="1661" y="589"/>
                </a:cubicBezTo>
                <a:cubicBezTo>
                  <a:pt x="1661" y="589"/>
                  <a:pt x="1662" y="589"/>
                  <a:pt x="1663" y="589"/>
                </a:cubicBezTo>
                <a:cubicBezTo>
                  <a:pt x="1670" y="582"/>
                  <a:pt x="1670" y="582"/>
                  <a:pt x="1670" y="582"/>
                </a:cubicBezTo>
                <a:cubicBezTo>
                  <a:pt x="1671" y="581"/>
                  <a:pt x="1671" y="579"/>
                  <a:pt x="1670" y="577"/>
                </a:cubicBezTo>
                <a:cubicBezTo>
                  <a:pt x="1668" y="576"/>
                  <a:pt x="1666" y="576"/>
                  <a:pt x="1665" y="577"/>
                </a:cubicBezTo>
                <a:close/>
                <a:moveTo>
                  <a:pt x="1609" y="638"/>
                </a:moveTo>
                <a:cubicBezTo>
                  <a:pt x="1608" y="637"/>
                  <a:pt x="1606" y="637"/>
                  <a:pt x="1605" y="638"/>
                </a:cubicBezTo>
                <a:cubicBezTo>
                  <a:pt x="1504" y="738"/>
                  <a:pt x="1504" y="738"/>
                  <a:pt x="1504" y="738"/>
                </a:cubicBezTo>
                <a:cubicBezTo>
                  <a:pt x="1503" y="739"/>
                  <a:pt x="1503" y="741"/>
                  <a:pt x="1504" y="743"/>
                </a:cubicBezTo>
                <a:cubicBezTo>
                  <a:pt x="1505" y="743"/>
                  <a:pt x="1506" y="743"/>
                  <a:pt x="1507" y="743"/>
                </a:cubicBezTo>
                <a:cubicBezTo>
                  <a:pt x="1507" y="743"/>
                  <a:pt x="1508" y="743"/>
                  <a:pt x="1509" y="743"/>
                </a:cubicBezTo>
                <a:cubicBezTo>
                  <a:pt x="1609" y="642"/>
                  <a:pt x="1609" y="642"/>
                  <a:pt x="1609" y="642"/>
                </a:cubicBezTo>
                <a:cubicBezTo>
                  <a:pt x="1610" y="641"/>
                  <a:pt x="1610" y="639"/>
                  <a:pt x="1609" y="638"/>
                </a:cubicBezTo>
                <a:close/>
                <a:moveTo>
                  <a:pt x="1680" y="571"/>
                </a:moveTo>
                <a:cubicBezTo>
                  <a:pt x="1680" y="571"/>
                  <a:pt x="1681" y="570"/>
                  <a:pt x="1682" y="570"/>
                </a:cubicBezTo>
                <a:cubicBezTo>
                  <a:pt x="1688" y="563"/>
                  <a:pt x="1688" y="563"/>
                  <a:pt x="1688" y="563"/>
                </a:cubicBezTo>
                <a:cubicBezTo>
                  <a:pt x="1688" y="563"/>
                  <a:pt x="1688" y="563"/>
                  <a:pt x="1688" y="563"/>
                </a:cubicBezTo>
                <a:cubicBezTo>
                  <a:pt x="1689" y="562"/>
                  <a:pt x="1689" y="562"/>
                  <a:pt x="1689" y="562"/>
                </a:cubicBezTo>
                <a:cubicBezTo>
                  <a:pt x="1689" y="562"/>
                  <a:pt x="1689" y="562"/>
                  <a:pt x="1689" y="562"/>
                </a:cubicBezTo>
                <a:cubicBezTo>
                  <a:pt x="1691" y="561"/>
                  <a:pt x="1691" y="561"/>
                  <a:pt x="1691" y="561"/>
                </a:cubicBezTo>
                <a:cubicBezTo>
                  <a:pt x="1695" y="556"/>
                  <a:pt x="1695" y="556"/>
                  <a:pt x="1695" y="556"/>
                </a:cubicBezTo>
                <a:cubicBezTo>
                  <a:pt x="1696" y="555"/>
                  <a:pt x="1696" y="553"/>
                  <a:pt x="1695" y="552"/>
                </a:cubicBezTo>
                <a:cubicBezTo>
                  <a:pt x="1694" y="551"/>
                  <a:pt x="1692" y="551"/>
                  <a:pt x="1691" y="552"/>
                </a:cubicBezTo>
                <a:cubicBezTo>
                  <a:pt x="1677" y="565"/>
                  <a:pt x="1677" y="565"/>
                  <a:pt x="1677" y="565"/>
                </a:cubicBezTo>
                <a:cubicBezTo>
                  <a:pt x="1676" y="566"/>
                  <a:pt x="1676" y="568"/>
                  <a:pt x="1677" y="570"/>
                </a:cubicBezTo>
                <a:cubicBezTo>
                  <a:pt x="1678" y="570"/>
                  <a:pt x="1679" y="571"/>
                  <a:pt x="1680" y="571"/>
                </a:cubicBezTo>
                <a:close/>
                <a:moveTo>
                  <a:pt x="1643" y="618"/>
                </a:moveTo>
                <a:cubicBezTo>
                  <a:pt x="1642" y="617"/>
                  <a:pt x="1640" y="617"/>
                  <a:pt x="1639" y="618"/>
                </a:cubicBezTo>
                <a:cubicBezTo>
                  <a:pt x="1522" y="735"/>
                  <a:pt x="1522" y="735"/>
                  <a:pt x="1522" y="735"/>
                </a:cubicBezTo>
                <a:cubicBezTo>
                  <a:pt x="1521" y="736"/>
                  <a:pt x="1521" y="738"/>
                  <a:pt x="1522" y="739"/>
                </a:cubicBezTo>
                <a:cubicBezTo>
                  <a:pt x="1522" y="740"/>
                  <a:pt x="1523" y="740"/>
                  <a:pt x="1524" y="740"/>
                </a:cubicBezTo>
                <a:cubicBezTo>
                  <a:pt x="1525" y="740"/>
                  <a:pt x="1526" y="740"/>
                  <a:pt x="1526" y="739"/>
                </a:cubicBezTo>
                <a:cubicBezTo>
                  <a:pt x="1643" y="622"/>
                  <a:pt x="1643" y="622"/>
                  <a:pt x="1643" y="622"/>
                </a:cubicBezTo>
                <a:cubicBezTo>
                  <a:pt x="1644" y="621"/>
                  <a:pt x="1644" y="619"/>
                  <a:pt x="1643" y="618"/>
                </a:cubicBezTo>
                <a:close/>
                <a:moveTo>
                  <a:pt x="1666" y="595"/>
                </a:moveTo>
                <a:cubicBezTo>
                  <a:pt x="1666" y="596"/>
                  <a:pt x="1667" y="596"/>
                  <a:pt x="1668" y="596"/>
                </a:cubicBezTo>
                <a:cubicBezTo>
                  <a:pt x="1669" y="596"/>
                  <a:pt x="1669" y="596"/>
                  <a:pt x="1670" y="595"/>
                </a:cubicBezTo>
                <a:cubicBezTo>
                  <a:pt x="1676" y="589"/>
                  <a:pt x="1676" y="589"/>
                  <a:pt x="1676" y="589"/>
                </a:cubicBezTo>
                <a:cubicBezTo>
                  <a:pt x="1677" y="588"/>
                  <a:pt x="1677" y="586"/>
                  <a:pt x="1676" y="585"/>
                </a:cubicBezTo>
                <a:cubicBezTo>
                  <a:pt x="1675" y="584"/>
                  <a:pt x="1673" y="584"/>
                  <a:pt x="1672" y="585"/>
                </a:cubicBezTo>
                <a:cubicBezTo>
                  <a:pt x="1666" y="591"/>
                  <a:pt x="1666" y="591"/>
                  <a:pt x="1666" y="591"/>
                </a:cubicBezTo>
                <a:cubicBezTo>
                  <a:pt x="1665" y="592"/>
                  <a:pt x="1665" y="594"/>
                  <a:pt x="1666" y="595"/>
                </a:cubicBezTo>
                <a:close/>
                <a:moveTo>
                  <a:pt x="1647" y="628"/>
                </a:moveTo>
                <a:cubicBezTo>
                  <a:pt x="1646" y="627"/>
                  <a:pt x="1644" y="627"/>
                  <a:pt x="1643" y="628"/>
                </a:cubicBezTo>
                <a:cubicBezTo>
                  <a:pt x="1536" y="735"/>
                  <a:pt x="1536" y="735"/>
                  <a:pt x="1536" y="735"/>
                </a:cubicBezTo>
                <a:cubicBezTo>
                  <a:pt x="1534" y="736"/>
                  <a:pt x="1534" y="738"/>
                  <a:pt x="1536" y="739"/>
                </a:cubicBezTo>
                <a:cubicBezTo>
                  <a:pt x="1536" y="740"/>
                  <a:pt x="1537" y="740"/>
                  <a:pt x="1538" y="740"/>
                </a:cubicBezTo>
                <a:cubicBezTo>
                  <a:pt x="1538" y="740"/>
                  <a:pt x="1539" y="740"/>
                  <a:pt x="1540" y="739"/>
                </a:cubicBezTo>
                <a:cubicBezTo>
                  <a:pt x="1647" y="632"/>
                  <a:pt x="1647" y="632"/>
                  <a:pt x="1647" y="632"/>
                </a:cubicBezTo>
                <a:cubicBezTo>
                  <a:pt x="1648" y="631"/>
                  <a:pt x="1648" y="629"/>
                  <a:pt x="1647" y="628"/>
                </a:cubicBezTo>
                <a:close/>
                <a:moveTo>
                  <a:pt x="1682" y="589"/>
                </a:moveTo>
                <a:cubicBezTo>
                  <a:pt x="1681" y="589"/>
                  <a:pt x="1681" y="589"/>
                  <a:pt x="1681" y="589"/>
                </a:cubicBezTo>
                <a:cubicBezTo>
                  <a:pt x="1681" y="589"/>
                  <a:pt x="1681" y="589"/>
                  <a:pt x="1681" y="589"/>
                </a:cubicBezTo>
                <a:cubicBezTo>
                  <a:pt x="1676" y="595"/>
                  <a:pt x="1676" y="595"/>
                  <a:pt x="1676" y="595"/>
                </a:cubicBezTo>
                <a:cubicBezTo>
                  <a:pt x="1675" y="596"/>
                  <a:pt x="1675" y="598"/>
                  <a:pt x="1676" y="599"/>
                </a:cubicBezTo>
                <a:cubicBezTo>
                  <a:pt x="1676" y="600"/>
                  <a:pt x="1677" y="600"/>
                  <a:pt x="1678" y="600"/>
                </a:cubicBezTo>
                <a:cubicBezTo>
                  <a:pt x="1679" y="600"/>
                  <a:pt x="1679" y="600"/>
                  <a:pt x="1680" y="599"/>
                </a:cubicBezTo>
                <a:cubicBezTo>
                  <a:pt x="1686" y="594"/>
                  <a:pt x="1686" y="594"/>
                  <a:pt x="1686" y="594"/>
                </a:cubicBezTo>
                <a:cubicBezTo>
                  <a:pt x="1686" y="594"/>
                  <a:pt x="1686" y="594"/>
                  <a:pt x="1686" y="594"/>
                </a:cubicBezTo>
                <a:cubicBezTo>
                  <a:pt x="1686" y="593"/>
                  <a:pt x="1686" y="593"/>
                  <a:pt x="1686" y="593"/>
                </a:cubicBezTo>
                <a:cubicBezTo>
                  <a:pt x="1688" y="592"/>
                  <a:pt x="1688" y="590"/>
                  <a:pt x="1686" y="589"/>
                </a:cubicBezTo>
                <a:cubicBezTo>
                  <a:pt x="1685" y="587"/>
                  <a:pt x="1683" y="587"/>
                  <a:pt x="1682" y="589"/>
                </a:cubicBezTo>
                <a:close/>
                <a:moveTo>
                  <a:pt x="1708" y="570"/>
                </a:moveTo>
                <a:cubicBezTo>
                  <a:pt x="1709" y="570"/>
                  <a:pt x="1710" y="570"/>
                  <a:pt x="1710" y="569"/>
                </a:cubicBezTo>
                <a:cubicBezTo>
                  <a:pt x="1714" y="565"/>
                  <a:pt x="1714" y="565"/>
                  <a:pt x="1714" y="565"/>
                </a:cubicBezTo>
                <a:cubicBezTo>
                  <a:pt x="1715" y="564"/>
                  <a:pt x="1715" y="562"/>
                  <a:pt x="1714" y="561"/>
                </a:cubicBezTo>
                <a:cubicBezTo>
                  <a:pt x="1713" y="560"/>
                  <a:pt x="1711" y="560"/>
                  <a:pt x="1710" y="561"/>
                </a:cubicBezTo>
                <a:cubicBezTo>
                  <a:pt x="1706" y="565"/>
                  <a:pt x="1706" y="565"/>
                  <a:pt x="1706" y="565"/>
                </a:cubicBezTo>
                <a:cubicBezTo>
                  <a:pt x="1705" y="566"/>
                  <a:pt x="1705" y="568"/>
                  <a:pt x="1706" y="569"/>
                </a:cubicBezTo>
                <a:cubicBezTo>
                  <a:pt x="1706" y="570"/>
                  <a:pt x="1707" y="570"/>
                  <a:pt x="1708" y="570"/>
                </a:cubicBezTo>
                <a:close/>
                <a:moveTo>
                  <a:pt x="1690" y="602"/>
                </a:moveTo>
                <a:cubicBezTo>
                  <a:pt x="1690" y="602"/>
                  <a:pt x="1691" y="602"/>
                  <a:pt x="1692" y="602"/>
                </a:cubicBezTo>
                <a:cubicBezTo>
                  <a:pt x="1694" y="600"/>
                  <a:pt x="1694" y="600"/>
                  <a:pt x="1694" y="600"/>
                </a:cubicBezTo>
                <a:cubicBezTo>
                  <a:pt x="1695" y="598"/>
                  <a:pt x="1695" y="596"/>
                  <a:pt x="1694" y="595"/>
                </a:cubicBezTo>
                <a:cubicBezTo>
                  <a:pt x="1692" y="594"/>
                  <a:pt x="1691" y="594"/>
                  <a:pt x="1689" y="595"/>
                </a:cubicBezTo>
                <a:cubicBezTo>
                  <a:pt x="1687" y="597"/>
                  <a:pt x="1687" y="597"/>
                  <a:pt x="1687" y="597"/>
                </a:cubicBezTo>
                <a:cubicBezTo>
                  <a:pt x="1686" y="598"/>
                  <a:pt x="1686" y="600"/>
                  <a:pt x="1687" y="602"/>
                </a:cubicBezTo>
                <a:cubicBezTo>
                  <a:pt x="1688" y="602"/>
                  <a:pt x="1689" y="602"/>
                  <a:pt x="1690" y="602"/>
                </a:cubicBezTo>
                <a:close/>
                <a:moveTo>
                  <a:pt x="1551" y="743"/>
                </a:moveTo>
                <a:cubicBezTo>
                  <a:pt x="1648" y="645"/>
                  <a:pt x="1648" y="645"/>
                  <a:pt x="1648" y="645"/>
                </a:cubicBezTo>
                <a:cubicBezTo>
                  <a:pt x="1649" y="644"/>
                  <a:pt x="1649" y="642"/>
                  <a:pt x="1648" y="641"/>
                </a:cubicBezTo>
                <a:cubicBezTo>
                  <a:pt x="1647" y="639"/>
                  <a:pt x="1645" y="639"/>
                  <a:pt x="1644" y="641"/>
                </a:cubicBezTo>
                <a:cubicBezTo>
                  <a:pt x="1546" y="738"/>
                  <a:pt x="1546" y="738"/>
                  <a:pt x="1546" y="738"/>
                </a:cubicBezTo>
                <a:cubicBezTo>
                  <a:pt x="1545" y="740"/>
                  <a:pt x="1545" y="742"/>
                  <a:pt x="1546" y="743"/>
                </a:cubicBezTo>
                <a:cubicBezTo>
                  <a:pt x="1547" y="743"/>
                  <a:pt x="1548" y="744"/>
                  <a:pt x="1548" y="744"/>
                </a:cubicBezTo>
                <a:cubicBezTo>
                  <a:pt x="1549" y="744"/>
                  <a:pt x="1550" y="743"/>
                  <a:pt x="1551" y="743"/>
                </a:cubicBezTo>
                <a:close/>
                <a:moveTo>
                  <a:pt x="1722" y="584"/>
                </a:moveTo>
                <a:cubicBezTo>
                  <a:pt x="1723" y="584"/>
                  <a:pt x="1723" y="584"/>
                  <a:pt x="1724" y="583"/>
                </a:cubicBezTo>
                <a:cubicBezTo>
                  <a:pt x="1725" y="582"/>
                  <a:pt x="1725" y="582"/>
                  <a:pt x="1725" y="582"/>
                </a:cubicBezTo>
                <a:cubicBezTo>
                  <a:pt x="1726" y="581"/>
                  <a:pt x="1726" y="579"/>
                  <a:pt x="1725" y="578"/>
                </a:cubicBezTo>
                <a:cubicBezTo>
                  <a:pt x="1724" y="577"/>
                  <a:pt x="1722" y="577"/>
                  <a:pt x="1721" y="578"/>
                </a:cubicBezTo>
                <a:cubicBezTo>
                  <a:pt x="1720" y="579"/>
                  <a:pt x="1720" y="579"/>
                  <a:pt x="1720" y="579"/>
                </a:cubicBezTo>
                <a:cubicBezTo>
                  <a:pt x="1718" y="580"/>
                  <a:pt x="1718" y="582"/>
                  <a:pt x="1720" y="583"/>
                </a:cubicBezTo>
                <a:cubicBezTo>
                  <a:pt x="1720" y="584"/>
                  <a:pt x="1721" y="584"/>
                  <a:pt x="1722" y="584"/>
                </a:cubicBezTo>
                <a:close/>
                <a:moveTo>
                  <a:pt x="1647" y="652"/>
                </a:moveTo>
                <a:cubicBezTo>
                  <a:pt x="1549" y="750"/>
                  <a:pt x="1549" y="750"/>
                  <a:pt x="1549" y="750"/>
                </a:cubicBezTo>
                <a:cubicBezTo>
                  <a:pt x="1548" y="751"/>
                  <a:pt x="1548" y="753"/>
                  <a:pt x="1549" y="754"/>
                </a:cubicBezTo>
                <a:cubicBezTo>
                  <a:pt x="1550" y="755"/>
                  <a:pt x="1550" y="755"/>
                  <a:pt x="1551" y="755"/>
                </a:cubicBezTo>
                <a:cubicBezTo>
                  <a:pt x="1552" y="755"/>
                  <a:pt x="1553" y="755"/>
                  <a:pt x="1553" y="754"/>
                </a:cubicBezTo>
                <a:cubicBezTo>
                  <a:pt x="1651" y="656"/>
                  <a:pt x="1651" y="656"/>
                  <a:pt x="1651" y="656"/>
                </a:cubicBezTo>
                <a:cubicBezTo>
                  <a:pt x="1652" y="655"/>
                  <a:pt x="1652" y="653"/>
                  <a:pt x="1651" y="652"/>
                </a:cubicBezTo>
                <a:cubicBezTo>
                  <a:pt x="1650" y="651"/>
                  <a:pt x="1648" y="651"/>
                  <a:pt x="1647" y="652"/>
                </a:cubicBezTo>
                <a:close/>
                <a:moveTo>
                  <a:pt x="1551" y="762"/>
                </a:moveTo>
                <a:cubicBezTo>
                  <a:pt x="1549" y="764"/>
                  <a:pt x="1549" y="764"/>
                  <a:pt x="1549" y="764"/>
                </a:cubicBezTo>
                <a:cubicBezTo>
                  <a:pt x="1548" y="765"/>
                  <a:pt x="1548" y="767"/>
                  <a:pt x="1549" y="768"/>
                </a:cubicBezTo>
                <a:cubicBezTo>
                  <a:pt x="1549" y="769"/>
                  <a:pt x="1550" y="769"/>
                  <a:pt x="1551" y="769"/>
                </a:cubicBezTo>
                <a:cubicBezTo>
                  <a:pt x="1552" y="769"/>
                  <a:pt x="1553" y="769"/>
                  <a:pt x="1553" y="768"/>
                </a:cubicBezTo>
                <a:cubicBezTo>
                  <a:pt x="1555" y="766"/>
                  <a:pt x="1555" y="766"/>
                  <a:pt x="1555" y="766"/>
                </a:cubicBezTo>
                <a:cubicBezTo>
                  <a:pt x="1556" y="765"/>
                  <a:pt x="1556" y="763"/>
                  <a:pt x="1555" y="762"/>
                </a:cubicBezTo>
                <a:cubicBezTo>
                  <a:pt x="1554" y="760"/>
                  <a:pt x="1552" y="760"/>
                  <a:pt x="1551" y="762"/>
                </a:cubicBezTo>
                <a:close/>
                <a:moveTo>
                  <a:pt x="1734" y="586"/>
                </a:moveTo>
                <a:cubicBezTo>
                  <a:pt x="1735" y="586"/>
                  <a:pt x="1735" y="586"/>
                  <a:pt x="1736" y="585"/>
                </a:cubicBezTo>
                <a:cubicBezTo>
                  <a:pt x="1738" y="583"/>
                  <a:pt x="1738" y="583"/>
                  <a:pt x="1738" y="583"/>
                </a:cubicBezTo>
                <a:cubicBezTo>
                  <a:pt x="1739" y="582"/>
                  <a:pt x="1739" y="580"/>
                  <a:pt x="1738" y="579"/>
                </a:cubicBezTo>
                <a:cubicBezTo>
                  <a:pt x="1737" y="577"/>
                  <a:pt x="1735" y="577"/>
                  <a:pt x="1734" y="579"/>
                </a:cubicBezTo>
                <a:cubicBezTo>
                  <a:pt x="1732" y="581"/>
                  <a:pt x="1732" y="581"/>
                  <a:pt x="1732" y="581"/>
                </a:cubicBezTo>
                <a:cubicBezTo>
                  <a:pt x="1730" y="582"/>
                  <a:pt x="1730" y="584"/>
                  <a:pt x="1732" y="585"/>
                </a:cubicBezTo>
                <a:cubicBezTo>
                  <a:pt x="1732" y="586"/>
                  <a:pt x="1733" y="586"/>
                  <a:pt x="1734" y="586"/>
                </a:cubicBezTo>
                <a:close/>
                <a:moveTo>
                  <a:pt x="1568" y="752"/>
                </a:moveTo>
                <a:cubicBezTo>
                  <a:pt x="1569" y="752"/>
                  <a:pt x="1570" y="752"/>
                  <a:pt x="1570" y="751"/>
                </a:cubicBezTo>
                <a:cubicBezTo>
                  <a:pt x="1659" y="662"/>
                  <a:pt x="1659" y="662"/>
                  <a:pt x="1659" y="662"/>
                </a:cubicBezTo>
                <a:cubicBezTo>
                  <a:pt x="1660" y="661"/>
                  <a:pt x="1660" y="659"/>
                  <a:pt x="1659" y="658"/>
                </a:cubicBezTo>
                <a:cubicBezTo>
                  <a:pt x="1658" y="657"/>
                  <a:pt x="1656" y="657"/>
                  <a:pt x="1655" y="658"/>
                </a:cubicBezTo>
                <a:cubicBezTo>
                  <a:pt x="1566" y="747"/>
                  <a:pt x="1566" y="747"/>
                  <a:pt x="1566" y="747"/>
                </a:cubicBezTo>
                <a:cubicBezTo>
                  <a:pt x="1565" y="748"/>
                  <a:pt x="1565" y="750"/>
                  <a:pt x="1566" y="751"/>
                </a:cubicBezTo>
                <a:cubicBezTo>
                  <a:pt x="1567" y="752"/>
                  <a:pt x="1567" y="752"/>
                  <a:pt x="1568" y="752"/>
                </a:cubicBezTo>
                <a:close/>
                <a:moveTo>
                  <a:pt x="1566" y="768"/>
                </a:moveTo>
                <a:cubicBezTo>
                  <a:pt x="1567" y="768"/>
                  <a:pt x="1568" y="767"/>
                  <a:pt x="1568" y="767"/>
                </a:cubicBezTo>
                <a:cubicBezTo>
                  <a:pt x="1661" y="674"/>
                  <a:pt x="1661" y="674"/>
                  <a:pt x="1661" y="674"/>
                </a:cubicBezTo>
                <a:cubicBezTo>
                  <a:pt x="1662" y="673"/>
                  <a:pt x="1662" y="671"/>
                  <a:pt x="1661" y="670"/>
                </a:cubicBezTo>
                <a:cubicBezTo>
                  <a:pt x="1660" y="668"/>
                  <a:pt x="1658" y="668"/>
                  <a:pt x="1657" y="670"/>
                </a:cubicBezTo>
                <a:cubicBezTo>
                  <a:pt x="1564" y="762"/>
                  <a:pt x="1564" y="762"/>
                  <a:pt x="1564" y="762"/>
                </a:cubicBezTo>
                <a:cubicBezTo>
                  <a:pt x="1563" y="764"/>
                  <a:pt x="1563" y="766"/>
                  <a:pt x="1564" y="767"/>
                </a:cubicBezTo>
                <a:cubicBezTo>
                  <a:pt x="1565" y="767"/>
                  <a:pt x="1565" y="768"/>
                  <a:pt x="1566" y="768"/>
                </a:cubicBezTo>
                <a:close/>
                <a:moveTo>
                  <a:pt x="1738" y="588"/>
                </a:moveTo>
                <a:cubicBezTo>
                  <a:pt x="1736" y="591"/>
                  <a:pt x="1736" y="591"/>
                  <a:pt x="1736" y="591"/>
                </a:cubicBezTo>
                <a:cubicBezTo>
                  <a:pt x="1735" y="592"/>
                  <a:pt x="1735" y="594"/>
                  <a:pt x="1736" y="595"/>
                </a:cubicBezTo>
                <a:cubicBezTo>
                  <a:pt x="1736" y="596"/>
                  <a:pt x="1737" y="596"/>
                  <a:pt x="1738" y="596"/>
                </a:cubicBezTo>
                <a:cubicBezTo>
                  <a:pt x="1739" y="596"/>
                  <a:pt x="1739" y="596"/>
                  <a:pt x="1740" y="595"/>
                </a:cubicBezTo>
                <a:cubicBezTo>
                  <a:pt x="1743" y="592"/>
                  <a:pt x="1743" y="592"/>
                  <a:pt x="1743" y="592"/>
                </a:cubicBezTo>
                <a:cubicBezTo>
                  <a:pt x="1743" y="592"/>
                  <a:pt x="1743" y="592"/>
                  <a:pt x="1743" y="592"/>
                </a:cubicBezTo>
                <a:cubicBezTo>
                  <a:pt x="1743" y="592"/>
                  <a:pt x="1744" y="592"/>
                  <a:pt x="1744" y="591"/>
                </a:cubicBezTo>
                <a:cubicBezTo>
                  <a:pt x="1746" y="589"/>
                  <a:pt x="1746" y="589"/>
                  <a:pt x="1746" y="589"/>
                </a:cubicBezTo>
                <a:cubicBezTo>
                  <a:pt x="1747" y="588"/>
                  <a:pt x="1747" y="586"/>
                  <a:pt x="1746" y="585"/>
                </a:cubicBezTo>
                <a:cubicBezTo>
                  <a:pt x="1745" y="584"/>
                  <a:pt x="1743" y="584"/>
                  <a:pt x="1742" y="585"/>
                </a:cubicBezTo>
                <a:cubicBezTo>
                  <a:pt x="1739" y="587"/>
                  <a:pt x="1739" y="587"/>
                  <a:pt x="1739" y="587"/>
                </a:cubicBezTo>
                <a:cubicBezTo>
                  <a:pt x="1739" y="587"/>
                  <a:pt x="1739" y="587"/>
                  <a:pt x="1739" y="588"/>
                </a:cubicBezTo>
                <a:cubicBezTo>
                  <a:pt x="1739" y="588"/>
                  <a:pt x="1739" y="588"/>
                  <a:pt x="1738" y="588"/>
                </a:cubicBezTo>
                <a:close/>
                <a:moveTo>
                  <a:pt x="1667" y="677"/>
                </a:moveTo>
                <a:cubicBezTo>
                  <a:pt x="1666" y="676"/>
                  <a:pt x="1664" y="676"/>
                  <a:pt x="1663" y="677"/>
                </a:cubicBezTo>
                <a:cubicBezTo>
                  <a:pt x="1565" y="776"/>
                  <a:pt x="1565" y="776"/>
                  <a:pt x="1565" y="776"/>
                </a:cubicBezTo>
                <a:cubicBezTo>
                  <a:pt x="1563" y="777"/>
                  <a:pt x="1563" y="779"/>
                  <a:pt x="1565" y="780"/>
                </a:cubicBezTo>
                <a:cubicBezTo>
                  <a:pt x="1565" y="781"/>
                  <a:pt x="1566" y="781"/>
                  <a:pt x="1567" y="781"/>
                </a:cubicBezTo>
                <a:cubicBezTo>
                  <a:pt x="1567" y="781"/>
                  <a:pt x="1568" y="781"/>
                  <a:pt x="1569" y="780"/>
                </a:cubicBezTo>
                <a:cubicBezTo>
                  <a:pt x="1667" y="682"/>
                  <a:pt x="1667" y="682"/>
                  <a:pt x="1667" y="682"/>
                </a:cubicBezTo>
                <a:cubicBezTo>
                  <a:pt x="1669" y="681"/>
                  <a:pt x="1669" y="679"/>
                  <a:pt x="1667" y="677"/>
                </a:cubicBezTo>
                <a:close/>
                <a:moveTo>
                  <a:pt x="1737" y="612"/>
                </a:moveTo>
                <a:cubicBezTo>
                  <a:pt x="1738" y="611"/>
                  <a:pt x="1738" y="609"/>
                  <a:pt x="1737" y="608"/>
                </a:cubicBezTo>
                <a:cubicBezTo>
                  <a:pt x="1736" y="607"/>
                  <a:pt x="1734" y="607"/>
                  <a:pt x="1733" y="608"/>
                </a:cubicBezTo>
                <a:cubicBezTo>
                  <a:pt x="1732" y="609"/>
                  <a:pt x="1732" y="609"/>
                  <a:pt x="1732" y="609"/>
                </a:cubicBezTo>
                <a:cubicBezTo>
                  <a:pt x="1731" y="610"/>
                  <a:pt x="1731" y="612"/>
                  <a:pt x="1732" y="613"/>
                </a:cubicBezTo>
                <a:cubicBezTo>
                  <a:pt x="1732" y="614"/>
                  <a:pt x="1733" y="614"/>
                  <a:pt x="1734" y="614"/>
                </a:cubicBezTo>
                <a:cubicBezTo>
                  <a:pt x="1735" y="614"/>
                  <a:pt x="1736" y="614"/>
                  <a:pt x="1736" y="613"/>
                </a:cubicBezTo>
                <a:lnTo>
                  <a:pt x="1737" y="612"/>
                </a:lnTo>
                <a:close/>
                <a:moveTo>
                  <a:pt x="1743" y="597"/>
                </a:moveTo>
                <a:cubicBezTo>
                  <a:pt x="1742" y="598"/>
                  <a:pt x="1742" y="600"/>
                  <a:pt x="1743" y="602"/>
                </a:cubicBezTo>
                <a:cubicBezTo>
                  <a:pt x="1744" y="602"/>
                  <a:pt x="1745" y="602"/>
                  <a:pt x="1745" y="602"/>
                </a:cubicBezTo>
                <a:cubicBezTo>
                  <a:pt x="1746" y="602"/>
                  <a:pt x="1747" y="602"/>
                  <a:pt x="1748" y="602"/>
                </a:cubicBezTo>
                <a:cubicBezTo>
                  <a:pt x="1750" y="599"/>
                  <a:pt x="1750" y="599"/>
                  <a:pt x="1750" y="599"/>
                </a:cubicBezTo>
                <a:cubicBezTo>
                  <a:pt x="1751" y="598"/>
                  <a:pt x="1751" y="596"/>
                  <a:pt x="1750" y="595"/>
                </a:cubicBezTo>
                <a:cubicBezTo>
                  <a:pt x="1749" y="593"/>
                  <a:pt x="1747" y="593"/>
                  <a:pt x="1746" y="595"/>
                </a:cubicBezTo>
                <a:lnTo>
                  <a:pt x="1743" y="597"/>
                </a:lnTo>
                <a:close/>
                <a:moveTo>
                  <a:pt x="1668" y="687"/>
                </a:moveTo>
                <a:cubicBezTo>
                  <a:pt x="1574" y="780"/>
                  <a:pt x="1574" y="780"/>
                  <a:pt x="1574" y="780"/>
                </a:cubicBezTo>
                <a:cubicBezTo>
                  <a:pt x="1573" y="782"/>
                  <a:pt x="1573" y="784"/>
                  <a:pt x="1574" y="785"/>
                </a:cubicBezTo>
                <a:cubicBezTo>
                  <a:pt x="1575" y="785"/>
                  <a:pt x="1575" y="786"/>
                  <a:pt x="1576" y="786"/>
                </a:cubicBezTo>
                <a:cubicBezTo>
                  <a:pt x="1577" y="786"/>
                  <a:pt x="1578" y="785"/>
                  <a:pt x="1578" y="785"/>
                </a:cubicBezTo>
                <a:cubicBezTo>
                  <a:pt x="1672" y="691"/>
                  <a:pt x="1672" y="691"/>
                  <a:pt x="1672" y="691"/>
                </a:cubicBezTo>
                <a:cubicBezTo>
                  <a:pt x="1673" y="690"/>
                  <a:pt x="1673" y="688"/>
                  <a:pt x="1672" y="687"/>
                </a:cubicBezTo>
                <a:cubicBezTo>
                  <a:pt x="1671" y="686"/>
                  <a:pt x="1669" y="686"/>
                  <a:pt x="1668" y="687"/>
                </a:cubicBezTo>
                <a:close/>
                <a:moveTo>
                  <a:pt x="1674" y="699"/>
                </a:moveTo>
                <a:cubicBezTo>
                  <a:pt x="1673" y="697"/>
                  <a:pt x="1671" y="697"/>
                  <a:pt x="1670" y="699"/>
                </a:cubicBezTo>
                <a:cubicBezTo>
                  <a:pt x="1590" y="778"/>
                  <a:pt x="1590" y="778"/>
                  <a:pt x="1590" y="778"/>
                </a:cubicBezTo>
                <a:cubicBezTo>
                  <a:pt x="1589" y="779"/>
                  <a:pt x="1589" y="781"/>
                  <a:pt x="1590" y="782"/>
                </a:cubicBezTo>
                <a:cubicBezTo>
                  <a:pt x="1591" y="783"/>
                  <a:pt x="1592" y="783"/>
                  <a:pt x="1593" y="783"/>
                </a:cubicBezTo>
                <a:cubicBezTo>
                  <a:pt x="1593" y="783"/>
                  <a:pt x="1594" y="783"/>
                  <a:pt x="1595" y="782"/>
                </a:cubicBezTo>
                <a:cubicBezTo>
                  <a:pt x="1674" y="703"/>
                  <a:pt x="1674" y="703"/>
                  <a:pt x="1674" y="703"/>
                </a:cubicBezTo>
                <a:cubicBezTo>
                  <a:pt x="1675" y="702"/>
                  <a:pt x="1675" y="700"/>
                  <a:pt x="1674" y="699"/>
                </a:cubicBezTo>
                <a:close/>
                <a:moveTo>
                  <a:pt x="1584" y="798"/>
                </a:moveTo>
                <a:cubicBezTo>
                  <a:pt x="1572" y="810"/>
                  <a:pt x="1572" y="810"/>
                  <a:pt x="1572" y="810"/>
                </a:cubicBezTo>
                <a:cubicBezTo>
                  <a:pt x="1571" y="812"/>
                  <a:pt x="1571" y="814"/>
                  <a:pt x="1572" y="815"/>
                </a:cubicBezTo>
                <a:cubicBezTo>
                  <a:pt x="1573" y="815"/>
                  <a:pt x="1573" y="816"/>
                  <a:pt x="1574" y="816"/>
                </a:cubicBezTo>
                <a:cubicBezTo>
                  <a:pt x="1575" y="816"/>
                  <a:pt x="1576" y="815"/>
                  <a:pt x="1576" y="815"/>
                </a:cubicBezTo>
                <a:cubicBezTo>
                  <a:pt x="1589" y="803"/>
                  <a:pt x="1589" y="803"/>
                  <a:pt x="1589" y="803"/>
                </a:cubicBezTo>
                <a:cubicBezTo>
                  <a:pt x="1590" y="801"/>
                  <a:pt x="1590" y="799"/>
                  <a:pt x="1589" y="798"/>
                </a:cubicBezTo>
                <a:cubicBezTo>
                  <a:pt x="1587" y="797"/>
                  <a:pt x="1585" y="797"/>
                  <a:pt x="1584" y="798"/>
                </a:cubicBezTo>
                <a:close/>
                <a:moveTo>
                  <a:pt x="1668" y="715"/>
                </a:moveTo>
                <a:cubicBezTo>
                  <a:pt x="1606" y="776"/>
                  <a:pt x="1606" y="776"/>
                  <a:pt x="1606" y="776"/>
                </a:cubicBezTo>
                <a:cubicBezTo>
                  <a:pt x="1605" y="777"/>
                  <a:pt x="1605" y="779"/>
                  <a:pt x="1606" y="780"/>
                </a:cubicBezTo>
                <a:cubicBezTo>
                  <a:pt x="1607" y="781"/>
                  <a:pt x="1608" y="781"/>
                  <a:pt x="1609" y="781"/>
                </a:cubicBezTo>
                <a:cubicBezTo>
                  <a:pt x="1609" y="781"/>
                  <a:pt x="1610" y="781"/>
                  <a:pt x="1611" y="780"/>
                </a:cubicBezTo>
                <a:cubicBezTo>
                  <a:pt x="1672" y="719"/>
                  <a:pt x="1672" y="719"/>
                  <a:pt x="1672" y="719"/>
                </a:cubicBezTo>
                <a:cubicBezTo>
                  <a:pt x="1673" y="718"/>
                  <a:pt x="1673" y="716"/>
                  <a:pt x="1672" y="715"/>
                </a:cubicBezTo>
                <a:cubicBezTo>
                  <a:pt x="1671" y="714"/>
                  <a:pt x="1669" y="714"/>
                  <a:pt x="1668" y="715"/>
                </a:cubicBezTo>
                <a:close/>
                <a:moveTo>
                  <a:pt x="1746" y="655"/>
                </a:moveTo>
                <a:cubicBezTo>
                  <a:pt x="1745" y="654"/>
                  <a:pt x="1743" y="654"/>
                  <a:pt x="1742" y="655"/>
                </a:cubicBezTo>
                <a:cubicBezTo>
                  <a:pt x="1740" y="656"/>
                  <a:pt x="1740" y="656"/>
                  <a:pt x="1740" y="656"/>
                </a:cubicBezTo>
                <a:cubicBezTo>
                  <a:pt x="1739" y="657"/>
                  <a:pt x="1739" y="659"/>
                  <a:pt x="1740" y="660"/>
                </a:cubicBezTo>
                <a:cubicBezTo>
                  <a:pt x="1741" y="661"/>
                  <a:pt x="1742" y="661"/>
                  <a:pt x="1743" y="661"/>
                </a:cubicBezTo>
                <a:cubicBezTo>
                  <a:pt x="1743" y="661"/>
                  <a:pt x="1744" y="661"/>
                  <a:pt x="1745" y="660"/>
                </a:cubicBezTo>
                <a:cubicBezTo>
                  <a:pt x="1746" y="659"/>
                  <a:pt x="1746" y="659"/>
                  <a:pt x="1746" y="659"/>
                </a:cubicBezTo>
                <a:cubicBezTo>
                  <a:pt x="1747" y="658"/>
                  <a:pt x="1747" y="656"/>
                  <a:pt x="1746" y="655"/>
                </a:cubicBezTo>
                <a:close/>
                <a:moveTo>
                  <a:pt x="1769" y="635"/>
                </a:moveTo>
                <a:cubicBezTo>
                  <a:pt x="1770" y="635"/>
                  <a:pt x="1771" y="634"/>
                  <a:pt x="1771" y="634"/>
                </a:cubicBezTo>
                <a:cubicBezTo>
                  <a:pt x="1775" y="630"/>
                  <a:pt x="1775" y="630"/>
                  <a:pt x="1775" y="630"/>
                </a:cubicBezTo>
                <a:cubicBezTo>
                  <a:pt x="1777" y="629"/>
                  <a:pt x="1777" y="627"/>
                  <a:pt x="1775" y="625"/>
                </a:cubicBezTo>
                <a:cubicBezTo>
                  <a:pt x="1774" y="624"/>
                  <a:pt x="1772" y="624"/>
                  <a:pt x="1771" y="625"/>
                </a:cubicBezTo>
                <a:cubicBezTo>
                  <a:pt x="1767" y="629"/>
                  <a:pt x="1767" y="629"/>
                  <a:pt x="1767" y="629"/>
                </a:cubicBezTo>
                <a:cubicBezTo>
                  <a:pt x="1766" y="631"/>
                  <a:pt x="1766" y="633"/>
                  <a:pt x="1767" y="634"/>
                </a:cubicBezTo>
                <a:cubicBezTo>
                  <a:pt x="1768" y="634"/>
                  <a:pt x="1768" y="635"/>
                  <a:pt x="1769" y="635"/>
                </a:cubicBezTo>
                <a:close/>
                <a:moveTo>
                  <a:pt x="1745" y="665"/>
                </a:moveTo>
                <a:cubicBezTo>
                  <a:pt x="1744" y="666"/>
                  <a:pt x="1744" y="668"/>
                  <a:pt x="1745" y="670"/>
                </a:cubicBezTo>
                <a:cubicBezTo>
                  <a:pt x="1746" y="670"/>
                  <a:pt x="1747" y="671"/>
                  <a:pt x="1747" y="671"/>
                </a:cubicBezTo>
                <a:cubicBezTo>
                  <a:pt x="1748" y="671"/>
                  <a:pt x="1749" y="670"/>
                  <a:pt x="1750" y="670"/>
                </a:cubicBezTo>
                <a:cubicBezTo>
                  <a:pt x="1754" y="665"/>
                  <a:pt x="1754" y="665"/>
                  <a:pt x="1754" y="665"/>
                </a:cubicBezTo>
                <a:cubicBezTo>
                  <a:pt x="1755" y="664"/>
                  <a:pt x="1755" y="662"/>
                  <a:pt x="1754" y="661"/>
                </a:cubicBezTo>
                <a:cubicBezTo>
                  <a:pt x="1752" y="660"/>
                  <a:pt x="1750" y="660"/>
                  <a:pt x="1749" y="661"/>
                </a:cubicBezTo>
                <a:lnTo>
                  <a:pt x="1745" y="665"/>
                </a:lnTo>
                <a:close/>
                <a:moveTo>
                  <a:pt x="1751" y="677"/>
                </a:moveTo>
                <a:cubicBezTo>
                  <a:pt x="1752" y="678"/>
                  <a:pt x="1753" y="678"/>
                  <a:pt x="1754" y="678"/>
                </a:cubicBezTo>
                <a:cubicBezTo>
                  <a:pt x="1754" y="678"/>
                  <a:pt x="1755" y="678"/>
                  <a:pt x="1756" y="677"/>
                </a:cubicBezTo>
                <a:cubicBezTo>
                  <a:pt x="1760" y="673"/>
                  <a:pt x="1760" y="673"/>
                  <a:pt x="1760" y="673"/>
                </a:cubicBezTo>
                <a:cubicBezTo>
                  <a:pt x="1761" y="672"/>
                  <a:pt x="1761" y="670"/>
                  <a:pt x="1760" y="669"/>
                </a:cubicBezTo>
                <a:cubicBezTo>
                  <a:pt x="1759" y="667"/>
                  <a:pt x="1757" y="667"/>
                  <a:pt x="1756" y="669"/>
                </a:cubicBezTo>
                <a:cubicBezTo>
                  <a:pt x="1751" y="673"/>
                  <a:pt x="1751" y="673"/>
                  <a:pt x="1751" y="673"/>
                </a:cubicBezTo>
                <a:cubicBezTo>
                  <a:pt x="1750" y="674"/>
                  <a:pt x="1750" y="676"/>
                  <a:pt x="1751" y="677"/>
                </a:cubicBezTo>
                <a:close/>
                <a:moveTo>
                  <a:pt x="1692" y="817"/>
                </a:moveTo>
                <a:cubicBezTo>
                  <a:pt x="1674" y="834"/>
                  <a:pt x="1674" y="834"/>
                  <a:pt x="1674" y="834"/>
                </a:cubicBezTo>
                <a:cubicBezTo>
                  <a:pt x="1673" y="835"/>
                  <a:pt x="1673" y="837"/>
                  <a:pt x="1674" y="839"/>
                </a:cubicBezTo>
                <a:cubicBezTo>
                  <a:pt x="1675" y="839"/>
                  <a:pt x="1675" y="839"/>
                  <a:pt x="1676" y="839"/>
                </a:cubicBezTo>
                <a:cubicBezTo>
                  <a:pt x="1677" y="839"/>
                  <a:pt x="1678" y="839"/>
                  <a:pt x="1678" y="839"/>
                </a:cubicBezTo>
                <a:cubicBezTo>
                  <a:pt x="1696" y="821"/>
                  <a:pt x="1696" y="821"/>
                  <a:pt x="1696" y="821"/>
                </a:cubicBezTo>
                <a:cubicBezTo>
                  <a:pt x="1697" y="820"/>
                  <a:pt x="1697" y="818"/>
                  <a:pt x="1696" y="817"/>
                </a:cubicBezTo>
                <a:cubicBezTo>
                  <a:pt x="1695" y="815"/>
                  <a:pt x="1693" y="815"/>
                  <a:pt x="1692" y="817"/>
                </a:cubicBezTo>
                <a:close/>
                <a:moveTo>
                  <a:pt x="1756" y="766"/>
                </a:moveTo>
                <a:cubicBezTo>
                  <a:pt x="1756" y="766"/>
                  <a:pt x="1756" y="766"/>
                  <a:pt x="1756" y="766"/>
                </a:cubicBezTo>
                <a:cubicBezTo>
                  <a:pt x="1755" y="768"/>
                  <a:pt x="1755" y="768"/>
                  <a:pt x="1755" y="768"/>
                </a:cubicBezTo>
                <a:cubicBezTo>
                  <a:pt x="1753" y="769"/>
                  <a:pt x="1753" y="771"/>
                  <a:pt x="1755" y="772"/>
                </a:cubicBezTo>
                <a:cubicBezTo>
                  <a:pt x="1755" y="773"/>
                  <a:pt x="1756" y="773"/>
                  <a:pt x="1757" y="773"/>
                </a:cubicBezTo>
                <a:cubicBezTo>
                  <a:pt x="1758" y="773"/>
                  <a:pt x="1758" y="773"/>
                  <a:pt x="1759" y="772"/>
                </a:cubicBezTo>
                <a:cubicBezTo>
                  <a:pt x="1760" y="771"/>
                  <a:pt x="1760" y="771"/>
                  <a:pt x="1760" y="771"/>
                </a:cubicBezTo>
                <a:cubicBezTo>
                  <a:pt x="1760" y="771"/>
                  <a:pt x="1761" y="770"/>
                  <a:pt x="1761" y="770"/>
                </a:cubicBezTo>
                <a:cubicBezTo>
                  <a:pt x="1761" y="770"/>
                  <a:pt x="1761" y="770"/>
                  <a:pt x="1761" y="770"/>
                </a:cubicBezTo>
                <a:cubicBezTo>
                  <a:pt x="1766" y="765"/>
                  <a:pt x="1766" y="765"/>
                  <a:pt x="1766" y="765"/>
                </a:cubicBezTo>
                <a:cubicBezTo>
                  <a:pt x="1767" y="764"/>
                  <a:pt x="1767" y="762"/>
                  <a:pt x="1766" y="761"/>
                </a:cubicBezTo>
                <a:cubicBezTo>
                  <a:pt x="1765" y="760"/>
                  <a:pt x="1763" y="760"/>
                  <a:pt x="1762" y="761"/>
                </a:cubicBezTo>
                <a:cubicBezTo>
                  <a:pt x="1757" y="765"/>
                  <a:pt x="1757" y="765"/>
                  <a:pt x="1757" y="765"/>
                </a:cubicBezTo>
                <a:cubicBezTo>
                  <a:pt x="1757" y="766"/>
                  <a:pt x="1757" y="766"/>
                  <a:pt x="1756" y="766"/>
                </a:cubicBezTo>
                <a:close/>
                <a:moveTo>
                  <a:pt x="1728" y="794"/>
                </a:moveTo>
                <a:cubicBezTo>
                  <a:pt x="1703" y="820"/>
                  <a:pt x="1703" y="820"/>
                  <a:pt x="1703" y="820"/>
                </a:cubicBezTo>
                <a:cubicBezTo>
                  <a:pt x="1701" y="821"/>
                  <a:pt x="1701" y="823"/>
                  <a:pt x="1703" y="824"/>
                </a:cubicBezTo>
                <a:cubicBezTo>
                  <a:pt x="1703" y="825"/>
                  <a:pt x="1704" y="825"/>
                  <a:pt x="1705" y="825"/>
                </a:cubicBezTo>
                <a:cubicBezTo>
                  <a:pt x="1706" y="825"/>
                  <a:pt x="1706" y="825"/>
                  <a:pt x="1707" y="824"/>
                </a:cubicBezTo>
                <a:cubicBezTo>
                  <a:pt x="1732" y="799"/>
                  <a:pt x="1732" y="799"/>
                  <a:pt x="1732" y="799"/>
                </a:cubicBezTo>
                <a:cubicBezTo>
                  <a:pt x="1733" y="798"/>
                  <a:pt x="1733" y="796"/>
                  <a:pt x="1732" y="794"/>
                </a:cubicBezTo>
                <a:cubicBezTo>
                  <a:pt x="1731" y="793"/>
                  <a:pt x="1729" y="793"/>
                  <a:pt x="1728" y="794"/>
                </a:cubicBezTo>
                <a:close/>
                <a:moveTo>
                  <a:pt x="1769" y="771"/>
                </a:moveTo>
                <a:cubicBezTo>
                  <a:pt x="1768" y="770"/>
                  <a:pt x="1766" y="770"/>
                  <a:pt x="1765" y="771"/>
                </a:cubicBezTo>
                <a:cubicBezTo>
                  <a:pt x="1744" y="792"/>
                  <a:pt x="1744" y="792"/>
                  <a:pt x="1744" y="792"/>
                </a:cubicBezTo>
                <a:cubicBezTo>
                  <a:pt x="1743" y="794"/>
                  <a:pt x="1743" y="795"/>
                  <a:pt x="1744" y="797"/>
                </a:cubicBezTo>
                <a:cubicBezTo>
                  <a:pt x="1745" y="797"/>
                  <a:pt x="1745" y="798"/>
                  <a:pt x="1746" y="798"/>
                </a:cubicBezTo>
                <a:cubicBezTo>
                  <a:pt x="1747" y="798"/>
                  <a:pt x="1748" y="797"/>
                  <a:pt x="1748" y="797"/>
                </a:cubicBezTo>
                <a:cubicBezTo>
                  <a:pt x="1769" y="776"/>
                  <a:pt x="1769" y="776"/>
                  <a:pt x="1769" y="776"/>
                </a:cubicBezTo>
                <a:cubicBezTo>
                  <a:pt x="1771" y="774"/>
                  <a:pt x="1771" y="773"/>
                  <a:pt x="1769" y="771"/>
                </a:cubicBezTo>
                <a:close/>
                <a:moveTo>
                  <a:pt x="1739" y="797"/>
                </a:moveTo>
                <a:cubicBezTo>
                  <a:pt x="1737" y="799"/>
                  <a:pt x="1737" y="799"/>
                  <a:pt x="1737" y="799"/>
                </a:cubicBezTo>
                <a:cubicBezTo>
                  <a:pt x="1736" y="800"/>
                  <a:pt x="1736" y="802"/>
                  <a:pt x="1737" y="804"/>
                </a:cubicBezTo>
                <a:cubicBezTo>
                  <a:pt x="1738" y="804"/>
                  <a:pt x="1738" y="804"/>
                  <a:pt x="1739" y="804"/>
                </a:cubicBezTo>
                <a:cubicBezTo>
                  <a:pt x="1740" y="804"/>
                  <a:pt x="1741" y="804"/>
                  <a:pt x="1741" y="804"/>
                </a:cubicBezTo>
                <a:cubicBezTo>
                  <a:pt x="1743" y="802"/>
                  <a:pt x="1743" y="802"/>
                  <a:pt x="1743" y="802"/>
                </a:cubicBezTo>
                <a:cubicBezTo>
                  <a:pt x="1744" y="801"/>
                  <a:pt x="1744" y="799"/>
                  <a:pt x="1743" y="797"/>
                </a:cubicBezTo>
                <a:cubicBezTo>
                  <a:pt x="1742" y="796"/>
                  <a:pt x="1740" y="796"/>
                  <a:pt x="1739" y="797"/>
                </a:cubicBezTo>
                <a:close/>
                <a:moveTo>
                  <a:pt x="1778" y="776"/>
                </a:moveTo>
                <a:cubicBezTo>
                  <a:pt x="1777" y="775"/>
                  <a:pt x="1775" y="775"/>
                  <a:pt x="1774" y="776"/>
                </a:cubicBezTo>
                <a:cubicBezTo>
                  <a:pt x="1765" y="785"/>
                  <a:pt x="1765" y="785"/>
                  <a:pt x="1765" y="785"/>
                </a:cubicBezTo>
                <a:cubicBezTo>
                  <a:pt x="1764" y="787"/>
                  <a:pt x="1764" y="789"/>
                  <a:pt x="1765" y="790"/>
                </a:cubicBezTo>
                <a:cubicBezTo>
                  <a:pt x="1765" y="790"/>
                  <a:pt x="1766" y="791"/>
                  <a:pt x="1767" y="791"/>
                </a:cubicBezTo>
                <a:cubicBezTo>
                  <a:pt x="1768" y="791"/>
                  <a:pt x="1769" y="790"/>
                  <a:pt x="1769" y="790"/>
                </a:cubicBezTo>
                <a:cubicBezTo>
                  <a:pt x="1778" y="781"/>
                  <a:pt x="1778" y="781"/>
                  <a:pt x="1778" y="781"/>
                </a:cubicBezTo>
                <a:cubicBezTo>
                  <a:pt x="1779" y="779"/>
                  <a:pt x="1779" y="778"/>
                  <a:pt x="1778" y="776"/>
                </a:cubicBezTo>
                <a:close/>
                <a:moveTo>
                  <a:pt x="465" y="877"/>
                </a:moveTo>
                <a:cubicBezTo>
                  <a:pt x="466" y="876"/>
                  <a:pt x="466" y="874"/>
                  <a:pt x="465" y="873"/>
                </a:cubicBezTo>
                <a:cubicBezTo>
                  <a:pt x="464" y="872"/>
                  <a:pt x="462" y="872"/>
                  <a:pt x="461" y="873"/>
                </a:cubicBezTo>
                <a:cubicBezTo>
                  <a:pt x="456" y="878"/>
                  <a:pt x="456" y="878"/>
                  <a:pt x="456" y="878"/>
                </a:cubicBezTo>
                <a:cubicBezTo>
                  <a:pt x="456" y="879"/>
                  <a:pt x="456" y="879"/>
                  <a:pt x="456" y="879"/>
                </a:cubicBezTo>
                <a:cubicBezTo>
                  <a:pt x="456" y="879"/>
                  <a:pt x="456" y="879"/>
                  <a:pt x="456" y="879"/>
                </a:cubicBezTo>
                <a:cubicBezTo>
                  <a:pt x="454" y="880"/>
                  <a:pt x="454" y="880"/>
                  <a:pt x="454" y="880"/>
                </a:cubicBezTo>
                <a:cubicBezTo>
                  <a:pt x="454" y="879"/>
                  <a:pt x="454" y="879"/>
                  <a:pt x="454" y="879"/>
                </a:cubicBezTo>
                <a:cubicBezTo>
                  <a:pt x="450" y="884"/>
                  <a:pt x="450" y="884"/>
                  <a:pt x="450" y="884"/>
                </a:cubicBezTo>
                <a:cubicBezTo>
                  <a:pt x="448" y="885"/>
                  <a:pt x="448" y="887"/>
                  <a:pt x="450" y="889"/>
                </a:cubicBezTo>
                <a:cubicBezTo>
                  <a:pt x="450" y="889"/>
                  <a:pt x="451" y="889"/>
                  <a:pt x="452" y="889"/>
                </a:cubicBezTo>
                <a:cubicBezTo>
                  <a:pt x="453" y="889"/>
                  <a:pt x="453" y="889"/>
                  <a:pt x="454" y="889"/>
                </a:cubicBezTo>
                <a:cubicBezTo>
                  <a:pt x="460" y="883"/>
                  <a:pt x="460" y="883"/>
                  <a:pt x="460" y="883"/>
                </a:cubicBezTo>
                <a:cubicBezTo>
                  <a:pt x="460" y="882"/>
                  <a:pt x="460" y="882"/>
                  <a:pt x="461" y="882"/>
                </a:cubicBezTo>
                <a:lnTo>
                  <a:pt x="465" y="877"/>
                </a:lnTo>
                <a:close/>
                <a:moveTo>
                  <a:pt x="1004" y="685"/>
                </a:moveTo>
                <a:cubicBezTo>
                  <a:pt x="1004" y="685"/>
                  <a:pt x="1003" y="685"/>
                  <a:pt x="1003" y="685"/>
                </a:cubicBezTo>
                <a:cubicBezTo>
                  <a:pt x="1003" y="685"/>
                  <a:pt x="1003" y="685"/>
                  <a:pt x="1003" y="684"/>
                </a:cubicBezTo>
                <a:cubicBezTo>
                  <a:pt x="1003" y="684"/>
                  <a:pt x="1003" y="684"/>
                  <a:pt x="1003" y="684"/>
                </a:cubicBezTo>
                <a:cubicBezTo>
                  <a:pt x="1003" y="684"/>
                  <a:pt x="1003" y="684"/>
                  <a:pt x="1003" y="684"/>
                </a:cubicBezTo>
                <a:cubicBezTo>
                  <a:pt x="1003" y="684"/>
                  <a:pt x="1003" y="684"/>
                  <a:pt x="1002" y="684"/>
                </a:cubicBezTo>
                <a:cubicBezTo>
                  <a:pt x="1002" y="684"/>
                  <a:pt x="1002" y="684"/>
                  <a:pt x="1002" y="684"/>
                </a:cubicBezTo>
                <a:cubicBezTo>
                  <a:pt x="1002" y="684"/>
                  <a:pt x="1001" y="684"/>
                  <a:pt x="1001" y="684"/>
                </a:cubicBezTo>
                <a:cubicBezTo>
                  <a:pt x="1001" y="684"/>
                  <a:pt x="1001" y="684"/>
                  <a:pt x="1001" y="684"/>
                </a:cubicBezTo>
                <a:cubicBezTo>
                  <a:pt x="1000" y="684"/>
                  <a:pt x="1000" y="684"/>
                  <a:pt x="1000" y="684"/>
                </a:cubicBezTo>
                <a:cubicBezTo>
                  <a:pt x="1000" y="684"/>
                  <a:pt x="1000" y="684"/>
                  <a:pt x="1000" y="684"/>
                </a:cubicBezTo>
                <a:cubicBezTo>
                  <a:pt x="999" y="684"/>
                  <a:pt x="999" y="684"/>
                  <a:pt x="999" y="684"/>
                </a:cubicBezTo>
                <a:cubicBezTo>
                  <a:pt x="999" y="684"/>
                  <a:pt x="999" y="684"/>
                  <a:pt x="999" y="684"/>
                </a:cubicBezTo>
                <a:cubicBezTo>
                  <a:pt x="997" y="686"/>
                  <a:pt x="997" y="686"/>
                  <a:pt x="997" y="686"/>
                </a:cubicBezTo>
                <a:cubicBezTo>
                  <a:pt x="997" y="686"/>
                  <a:pt x="997" y="686"/>
                  <a:pt x="997" y="687"/>
                </a:cubicBezTo>
                <a:cubicBezTo>
                  <a:pt x="997" y="687"/>
                  <a:pt x="997" y="687"/>
                  <a:pt x="997" y="687"/>
                </a:cubicBezTo>
                <a:cubicBezTo>
                  <a:pt x="997" y="687"/>
                  <a:pt x="997" y="688"/>
                  <a:pt x="997" y="688"/>
                </a:cubicBezTo>
                <a:cubicBezTo>
                  <a:pt x="997" y="688"/>
                  <a:pt x="997" y="688"/>
                  <a:pt x="997" y="689"/>
                </a:cubicBezTo>
                <a:cubicBezTo>
                  <a:pt x="997" y="689"/>
                  <a:pt x="997" y="689"/>
                  <a:pt x="997" y="689"/>
                </a:cubicBezTo>
                <a:cubicBezTo>
                  <a:pt x="997" y="689"/>
                  <a:pt x="997" y="689"/>
                  <a:pt x="997" y="690"/>
                </a:cubicBezTo>
                <a:cubicBezTo>
                  <a:pt x="997" y="690"/>
                  <a:pt x="997" y="690"/>
                  <a:pt x="997" y="690"/>
                </a:cubicBezTo>
                <a:cubicBezTo>
                  <a:pt x="997" y="690"/>
                  <a:pt x="997" y="690"/>
                  <a:pt x="997" y="690"/>
                </a:cubicBezTo>
                <a:cubicBezTo>
                  <a:pt x="997" y="690"/>
                  <a:pt x="997" y="690"/>
                  <a:pt x="997" y="690"/>
                </a:cubicBezTo>
                <a:cubicBezTo>
                  <a:pt x="998" y="690"/>
                  <a:pt x="998" y="691"/>
                  <a:pt x="998" y="691"/>
                </a:cubicBezTo>
                <a:cubicBezTo>
                  <a:pt x="998" y="691"/>
                  <a:pt x="998" y="691"/>
                  <a:pt x="998" y="691"/>
                </a:cubicBezTo>
                <a:cubicBezTo>
                  <a:pt x="999" y="691"/>
                  <a:pt x="999" y="691"/>
                  <a:pt x="1000" y="691"/>
                </a:cubicBezTo>
                <a:cubicBezTo>
                  <a:pt x="1000" y="691"/>
                  <a:pt x="1000" y="691"/>
                  <a:pt x="1000" y="691"/>
                </a:cubicBezTo>
                <a:cubicBezTo>
                  <a:pt x="1000" y="691"/>
                  <a:pt x="1001" y="691"/>
                  <a:pt x="1001" y="691"/>
                </a:cubicBezTo>
                <a:cubicBezTo>
                  <a:pt x="1001" y="691"/>
                  <a:pt x="1001" y="691"/>
                  <a:pt x="1001" y="691"/>
                </a:cubicBezTo>
                <a:cubicBezTo>
                  <a:pt x="1001" y="690"/>
                  <a:pt x="1002" y="690"/>
                  <a:pt x="1002" y="690"/>
                </a:cubicBezTo>
                <a:cubicBezTo>
                  <a:pt x="1002" y="690"/>
                  <a:pt x="1002" y="690"/>
                  <a:pt x="1002" y="690"/>
                </a:cubicBezTo>
                <a:cubicBezTo>
                  <a:pt x="1003" y="690"/>
                  <a:pt x="1003" y="689"/>
                  <a:pt x="1004" y="688"/>
                </a:cubicBezTo>
                <a:cubicBezTo>
                  <a:pt x="1004" y="688"/>
                  <a:pt x="1004" y="688"/>
                  <a:pt x="1004" y="688"/>
                </a:cubicBezTo>
                <a:cubicBezTo>
                  <a:pt x="1004" y="688"/>
                  <a:pt x="1004" y="688"/>
                  <a:pt x="1004" y="688"/>
                </a:cubicBezTo>
                <a:cubicBezTo>
                  <a:pt x="1004" y="687"/>
                  <a:pt x="1004" y="687"/>
                  <a:pt x="1004" y="687"/>
                </a:cubicBezTo>
                <a:cubicBezTo>
                  <a:pt x="1004" y="687"/>
                  <a:pt x="1004" y="687"/>
                  <a:pt x="1004" y="686"/>
                </a:cubicBezTo>
                <a:cubicBezTo>
                  <a:pt x="1004" y="686"/>
                  <a:pt x="1004" y="686"/>
                  <a:pt x="1004" y="686"/>
                </a:cubicBezTo>
                <a:cubicBezTo>
                  <a:pt x="1004" y="686"/>
                  <a:pt x="1004" y="685"/>
                  <a:pt x="1004" y="685"/>
                </a:cubicBezTo>
                <a:close/>
                <a:moveTo>
                  <a:pt x="1471" y="579"/>
                </a:moveTo>
                <a:cubicBezTo>
                  <a:pt x="1469" y="578"/>
                  <a:pt x="1468" y="579"/>
                  <a:pt x="1467" y="580"/>
                </a:cubicBezTo>
                <a:cubicBezTo>
                  <a:pt x="1467" y="580"/>
                  <a:pt x="1467" y="580"/>
                  <a:pt x="1467" y="580"/>
                </a:cubicBezTo>
                <a:cubicBezTo>
                  <a:pt x="1466" y="581"/>
                  <a:pt x="1466" y="581"/>
                  <a:pt x="1466" y="581"/>
                </a:cubicBezTo>
                <a:cubicBezTo>
                  <a:pt x="1466" y="581"/>
                  <a:pt x="1466" y="581"/>
                  <a:pt x="1466" y="581"/>
                </a:cubicBezTo>
                <a:cubicBezTo>
                  <a:pt x="1466" y="581"/>
                  <a:pt x="1466" y="581"/>
                  <a:pt x="1466" y="581"/>
                </a:cubicBezTo>
                <a:cubicBezTo>
                  <a:pt x="1466" y="582"/>
                  <a:pt x="1466" y="582"/>
                  <a:pt x="1465" y="582"/>
                </a:cubicBezTo>
                <a:cubicBezTo>
                  <a:pt x="1465" y="582"/>
                  <a:pt x="1465" y="582"/>
                  <a:pt x="1465" y="583"/>
                </a:cubicBezTo>
                <a:cubicBezTo>
                  <a:pt x="1465" y="583"/>
                  <a:pt x="1465" y="583"/>
                  <a:pt x="1465" y="583"/>
                </a:cubicBezTo>
                <a:cubicBezTo>
                  <a:pt x="1465" y="583"/>
                  <a:pt x="1465" y="583"/>
                  <a:pt x="1465" y="584"/>
                </a:cubicBezTo>
                <a:cubicBezTo>
                  <a:pt x="1465" y="584"/>
                  <a:pt x="1464" y="584"/>
                  <a:pt x="1464" y="584"/>
                </a:cubicBezTo>
                <a:cubicBezTo>
                  <a:pt x="1464" y="584"/>
                  <a:pt x="1464" y="584"/>
                  <a:pt x="1464" y="584"/>
                </a:cubicBezTo>
                <a:cubicBezTo>
                  <a:pt x="1464" y="584"/>
                  <a:pt x="1465" y="585"/>
                  <a:pt x="1466" y="585"/>
                </a:cubicBezTo>
                <a:cubicBezTo>
                  <a:pt x="1466" y="585"/>
                  <a:pt x="1466" y="585"/>
                  <a:pt x="1466" y="585"/>
                </a:cubicBezTo>
                <a:cubicBezTo>
                  <a:pt x="1466" y="585"/>
                  <a:pt x="1466" y="585"/>
                  <a:pt x="1466" y="585"/>
                </a:cubicBezTo>
                <a:cubicBezTo>
                  <a:pt x="1466" y="585"/>
                  <a:pt x="1467" y="585"/>
                  <a:pt x="1467" y="586"/>
                </a:cubicBezTo>
                <a:cubicBezTo>
                  <a:pt x="1467" y="586"/>
                  <a:pt x="1467" y="586"/>
                  <a:pt x="1467" y="586"/>
                </a:cubicBezTo>
                <a:cubicBezTo>
                  <a:pt x="1468" y="586"/>
                  <a:pt x="1468" y="586"/>
                  <a:pt x="1468" y="586"/>
                </a:cubicBezTo>
                <a:cubicBezTo>
                  <a:pt x="1469" y="586"/>
                  <a:pt x="1469" y="586"/>
                  <a:pt x="1470" y="586"/>
                </a:cubicBezTo>
                <a:cubicBezTo>
                  <a:pt x="1470" y="586"/>
                  <a:pt x="1470" y="586"/>
                  <a:pt x="1470" y="586"/>
                </a:cubicBezTo>
                <a:cubicBezTo>
                  <a:pt x="1470" y="586"/>
                  <a:pt x="1471" y="585"/>
                  <a:pt x="1472" y="584"/>
                </a:cubicBezTo>
                <a:cubicBezTo>
                  <a:pt x="1472" y="584"/>
                  <a:pt x="1472" y="583"/>
                  <a:pt x="1472" y="583"/>
                </a:cubicBezTo>
                <a:cubicBezTo>
                  <a:pt x="1472" y="583"/>
                  <a:pt x="1472" y="583"/>
                  <a:pt x="1472" y="583"/>
                </a:cubicBezTo>
                <a:cubicBezTo>
                  <a:pt x="1472" y="583"/>
                  <a:pt x="1472" y="582"/>
                  <a:pt x="1472" y="582"/>
                </a:cubicBezTo>
                <a:cubicBezTo>
                  <a:pt x="1473" y="581"/>
                  <a:pt x="1472" y="579"/>
                  <a:pt x="1471" y="579"/>
                </a:cubicBezTo>
                <a:close/>
                <a:moveTo>
                  <a:pt x="1438" y="528"/>
                </a:moveTo>
                <a:cubicBezTo>
                  <a:pt x="1438" y="528"/>
                  <a:pt x="1438" y="529"/>
                  <a:pt x="1438" y="529"/>
                </a:cubicBezTo>
                <a:cubicBezTo>
                  <a:pt x="1438" y="529"/>
                  <a:pt x="1438" y="529"/>
                  <a:pt x="1438" y="529"/>
                </a:cubicBezTo>
                <a:cubicBezTo>
                  <a:pt x="1438" y="529"/>
                  <a:pt x="1438" y="529"/>
                  <a:pt x="1438" y="529"/>
                </a:cubicBezTo>
                <a:cubicBezTo>
                  <a:pt x="1438" y="529"/>
                  <a:pt x="1438" y="529"/>
                  <a:pt x="1439" y="529"/>
                </a:cubicBezTo>
                <a:cubicBezTo>
                  <a:pt x="1439" y="529"/>
                  <a:pt x="1439" y="529"/>
                  <a:pt x="1439" y="530"/>
                </a:cubicBezTo>
                <a:cubicBezTo>
                  <a:pt x="1439" y="530"/>
                  <a:pt x="1439" y="530"/>
                  <a:pt x="1439" y="530"/>
                </a:cubicBezTo>
                <a:cubicBezTo>
                  <a:pt x="1440" y="530"/>
                  <a:pt x="1440" y="530"/>
                  <a:pt x="1440" y="530"/>
                </a:cubicBezTo>
                <a:cubicBezTo>
                  <a:pt x="1440" y="530"/>
                  <a:pt x="1440" y="530"/>
                  <a:pt x="1440" y="530"/>
                </a:cubicBezTo>
                <a:cubicBezTo>
                  <a:pt x="1441" y="530"/>
                  <a:pt x="1441" y="530"/>
                  <a:pt x="1442" y="530"/>
                </a:cubicBezTo>
                <a:cubicBezTo>
                  <a:pt x="1442" y="530"/>
                  <a:pt x="1442" y="530"/>
                  <a:pt x="1442" y="530"/>
                </a:cubicBezTo>
                <a:cubicBezTo>
                  <a:pt x="1442" y="529"/>
                  <a:pt x="1442" y="529"/>
                  <a:pt x="1443" y="529"/>
                </a:cubicBezTo>
                <a:cubicBezTo>
                  <a:pt x="1443" y="529"/>
                  <a:pt x="1443" y="529"/>
                  <a:pt x="1444" y="528"/>
                </a:cubicBezTo>
                <a:cubicBezTo>
                  <a:pt x="1478" y="494"/>
                  <a:pt x="1478" y="494"/>
                  <a:pt x="1478" y="494"/>
                </a:cubicBezTo>
                <a:cubicBezTo>
                  <a:pt x="1478" y="494"/>
                  <a:pt x="1478" y="493"/>
                  <a:pt x="1478" y="493"/>
                </a:cubicBezTo>
                <a:cubicBezTo>
                  <a:pt x="1479" y="493"/>
                  <a:pt x="1479" y="493"/>
                  <a:pt x="1479" y="493"/>
                </a:cubicBezTo>
                <a:cubicBezTo>
                  <a:pt x="1490" y="481"/>
                  <a:pt x="1490" y="481"/>
                  <a:pt x="1490" y="481"/>
                </a:cubicBezTo>
                <a:cubicBezTo>
                  <a:pt x="1491" y="480"/>
                  <a:pt x="1491" y="478"/>
                  <a:pt x="1490" y="477"/>
                </a:cubicBezTo>
                <a:cubicBezTo>
                  <a:pt x="1489" y="476"/>
                  <a:pt x="1487" y="476"/>
                  <a:pt x="1486" y="477"/>
                </a:cubicBezTo>
                <a:cubicBezTo>
                  <a:pt x="1475" y="488"/>
                  <a:pt x="1475" y="488"/>
                  <a:pt x="1475" y="488"/>
                </a:cubicBezTo>
                <a:cubicBezTo>
                  <a:pt x="1474" y="488"/>
                  <a:pt x="1474" y="489"/>
                  <a:pt x="1474" y="489"/>
                </a:cubicBezTo>
                <a:cubicBezTo>
                  <a:pt x="1474" y="489"/>
                  <a:pt x="1474" y="489"/>
                  <a:pt x="1473" y="490"/>
                </a:cubicBezTo>
                <a:cubicBezTo>
                  <a:pt x="1439" y="524"/>
                  <a:pt x="1439" y="524"/>
                  <a:pt x="1439" y="524"/>
                </a:cubicBezTo>
                <a:cubicBezTo>
                  <a:pt x="1439" y="524"/>
                  <a:pt x="1439" y="524"/>
                  <a:pt x="1439" y="524"/>
                </a:cubicBezTo>
                <a:cubicBezTo>
                  <a:pt x="1439" y="524"/>
                  <a:pt x="1439" y="524"/>
                  <a:pt x="1439" y="524"/>
                </a:cubicBezTo>
                <a:cubicBezTo>
                  <a:pt x="1439" y="524"/>
                  <a:pt x="1439" y="524"/>
                  <a:pt x="1438" y="525"/>
                </a:cubicBezTo>
                <a:cubicBezTo>
                  <a:pt x="1438" y="525"/>
                  <a:pt x="1438" y="525"/>
                  <a:pt x="1438" y="525"/>
                </a:cubicBezTo>
                <a:cubicBezTo>
                  <a:pt x="1438" y="525"/>
                  <a:pt x="1438" y="525"/>
                  <a:pt x="1438" y="525"/>
                </a:cubicBezTo>
                <a:cubicBezTo>
                  <a:pt x="1438" y="525"/>
                  <a:pt x="1438" y="525"/>
                  <a:pt x="1438" y="525"/>
                </a:cubicBezTo>
                <a:cubicBezTo>
                  <a:pt x="1438" y="525"/>
                  <a:pt x="1438" y="525"/>
                  <a:pt x="1438" y="525"/>
                </a:cubicBezTo>
                <a:cubicBezTo>
                  <a:pt x="1438" y="525"/>
                  <a:pt x="1438" y="525"/>
                  <a:pt x="1438" y="525"/>
                </a:cubicBezTo>
                <a:cubicBezTo>
                  <a:pt x="1438" y="525"/>
                  <a:pt x="1438" y="525"/>
                  <a:pt x="1438" y="525"/>
                </a:cubicBezTo>
                <a:cubicBezTo>
                  <a:pt x="1438" y="526"/>
                  <a:pt x="1438" y="526"/>
                  <a:pt x="1438" y="526"/>
                </a:cubicBezTo>
                <a:cubicBezTo>
                  <a:pt x="1437" y="526"/>
                  <a:pt x="1437" y="526"/>
                  <a:pt x="1437" y="526"/>
                </a:cubicBezTo>
                <a:cubicBezTo>
                  <a:pt x="1437" y="527"/>
                  <a:pt x="1437" y="527"/>
                  <a:pt x="1437" y="527"/>
                </a:cubicBezTo>
                <a:cubicBezTo>
                  <a:pt x="1437" y="527"/>
                  <a:pt x="1437" y="527"/>
                  <a:pt x="1438" y="528"/>
                </a:cubicBezTo>
                <a:cubicBezTo>
                  <a:pt x="1438" y="528"/>
                  <a:pt x="1438" y="528"/>
                  <a:pt x="1438" y="528"/>
                </a:cubicBezTo>
                <a:close/>
              </a:path>
            </a:pathLst>
          </a:custGeom>
          <a:solidFill>
            <a:srgbClr val="FFFFFF">
              <a:lumMod val="85000"/>
            </a:srgbClr>
          </a:solidFill>
          <a:ln>
            <a:noFill/>
          </a:ln>
        </p:spPr>
        <p:txBody>
          <a:bodyPr vert="horz" wrap="square" lIns="98183" tIns="49092" rIns="98183" bIns="49092" numCol="1" anchor="t" anchorCtr="0" compatLnSpc="1">
            <a:prstTxWarp prst="textNoShape">
              <a:avLst/>
            </a:prstTxWarp>
          </a:bodyPr>
          <a:lstStyle/>
          <a:p>
            <a:pPr algn="ctr" defTabSz="725668" fontAlgn="base">
              <a:spcBef>
                <a:spcPct val="0"/>
              </a:spcBef>
              <a:spcAft>
                <a:spcPct val="0"/>
              </a:spcAft>
              <a:defRPr/>
            </a:pPr>
            <a:endParaRPr lang="en-US" sz="2222" kern="0">
              <a:solidFill>
                <a:srgbClr val="000000"/>
              </a:solidFill>
              <a:latin typeface="微软雅黑"/>
              <a:ea typeface="微软雅黑"/>
              <a:sym typeface="Gill Sans"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625"/>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750"/>
                                        <p:tgtEl>
                                          <p:spTgt spid="118"/>
                                        </p:tgtEl>
                                      </p:cBhvr>
                                    </p:animEffect>
                                  </p:childTnLst>
                                </p:cTn>
                              </p:par>
                              <p:par>
                                <p:cTn id="8" presetID="22" presetClass="entr" presetSubtype="8" fill="hold" grpId="0" nodeType="withEffect">
                                  <p:stCondLst>
                                    <p:cond delay="625"/>
                                  </p:stCondLst>
                                  <p:childTnLst>
                                    <p:set>
                                      <p:cBhvr>
                                        <p:cTn id="9" dur="1" fill="hold">
                                          <p:stCondLst>
                                            <p:cond delay="0"/>
                                          </p:stCondLst>
                                        </p:cTn>
                                        <p:tgtEl>
                                          <p:spTgt spid="119"/>
                                        </p:tgtEl>
                                        <p:attrNameLst>
                                          <p:attrName>style.visibility</p:attrName>
                                        </p:attrNameLst>
                                      </p:cBhvr>
                                      <p:to>
                                        <p:strVal val="visible"/>
                                      </p:to>
                                    </p:set>
                                    <p:animEffect transition="in" filter="wipe(left)">
                                      <p:cBhvr>
                                        <p:cTn id="10" dur="750"/>
                                        <p:tgtEl>
                                          <p:spTgt spid="119"/>
                                        </p:tgtEl>
                                      </p:cBhvr>
                                    </p:animEffect>
                                  </p:childTnLst>
                                </p:cTn>
                              </p:par>
                              <p:par>
                                <p:cTn id="11" presetID="22" presetClass="entr" presetSubtype="8" fill="hold" grpId="0" nodeType="withEffect">
                                  <p:stCondLst>
                                    <p:cond delay="625"/>
                                  </p:stCondLst>
                                  <p:childTnLst>
                                    <p:set>
                                      <p:cBhvr>
                                        <p:cTn id="12" dur="1" fill="hold">
                                          <p:stCondLst>
                                            <p:cond delay="0"/>
                                          </p:stCondLst>
                                        </p:cTn>
                                        <p:tgtEl>
                                          <p:spTgt spid="120"/>
                                        </p:tgtEl>
                                        <p:attrNameLst>
                                          <p:attrName>style.visibility</p:attrName>
                                        </p:attrNameLst>
                                      </p:cBhvr>
                                      <p:to>
                                        <p:strVal val="visible"/>
                                      </p:to>
                                    </p:set>
                                    <p:animEffect transition="in" filter="wipe(left)">
                                      <p:cBhvr>
                                        <p:cTn id="13" dur="750"/>
                                        <p:tgtEl>
                                          <p:spTgt spid="120"/>
                                        </p:tgtEl>
                                      </p:cBhvr>
                                    </p:animEffect>
                                  </p:childTnLst>
                                </p:cTn>
                              </p:par>
                              <p:par>
                                <p:cTn id="14" presetID="53" presetClass="entr" presetSubtype="16" fill="hold" grpId="0" nodeType="withEffect">
                                  <p:stCondLst>
                                    <p:cond delay="1250"/>
                                  </p:stCondLst>
                                  <p:childTnLst>
                                    <p:set>
                                      <p:cBhvr>
                                        <p:cTn id="15" dur="1" fill="hold">
                                          <p:stCondLst>
                                            <p:cond delay="0"/>
                                          </p:stCondLst>
                                        </p:cTn>
                                        <p:tgtEl>
                                          <p:spTgt spid="115"/>
                                        </p:tgtEl>
                                        <p:attrNameLst>
                                          <p:attrName>style.visibility</p:attrName>
                                        </p:attrNameLst>
                                      </p:cBhvr>
                                      <p:to>
                                        <p:strVal val="visible"/>
                                      </p:to>
                                    </p:set>
                                    <p:anim calcmode="lin" valueType="num">
                                      <p:cBhvr>
                                        <p:cTn id="16" dur="750" fill="hold"/>
                                        <p:tgtEl>
                                          <p:spTgt spid="115"/>
                                        </p:tgtEl>
                                        <p:attrNameLst>
                                          <p:attrName>ppt_w</p:attrName>
                                        </p:attrNameLst>
                                      </p:cBhvr>
                                      <p:tavLst>
                                        <p:tav tm="0">
                                          <p:val>
                                            <p:fltVal val="0"/>
                                          </p:val>
                                        </p:tav>
                                        <p:tav tm="100000">
                                          <p:val>
                                            <p:strVal val="#ppt_w"/>
                                          </p:val>
                                        </p:tav>
                                      </p:tavLst>
                                    </p:anim>
                                    <p:anim calcmode="lin" valueType="num">
                                      <p:cBhvr>
                                        <p:cTn id="17" dur="750" fill="hold"/>
                                        <p:tgtEl>
                                          <p:spTgt spid="115"/>
                                        </p:tgtEl>
                                        <p:attrNameLst>
                                          <p:attrName>ppt_h</p:attrName>
                                        </p:attrNameLst>
                                      </p:cBhvr>
                                      <p:tavLst>
                                        <p:tav tm="0">
                                          <p:val>
                                            <p:fltVal val="0"/>
                                          </p:val>
                                        </p:tav>
                                        <p:tav tm="100000">
                                          <p:val>
                                            <p:strVal val="#ppt_h"/>
                                          </p:val>
                                        </p:tav>
                                      </p:tavLst>
                                    </p:anim>
                                    <p:animEffect transition="in" filter="fade">
                                      <p:cBhvr>
                                        <p:cTn id="18" dur="750"/>
                                        <p:tgtEl>
                                          <p:spTgt spid="115"/>
                                        </p:tgtEl>
                                      </p:cBhvr>
                                    </p:animEffect>
                                  </p:childTnLst>
                                </p:cTn>
                              </p:par>
                              <p:par>
                                <p:cTn id="19" presetID="53" presetClass="entr" presetSubtype="16" fill="hold" grpId="0" nodeType="withEffect">
                                  <p:stCondLst>
                                    <p:cond delay="1250"/>
                                  </p:stCondLst>
                                  <p:childTnLst>
                                    <p:set>
                                      <p:cBhvr>
                                        <p:cTn id="20" dur="1" fill="hold">
                                          <p:stCondLst>
                                            <p:cond delay="0"/>
                                          </p:stCondLst>
                                        </p:cTn>
                                        <p:tgtEl>
                                          <p:spTgt spid="116"/>
                                        </p:tgtEl>
                                        <p:attrNameLst>
                                          <p:attrName>style.visibility</p:attrName>
                                        </p:attrNameLst>
                                      </p:cBhvr>
                                      <p:to>
                                        <p:strVal val="visible"/>
                                      </p:to>
                                    </p:set>
                                    <p:anim calcmode="lin" valueType="num">
                                      <p:cBhvr>
                                        <p:cTn id="21" dur="750" fill="hold"/>
                                        <p:tgtEl>
                                          <p:spTgt spid="116"/>
                                        </p:tgtEl>
                                        <p:attrNameLst>
                                          <p:attrName>ppt_w</p:attrName>
                                        </p:attrNameLst>
                                      </p:cBhvr>
                                      <p:tavLst>
                                        <p:tav tm="0">
                                          <p:val>
                                            <p:fltVal val="0"/>
                                          </p:val>
                                        </p:tav>
                                        <p:tav tm="100000">
                                          <p:val>
                                            <p:strVal val="#ppt_w"/>
                                          </p:val>
                                        </p:tav>
                                      </p:tavLst>
                                    </p:anim>
                                    <p:anim calcmode="lin" valueType="num">
                                      <p:cBhvr>
                                        <p:cTn id="22" dur="750" fill="hold"/>
                                        <p:tgtEl>
                                          <p:spTgt spid="116"/>
                                        </p:tgtEl>
                                        <p:attrNameLst>
                                          <p:attrName>ppt_h</p:attrName>
                                        </p:attrNameLst>
                                      </p:cBhvr>
                                      <p:tavLst>
                                        <p:tav tm="0">
                                          <p:val>
                                            <p:fltVal val="0"/>
                                          </p:val>
                                        </p:tav>
                                        <p:tav tm="100000">
                                          <p:val>
                                            <p:strVal val="#ppt_h"/>
                                          </p:val>
                                        </p:tav>
                                      </p:tavLst>
                                    </p:anim>
                                    <p:animEffect transition="in" filter="fade">
                                      <p:cBhvr>
                                        <p:cTn id="23" dur="750"/>
                                        <p:tgtEl>
                                          <p:spTgt spid="116"/>
                                        </p:tgtEl>
                                      </p:cBhvr>
                                    </p:animEffect>
                                  </p:childTnLst>
                                </p:cTn>
                              </p:par>
                              <p:par>
                                <p:cTn id="24" presetID="53" presetClass="entr" presetSubtype="16" fill="hold" grpId="0" nodeType="withEffect">
                                  <p:stCondLst>
                                    <p:cond delay="1250"/>
                                  </p:stCondLst>
                                  <p:childTnLst>
                                    <p:set>
                                      <p:cBhvr>
                                        <p:cTn id="25" dur="1" fill="hold">
                                          <p:stCondLst>
                                            <p:cond delay="0"/>
                                          </p:stCondLst>
                                        </p:cTn>
                                        <p:tgtEl>
                                          <p:spTgt spid="117"/>
                                        </p:tgtEl>
                                        <p:attrNameLst>
                                          <p:attrName>style.visibility</p:attrName>
                                        </p:attrNameLst>
                                      </p:cBhvr>
                                      <p:to>
                                        <p:strVal val="visible"/>
                                      </p:to>
                                    </p:set>
                                    <p:anim calcmode="lin" valueType="num">
                                      <p:cBhvr>
                                        <p:cTn id="26" dur="750" fill="hold"/>
                                        <p:tgtEl>
                                          <p:spTgt spid="117"/>
                                        </p:tgtEl>
                                        <p:attrNameLst>
                                          <p:attrName>ppt_w</p:attrName>
                                        </p:attrNameLst>
                                      </p:cBhvr>
                                      <p:tavLst>
                                        <p:tav tm="0">
                                          <p:val>
                                            <p:fltVal val="0"/>
                                          </p:val>
                                        </p:tav>
                                        <p:tav tm="100000">
                                          <p:val>
                                            <p:strVal val="#ppt_w"/>
                                          </p:val>
                                        </p:tav>
                                      </p:tavLst>
                                    </p:anim>
                                    <p:anim calcmode="lin" valueType="num">
                                      <p:cBhvr>
                                        <p:cTn id="27" dur="750" fill="hold"/>
                                        <p:tgtEl>
                                          <p:spTgt spid="117"/>
                                        </p:tgtEl>
                                        <p:attrNameLst>
                                          <p:attrName>ppt_h</p:attrName>
                                        </p:attrNameLst>
                                      </p:cBhvr>
                                      <p:tavLst>
                                        <p:tav tm="0">
                                          <p:val>
                                            <p:fltVal val="0"/>
                                          </p:val>
                                        </p:tav>
                                        <p:tav tm="100000">
                                          <p:val>
                                            <p:strVal val="#ppt_h"/>
                                          </p:val>
                                        </p:tav>
                                      </p:tavLst>
                                    </p:anim>
                                    <p:animEffect transition="in" filter="fade">
                                      <p:cBhvr>
                                        <p:cTn id="28" dur="750"/>
                                        <p:tgtEl>
                                          <p:spTgt spid="11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112"/>
                                        </p:tgtEl>
                                        <p:attrNameLst>
                                          <p:attrName>style.visibility</p:attrName>
                                        </p:attrNameLst>
                                      </p:cBhvr>
                                      <p:to>
                                        <p:strVal val="visible"/>
                                      </p:to>
                                    </p:set>
                                    <p:animEffect transition="in" filter="fade">
                                      <p:cBhvr>
                                        <p:cTn id="31" dur="750"/>
                                        <p:tgtEl>
                                          <p:spTgt spid="112"/>
                                        </p:tgtEl>
                                      </p:cBhvr>
                                    </p:animEffect>
                                  </p:childTnLst>
                                </p:cTn>
                              </p:par>
                              <p:par>
                                <p:cTn id="32" presetID="42" presetClass="path" presetSubtype="0" decel="26600" fill="hold" grpId="1" nodeType="withEffect">
                                  <p:stCondLst>
                                    <p:cond delay="1250"/>
                                  </p:stCondLst>
                                  <p:childTnLst>
                                    <p:animMotion origin="layout" path="M 4.16667E-6 7.40741E-7 L 0.04375 7.40741E-7 " pathEditMode="relative" rAng="0" ptsTypes="AA">
                                      <p:cBhvr>
                                        <p:cTn id="33" dur="1000" spd="-100000" fill="hold"/>
                                        <p:tgtEl>
                                          <p:spTgt spid="112"/>
                                        </p:tgtEl>
                                        <p:attrNameLst>
                                          <p:attrName>ppt_x</p:attrName>
                                          <p:attrName>ppt_y</p:attrName>
                                        </p:attrNameLst>
                                      </p:cBhvr>
                                      <p:rCtr x="2187" y="0"/>
                                    </p:animMotion>
                                  </p:childTnLst>
                                </p:cTn>
                              </p:par>
                              <p:par>
                                <p:cTn id="34" presetID="10" presetClass="entr" presetSubtype="0" fill="hold" grpId="0" nodeType="withEffect">
                                  <p:stCondLst>
                                    <p:cond delay="1250"/>
                                  </p:stCondLst>
                                  <p:childTnLst>
                                    <p:set>
                                      <p:cBhvr>
                                        <p:cTn id="35" dur="1" fill="hold">
                                          <p:stCondLst>
                                            <p:cond delay="0"/>
                                          </p:stCondLst>
                                        </p:cTn>
                                        <p:tgtEl>
                                          <p:spTgt spid="113"/>
                                        </p:tgtEl>
                                        <p:attrNameLst>
                                          <p:attrName>style.visibility</p:attrName>
                                        </p:attrNameLst>
                                      </p:cBhvr>
                                      <p:to>
                                        <p:strVal val="visible"/>
                                      </p:to>
                                    </p:set>
                                    <p:animEffect transition="in" filter="fade">
                                      <p:cBhvr>
                                        <p:cTn id="36" dur="750"/>
                                        <p:tgtEl>
                                          <p:spTgt spid="113"/>
                                        </p:tgtEl>
                                      </p:cBhvr>
                                    </p:animEffect>
                                  </p:childTnLst>
                                </p:cTn>
                              </p:par>
                              <p:par>
                                <p:cTn id="37" presetID="42" presetClass="path" presetSubtype="0" decel="26600" fill="hold" grpId="1" nodeType="withEffect">
                                  <p:stCondLst>
                                    <p:cond delay="1250"/>
                                  </p:stCondLst>
                                  <p:childTnLst>
                                    <p:animMotion origin="layout" path="M 4.16667E-6 7.40741E-7 L 0.04375 7.40741E-7 " pathEditMode="relative" rAng="0" ptsTypes="AA">
                                      <p:cBhvr>
                                        <p:cTn id="38" dur="1000" spd="-100000" fill="hold"/>
                                        <p:tgtEl>
                                          <p:spTgt spid="113"/>
                                        </p:tgtEl>
                                        <p:attrNameLst>
                                          <p:attrName>ppt_x</p:attrName>
                                          <p:attrName>ppt_y</p:attrName>
                                        </p:attrNameLst>
                                      </p:cBhvr>
                                      <p:rCtr x="2187" y="0"/>
                                    </p:animMotion>
                                  </p:childTnLst>
                                </p:cTn>
                              </p:par>
                              <p:par>
                                <p:cTn id="39" presetID="10" presetClass="entr" presetSubtype="0" fill="hold" grpId="0" nodeType="withEffect">
                                  <p:stCondLst>
                                    <p:cond delay="1250"/>
                                  </p:stCondLst>
                                  <p:childTnLst>
                                    <p:set>
                                      <p:cBhvr>
                                        <p:cTn id="40" dur="1" fill="hold">
                                          <p:stCondLst>
                                            <p:cond delay="0"/>
                                          </p:stCondLst>
                                        </p:cTn>
                                        <p:tgtEl>
                                          <p:spTgt spid="114"/>
                                        </p:tgtEl>
                                        <p:attrNameLst>
                                          <p:attrName>style.visibility</p:attrName>
                                        </p:attrNameLst>
                                      </p:cBhvr>
                                      <p:to>
                                        <p:strVal val="visible"/>
                                      </p:to>
                                    </p:set>
                                    <p:animEffect transition="in" filter="fade">
                                      <p:cBhvr>
                                        <p:cTn id="41" dur="750"/>
                                        <p:tgtEl>
                                          <p:spTgt spid="114"/>
                                        </p:tgtEl>
                                      </p:cBhvr>
                                    </p:animEffect>
                                  </p:childTnLst>
                                </p:cTn>
                              </p:par>
                              <p:par>
                                <p:cTn id="42" presetID="42" presetClass="path" presetSubtype="0" decel="26600" fill="hold" grpId="1" nodeType="withEffect">
                                  <p:stCondLst>
                                    <p:cond delay="1250"/>
                                  </p:stCondLst>
                                  <p:childTnLst>
                                    <p:animMotion origin="layout" path="M 4.16667E-6 7.40741E-7 L 0.04375 7.40741E-7 " pathEditMode="relative" rAng="0" ptsTypes="AA">
                                      <p:cBhvr>
                                        <p:cTn id="43" dur="1000" spd="-100000" fill="hold"/>
                                        <p:tgtEl>
                                          <p:spTgt spid="114"/>
                                        </p:tgtEl>
                                        <p:attrNameLst>
                                          <p:attrName>ppt_x</p:attrName>
                                          <p:attrName>ppt_y</p:attrName>
                                        </p:attrNameLst>
                                      </p:cBhvr>
                                      <p:rCtr x="2187" y="0"/>
                                    </p:animMotion>
                                  </p:childTnLst>
                                </p:cTn>
                              </p:par>
                              <p:par>
                                <p:cTn id="44" presetID="10" presetClass="entr" presetSubtype="0" fill="hold" grpId="0" nodeType="withEffect">
                                  <p:stCondLst>
                                    <p:cond delay="1563"/>
                                  </p:stCondLst>
                                  <p:childTnLst>
                                    <p:set>
                                      <p:cBhvr>
                                        <p:cTn id="45" dur="1" fill="hold">
                                          <p:stCondLst>
                                            <p:cond delay="0"/>
                                          </p:stCondLst>
                                        </p:cTn>
                                        <p:tgtEl>
                                          <p:spTgt spid="123"/>
                                        </p:tgtEl>
                                        <p:attrNameLst>
                                          <p:attrName>style.visibility</p:attrName>
                                        </p:attrNameLst>
                                      </p:cBhvr>
                                      <p:to>
                                        <p:strVal val="visible"/>
                                      </p:to>
                                    </p:set>
                                    <p:animEffect transition="in" filter="fade">
                                      <p:cBhvr>
                                        <p:cTn id="46" dur="750"/>
                                        <p:tgtEl>
                                          <p:spTgt spid="123"/>
                                        </p:tgtEl>
                                      </p:cBhvr>
                                    </p:animEffect>
                                  </p:childTnLst>
                                </p:cTn>
                              </p:par>
                              <p:par>
                                <p:cTn id="47" presetID="10" presetClass="entr" presetSubtype="0" fill="hold" grpId="0" nodeType="withEffect">
                                  <p:stCondLst>
                                    <p:cond delay="1563"/>
                                  </p:stCondLst>
                                  <p:childTnLst>
                                    <p:set>
                                      <p:cBhvr>
                                        <p:cTn id="48" dur="1" fill="hold">
                                          <p:stCondLst>
                                            <p:cond delay="0"/>
                                          </p:stCondLst>
                                        </p:cTn>
                                        <p:tgtEl>
                                          <p:spTgt spid="122"/>
                                        </p:tgtEl>
                                        <p:attrNameLst>
                                          <p:attrName>style.visibility</p:attrName>
                                        </p:attrNameLst>
                                      </p:cBhvr>
                                      <p:to>
                                        <p:strVal val="visible"/>
                                      </p:to>
                                    </p:set>
                                    <p:animEffect transition="in" filter="fade">
                                      <p:cBhvr>
                                        <p:cTn id="49" dur="750"/>
                                        <p:tgtEl>
                                          <p:spTgt spid="122"/>
                                        </p:tgtEl>
                                      </p:cBhvr>
                                    </p:animEffect>
                                  </p:childTnLst>
                                </p:cTn>
                              </p:par>
                              <p:par>
                                <p:cTn id="50" presetID="10" presetClass="entr" presetSubtype="0" fill="hold" grpId="0" nodeType="withEffect">
                                  <p:stCondLst>
                                    <p:cond delay="1563"/>
                                  </p:stCondLst>
                                  <p:childTnLst>
                                    <p:set>
                                      <p:cBhvr>
                                        <p:cTn id="51" dur="1" fill="hold">
                                          <p:stCondLst>
                                            <p:cond delay="0"/>
                                          </p:stCondLst>
                                        </p:cTn>
                                        <p:tgtEl>
                                          <p:spTgt spid="121"/>
                                        </p:tgtEl>
                                        <p:attrNameLst>
                                          <p:attrName>style.visibility</p:attrName>
                                        </p:attrNameLst>
                                      </p:cBhvr>
                                      <p:to>
                                        <p:strVal val="visible"/>
                                      </p:to>
                                    </p:set>
                                    <p:animEffect transition="in" filter="fade">
                                      <p:cBhvr>
                                        <p:cTn id="52" dur="750"/>
                                        <p:tgtEl>
                                          <p:spTgt spid="12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0"/>
                                        </p:tgtEl>
                                        <p:attrNameLst>
                                          <p:attrName>style.visibility</p:attrName>
                                        </p:attrNameLst>
                                      </p:cBhvr>
                                      <p:to>
                                        <p:strVal val="visible"/>
                                      </p:to>
                                    </p:set>
                                    <p:animEffect transition="in" filter="fade">
                                      <p:cBhvr>
                                        <p:cTn id="55" dur="1500"/>
                                        <p:tgtEl>
                                          <p:spTgt spid="70"/>
                                        </p:tgtEl>
                                      </p:cBhvr>
                                    </p:animEffect>
                                  </p:childTnLst>
                                </p:cTn>
                              </p:par>
                              <p:par>
                                <p:cTn id="56" presetID="42" presetClass="path" presetSubtype="0" decel="33300" fill="hold" grpId="1" nodeType="withEffect">
                                  <p:stCondLst>
                                    <p:cond delay="0"/>
                                  </p:stCondLst>
                                  <p:childTnLst>
                                    <p:animMotion origin="layout" path="M 3.125E-6 1.11111E-6 L -0.11133 0.04884 " pathEditMode="relative" rAng="0" ptsTypes="AA">
                                      <p:cBhvr>
                                        <p:cTn id="57" dur="1500" spd="-100000" fill="hold"/>
                                        <p:tgtEl>
                                          <p:spTgt spid="70"/>
                                        </p:tgtEl>
                                        <p:attrNameLst>
                                          <p:attrName>ppt_x</p:attrName>
                                          <p:attrName>ppt_y</p:attrName>
                                        </p:attrNameLst>
                                      </p:cBhvr>
                                      <p:rCtr x="-5573" y="2431"/>
                                    </p:animMotion>
                                  </p:childTnLst>
                                </p:cTn>
                              </p:par>
                              <p:par>
                                <p:cTn id="58" presetID="8" presetClass="emph" presetSubtype="0" fill="hold" grpId="2" nodeType="withEffect">
                                  <p:stCondLst>
                                    <p:cond delay="0"/>
                                  </p:stCondLst>
                                  <p:childTnLst>
                                    <p:animRot by="21600000">
                                      <p:cBhvr>
                                        <p:cTn id="59" dur="1500" fill="hold"/>
                                        <p:tgtEl>
                                          <p:spTgt spid="70"/>
                                        </p:tgtEl>
                                        <p:attrNameLst>
                                          <p:attrName>r</p:attrName>
                                        </p:attrNameLst>
                                      </p:cBhvr>
                                    </p:animRot>
                                  </p:childTnLst>
                                </p:cTn>
                              </p:par>
                              <p:par>
                                <p:cTn id="60" presetID="10" presetClass="entr" presetSubtype="0" fill="hold" grpId="0" nodeType="withEffect">
                                  <p:stCondLst>
                                    <p:cond delay="250"/>
                                  </p:stCondLst>
                                  <p:childTnLst>
                                    <p:set>
                                      <p:cBhvr>
                                        <p:cTn id="61" dur="1" fill="hold">
                                          <p:stCondLst>
                                            <p:cond delay="0"/>
                                          </p:stCondLst>
                                        </p:cTn>
                                        <p:tgtEl>
                                          <p:spTgt spid="71"/>
                                        </p:tgtEl>
                                        <p:attrNameLst>
                                          <p:attrName>style.visibility</p:attrName>
                                        </p:attrNameLst>
                                      </p:cBhvr>
                                      <p:to>
                                        <p:strVal val="visible"/>
                                      </p:to>
                                    </p:set>
                                    <p:animEffect transition="in" filter="fade">
                                      <p:cBhvr>
                                        <p:cTn id="62" dur="1500"/>
                                        <p:tgtEl>
                                          <p:spTgt spid="71"/>
                                        </p:tgtEl>
                                      </p:cBhvr>
                                    </p:animEffect>
                                  </p:childTnLst>
                                </p:cTn>
                              </p:par>
                              <p:par>
                                <p:cTn id="63" presetID="42" presetClass="path" presetSubtype="0" decel="33300" fill="hold" grpId="1" nodeType="withEffect">
                                  <p:stCondLst>
                                    <p:cond delay="250"/>
                                  </p:stCondLst>
                                  <p:childTnLst>
                                    <p:animMotion origin="layout" path="M 3.75E-6 -7.40741E-7 L -0.14206 0.0331 " pathEditMode="relative" rAng="0" ptsTypes="AA">
                                      <p:cBhvr>
                                        <p:cTn id="64" dur="1500" spd="-100000" fill="hold"/>
                                        <p:tgtEl>
                                          <p:spTgt spid="71"/>
                                        </p:tgtEl>
                                        <p:attrNameLst>
                                          <p:attrName>ppt_x</p:attrName>
                                          <p:attrName>ppt_y</p:attrName>
                                        </p:attrNameLst>
                                      </p:cBhvr>
                                      <p:rCtr x="-7109" y="1644"/>
                                    </p:animMotion>
                                  </p:childTnLst>
                                </p:cTn>
                              </p:par>
                              <p:par>
                                <p:cTn id="65" presetID="8" presetClass="emph" presetSubtype="0" fill="hold" grpId="2" nodeType="withEffect">
                                  <p:stCondLst>
                                    <p:cond delay="250"/>
                                  </p:stCondLst>
                                  <p:childTnLst>
                                    <p:animRot by="21600000">
                                      <p:cBhvr>
                                        <p:cTn id="66" dur="1500" fill="hold"/>
                                        <p:tgtEl>
                                          <p:spTgt spid="71"/>
                                        </p:tgtEl>
                                        <p:attrNameLst>
                                          <p:attrName>r</p:attrName>
                                        </p:attrNameLst>
                                      </p:cBhvr>
                                    </p:animRot>
                                  </p:childTnLst>
                                </p:cTn>
                              </p:par>
                              <p:par>
                                <p:cTn id="67" presetID="10" presetClass="entr" presetSubtype="0" fill="hold" grpId="0" nodeType="withEffect">
                                  <p:stCondLst>
                                    <p:cond delay="0"/>
                                  </p:stCondLst>
                                  <p:childTnLst>
                                    <p:set>
                                      <p:cBhvr>
                                        <p:cTn id="68" dur="1" fill="hold">
                                          <p:stCondLst>
                                            <p:cond delay="0"/>
                                          </p:stCondLst>
                                        </p:cTn>
                                        <p:tgtEl>
                                          <p:spTgt spid="72"/>
                                        </p:tgtEl>
                                        <p:attrNameLst>
                                          <p:attrName>style.visibility</p:attrName>
                                        </p:attrNameLst>
                                      </p:cBhvr>
                                      <p:to>
                                        <p:strVal val="visible"/>
                                      </p:to>
                                    </p:set>
                                    <p:animEffect transition="in" filter="fade">
                                      <p:cBhvr>
                                        <p:cTn id="69" dur="1500"/>
                                        <p:tgtEl>
                                          <p:spTgt spid="72"/>
                                        </p:tgtEl>
                                      </p:cBhvr>
                                    </p:animEffect>
                                  </p:childTnLst>
                                </p:cTn>
                              </p:par>
                              <p:par>
                                <p:cTn id="70" presetID="42" presetClass="path" presetSubtype="0" decel="33300" fill="hold" grpId="1" nodeType="withEffect">
                                  <p:stCondLst>
                                    <p:cond delay="0"/>
                                  </p:stCondLst>
                                  <p:childTnLst>
                                    <p:animMotion origin="layout" path="M 3.125E-6 -2.59259E-6 L -0.11394 -0.00995 " pathEditMode="relative" rAng="0" ptsTypes="AA">
                                      <p:cBhvr>
                                        <p:cTn id="71" dur="1500" spd="-100000" fill="hold"/>
                                        <p:tgtEl>
                                          <p:spTgt spid="72"/>
                                        </p:tgtEl>
                                        <p:attrNameLst>
                                          <p:attrName>ppt_x</p:attrName>
                                          <p:attrName>ppt_y</p:attrName>
                                        </p:attrNameLst>
                                      </p:cBhvr>
                                      <p:rCtr x="-5703" y="-509"/>
                                    </p:animMotion>
                                  </p:childTnLst>
                                </p:cTn>
                              </p:par>
                              <p:par>
                                <p:cTn id="72" presetID="8" presetClass="emph" presetSubtype="0" fill="hold" grpId="2" nodeType="withEffect">
                                  <p:stCondLst>
                                    <p:cond delay="0"/>
                                  </p:stCondLst>
                                  <p:childTnLst>
                                    <p:animRot by="21600000">
                                      <p:cBhvr>
                                        <p:cTn id="73" dur="1500" fill="hold"/>
                                        <p:tgtEl>
                                          <p:spTgt spid="72"/>
                                        </p:tgtEl>
                                        <p:attrNameLst>
                                          <p:attrName>r</p:attrName>
                                        </p:attrNameLst>
                                      </p:cBhvr>
                                    </p:animRot>
                                  </p:childTnLst>
                                </p:cTn>
                              </p:par>
                              <p:par>
                                <p:cTn id="74" presetID="10" presetClass="entr" presetSubtype="0" fill="hold" grpId="0" nodeType="withEffect">
                                  <p:stCondLst>
                                    <p:cond delay="250"/>
                                  </p:stCondLst>
                                  <p:childTnLst>
                                    <p:set>
                                      <p:cBhvr>
                                        <p:cTn id="75" dur="1" fill="hold">
                                          <p:stCondLst>
                                            <p:cond delay="0"/>
                                          </p:stCondLst>
                                        </p:cTn>
                                        <p:tgtEl>
                                          <p:spTgt spid="73"/>
                                        </p:tgtEl>
                                        <p:attrNameLst>
                                          <p:attrName>style.visibility</p:attrName>
                                        </p:attrNameLst>
                                      </p:cBhvr>
                                      <p:to>
                                        <p:strVal val="visible"/>
                                      </p:to>
                                    </p:set>
                                    <p:animEffect transition="in" filter="fade">
                                      <p:cBhvr>
                                        <p:cTn id="76" dur="1500"/>
                                        <p:tgtEl>
                                          <p:spTgt spid="73"/>
                                        </p:tgtEl>
                                      </p:cBhvr>
                                    </p:animEffect>
                                  </p:childTnLst>
                                </p:cTn>
                              </p:par>
                              <p:par>
                                <p:cTn id="77" presetID="42" presetClass="path" presetSubtype="0" decel="33300" fill="hold" grpId="1" nodeType="withEffect">
                                  <p:stCondLst>
                                    <p:cond delay="250"/>
                                  </p:stCondLst>
                                  <p:childTnLst>
                                    <p:animMotion origin="layout" path="M -1.04167E-6 -4.44444E-6 L -0.13372 0.01598 " pathEditMode="relative" rAng="0" ptsTypes="AA">
                                      <p:cBhvr>
                                        <p:cTn id="78" dur="1500" spd="-100000" fill="hold"/>
                                        <p:tgtEl>
                                          <p:spTgt spid="73"/>
                                        </p:tgtEl>
                                        <p:attrNameLst>
                                          <p:attrName>ppt_x</p:attrName>
                                          <p:attrName>ppt_y</p:attrName>
                                        </p:attrNameLst>
                                      </p:cBhvr>
                                      <p:rCtr x="-6693" y="787"/>
                                    </p:animMotion>
                                  </p:childTnLst>
                                </p:cTn>
                              </p:par>
                              <p:par>
                                <p:cTn id="79" presetID="8" presetClass="emph" presetSubtype="0" fill="hold" grpId="2" nodeType="withEffect">
                                  <p:stCondLst>
                                    <p:cond delay="250"/>
                                  </p:stCondLst>
                                  <p:childTnLst>
                                    <p:animRot by="21600000">
                                      <p:cBhvr>
                                        <p:cTn id="80" dur="1500" fill="hold"/>
                                        <p:tgtEl>
                                          <p:spTgt spid="73"/>
                                        </p:tgtEl>
                                        <p:attrNameLst>
                                          <p:attrName>r</p:attrName>
                                        </p:attrNameLst>
                                      </p:cBhvr>
                                    </p:animRot>
                                  </p:childTnLst>
                                </p:cTn>
                              </p:par>
                              <p:par>
                                <p:cTn id="81" presetID="10" presetClass="entr" presetSubtype="0" fill="hold" grpId="0" nodeType="with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500"/>
                                        <p:tgtEl>
                                          <p:spTgt spid="74"/>
                                        </p:tgtEl>
                                      </p:cBhvr>
                                    </p:animEffect>
                                  </p:childTnLst>
                                </p:cTn>
                              </p:par>
                              <p:par>
                                <p:cTn id="84" presetID="42" presetClass="path" presetSubtype="0" decel="33300" fill="hold" grpId="1" nodeType="withEffect">
                                  <p:stCondLst>
                                    <p:cond delay="0"/>
                                  </p:stCondLst>
                                  <p:childTnLst>
                                    <p:animMotion origin="layout" path="M -1.875E-6 2.77556E-17 L -0.09804 0.00625 " pathEditMode="relative" rAng="0" ptsTypes="AA">
                                      <p:cBhvr>
                                        <p:cTn id="85" dur="1500" spd="-100000" fill="hold"/>
                                        <p:tgtEl>
                                          <p:spTgt spid="74"/>
                                        </p:tgtEl>
                                        <p:attrNameLst>
                                          <p:attrName>ppt_x</p:attrName>
                                          <p:attrName>ppt_y</p:attrName>
                                        </p:attrNameLst>
                                      </p:cBhvr>
                                      <p:rCtr x="-4909" y="301"/>
                                    </p:animMotion>
                                  </p:childTnLst>
                                </p:cTn>
                              </p:par>
                              <p:par>
                                <p:cTn id="86" presetID="8" presetClass="emph" presetSubtype="0" fill="hold" grpId="2" nodeType="withEffect">
                                  <p:stCondLst>
                                    <p:cond delay="0"/>
                                  </p:stCondLst>
                                  <p:childTnLst>
                                    <p:animRot by="21600000">
                                      <p:cBhvr>
                                        <p:cTn id="87" dur="1500" fill="hold"/>
                                        <p:tgtEl>
                                          <p:spTgt spid="74"/>
                                        </p:tgtEl>
                                        <p:attrNameLst>
                                          <p:attrName>r</p:attrName>
                                        </p:attrNameLst>
                                      </p:cBhvr>
                                    </p:animRot>
                                  </p:childTnLst>
                                </p:cTn>
                              </p:par>
                              <p:par>
                                <p:cTn id="88" presetID="10" presetClass="entr" presetSubtype="0" fill="hold" grpId="0" nodeType="withEffect">
                                  <p:stCondLst>
                                    <p:cond delay="0"/>
                                  </p:stCondLst>
                                  <p:childTnLst>
                                    <p:set>
                                      <p:cBhvr>
                                        <p:cTn id="89" dur="1" fill="hold">
                                          <p:stCondLst>
                                            <p:cond delay="0"/>
                                          </p:stCondLst>
                                        </p:cTn>
                                        <p:tgtEl>
                                          <p:spTgt spid="69"/>
                                        </p:tgtEl>
                                        <p:attrNameLst>
                                          <p:attrName>style.visibility</p:attrName>
                                        </p:attrNameLst>
                                      </p:cBhvr>
                                      <p:to>
                                        <p:strVal val="visible"/>
                                      </p:to>
                                    </p:set>
                                    <p:animEffect transition="in" filter="fade">
                                      <p:cBhvr>
                                        <p:cTn id="90" dur="750"/>
                                        <p:tgtEl>
                                          <p:spTgt spid="69"/>
                                        </p:tgtEl>
                                      </p:cBhvr>
                                    </p:animEffect>
                                  </p:childTnLst>
                                </p:cTn>
                              </p:par>
                              <p:par>
                                <p:cTn id="91" presetID="63" presetClass="path" presetSubtype="0" decel="50000" fill="hold" grpId="1" nodeType="withEffect">
                                  <p:stCondLst>
                                    <p:cond delay="0"/>
                                  </p:stCondLst>
                                  <p:childTnLst>
                                    <p:animMotion origin="layout" path="M 0.01523 -3.7037E-6 L -0.10885 -3.7037E-6 " pathEditMode="relative" rAng="0" ptsTypes="AA">
                                      <p:cBhvr>
                                        <p:cTn id="92" dur="750" spd="-100000" fill="hold"/>
                                        <p:tgtEl>
                                          <p:spTgt spid="69"/>
                                        </p:tgtEl>
                                        <p:attrNameLst>
                                          <p:attrName>ppt_x</p:attrName>
                                          <p:attrName>ppt_y</p:attrName>
                                        </p:attrNameLst>
                                      </p:cBhvr>
                                      <p:rCtr x="-6211" y="0"/>
                                    </p:animMotion>
                                  </p:childTnLst>
                                </p:cTn>
                              </p:par>
                              <p:par>
                                <p:cTn id="93" presetID="35" presetClass="path" presetSubtype="0" accel="50000" decel="50000" fill="hold" grpId="2" nodeType="withEffect">
                                  <p:stCondLst>
                                    <p:cond delay="750"/>
                                  </p:stCondLst>
                                  <p:childTnLst>
                                    <p:animMotion origin="layout" path="M 0.01601 -3.7037E-6 L 8.33333E-7 -3.7037E-6 " pathEditMode="relative" rAng="0" ptsTypes="AA">
                                      <p:cBhvr>
                                        <p:cTn id="94" dur="750" fill="hold"/>
                                        <p:tgtEl>
                                          <p:spTgt spid="69"/>
                                        </p:tgtEl>
                                        <p:attrNameLst>
                                          <p:attrName>ppt_x</p:attrName>
                                          <p:attrName>ppt_y</p:attrName>
                                        </p:attrNameLst>
                                      </p:cBhvr>
                                      <p:rCtr x="-807" y="0"/>
                                    </p:animMotion>
                                  </p:childTnLst>
                                </p:cTn>
                              </p:par>
                              <p:par>
                                <p:cTn id="95" presetID="10" presetClass="entr" presetSubtype="0" fill="hold" nodeType="withEffect">
                                  <p:stCondLst>
                                    <p:cond delay="0"/>
                                  </p:stCondLst>
                                  <p:childTnLst>
                                    <p:set>
                                      <p:cBhvr>
                                        <p:cTn id="96" dur="1" fill="hold">
                                          <p:stCondLst>
                                            <p:cond delay="0"/>
                                          </p:stCondLst>
                                        </p:cTn>
                                        <p:tgtEl>
                                          <p:spTgt spid="63"/>
                                        </p:tgtEl>
                                        <p:attrNameLst>
                                          <p:attrName>style.visibility</p:attrName>
                                        </p:attrNameLst>
                                      </p:cBhvr>
                                      <p:to>
                                        <p:strVal val="visible"/>
                                      </p:to>
                                    </p:set>
                                    <p:animEffect transition="in" filter="fade">
                                      <p:cBhvr>
                                        <p:cTn id="97" dur="750"/>
                                        <p:tgtEl>
                                          <p:spTgt spid="63"/>
                                        </p:tgtEl>
                                      </p:cBhvr>
                                    </p:animEffect>
                                  </p:childTnLst>
                                </p:cTn>
                              </p:par>
                              <p:par>
                                <p:cTn id="98" presetID="63" presetClass="path" presetSubtype="0" decel="50000" fill="hold" nodeType="withEffect">
                                  <p:stCondLst>
                                    <p:cond delay="0"/>
                                  </p:stCondLst>
                                  <p:childTnLst>
                                    <p:animMotion origin="layout" path="M 0.01523 -3.7037E-6 L -0.10885 -3.7037E-6 " pathEditMode="relative" rAng="0" ptsTypes="AA">
                                      <p:cBhvr>
                                        <p:cTn id="99" dur="750" spd="-100000" fill="hold"/>
                                        <p:tgtEl>
                                          <p:spTgt spid="63"/>
                                        </p:tgtEl>
                                        <p:attrNameLst>
                                          <p:attrName>ppt_x</p:attrName>
                                          <p:attrName>ppt_y</p:attrName>
                                        </p:attrNameLst>
                                      </p:cBhvr>
                                      <p:rCtr x="-6211" y="0"/>
                                    </p:animMotion>
                                  </p:childTnLst>
                                </p:cTn>
                              </p:par>
                              <p:par>
                                <p:cTn id="100" presetID="35" presetClass="path" presetSubtype="0" accel="50000" decel="50000" fill="hold" nodeType="withEffect">
                                  <p:stCondLst>
                                    <p:cond delay="750"/>
                                  </p:stCondLst>
                                  <p:childTnLst>
                                    <p:animMotion origin="layout" path="M 0.01601 -3.7037E-6 L 8.33333E-7 -3.7037E-6 " pathEditMode="relative" rAng="0" ptsTypes="AA">
                                      <p:cBhvr>
                                        <p:cTn id="101" dur="750" fill="hold"/>
                                        <p:tgtEl>
                                          <p:spTgt spid="63"/>
                                        </p:tgtEl>
                                        <p:attrNameLst>
                                          <p:attrName>ppt_x</p:attrName>
                                          <p:attrName>ppt_y</p:attrName>
                                        </p:attrNameLst>
                                      </p:cBhvr>
                                      <p:rCtr x="-807" y="0"/>
                                    </p:animMotion>
                                  </p:childTnLst>
                                </p:cTn>
                              </p:par>
                              <p:par>
                                <p:cTn id="102" presetID="10" presetClass="entr" presetSubtype="0" fill="hold" grpId="0" nodeType="withEffect">
                                  <p:stCondLst>
                                    <p:cond delay="0"/>
                                  </p:stCondLst>
                                  <p:childTnLst>
                                    <p:set>
                                      <p:cBhvr>
                                        <p:cTn id="103" dur="1" fill="hold">
                                          <p:stCondLst>
                                            <p:cond delay="0"/>
                                          </p:stCondLst>
                                        </p:cTn>
                                        <p:tgtEl>
                                          <p:spTgt spid="68"/>
                                        </p:tgtEl>
                                        <p:attrNameLst>
                                          <p:attrName>style.visibility</p:attrName>
                                        </p:attrNameLst>
                                      </p:cBhvr>
                                      <p:to>
                                        <p:strVal val="visible"/>
                                      </p:to>
                                    </p:set>
                                    <p:animEffect transition="in" filter="fade">
                                      <p:cBhvr>
                                        <p:cTn id="104" dur="750"/>
                                        <p:tgtEl>
                                          <p:spTgt spid="68"/>
                                        </p:tgtEl>
                                      </p:cBhvr>
                                    </p:animEffect>
                                  </p:childTnLst>
                                </p:cTn>
                              </p:par>
                              <p:par>
                                <p:cTn id="105" presetID="63" presetClass="path" presetSubtype="0" decel="50000" fill="hold" grpId="1" nodeType="withEffect">
                                  <p:stCondLst>
                                    <p:cond delay="0"/>
                                  </p:stCondLst>
                                  <p:childTnLst>
                                    <p:animMotion origin="layout" path="M 0.01523 -3.7037E-6 L -0.10885 -3.7037E-6 " pathEditMode="relative" rAng="0" ptsTypes="AA">
                                      <p:cBhvr>
                                        <p:cTn id="106" dur="750" spd="-100000" fill="hold"/>
                                        <p:tgtEl>
                                          <p:spTgt spid="68"/>
                                        </p:tgtEl>
                                        <p:attrNameLst>
                                          <p:attrName>ppt_x</p:attrName>
                                          <p:attrName>ppt_y</p:attrName>
                                        </p:attrNameLst>
                                      </p:cBhvr>
                                      <p:rCtr x="-6211" y="0"/>
                                    </p:animMotion>
                                  </p:childTnLst>
                                </p:cTn>
                              </p:par>
                              <p:par>
                                <p:cTn id="107" presetID="35" presetClass="path" presetSubtype="0" accel="50000" decel="50000" fill="hold" grpId="2" nodeType="withEffect">
                                  <p:stCondLst>
                                    <p:cond delay="750"/>
                                  </p:stCondLst>
                                  <p:childTnLst>
                                    <p:animMotion origin="layout" path="M 0.01601 -3.7037E-6 L 8.33333E-7 -3.7037E-6 " pathEditMode="relative" rAng="0" ptsTypes="AA">
                                      <p:cBhvr>
                                        <p:cTn id="108" dur="750" fill="hold"/>
                                        <p:tgtEl>
                                          <p:spTgt spid="68"/>
                                        </p:tgtEl>
                                        <p:attrNameLst>
                                          <p:attrName>ppt_x</p:attrName>
                                          <p:attrName>ppt_y</p:attrName>
                                        </p:attrNameLst>
                                      </p:cBhvr>
                                      <p:rCtr x="-807" y="0"/>
                                    </p:animMotion>
                                  </p:childTnLst>
                                </p:cTn>
                              </p:par>
                            </p:childTnLst>
                          </p:cTn>
                        </p:par>
                        <p:par>
                          <p:cTn id="109" fill="hold">
                            <p:stCondLst>
                              <p:cond delay="2313"/>
                            </p:stCondLst>
                            <p:childTnLst>
                              <p:par>
                                <p:cTn id="110" presetID="47" presetClass="entr" presetSubtype="0" fill="hold" grpId="0" nodeType="afterEffect">
                                  <p:stCondLst>
                                    <p:cond delay="0"/>
                                  </p:stCondLst>
                                  <p:childTnLst>
                                    <p:set>
                                      <p:cBhvr>
                                        <p:cTn id="111" dur="1" fill="hold">
                                          <p:stCondLst>
                                            <p:cond delay="0"/>
                                          </p:stCondLst>
                                        </p:cTn>
                                        <p:tgtEl>
                                          <p:spTgt spid="3"/>
                                        </p:tgtEl>
                                        <p:attrNameLst>
                                          <p:attrName>style.visibility</p:attrName>
                                        </p:attrNameLst>
                                      </p:cBhvr>
                                      <p:to>
                                        <p:strVal val="visible"/>
                                      </p:to>
                                    </p:set>
                                    <p:animEffect transition="in" filter="fade">
                                      <p:cBhvr>
                                        <p:cTn id="112" dur="300"/>
                                        <p:tgtEl>
                                          <p:spTgt spid="3"/>
                                        </p:tgtEl>
                                      </p:cBhvr>
                                    </p:animEffect>
                                    <p:anim calcmode="lin" valueType="num">
                                      <p:cBhvr>
                                        <p:cTn id="113" dur="300" fill="hold"/>
                                        <p:tgtEl>
                                          <p:spTgt spid="3"/>
                                        </p:tgtEl>
                                        <p:attrNameLst>
                                          <p:attrName>ppt_x</p:attrName>
                                        </p:attrNameLst>
                                      </p:cBhvr>
                                      <p:tavLst>
                                        <p:tav tm="0">
                                          <p:val>
                                            <p:strVal val="#ppt_x"/>
                                          </p:val>
                                        </p:tav>
                                        <p:tav tm="100000">
                                          <p:val>
                                            <p:strVal val="#ppt_x"/>
                                          </p:val>
                                        </p:tav>
                                      </p:tavLst>
                                    </p:anim>
                                    <p:anim calcmode="lin" valueType="num">
                                      <p:cBhvr>
                                        <p:cTn id="114" dur="3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2" grpId="1"/>
      <p:bldP spid="113" grpId="0"/>
      <p:bldP spid="113" grpId="1"/>
      <p:bldP spid="114" grpId="0"/>
      <p:bldP spid="114" grpId="1"/>
      <p:bldP spid="115" grpId="0"/>
      <p:bldP spid="116" grpId="0"/>
      <p:bldP spid="117" grpId="0"/>
      <p:bldP spid="118" grpId="0" animBg="1"/>
      <p:bldP spid="119" grpId="0" animBg="1"/>
      <p:bldP spid="120" grpId="0" animBg="1"/>
      <p:bldP spid="121" grpId="0"/>
      <p:bldP spid="122" grpId="0"/>
      <p:bldP spid="123" grpId="0"/>
      <p:bldP spid="68" grpId="0"/>
      <p:bldP spid="68" grpId="1"/>
      <p:bldP spid="68" grpId="2"/>
      <p:bldP spid="69" grpId="0"/>
      <p:bldP spid="69" grpId="1"/>
      <p:bldP spid="69" grpId="2"/>
      <p:bldP spid="70" grpId="0" animBg="1"/>
      <p:bldP spid="70" grpId="1" animBg="1"/>
      <p:bldP spid="70" grpId="2" animBg="1"/>
      <p:bldP spid="71" grpId="0" animBg="1"/>
      <p:bldP spid="71" grpId="1" animBg="1"/>
      <p:bldP spid="71" grpId="2" animBg="1"/>
      <p:bldP spid="72" grpId="0" animBg="1"/>
      <p:bldP spid="72" grpId="1" animBg="1"/>
      <p:bldP spid="72" grpId="2" animBg="1"/>
      <p:bldP spid="73" grpId="0" animBg="1"/>
      <p:bldP spid="73" grpId="1" animBg="1"/>
      <p:bldP spid="73" grpId="2" animBg="1"/>
      <p:bldP spid="74" grpId="0" animBg="1"/>
      <p:bldP spid="74" grpId="1" animBg="1"/>
      <p:bldP spid="74" grpId="2" animBg="1"/>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组合 48"/>
          <p:cNvGrpSpPr/>
          <p:nvPr/>
        </p:nvGrpSpPr>
        <p:grpSpPr>
          <a:xfrm>
            <a:off x="410935" y="489774"/>
            <a:ext cx="1181101" cy="438152"/>
            <a:chOff x="410935" y="3407144"/>
            <a:chExt cx="1181101" cy="438152"/>
          </a:xfrm>
        </p:grpSpPr>
        <p:sp>
          <p:nvSpPr>
            <p:cNvPr id="50" name="矩形 49"/>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51" name="直角三角形 50"/>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直角三角形 51"/>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直角三角形 52"/>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4" name="矩形 53"/>
          <p:cNvSpPr/>
          <p:nvPr/>
        </p:nvSpPr>
        <p:spPr>
          <a:xfrm>
            <a:off x="1843079" y="445490"/>
            <a:ext cx="4976822"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Analysis on the Reasons</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55" name="文本框 54"/>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04</a:t>
            </a:r>
            <a:endParaRPr lang="zh-CN" altLang="en-US" sz="2800" dirty="0">
              <a:solidFill>
                <a:schemeClr val="tx1">
                  <a:lumMod val="75000"/>
                  <a:lumOff val="25000"/>
                </a:schemeClr>
              </a:solidFill>
            </a:endParaRPr>
          </a:p>
        </p:txBody>
      </p:sp>
      <p:sp>
        <p:nvSpPr>
          <p:cNvPr id="56" name="平行四边形 55"/>
          <p:cNvSpPr/>
          <p:nvPr/>
        </p:nvSpPr>
        <p:spPr>
          <a:xfrm rot="-2100000" flipH="1" flipV="1">
            <a:off x="6822410"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7" name="平行四边形 56"/>
          <p:cNvSpPr/>
          <p:nvPr/>
        </p:nvSpPr>
        <p:spPr>
          <a:xfrm flipH="1" flipV="1">
            <a:off x="6951847"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8" name="平行四边形 57"/>
          <p:cNvSpPr/>
          <p:nvPr/>
        </p:nvSpPr>
        <p:spPr>
          <a:xfrm rot="2640000" flipH="1" flipV="1">
            <a:off x="7022463"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9" name="平行四边形 58"/>
          <p:cNvSpPr/>
          <p:nvPr/>
        </p:nvSpPr>
        <p:spPr>
          <a:xfrm rot="-2100000" flipV="1">
            <a:off x="6999520"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0" name="平行四边形 59"/>
          <p:cNvSpPr/>
          <p:nvPr/>
        </p:nvSpPr>
        <p:spPr>
          <a:xfrm rot="6190364" flipH="1" flipV="1">
            <a:off x="7078016"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2" name="矩形 61"/>
          <p:cNvSpPr/>
          <p:nvPr/>
        </p:nvSpPr>
        <p:spPr>
          <a:xfrm>
            <a:off x="1346200" y="2287097"/>
            <a:ext cx="2170363" cy="2840790"/>
          </a:xfrm>
          <a:prstGeom prst="rect">
            <a:avLst/>
          </a:prstGeom>
          <a:solidFill>
            <a:schemeClr val="tx1">
              <a:lumMod val="75000"/>
              <a:lumOff val="25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3789279" y="2287097"/>
            <a:ext cx="2170363" cy="2840790"/>
          </a:xfrm>
          <a:prstGeom prst="rect">
            <a:avLst/>
          </a:prstGeom>
          <a:solidFill>
            <a:schemeClr val="tx1">
              <a:lumMod val="75000"/>
              <a:lumOff val="25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矩形 63"/>
          <p:cNvSpPr/>
          <p:nvPr/>
        </p:nvSpPr>
        <p:spPr>
          <a:xfrm>
            <a:off x="6232358" y="2287097"/>
            <a:ext cx="2170363" cy="2840790"/>
          </a:xfrm>
          <a:prstGeom prst="rect">
            <a:avLst/>
          </a:prstGeom>
          <a:solidFill>
            <a:schemeClr val="accent1"/>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nvSpPr>
        <p:spPr>
          <a:xfrm>
            <a:off x="8675437" y="2287097"/>
            <a:ext cx="2170363" cy="2840790"/>
          </a:xfrm>
          <a:prstGeom prst="rect">
            <a:avLst/>
          </a:prstGeom>
          <a:solidFill>
            <a:schemeClr val="tx1">
              <a:lumMod val="75000"/>
              <a:lumOff val="25000"/>
            </a:schemeClr>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7" name="组合 66"/>
          <p:cNvGrpSpPr/>
          <p:nvPr/>
        </p:nvGrpSpPr>
        <p:grpSpPr>
          <a:xfrm>
            <a:off x="4618572" y="2837541"/>
            <a:ext cx="511778" cy="570096"/>
            <a:chOff x="4438650" y="3190875"/>
            <a:chExt cx="431800" cy="481013"/>
          </a:xfrm>
          <a:solidFill>
            <a:schemeClr val="bg1"/>
          </a:solidFill>
        </p:grpSpPr>
        <p:sp>
          <p:nvSpPr>
            <p:cNvPr id="68" name="Freeform 120"/>
            <p:cNvSpPr/>
            <p:nvPr/>
          </p:nvSpPr>
          <p:spPr bwMode="auto">
            <a:xfrm>
              <a:off x="4491038" y="3336925"/>
              <a:ext cx="19050" cy="187325"/>
            </a:xfrm>
            <a:custGeom>
              <a:avLst/>
              <a:gdLst>
                <a:gd name="T0" fmla="*/ 3 w 5"/>
                <a:gd name="T1" fmla="*/ 50 h 50"/>
                <a:gd name="T2" fmla="*/ 5 w 5"/>
                <a:gd name="T3" fmla="*/ 47 h 50"/>
                <a:gd name="T4" fmla="*/ 5 w 5"/>
                <a:gd name="T5" fmla="*/ 3 h 50"/>
                <a:gd name="T6" fmla="*/ 3 w 5"/>
                <a:gd name="T7" fmla="*/ 0 h 50"/>
                <a:gd name="T8" fmla="*/ 0 w 5"/>
                <a:gd name="T9" fmla="*/ 3 h 50"/>
                <a:gd name="T10" fmla="*/ 0 w 5"/>
                <a:gd name="T11" fmla="*/ 47 h 50"/>
                <a:gd name="T12" fmla="*/ 3 w 5"/>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5" h="50">
                  <a:moveTo>
                    <a:pt x="3" y="50"/>
                  </a:moveTo>
                  <a:cubicBezTo>
                    <a:pt x="4" y="50"/>
                    <a:pt x="5" y="48"/>
                    <a:pt x="5" y="47"/>
                  </a:cubicBezTo>
                  <a:cubicBezTo>
                    <a:pt x="5" y="3"/>
                    <a:pt x="5" y="3"/>
                    <a:pt x="5" y="3"/>
                  </a:cubicBezTo>
                  <a:cubicBezTo>
                    <a:pt x="5" y="1"/>
                    <a:pt x="4" y="0"/>
                    <a:pt x="3" y="0"/>
                  </a:cubicBezTo>
                  <a:cubicBezTo>
                    <a:pt x="1" y="0"/>
                    <a:pt x="0" y="1"/>
                    <a:pt x="0" y="3"/>
                  </a:cubicBezTo>
                  <a:cubicBezTo>
                    <a:pt x="0" y="47"/>
                    <a:pt x="0" y="47"/>
                    <a:pt x="0" y="47"/>
                  </a:cubicBezTo>
                  <a:cubicBezTo>
                    <a:pt x="0" y="48"/>
                    <a:pt x="1" y="50"/>
                    <a:pt x="3"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69" name="Freeform 121"/>
            <p:cNvSpPr/>
            <p:nvPr/>
          </p:nvSpPr>
          <p:spPr bwMode="auto">
            <a:xfrm>
              <a:off x="4603750" y="3336925"/>
              <a:ext cx="19050" cy="187325"/>
            </a:xfrm>
            <a:custGeom>
              <a:avLst/>
              <a:gdLst>
                <a:gd name="T0" fmla="*/ 2 w 5"/>
                <a:gd name="T1" fmla="*/ 50 h 50"/>
                <a:gd name="T2" fmla="*/ 5 w 5"/>
                <a:gd name="T3" fmla="*/ 47 h 50"/>
                <a:gd name="T4" fmla="*/ 5 w 5"/>
                <a:gd name="T5" fmla="*/ 3 h 50"/>
                <a:gd name="T6" fmla="*/ 2 w 5"/>
                <a:gd name="T7" fmla="*/ 0 h 50"/>
                <a:gd name="T8" fmla="*/ 0 w 5"/>
                <a:gd name="T9" fmla="*/ 3 h 50"/>
                <a:gd name="T10" fmla="*/ 0 w 5"/>
                <a:gd name="T11" fmla="*/ 47 h 50"/>
                <a:gd name="T12" fmla="*/ 2 w 5"/>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5" h="50">
                  <a:moveTo>
                    <a:pt x="2" y="50"/>
                  </a:moveTo>
                  <a:cubicBezTo>
                    <a:pt x="4" y="50"/>
                    <a:pt x="5" y="48"/>
                    <a:pt x="5" y="47"/>
                  </a:cubicBezTo>
                  <a:cubicBezTo>
                    <a:pt x="5" y="3"/>
                    <a:pt x="5" y="3"/>
                    <a:pt x="5" y="3"/>
                  </a:cubicBezTo>
                  <a:cubicBezTo>
                    <a:pt x="5" y="1"/>
                    <a:pt x="4" y="0"/>
                    <a:pt x="2" y="0"/>
                  </a:cubicBezTo>
                  <a:cubicBezTo>
                    <a:pt x="1" y="0"/>
                    <a:pt x="0" y="1"/>
                    <a:pt x="0" y="3"/>
                  </a:cubicBezTo>
                  <a:cubicBezTo>
                    <a:pt x="0" y="47"/>
                    <a:pt x="0" y="47"/>
                    <a:pt x="0" y="47"/>
                  </a:cubicBezTo>
                  <a:cubicBezTo>
                    <a:pt x="0" y="48"/>
                    <a:pt x="1" y="50"/>
                    <a:pt x="2"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0" name="Freeform 122"/>
            <p:cNvSpPr/>
            <p:nvPr/>
          </p:nvSpPr>
          <p:spPr bwMode="auto">
            <a:xfrm>
              <a:off x="4757738" y="3340100"/>
              <a:ext cx="38100" cy="180975"/>
            </a:xfrm>
            <a:custGeom>
              <a:avLst/>
              <a:gdLst>
                <a:gd name="T0" fmla="*/ 3 w 10"/>
                <a:gd name="T1" fmla="*/ 0 h 48"/>
                <a:gd name="T2" fmla="*/ 0 w 10"/>
                <a:gd name="T3" fmla="*/ 3 h 48"/>
                <a:gd name="T4" fmla="*/ 6 w 10"/>
                <a:gd name="T5" fmla="*/ 46 h 48"/>
                <a:gd name="T6" fmla="*/ 8 w 10"/>
                <a:gd name="T7" fmla="*/ 48 h 48"/>
                <a:gd name="T8" fmla="*/ 10 w 10"/>
                <a:gd name="T9" fmla="*/ 45 h 48"/>
                <a:gd name="T10" fmla="*/ 5 w 10"/>
                <a:gd name="T11" fmla="*/ 2 h 48"/>
                <a:gd name="T12" fmla="*/ 3 w 1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10" h="48">
                  <a:moveTo>
                    <a:pt x="3" y="0"/>
                  </a:moveTo>
                  <a:cubicBezTo>
                    <a:pt x="1" y="0"/>
                    <a:pt x="0" y="1"/>
                    <a:pt x="0" y="3"/>
                  </a:cubicBezTo>
                  <a:cubicBezTo>
                    <a:pt x="6" y="46"/>
                    <a:pt x="6" y="46"/>
                    <a:pt x="6" y="46"/>
                  </a:cubicBezTo>
                  <a:cubicBezTo>
                    <a:pt x="6" y="47"/>
                    <a:pt x="7" y="48"/>
                    <a:pt x="8" y="48"/>
                  </a:cubicBezTo>
                  <a:cubicBezTo>
                    <a:pt x="10" y="48"/>
                    <a:pt x="10" y="47"/>
                    <a:pt x="10" y="45"/>
                  </a:cubicBezTo>
                  <a:cubicBezTo>
                    <a:pt x="5" y="2"/>
                    <a:pt x="5" y="2"/>
                    <a:pt x="5" y="2"/>
                  </a:cubicBezTo>
                  <a:cubicBezTo>
                    <a:pt x="5" y="1"/>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1" name="Freeform 123"/>
            <p:cNvSpPr>
              <a:spLocks noEditPoints="1"/>
            </p:cNvSpPr>
            <p:nvPr/>
          </p:nvSpPr>
          <p:spPr bwMode="auto">
            <a:xfrm>
              <a:off x="4438650" y="3190875"/>
              <a:ext cx="236538" cy="481013"/>
            </a:xfrm>
            <a:custGeom>
              <a:avLst/>
              <a:gdLst>
                <a:gd name="T0" fmla="*/ 58 w 63"/>
                <a:gd name="T1" fmla="*/ 0 h 128"/>
                <a:gd name="T2" fmla="*/ 6 w 63"/>
                <a:gd name="T3" fmla="*/ 0 h 128"/>
                <a:gd name="T4" fmla="*/ 0 w 63"/>
                <a:gd name="T5" fmla="*/ 6 h 128"/>
                <a:gd name="T6" fmla="*/ 0 w 63"/>
                <a:gd name="T7" fmla="*/ 122 h 128"/>
                <a:gd name="T8" fmla="*/ 6 w 63"/>
                <a:gd name="T9" fmla="*/ 128 h 128"/>
                <a:gd name="T10" fmla="*/ 58 w 63"/>
                <a:gd name="T11" fmla="*/ 128 h 128"/>
                <a:gd name="T12" fmla="*/ 63 w 63"/>
                <a:gd name="T13" fmla="*/ 122 h 128"/>
                <a:gd name="T14" fmla="*/ 63 w 63"/>
                <a:gd name="T15" fmla="*/ 6 h 128"/>
                <a:gd name="T16" fmla="*/ 58 w 63"/>
                <a:gd name="T17" fmla="*/ 0 h 128"/>
                <a:gd name="T18" fmla="*/ 29 w 63"/>
                <a:gd name="T19" fmla="*/ 123 h 128"/>
                <a:gd name="T20" fmla="*/ 4 w 63"/>
                <a:gd name="T21" fmla="*/ 123 h 128"/>
                <a:gd name="T22" fmla="*/ 4 w 63"/>
                <a:gd name="T23" fmla="*/ 5 h 128"/>
                <a:gd name="T24" fmla="*/ 29 w 63"/>
                <a:gd name="T25" fmla="*/ 5 h 128"/>
                <a:gd name="T26" fmla="*/ 29 w 63"/>
                <a:gd name="T27" fmla="*/ 123 h 128"/>
                <a:gd name="T28" fmla="*/ 59 w 63"/>
                <a:gd name="T29" fmla="*/ 123 h 128"/>
                <a:gd name="T30" fmla="*/ 34 w 63"/>
                <a:gd name="T31" fmla="*/ 123 h 128"/>
                <a:gd name="T32" fmla="*/ 34 w 63"/>
                <a:gd name="T33" fmla="*/ 5 h 128"/>
                <a:gd name="T34" fmla="*/ 59 w 63"/>
                <a:gd name="T35" fmla="*/ 5 h 128"/>
                <a:gd name="T36" fmla="*/ 59 w 63"/>
                <a:gd name="T37" fmla="*/ 12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28">
                  <a:moveTo>
                    <a:pt x="58" y="0"/>
                  </a:moveTo>
                  <a:cubicBezTo>
                    <a:pt x="6" y="0"/>
                    <a:pt x="6" y="0"/>
                    <a:pt x="6" y="0"/>
                  </a:cubicBezTo>
                  <a:cubicBezTo>
                    <a:pt x="2" y="0"/>
                    <a:pt x="0" y="3"/>
                    <a:pt x="0" y="6"/>
                  </a:cubicBezTo>
                  <a:cubicBezTo>
                    <a:pt x="0" y="122"/>
                    <a:pt x="0" y="122"/>
                    <a:pt x="0" y="122"/>
                  </a:cubicBezTo>
                  <a:cubicBezTo>
                    <a:pt x="0" y="125"/>
                    <a:pt x="2" y="128"/>
                    <a:pt x="6" y="128"/>
                  </a:cubicBezTo>
                  <a:cubicBezTo>
                    <a:pt x="58" y="128"/>
                    <a:pt x="58" y="128"/>
                    <a:pt x="58" y="128"/>
                  </a:cubicBezTo>
                  <a:cubicBezTo>
                    <a:pt x="61" y="128"/>
                    <a:pt x="63" y="125"/>
                    <a:pt x="63" y="122"/>
                  </a:cubicBezTo>
                  <a:cubicBezTo>
                    <a:pt x="63" y="6"/>
                    <a:pt x="63" y="6"/>
                    <a:pt x="63" y="6"/>
                  </a:cubicBezTo>
                  <a:cubicBezTo>
                    <a:pt x="63" y="3"/>
                    <a:pt x="61" y="0"/>
                    <a:pt x="58" y="0"/>
                  </a:cubicBezTo>
                  <a:close/>
                  <a:moveTo>
                    <a:pt x="29" y="123"/>
                  </a:moveTo>
                  <a:cubicBezTo>
                    <a:pt x="4" y="123"/>
                    <a:pt x="4" y="123"/>
                    <a:pt x="4" y="123"/>
                  </a:cubicBezTo>
                  <a:cubicBezTo>
                    <a:pt x="4" y="5"/>
                    <a:pt x="4" y="5"/>
                    <a:pt x="4" y="5"/>
                  </a:cubicBezTo>
                  <a:cubicBezTo>
                    <a:pt x="29" y="5"/>
                    <a:pt x="29" y="5"/>
                    <a:pt x="29" y="5"/>
                  </a:cubicBezTo>
                  <a:lnTo>
                    <a:pt x="29" y="123"/>
                  </a:lnTo>
                  <a:close/>
                  <a:moveTo>
                    <a:pt x="59" y="123"/>
                  </a:moveTo>
                  <a:cubicBezTo>
                    <a:pt x="34" y="123"/>
                    <a:pt x="34" y="123"/>
                    <a:pt x="34" y="123"/>
                  </a:cubicBezTo>
                  <a:cubicBezTo>
                    <a:pt x="34" y="5"/>
                    <a:pt x="34" y="5"/>
                    <a:pt x="34" y="5"/>
                  </a:cubicBezTo>
                  <a:cubicBezTo>
                    <a:pt x="59" y="5"/>
                    <a:pt x="59" y="5"/>
                    <a:pt x="59" y="5"/>
                  </a:cubicBezTo>
                  <a:lnTo>
                    <a:pt x="59" y="1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2" name="Freeform 124"/>
            <p:cNvSpPr>
              <a:spLocks noEditPoints="1"/>
            </p:cNvSpPr>
            <p:nvPr/>
          </p:nvSpPr>
          <p:spPr bwMode="auto">
            <a:xfrm>
              <a:off x="4686300" y="3190875"/>
              <a:ext cx="184150" cy="481013"/>
            </a:xfrm>
            <a:custGeom>
              <a:avLst/>
              <a:gdLst>
                <a:gd name="T0" fmla="*/ 34 w 49"/>
                <a:gd name="T1" fmla="*/ 5 h 128"/>
                <a:gd name="T2" fmla="*/ 27 w 49"/>
                <a:gd name="T3" fmla="*/ 0 h 128"/>
                <a:gd name="T4" fmla="*/ 5 w 49"/>
                <a:gd name="T5" fmla="*/ 3 h 128"/>
                <a:gd name="T6" fmla="*/ 0 w 49"/>
                <a:gd name="T7" fmla="*/ 8 h 128"/>
                <a:gd name="T8" fmla="*/ 15 w 49"/>
                <a:gd name="T9" fmla="*/ 123 h 128"/>
                <a:gd name="T10" fmla="*/ 21 w 49"/>
                <a:gd name="T11" fmla="*/ 128 h 128"/>
                <a:gd name="T12" fmla="*/ 43 w 49"/>
                <a:gd name="T13" fmla="*/ 125 h 128"/>
                <a:gd name="T14" fmla="*/ 47 w 49"/>
                <a:gd name="T15" fmla="*/ 123 h 128"/>
                <a:gd name="T16" fmla="*/ 48 w 49"/>
                <a:gd name="T17" fmla="*/ 119 h 128"/>
                <a:gd name="T18" fmla="*/ 34 w 49"/>
                <a:gd name="T19" fmla="*/ 5 h 128"/>
                <a:gd name="T20" fmla="*/ 20 w 49"/>
                <a:gd name="T21" fmla="*/ 124 h 128"/>
                <a:gd name="T22" fmla="*/ 5 w 49"/>
                <a:gd name="T23" fmla="*/ 8 h 128"/>
                <a:gd name="T24" fmla="*/ 29 w 49"/>
                <a:gd name="T25" fmla="*/ 4 h 128"/>
                <a:gd name="T26" fmla="*/ 44 w 49"/>
                <a:gd name="T27" fmla="*/ 120 h 128"/>
                <a:gd name="T28" fmla="*/ 20 w 49"/>
                <a:gd name="T29"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128">
                  <a:moveTo>
                    <a:pt x="34" y="5"/>
                  </a:moveTo>
                  <a:cubicBezTo>
                    <a:pt x="33" y="2"/>
                    <a:pt x="30" y="0"/>
                    <a:pt x="27" y="0"/>
                  </a:cubicBezTo>
                  <a:cubicBezTo>
                    <a:pt x="5" y="3"/>
                    <a:pt x="5" y="3"/>
                    <a:pt x="5" y="3"/>
                  </a:cubicBezTo>
                  <a:cubicBezTo>
                    <a:pt x="3" y="3"/>
                    <a:pt x="1" y="6"/>
                    <a:pt x="0" y="8"/>
                  </a:cubicBezTo>
                  <a:cubicBezTo>
                    <a:pt x="15" y="123"/>
                    <a:pt x="15" y="123"/>
                    <a:pt x="15" y="123"/>
                  </a:cubicBezTo>
                  <a:cubicBezTo>
                    <a:pt x="15" y="126"/>
                    <a:pt x="18" y="128"/>
                    <a:pt x="21" y="128"/>
                  </a:cubicBezTo>
                  <a:cubicBezTo>
                    <a:pt x="43" y="125"/>
                    <a:pt x="43" y="125"/>
                    <a:pt x="43" y="125"/>
                  </a:cubicBezTo>
                  <a:cubicBezTo>
                    <a:pt x="45" y="125"/>
                    <a:pt x="46" y="124"/>
                    <a:pt x="47" y="123"/>
                  </a:cubicBezTo>
                  <a:cubicBezTo>
                    <a:pt x="48" y="122"/>
                    <a:pt x="49" y="120"/>
                    <a:pt x="48" y="119"/>
                  </a:cubicBezTo>
                  <a:lnTo>
                    <a:pt x="34" y="5"/>
                  </a:lnTo>
                  <a:close/>
                  <a:moveTo>
                    <a:pt x="20" y="124"/>
                  </a:moveTo>
                  <a:cubicBezTo>
                    <a:pt x="5" y="8"/>
                    <a:pt x="5" y="8"/>
                    <a:pt x="5" y="8"/>
                  </a:cubicBezTo>
                  <a:cubicBezTo>
                    <a:pt x="29" y="4"/>
                    <a:pt x="29" y="4"/>
                    <a:pt x="29" y="4"/>
                  </a:cubicBezTo>
                  <a:cubicBezTo>
                    <a:pt x="44" y="120"/>
                    <a:pt x="44" y="120"/>
                    <a:pt x="44" y="120"/>
                  </a:cubicBezTo>
                  <a:lnTo>
                    <a:pt x="20"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73" name="组合 72"/>
          <p:cNvGrpSpPr/>
          <p:nvPr/>
        </p:nvGrpSpPr>
        <p:grpSpPr>
          <a:xfrm>
            <a:off x="7144440" y="2342708"/>
            <a:ext cx="346198" cy="570094"/>
            <a:chOff x="5467350" y="2228850"/>
            <a:chExt cx="292100" cy="481013"/>
          </a:xfrm>
          <a:solidFill>
            <a:schemeClr val="tx1">
              <a:lumMod val="75000"/>
              <a:lumOff val="25000"/>
            </a:schemeClr>
          </a:solidFill>
        </p:grpSpPr>
        <p:sp>
          <p:nvSpPr>
            <p:cNvPr id="74" name="Freeform 170"/>
            <p:cNvSpPr>
              <a:spLocks noEditPoints="1"/>
            </p:cNvSpPr>
            <p:nvPr/>
          </p:nvSpPr>
          <p:spPr bwMode="auto">
            <a:xfrm>
              <a:off x="5467350" y="2228850"/>
              <a:ext cx="292100" cy="481013"/>
            </a:xfrm>
            <a:custGeom>
              <a:avLst/>
              <a:gdLst>
                <a:gd name="T0" fmla="*/ 43 w 78"/>
                <a:gd name="T1" fmla="*/ 0 h 128"/>
                <a:gd name="T2" fmla="*/ 35 w 78"/>
                <a:gd name="T3" fmla="*/ 0 h 128"/>
                <a:gd name="T4" fmla="*/ 0 w 78"/>
                <a:gd name="T5" fmla="*/ 36 h 128"/>
                <a:gd name="T6" fmla="*/ 0 w 78"/>
                <a:gd name="T7" fmla="*/ 92 h 128"/>
                <a:gd name="T8" fmla="*/ 35 w 78"/>
                <a:gd name="T9" fmla="*/ 128 h 128"/>
                <a:gd name="T10" fmla="*/ 43 w 78"/>
                <a:gd name="T11" fmla="*/ 128 h 128"/>
                <a:gd name="T12" fmla="*/ 78 w 78"/>
                <a:gd name="T13" fmla="*/ 92 h 128"/>
                <a:gd name="T14" fmla="*/ 78 w 78"/>
                <a:gd name="T15" fmla="*/ 36 h 128"/>
                <a:gd name="T16" fmla="*/ 43 w 78"/>
                <a:gd name="T17" fmla="*/ 0 h 128"/>
                <a:gd name="T18" fmla="*/ 74 w 78"/>
                <a:gd name="T19" fmla="*/ 92 h 128"/>
                <a:gd name="T20" fmla="*/ 65 w 78"/>
                <a:gd name="T21" fmla="*/ 114 h 128"/>
                <a:gd name="T22" fmla="*/ 43 w 78"/>
                <a:gd name="T23" fmla="*/ 123 h 128"/>
                <a:gd name="T24" fmla="*/ 35 w 78"/>
                <a:gd name="T25" fmla="*/ 123 h 128"/>
                <a:gd name="T26" fmla="*/ 13 w 78"/>
                <a:gd name="T27" fmla="*/ 114 h 128"/>
                <a:gd name="T28" fmla="*/ 4 w 78"/>
                <a:gd name="T29" fmla="*/ 92 h 128"/>
                <a:gd name="T30" fmla="*/ 4 w 78"/>
                <a:gd name="T31" fmla="*/ 36 h 128"/>
                <a:gd name="T32" fmla="*/ 13 w 78"/>
                <a:gd name="T33" fmla="*/ 14 h 128"/>
                <a:gd name="T34" fmla="*/ 35 w 78"/>
                <a:gd name="T35" fmla="*/ 5 h 128"/>
                <a:gd name="T36" fmla="*/ 43 w 78"/>
                <a:gd name="T37" fmla="*/ 5 h 128"/>
                <a:gd name="T38" fmla="*/ 65 w 78"/>
                <a:gd name="T39" fmla="*/ 14 h 128"/>
                <a:gd name="T40" fmla="*/ 74 w 78"/>
                <a:gd name="T41" fmla="*/ 36 h 128"/>
                <a:gd name="T42" fmla="*/ 74 w 78"/>
                <a:gd name="T43" fmla="*/ 9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128">
                  <a:moveTo>
                    <a:pt x="43" y="0"/>
                  </a:moveTo>
                  <a:cubicBezTo>
                    <a:pt x="35" y="0"/>
                    <a:pt x="35" y="0"/>
                    <a:pt x="35" y="0"/>
                  </a:cubicBezTo>
                  <a:cubicBezTo>
                    <a:pt x="16" y="0"/>
                    <a:pt x="0" y="16"/>
                    <a:pt x="0" y="36"/>
                  </a:cubicBezTo>
                  <a:cubicBezTo>
                    <a:pt x="0" y="92"/>
                    <a:pt x="0" y="92"/>
                    <a:pt x="0" y="92"/>
                  </a:cubicBezTo>
                  <a:cubicBezTo>
                    <a:pt x="0" y="112"/>
                    <a:pt x="16" y="128"/>
                    <a:pt x="35" y="128"/>
                  </a:cubicBezTo>
                  <a:cubicBezTo>
                    <a:pt x="43" y="128"/>
                    <a:pt x="43" y="128"/>
                    <a:pt x="43" y="128"/>
                  </a:cubicBezTo>
                  <a:cubicBezTo>
                    <a:pt x="62" y="128"/>
                    <a:pt x="78" y="112"/>
                    <a:pt x="78" y="92"/>
                  </a:cubicBezTo>
                  <a:cubicBezTo>
                    <a:pt x="78" y="36"/>
                    <a:pt x="78" y="36"/>
                    <a:pt x="78" y="36"/>
                  </a:cubicBezTo>
                  <a:cubicBezTo>
                    <a:pt x="78" y="16"/>
                    <a:pt x="62" y="0"/>
                    <a:pt x="43" y="0"/>
                  </a:cubicBezTo>
                  <a:close/>
                  <a:moveTo>
                    <a:pt x="74" y="92"/>
                  </a:moveTo>
                  <a:cubicBezTo>
                    <a:pt x="74" y="101"/>
                    <a:pt x="71" y="108"/>
                    <a:pt x="65" y="114"/>
                  </a:cubicBezTo>
                  <a:cubicBezTo>
                    <a:pt x="59" y="120"/>
                    <a:pt x="51" y="123"/>
                    <a:pt x="43" y="123"/>
                  </a:cubicBezTo>
                  <a:cubicBezTo>
                    <a:pt x="35" y="123"/>
                    <a:pt x="35" y="123"/>
                    <a:pt x="35" y="123"/>
                  </a:cubicBezTo>
                  <a:cubicBezTo>
                    <a:pt x="27" y="123"/>
                    <a:pt x="19" y="120"/>
                    <a:pt x="13" y="114"/>
                  </a:cubicBezTo>
                  <a:cubicBezTo>
                    <a:pt x="7" y="108"/>
                    <a:pt x="4" y="101"/>
                    <a:pt x="4" y="92"/>
                  </a:cubicBezTo>
                  <a:cubicBezTo>
                    <a:pt x="4" y="36"/>
                    <a:pt x="4" y="36"/>
                    <a:pt x="4" y="36"/>
                  </a:cubicBezTo>
                  <a:cubicBezTo>
                    <a:pt x="4" y="27"/>
                    <a:pt x="7" y="20"/>
                    <a:pt x="13" y="14"/>
                  </a:cubicBezTo>
                  <a:cubicBezTo>
                    <a:pt x="19" y="8"/>
                    <a:pt x="27" y="5"/>
                    <a:pt x="35" y="5"/>
                  </a:cubicBezTo>
                  <a:cubicBezTo>
                    <a:pt x="43" y="5"/>
                    <a:pt x="43" y="5"/>
                    <a:pt x="43" y="5"/>
                  </a:cubicBezTo>
                  <a:cubicBezTo>
                    <a:pt x="51" y="5"/>
                    <a:pt x="59" y="8"/>
                    <a:pt x="65" y="14"/>
                  </a:cubicBezTo>
                  <a:cubicBezTo>
                    <a:pt x="71" y="20"/>
                    <a:pt x="74" y="27"/>
                    <a:pt x="74" y="36"/>
                  </a:cubicBezTo>
                  <a:lnTo>
                    <a:pt x="74"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5" name="Freeform 171"/>
            <p:cNvSpPr/>
            <p:nvPr/>
          </p:nvSpPr>
          <p:spPr bwMode="auto">
            <a:xfrm>
              <a:off x="5605463" y="2311400"/>
              <a:ext cx="15875" cy="101600"/>
            </a:xfrm>
            <a:custGeom>
              <a:avLst/>
              <a:gdLst>
                <a:gd name="T0" fmla="*/ 2 w 4"/>
                <a:gd name="T1" fmla="*/ 0 h 27"/>
                <a:gd name="T2" fmla="*/ 0 w 4"/>
                <a:gd name="T3" fmla="*/ 3 h 27"/>
                <a:gd name="T4" fmla="*/ 0 w 4"/>
                <a:gd name="T5" fmla="*/ 25 h 27"/>
                <a:gd name="T6" fmla="*/ 2 w 4"/>
                <a:gd name="T7" fmla="*/ 27 h 27"/>
                <a:gd name="T8" fmla="*/ 4 w 4"/>
                <a:gd name="T9" fmla="*/ 25 h 27"/>
                <a:gd name="T10" fmla="*/ 4 w 4"/>
                <a:gd name="T11" fmla="*/ 3 h 27"/>
                <a:gd name="T12" fmla="*/ 2 w 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 h="27">
                  <a:moveTo>
                    <a:pt x="2" y="0"/>
                  </a:moveTo>
                  <a:cubicBezTo>
                    <a:pt x="1" y="0"/>
                    <a:pt x="0" y="1"/>
                    <a:pt x="0" y="3"/>
                  </a:cubicBezTo>
                  <a:cubicBezTo>
                    <a:pt x="0" y="25"/>
                    <a:pt x="0" y="25"/>
                    <a:pt x="0" y="25"/>
                  </a:cubicBezTo>
                  <a:cubicBezTo>
                    <a:pt x="0" y="26"/>
                    <a:pt x="1" y="27"/>
                    <a:pt x="2" y="27"/>
                  </a:cubicBezTo>
                  <a:cubicBezTo>
                    <a:pt x="3" y="27"/>
                    <a:pt x="4" y="26"/>
                    <a:pt x="4" y="25"/>
                  </a:cubicBezTo>
                  <a:cubicBezTo>
                    <a:pt x="4" y="3"/>
                    <a:pt x="4" y="3"/>
                    <a:pt x="4" y="3"/>
                  </a:cubicBezTo>
                  <a:cubicBezTo>
                    <a:pt x="4"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76" name="组合 75"/>
          <p:cNvGrpSpPr/>
          <p:nvPr/>
        </p:nvGrpSpPr>
        <p:grpSpPr>
          <a:xfrm>
            <a:off x="2222535" y="2837542"/>
            <a:ext cx="417692" cy="570094"/>
            <a:chOff x="2554288" y="2228850"/>
            <a:chExt cx="352425" cy="481013"/>
          </a:xfrm>
          <a:solidFill>
            <a:schemeClr val="bg1"/>
          </a:solidFill>
        </p:grpSpPr>
        <p:sp>
          <p:nvSpPr>
            <p:cNvPr id="77" name="Oval 176"/>
            <p:cNvSpPr>
              <a:spLocks noChangeArrowheads="1"/>
            </p:cNvSpPr>
            <p:nvPr/>
          </p:nvSpPr>
          <p:spPr bwMode="auto">
            <a:xfrm>
              <a:off x="2714625" y="2646363"/>
              <a:ext cx="30163" cy="254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78" name="Freeform 177"/>
            <p:cNvSpPr>
              <a:spLocks noEditPoints="1"/>
            </p:cNvSpPr>
            <p:nvPr/>
          </p:nvSpPr>
          <p:spPr bwMode="auto">
            <a:xfrm>
              <a:off x="2554288" y="2228850"/>
              <a:ext cx="352425" cy="481013"/>
            </a:xfrm>
            <a:custGeom>
              <a:avLst/>
              <a:gdLst>
                <a:gd name="T0" fmla="*/ 88 w 94"/>
                <a:gd name="T1" fmla="*/ 0 h 128"/>
                <a:gd name="T2" fmla="*/ 6 w 94"/>
                <a:gd name="T3" fmla="*/ 0 h 128"/>
                <a:gd name="T4" fmla="*/ 0 w 94"/>
                <a:gd name="T5" fmla="*/ 6 h 128"/>
                <a:gd name="T6" fmla="*/ 0 w 94"/>
                <a:gd name="T7" fmla="*/ 122 h 128"/>
                <a:gd name="T8" fmla="*/ 6 w 94"/>
                <a:gd name="T9" fmla="*/ 128 h 128"/>
                <a:gd name="T10" fmla="*/ 88 w 94"/>
                <a:gd name="T11" fmla="*/ 128 h 128"/>
                <a:gd name="T12" fmla="*/ 94 w 94"/>
                <a:gd name="T13" fmla="*/ 122 h 128"/>
                <a:gd name="T14" fmla="*/ 94 w 94"/>
                <a:gd name="T15" fmla="*/ 6 h 128"/>
                <a:gd name="T16" fmla="*/ 88 w 94"/>
                <a:gd name="T17" fmla="*/ 0 h 128"/>
                <a:gd name="T18" fmla="*/ 89 w 94"/>
                <a:gd name="T19" fmla="*/ 123 h 128"/>
                <a:gd name="T20" fmla="*/ 5 w 94"/>
                <a:gd name="T21" fmla="*/ 123 h 128"/>
                <a:gd name="T22" fmla="*/ 5 w 94"/>
                <a:gd name="T23" fmla="*/ 106 h 128"/>
                <a:gd name="T24" fmla="*/ 89 w 94"/>
                <a:gd name="T25" fmla="*/ 106 h 128"/>
                <a:gd name="T26" fmla="*/ 89 w 94"/>
                <a:gd name="T27" fmla="*/ 123 h 128"/>
                <a:gd name="T28" fmla="*/ 89 w 94"/>
                <a:gd name="T29" fmla="*/ 101 h 128"/>
                <a:gd name="T30" fmla="*/ 5 w 94"/>
                <a:gd name="T31" fmla="*/ 101 h 128"/>
                <a:gd name="T32" fmla="*/ 5 w 94"/>
                <a:gd name="T33" fmla="*/ 19 h 128"/>
                <a:gd name="T34" fmla="*/ 89 w 94"/>
                <a:gd name="T35" fmla="*/ 19 h 128"/>
                <a:gd name="T36" fmla="*/ 89 w 94"/>
                <a:gd name="T37" fmla="*/ 101 h 128"/>
                <a:gd name="T38" fmla="*/ 89 w 94"/>
                <a:gd name="T39" fmla="*/ 15 h 128"/>
                <a:gd name="T40" fmla="*/ 5 w 94"/>
                <a:gd name="T41" fmla="*/ 15 h 128"/>
                <a:gd name="T42" fmla="*/ 5 w 94"/>
                <a:gd name="T43" fmla="*/ 5 h 128"/>
                <a:gd name="T44" fmla="*/ 89 w 94"/>
                <a:gd name="T45" fmla="*/ 5 h 128"/>
                <a:gd name="T46" fmla="*/ 89 w 94"/>
                <a:gd name="T47"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128">
                  <a:moveTo>
                    <a:pt x="88" y="0"/>
                  </a:moveTo>
                  <a:cubicBezTo>
                    <a:pt x="6" y="0"/>
                    <a:pt x="6" y="0"/>
                    <a:pt x="6" y="0"/>
                  </a:cubicBezTo>
                  <a:cubicBezTo>
                    <a:pt x="3" y="0"/>
                    <a:pt x="0" y="3"/>
                    <a:pt x="0" y="6"/>
                  </a:cubicBezTo>
                  <a:cubicBezTo>
                    <a:pt x="0" y="122"/>
                    <a:pt x="0" y="122"/>
                    <a:pt x="0" y="122"/>
                  </a:cubicBezTo>
                  <a:cubicBezTo>
                    <a:pt x="0" y="125"/>
                    <a:pt x="3" y="128"/>
                    <a:pt x="6" y="128"/>
                  </a:cubicBezTo>
                  <a:cubicBezTo>
                    <a:pt x="88" y="128"/>
                    <a:pt x="88" y="128"/>
                    <a:pt x="88" y="128"/>
                  </a:cubicBezTo>
                  <a:cubicBezTo>
                    <a:pt x="91" y="128"/>
                    <a:pt x="94" y="125"/>
                    <a:pt x="94" y="122"/>
                  </a:cubicBezTo>
                  <a:cubicBezTo>
                    <a:pt x="94" y="6"/>
                    <a:pt x="94" y="6"/>
                    <a:pt x="94" y="6"/>
                  </a:cubicBezTo>
                  <a:cubicBezTo>
                    <a:pt x="94" y="3"/>
                    <a:pt x="91" y="0"/>
                    <a:pt x="88" y="0"/>
                  </a:cubicBezTo>
                  <a:close/>
                  <a:moveTo>
                    <a:pt x="89" y="123"/>
                  </a:moveTo>
                  <a:cubicBezTo>
                    <a:pt x="5" y="123"/>
                    <a:pt x="5" y="123"/>
                    <a:pt x="5" y="123"/>
                  </a:cubicBezTo>
                  <a:cubicBezTo>
                    <a:pt x="5" y="106"/>
                    <a:pt x="5" y="106"/>
                    <a:pt x="5" y="106"/>
                  </a:cubicBezTo>
                  <a:cubicBezTo>
                    <a:pt x="89" y="106"/>
                    <a:pt x="89" y="106"/>
                    <a:pt x="89" y="106"/>
                  </a:cubicBezTo>
                  <a:lnTo>
                    <a:pt x="89" y="123"/>
                  </a:lnTo>
                  <a:close/>
                  <a:moveTo>
                    <a:pt x="89" y="101"/>
                  </a:moveTo>
                  <a:cubicBezTo>
                    <a:pt x="5" y="101"/>
                    <a:pt x="5" y="101"/>
                    <a:pt x="5" y="101"/>
                  </a:cubicBezTo>
                  <a:cubicBezTo>
                    <a:pt x="5" y="19"/>
                    <a:pt x="5" y="19"/>
                    <a:pt x="5" y="19"/>
                  </a:cubicBezTo>
                  <a:cubicBezTo>
                    <a:pt x="89" y="19"/>
                    <a:pt x="89" y="19"/>
                    <a:pt x="89" y="19"/>
                  </a:cubicBezTo>
                  <a:lnTo>
                    <a:pt x="89" y="101"/>
                  </a:lnTo>
                  <a:close/>
                  <a:moveTo>
                    <a:pt x="89" y="15"/>
                  </a:moveTo>
                  <a:cubicBezTo>
                    <a:pt x="5" y="15"/>
                    <a:pt x="5" y="15"/>
                    <a:pt x="5" y="15"/>
                  </a:cubicBezTo>
                  <a:cubicBezTo>
                    <a:pt x="5" y="5"/>
                    <a:pt x="5" y="5"/>
                    <a:pt x="5" y="5"/>
                  </a:cubicBezTo>
                  <a:cubicBezTo>
                    <a:pt x="89" y="5"/>
                    <a:pt x="89" y="5"/>
                    <a:pt x="89" y="5"/>
                  </a:cubicBezTo>
                  <a:lnTo>
                    <a:pt x="89"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grpSp>
        <p:nvGrpSpPr>
          <p:cNvPr id="79" name="组合 78"/>
          <p:cNvGrpSpPr/>
          <p:nvPr/>
        </p:nvGrpSpPr>
        <p:grpSpPr>
          <a:xfrm>
            <a:off x="9475569" y="2905273"/>
            <a:ext cx="570098" cy="434632"/>
            <a:chOff x="11139488" y="1323975"/>
            <a:chExt cx="481012" cy="366713"/>
          </a:xfrm>
          <a:solidFill>
            <a:schemeClr val="bg1"/>
          </a:solidFill>
        </p:grpSpPr>
        <p:sp>
          <p:nvSpPr>
            <p:cNvPr id="80" name="Freeform 182"/>
            <p:cNvSpPr>
              <a:spLocks noEditPoints="1"/>
            </p:cNvSpPr>
            <p:nvPr/>
          </p:nvSpPr>
          <p:spPr bwMode="auto">
            <a:xfrm>
              <a:off x="11301413" y="1620838"/>
              <a:ext cx="71438" cy="69850"/>
            </a:xfrm>
            <a:custGeom>
              <a:avLst/>
              <a:gdLst>
                <a:gd name="T0" fmla="*/ 9 w 19"/>
                <a:gd name="T1" fmla="*/ 0 h 19"/>
                <a:gd name="T2" fmla="*/ 0 w 19"/>
                <a:gd name="T3" fmla="*/ 9 h 19"/>
                <a:gd name="T4" fmla="*/ 9 w 19"/>
                <a:gd name="T5" fmla="*/ 19 h 19"/>
                <a:gd name="T6" fmla="*/ 19 w 19"/>
                <a:gd name="T7" fmla="*/ 9 h 19"/>
                <a:gd name="T8" fmla="*/ 9 w 19"/>
                <a:gd name="T9" fmla="*/ 0 h 19"/>
                <a:gd name="T10" fmla="*/ 9 w 19"/>
                <a:gd name="T11" fmla="*/ 15 h 19"/>
                <a:gd name="T12" fmla="*/ 4 w 19"/>
                <a:gd name="T13" fmla="*/ 9 h 19"/>
                <a:gd name="T14" fmla="*/ 9 w 19"/>
                <a:gd name="T15" fmla="*/ 4 h 19"/>
                <a:gd name="T16" fmla="*/ 14 w 19"/>
                <a:gd name="T17" fmla="*/ 9 h 19"/>
                <a:gd name="T18" fmla="*/ 9 w 19"/>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9">
                  <a:moveTo>
                    <a:pt x="9" y="0"/>
                  </a:moveTo>
                  <a:cubicBezTo>
                    <a:pt x="4" y="0"/>
                    <a:pt x="0" y="4"/>
                    <a:pt x="0" y="9"/>
                  </a:cubicBezTo>
                  <a:cubicBezTo>
                    <a:pt x="0" y="15"/>
                    <a:pt x="4" y="19"/>
                    <a:pt x="9" y="19"/>
                  </a:cubicBezTo>
                  <a:cubicBezTo>
                    <a:pt x="15" y="19"/>
                    <a:pt x="19" y="15"/>
                    <a:pt x="19" y="9"/>
                  </a:cubicBezTo>
                  <a:cubicBezTo>
                    <a:pt x="19" y="4"/>
                    <a:pt x="15" y="0"/>
                    <a:pt x="9" y="0"/>
                  </a:cubicBezTo>
                  <a:close/>
                  <a:moveTo>
                    <a:pt x="9" y="15"/>
                  </a:moveTo>
                  <a:cubicBezTo>
                    <a:pt x="6" y="15"/>
                    <a:pt x="4" y="12"/>
                    <a:pt x="4" y="9"/>
                  </a:cubicBezTo>
                  <a:cubicBezTo>
                    <a:pt x="4" y="7"/>
                    <a:pt x="6" y="4"/>
                    <a:pt x="9" y="4"/>
                  </a:cubicBezTo>
                  <a:cubicBezTo>
                    <a:pt x="12" y="4"/>
                    <a:pt x="14" y="7"/>
                    <a:pt x="14" y="9"/>
                  </a:cubicBezTo>
                  <a:cubicBezTo>
                    <a:pt x="14" y="12"/>
                    <a:pt x="12"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81" name="Freeform 183"/>
            <p:cNvSpPr>
              <a:spLocks noEditPoints="1"/>
            </p:cNvSpPr>
            <p:nvPr/>
          </p:nvSpPr>
          <p:spPr bwMode="auto">
            <a:xfrm>
              <a:off x="11410950" y="1620838"/>
              <a:ext cx="74613" cy="69850"/>
            </a:xfrm>
            <a:custGeom>
              <a:avLst/>
              <a:gdLst>
                <a:gd name="T0" fmla="*/ 10 w 20"/>
                <a:gd name="T1" fmla="*/ 0 h 19"/>
                <a:gd name="T2" fmla="*/ 0 w 20"/>
                <a:gd name="T3" fmla="*/ 9 h 19"/>
                <a:gd name="T4" fmla="*/ 10 w 20"/>
                <a:gd name="T5" fmla="*/ 19 h 19"/>
                <a:gd name="T6" fmla="*/ 20 w 20"/>
                <a:gd name="T7" fmla="*/ 9 h 19"/>
                <a:gd name="T8" fmla="*/ 10 w 20"/>
                <a:gd name="T9" fmla="*/ 0 h 19"/>
                <a:gd name="T10" fmla="*/ 10 w 20"/>
                <a:gd name="T11" fmla="*/ 15 h 19"/>
                <a:gd name="T12" fmla="*/ 5 w 20"/>
                <a:gd name="T13" fmla="*/ 9 h 19"/>
                <a:gd name="T14" fmla="*/ 10 w 20"/>
                <a:gd name="T15" fmla="*/ 4 h 19"/>
                <a:gd name="T16" fmla="*/ 15 w 20"/>
                <a:gd name="T17" fmla="*/ 9 h 19"/>
                <a:gd name="T18" fmla="*/ 10 w 20"/>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5" y="0"/>
                    <a:pt x="0" y="4"/>
                    <a:pt x="0" y="9"/>
                  </a:cubicBezTo>
                  <a:cubicBezTo>
                    <a:pt x="0" y="15"/>
                    <a:pt x="5" y="19"/>
                    <a:pt x="10" y="19"/>
                  </a:cubicBezTo>
                  <a:cubicBezTo>
                    <a:pt x="15" y="19"/>
                    <a:pt x="20" y="15"/>
                    <a:pt x="20" y="9"/>
                  </a:cubicBezTo>
                  <a:cubicBezTo>
                    <a:pt x="20" y="4"/>
                    <a:pt x="15" y="0"/>
                    <a:pt x="10" y="0"/>
                  </a:cubicBezTo>
                  <a:close/>
                  <a:moveTo>
                    <a:pt x="10" y="15"/>
                  </a:moveTo>
                  <a:cubicBezTo>
                    <a:pt x="7" y="15"/>
                    <a:pt x="5" y="12"/>
                    <a:pt x="5" y="9"/>
                  </a:cubicBezTo>
                  <a:cubicBezTo>
                    <a:pt x="5" y="7"/>
                    <a:pt x="7" y="4"/>
                    <a:pt x="10" y="4"/>
                  </a:cubicBezTo>
                  <a:cubicBezTo>
                    <a:pt x="13" y="4"/>
                    <a:pt x="15" y="7"/>
                    <a:pt x="15" y="9"/>
                  </a:cubicBezTo>
                  <a:cubicBezTo>
                    <a:pt x="15" y="12"/>
                    <a:pt x="13" y="15"/>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82" name="Freeform 184"/>
            <p:cNvSpPr/>
            <p:nvPr/>
          </p:nvSpPr>
          <p:spPr bwMode="auto">
            <a:xfrm>
              <a:off x="11139488" y="1323975"/>
              <a:ext cx="395288" cy="254000"/>
            </a:xfrm>
            <a:custGeom>
              <a:avLst/>
              <a:gdLst>
                <a:gd name="T0" fmla="*/ 103 w 105"/>
                <a:gd name="T1" fmla="*/ 64 h 68"/>
                <a:gd name="T2" fmla="*/ 35 w 105"/>
                <a:gd name="T3" fmla="*/ 64 h 68"/>
                <a:gd name="T4" fmla="*/ 13 w 105"/>
                <a:gd name="T5" fmla="*/ 2 h 68"/>
                <a:gd name="T6" fmla="*/ 11 w 105"/>
                <a:gd name="T7" fmla="*/ 0 h 68"/>
                <a:gd name="T8" fmla="*/ 2 w 105"/>
                <a:gd name="T9" fmla="*/ 0 h 68"/>
                <a:gd name="T10" fmla="*/ 0 w 105"/>
                <a:gd name="T11" fmla="*/ 3 h 68"/>
                <a:gd name="T12" fmla="*/ 2 w 105"/>
                <a:gd name="T13" fmla="*/ 5 h 68"/>
                <a:gd name="T14" fmla="*/ 9 w 105"/>
                <a:gd name="T15" fmla="*/ 5 h 68"/>
                <a:gd name="T16" fmla="*/ 32 w 105"/>
                <a:gd name="T17" fmla="*/ 67 h 68"/>
                <a:gd name="T18" fmla="*/ 34 w 105"/>
                <a:gd name="T19" fmla="*/ 68 h 68"/>
                <a:gd name="T20" fmla="*/ 103 w 105"/>
                <a:gd name="T21" fmla="*/ 68 h 68"/>
                <a:gd name="T22" fmla="*/ 105 w 105"/>
                <a:gd name="T23" fmla="*/ 66 h 68"/>
                <a:gd name="T24" fmla="*/ 103 w 105"/>
                <a:gd name="T25"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8">
                  <a:moveTo>
                    <a:pt x="103" y="64"/>
                  </a:moveTo>
                  <a:cubicBezTo>
                    <a:pt x="35" y="64"/>
                    <a:pt x="35" y="64"/>
                    <a:pt x="35" y="64"/>
                  </a:cubicBezTo>
                  <a:cubicBezTo>
                    <a:pt x="13" y="2"/>
                    <a:pt x="13" y="2"/>
                    <a:pt x="13" y="2"/>
                  </a:cubicBezTo>
                  <a:cubicBezTo>
                    <a:pt x="13" y="1"/>
                    <a:pt x="12" y="0"/>
                    <a:pt x="11" y="0"/>
                  </a:cubicBezTo>
                  <a:cubicBezTo>
                    <a:pt x="2" y="0"/>
                    <a:pt x="2" y="0"/>
                    <a:pt x="2" y="0"/>
                  </a:cubicBezTo>
                  <a:cubicBezTo>
                    <a:pt x="1" y="0"/>
                    <a:pt x="0" y="1"/>
                    <a:pt x="0" y="3"/>
                  </a:cubicBezTo>
                  <a:cubicBezTo>
                    <a:pt x="0" y="4"/>
                    <a:pt x="1" y="5"/>
                    <a:pt x="2" y="5"/>
                  </a:cubicBezTo>
                  <a:cubicBezTo>
                    <a:pt x="9" y="5"/>
                    <a:pt x="9" y="5"/>
                    <a:pt x="9" y="5"/>
                  </a:cubicBezTo>
                  <a:cubicBezTo>
                    <a:pt x="32" y="67"/>
                    <a:pt x="32" y="67"/>
                    <a:pt x="32" y="67"/>
                  </a:cubicBezTo>
                  <a:cubicBezTo>
                    <a:pt x="32" y="68"/>
                    <a:pt x="33" y="68"/>
                    <a:pt x="34" y="68"/>
                  </a:cubicBezTo>
                  <a:cubicBezTo>
                    <a:pt x="103" y="68"/>
                    <a:pt x="103" y="68"/>
                    <a:pt x="103" y="68"/>
                  </a:cubicBezTo>
                  <a:cubicBezTo>
                    <a:pt x="104" y="68"/>
                    <a:pt x="105" y="67"/>
                    <a:pt x="105" y="66"/>
                  </a:cubicBezTo>
                  <a:cubicBezTo>
                    <a:pt x="105" y="65"/>
                    <a:pt x="104" y="64"/>
                    <a:pt x="103"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sp>
          <p:nvSpPr>
            <p:cNvPr id="83" name="Freeform 185"/>
            <p:cNvSpPr>
              <a:spLocks noEditPoints="1"/>
            </p:cNvSpPr>
            <p:nvPr/>
          </p:nvSpPr>
          <p:spPr bwMode="auto">
            <a:xfrm>
              <a:off x="11229975" y="1323975"/>
              <a:ext cx="390525" cy="201613"/>
            </a:xfrm>
            <a:custGeom>
              <a:avLst/>
              <a:gdLst>
                <a:gd name="T0" fmla="*/ 102 w 104"/>
                <a:gd name="T1" fmla="*/ 0 h 54"/>
                <a:gd name="T2" fmla="*/ 3 w 104"/>
                <a:gd name="T3" fmla="*/ 0 h 54"/>
                <a:gd name="T4" fmla="*/ 0 w 104"/>
                <a:gd name="T5" fmla="*/ 3 h 54"/>
                <a:gd name="T6" fmla="*/ 1 w 104"/>
                <a:gd name="T7" fmla="*/ 4 h 54"/>
                <a:gd name="T8" fmla="*/ 18 w 104"/>
                <a:gd name="T9" fmla="*/ 52 h 54"/>
                <a:gd name="T10" fmla="*/ 21 w 104"/>
                <a:gd name="T11" fmla="*/ 54 h 54"/>
                <a:gd name="T12" fmla="*/ 84 w 104"/>
                <a:gd name="T13" fmla="*/ 54 h 54"/>
                <a:gd name="T14" fmla="*/ 86 w 104"/>
                <a:gd name="T15" fmla="*/ 52 h 54"/>
                <a:gd name="T16" fmla="*/ 104 w 104"/>
                <a:gd name="T17" fmla="*/ 3 h 54"/>
                <a:gd name="T18" fmla="*/ 104 w 104"/>
                <a:gd name="T19" fmla="*/ 3 h 54"/>
                <a:gd name="T20" fmla="*/ 102 w 104"/>
                <a:gd name="T21" fmla="*/ 0 h 54"/>
                <a:gd name="T22" fmla="*/ 82 w 104"/>
                <a:gd name="T23" fmla="*/ 49 h 54"/>
                <a:gd name="T24" fmla="*/ 22 w 104"/>
                <a:gd name="T25" fmla="*/ 49 h 54"/>
                <a:gd name="T26" fmla="*/ 6 w 104"/>
                <a:gd name="T27" fmla="*/ 5 h 54"/>
                <a:gd name="T28" fmla="*/ 98 w 104"/>
                <a:gd name="T29" fmla="*/ 5 h 54"/>
                <a:gd name="T30" fmla="*/ 82 w 104"/>
                <a:gd name="T31"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54">
                  <a:moveTo>
                    <a:pt x="102" y="0"/>
                  </a:moveTo>
                  <a:cubicBezTo>
                    <a:pt x="3" y="0"/>
                    <a:pt x="3" y="0"/>
                    <a:pt x="3" y="0"/>
                  </a:cubicBezTo>
                  <a:cubicBezTo>
                    <a:pt x="1" y="0"/>
                    <a:pt x="0" y="1"/>
                    <a:pt x="0" y="3"/>
                  </a:cubicBezTo>
                  <a:cubicBezTo>
                    <a:pt x="0" y="3"/>
                    <a:pt x="1" y="3"/>
                    <a:pt x="1" y="4"/>
                  </a:cubicBezTo>
                  <a:cubicBezTo>
                    <a:pt x="18" y="52"/>
                    <a:pt x="18" y="52"/>
                    <a:pt x="18" y="52"/>
                  </a:cubicBezTo>
                  <a:cubicBezTo>
                    <a:pt x="19" y="53"/>
                    <a:pt x="20" y="54"/>
                    <a:pt x="21" y="54"/>
                  </a:cubicBezTo>
                  <a:cubicBezTo>
                    <a:pt x="84" y="54"/>
                    <a:pt x="84" y="54"/>
                    <a:pt x="84" y="54"/>
                  </a:cubicBezTo>
                  <a:cubicBezTo>
                    <a:pt x="85" y="54"/>
                    <a:pt x="86" y="53"/>
                    <a:pt x="86" y="52"/>
                  </a:cubicBezTo>
                  <a:cubicBezTo>
                    <a:pt x="104" y="3"/>
                    <a:pt x="104" y="3"/>
                    <a:pt x="104" y="3"/>
                  </a:cubicBezTo>
                  <a:cubicBezTo>
                    <a:pt x="104" y="3"/>
                    <a:pt x="104" y="3"/>
                    <a:pt x="104" y="3"/>
                  </a:cubicBezTo>
                  <a:cubicBezTo>
                    <a:pt x="104" y="1"/>
                    <a:pt x="103" y="0"/>
                    <a:pt x="102" y="0"/>
                  </a:cubicBezTo>
                  <a:close/>
                  <a:moveTo>
                    <a:pt x="82" y="49"/>
                  </a:moveTo>
                  <a:cubicBezTo>
                    <a:pt x="22" y="49"/>
                    <a:pt x="22" y="49"/>
                    <a:pt x="22" y="49"/>
                  </a:cubicBezTo>
                  <a:cubicBezTo>
                    <a:pt x="6" y="5"/>
                    <a:pt x="6" y="5"/>
                    <a:pt x="6" y="5"/>
                  </a:cubicBezTo>
                  <a:cubicBezTo>
                    <a:pt x="98" y="5"/>
                    <a:pt x="98" y="5"/>
                    <a:pt x="98" y="5"/>
                  </a:cubicBezTo>
                  <a:lnTo>
                    <a:pt x="82"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schemeClr val="bg1"/>
                </a:solidFill>
              </a:endParaRPr>
            </a:p>
          </p:txBody>
        </p:sp>
      </p:grpSp>
      <p:sp>
        <p:nvSpPr>
          <p:cNvPr id="88" name="文本框 31"/>
          <p:cNvSpPr txBox="1"/>
          <p:nvPr/>
        </p:nvSpPr>
        <p:spPr>
          <a:xfrm>
            <a:off x="6241765" y="3362480"/>
            <a:ext cx="2151548" cy="36933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dirty="0">
                <a:solidFill>
                  <a:schemeClr val="accent3"/>
                </a:solidFill>
                <a:latin typeface="+mj-ea"/>
              </a:rPr>
              <a:t>Adobe illustrator</a:t>
            </a:r>
            <a:endParaRPr lang="zh-CN" altLang="en-US" dirty="0">
              <a:solidFill>
                <a:schemeClr val="accent3"/>
              </a:solidFill>
              <a:latin typeface="+mj-ea"/>
            </a:endParaRPr>
          </a:p>
        </p:txBody>
      </p:sp>
      <p:sp>
        <p:nvSpPr>
          <p:cNvPr id="89" name="文本框 33"/>
          <p:cNvSpPr txBox="1"/>
          <p:nvPr/>
        </p:nvSpPr>
        <p:spPr>
          <a:xfrm>
            <a:off x="3923412" y="3857314"/>
            <a:ext cx="1902096" cy="36933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dirty="0">
                <a:solidFill>
                  <a:schemeClr val="bg1"/>
                </a:solidFill>
                <a:latin typeface="+mj-ea"/>
              </a:rPr>
              <a:t>Power Point</a:t>
            </a:r>
          </a:p>
        </p:txBody>
      </p:sp>
      <p:sp>
        <p:nvSpPr>
          <p:cNvPr id="90" name="文本框 35"/>
          <p:cNvSpPr txBox="1"/>
          <p:nvPr/>
        </p:nvSpPr>
        <p:spPr>
          <a:xfrm>
            <a:off x="1468202" y="3857314"/>
            <a:ext cx="1926358" cy="36933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dirty="0">
                <a:solidFill>
                  <a:schemeClr val="bg1"/>
                </a:solidFill>
                <a:latin typeface="+mj-ea"/>
              </a:rPr>
              <a:t>Windows 10</a:t>
            </a:r>
          </a:p>
        </p:txBody>
      </p:sp>
      <p:sp>
        <p:nvSpPr>
          <p:cNvPr id="91" name="文本框 36"/>
          <p:cNvSpPr txBox="1"/>
          <p:nvPr/>
        </p:nvSpPr>
        <p:spPr>
          <a:xfrm>
            <a:off x="8797439" y="3787394"/>
            <a:ext cx="1926358" cy="369332"/>
          </a:xfrm>
          <a:prstGeom prst="rect">
            <a:avLst/>
          </a:prstGeom>
          <a:noFill/>
        </p:spPr>
        <p:txBody>
          <a:bodyPr wrap="square" rtlCol="0">
            <a:spAutoFit/>
          </a:bodyPr>
          <a:lstStyle>
            <a:defPPr>
              <a:defRPr lang="zh-CN"/>
            </a:defPPr>
            <a:lvl1pPr algn="ctr">
              <a:defRPr>
                <a:solidFill>
                  <a:schemeClr val="accent1"/>
                </a:solidFill>
                <a:latin typeface="+mj-ea"/>
              </a:defRPr>
            </a:lvl1pPr>
          </a:lstStyle>
          <a:p>
            <a:r>
              <a:rPr lang="en-US" altLang="zh-CN" dirty="0">
                <a:solidFill>
                  <a:schemeClr val="bg1"/>
                </a:solidFill>
              </a:rPr>
              <a:t>Photoshop Cs6</a:t>
            </a:r>
          </a:p>
        </p:txBody>
      </p:sp>
      <p:cxnSp>
        <p:nvCxnSpPr>
          <p:cNvPr id="93" name="直接连接符 92"/>
          <p:cNvCxnSpPr/>
          <p:nvPr/>
        </p:nvCxnSpPr>
        <p:spPr>
          <a:xfrm>
            <a:off x="2305381" y="4292827"/>
            <a:ext cx="252000" cy="0"/>
          </a:xfrm>
          <a:prstGeom prst="line">
            <a:avLst/>
          </a:prstGeom>
          <a:ln w="12700">
            <a:solidFill>
              <a:schemeClr val="bg1">
                <a:alpha val="34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a:off x="4748460" y="4292827"/>
            <a:ext cx="252000" cy="0"/>
          </a:xfrm>
          <a:prstGeom prst="line">
            <a:avLst/>
          </a:prstGeom>
          <a:ln w="12700">
            <a:solidFill>
              <a:schemeClr val="bg1">
                <a:alpha val="34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a:off x="7191539" y="3797993"/>
            <a:ext cx="252000" cy="0"/>
          </a:xfrm>
          <a:prstGeom prst="line">
            <a:avLst/>
          </a:prstGeom>
          <a:ln w="12700">
            <a:solidFill>
              <a:schemeClr val="tx1">
                <a:lumMod val="75000"/>
                <a:lumOff val="25000"/>
                <a:alpha val="45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p:cNvCxnSpPr/>
          <p:nvPr/>
        </p:nvCxnSpPr>
        <p:spPr>
          <a:xfrm>
            <a:off x="9634618" y="4292827"/>
            <a:ext cx="252000" cy="0"/>
          </a:xfrm>
          <a:prstGeom prst="line">
            <a:avLst/>
          </a:prstGeom>
          <a:ln w="12700">
            <a:solidFill>
              <a:schemeClr val="bg1">
                <a:alpha val="34000"/>
              </a:schemeClr>
            </a:solidFill>
          </a:ln>
        </p:spPr>
        <p:style>
          <a:lnRef idx="1">
            <a:schemeClr val="accent1"/>
          </a:lnRef>
          <a:fillRef idx="0">
            <a:schemeClr val="accent1"/>
          </a:fillRef>
          <a:effectRef idx="0">
            <a:schemeClr val="accent1"/>
          </a:effectRef>
          <a:fontRef idx="minor">
            <a:schemeClr val="tx1"/>
          </a:fontRef>
        </p:style>
      </p:cxnSp>
      <p:sp>
        <p:nvSpPr>
          <p:cNvPr id="97" name="矩形 96"/>
          <p:cNvSpPr/>
          <p:nvPr/>
        </p:nvSpPr>
        <p:spPr>
          <a:xfrm>
            <a:off x="1827462" y="4323991"/>
            <a:ext cx="1207838" cy="307969"/>
          </a:xfrm>
          <a:prstGeom prst="rect">
            <a:avLst/>
          </a:prstGeom>
        </p:spPr>
        <p:txBody>
          <a:bodyPr wrap="square" anchor="ctr" anchorCtr="0">
            <a:spAutoFit/>
          </a:bodyPr>
          <a:lstStyle/>
          <a:p>
            <a:pPr algn="ctr"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words sum</a:t>
            </a:r>
            <a:endParaRPr lang="zh-CN" altLang="en-US" sz="1200" dirty="0">
              <a:solidFill>
                <a:schemeClr val="bg1">
                  <a:alpha val="67000"/>
                </a:schemeClr>
              </a:solidFill>
              <a:latin typeface="+mj-ea"/>
              <a:ea typeface="宋体" panose="02010600030101010101" pitchFamily="2" charset="-122"/>
            </a:endParaRPr>
          </a:p>
        </p:txBody>
      </p:sp>
      <p:sp>
        <p:nvSpPr>
          <p:cNvPr id="99" name="矩形 98"/>
          <p:cNvSpPr/>
          <p:nvPr/>
        </p:nvSpPr>
        <p:spPr>
          <a:xfrm>
            <a:off x="4270541" y="4323991"/>
            <a:ext cx="1207838" cy="307969"/>
          </a:xfrm>
          <a:prstGeom prst="rect">
            <a:avLst/>
          </a:prstGeom>
        </p:spPr>
        <p:txBody>
          <a:bodyPr wrap="square" anchor="ctr" anchorCtr="0">
            <a:spAutoFit/>
          </a:bodyPr>
          <a:lstStyle/>
          <a:p>
            <a:pPr algn="ctr"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your past</a:t>
            </a:r>
            <a:endParaRPr lang="zh-CN" altLang="en-US" sz="1200" dirty="0">
              <a:solidFill>
                <a:schemeClr val="bg1">
                  <a:alpha val="67000"/>
                </a:schemeClr>
              </a:solidFill>
              <a:latin typeface="+mj-ea"/>
              <a:ea typeface="宋体" panose="02010600030101010101" pitchFamily="2" charset="-122"/>
            </a:endParaRPr>
          </a:p>
        </p:txBody>
      </p:sp>
      <p:sp>
        <p:nvSpPr>
          <p:cNvPr id="100" name="矩形 99"/>
          <p:cNvSpPr/>
          <p:nvPr/>
        </p:nvSpPr>
        <p:spPr>
          <a:xfrm>
            <a:off x="6713620" y="3816942"/>
            <a:ext cx="1207838" cy="332399"/>
          </a:xfrm>
          <a:prstGeom prst="rect">
            <a:avLst/>
          </a:prstGeom>
        </p:spPr>
        <p:txBody>
          <a:bodyPr wrap="square" anchor="ctr" anchorCtr="0">
            <a:spAutoFit/>
          </a:bodyPr>
          <a:lstStyle/>
          <a:p>
            <a:pPr algn="ctr" fontAlgn="base">
              <a:lnSpc>
                <a:spcPct val="130000"/>
              </a:lnSpc>
              <a:spcBef>
                <a:spcPct val="0"/>
              </a:spcBef>
              <a:spcAft>
                <a:spcPct val="0"/>
              </a:spcAft>
              <a:buFont typeface="Arial" panose="020B0604020202020204" pitchFamily="34" charset="0"/>
            </a:pPr>
            <a:r>
              <a:rPr lang="en-US" altLang="zh-CN" sz="1200" dirty="0">
                <a:solidFill>
                  <a:schemeClr val="accent3"/>
                </a:solidFill>
                <a:latin typeface="+mj-ea"/>
                <a:ea typeface="宋体" panose="02010600030101010101" pitchFamily="2" charset="-122"/>
              </a:rPr>
              <a:t>once time</a:t>
            </a:r>
            <a:endParaRPr lang="zh-CN" altLang="en-US" sz="1200" dirty="0">
              <a:solidFill>
                <a:schemeClr val="accent3"/>
              </a:solidFill>
              <a:latin typeface="+mj-ea"/>
              <a:ea typeface="宋体" panose="02010600030101010101" pitchFamily="2" charset="-122"/>
            </a:endParaRPr>
          </a:p>
        </p:txBody>
      </p:sp>
      <p:sp>
        <p:nvSpPr>
          <p:cNvPr id="101" name="矩形 100"/>
          <p:cNvSpPr/>
          <p:nvPr/>
        </p:nvSpPr>
        <p:spPr>
          <a:xfrm>
            <a:off x="9156699" y="4323991"/>
            <a:ext cx="1207838" cy="307969"/>
          </a:xfrm>
          <a:prstGeom prst="rect">
            <a:avLst/>
          </a:prstGeom>
        </p:spPr>
        <p:txBody>
          <a:bodyPr wrap="square" anchor="ctr" anchorCtr="0">
            <a:spAutoFit/>
          </a:bodyPr>
          <a:lstStyle/>
          <a:p>
            <a:pPr algn="ctr" fontAlgn="base">
              <a:lnSpc>
                <a:spcPct val="130000"/>
              </a:lnSpc>
              <a:spcBef>
                <a:spcPct val="0"/>
              </a:spcBef>
              <a:spcAft>
                <a:spcPct val="0"/>
              </a:spcAft>
              <a:buFont typeface="Arial" panose="020B0604020202020204" pitchFamily="34" charset="0"/>
            </a:pPr>
            <a:r>
              <a:rPr lang="en-US" altLang="zh-CN" sz="1200" dirty="0">
                <a:solidFill>
                  <a:schemeClr val="bg1">
                    <a:alpha val="67000"/>
                  </a:schemeClr>
                </a:solidFill>
                <a:latin typeface="+mj-ea"/>
                <a:ea typeface="宋体" panose="02010600030101010101" pitchFamily="2" charset="-122"/>
              </a:rPr>
              <a:t>improve your</a:t>
            </a:r>
            <a:endParaRPr lang="zh-CN" altLang="en-US" sz="1200" dirty="0">
              <a:solidFill>
                <a:schemeClr val="bg1">
                  <a:alpha val="67000"/>
                </a:schemeClr>
              </a:solidFill>
              <a:latin typeface="+mj-ea"/>
              <a:ea typeface="宋体" panose="02010600030101010101" pitchFamily="2" charset="-122"/>
            </a:endParaRPr>
          </a:p>
        </p:txBody>
      </p:sp>
      <p:sp>
        <p:nvSpPr>
          <p:cNvPr id="102" name="矩形 101"/>
          <p:cNvSpPr/>
          <p:nvPr/>
        </p:nvSpPr>
        <p:spPr>
          <a:xfrm>
            <a:off x="985044" y="5657023"/>
            <a:ext cx="10221912" cy="535531"/>
          </a:xfrm>
          <a:prstGeom prst="rect">
            <a:avLst/>
          </a:prstGeom>
        </p:spPr>
        <p:txBody>
          <a:bodyPr wrap="square">
            <a:spAutoFit/>
          </a:bodyPr>
          <a:lstStyle/>
          <a:p>
            <a:pPr algn="ctr">
              <a:lnSpc>
                <a:spcPct val="120000"/>
              </a:lnSpc>
            </a:pPr>
            <a:r>
              <a:rPr lang="en-US" altLang="zh-CN" sz="1200" dirty="0">
                <a:solidFill>
                  <a:schemeClr val="bg1">
                    <a:lumMod val="85000"/>
                  </a:schemeClr>
                </a:solidFill>
                <a:latin typeface="+mj-ea"/>
                <a:ea typeface="+mj-ea"/>
              </a:rPr>
              <a:t>Experience as your and sol reference to short your, prudence as you are brother to your and hope as your sentry. Four short words sum up you what andhas lifted most successful your  individuals your above I  crowd a little bit more.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14="http://schemas.microsoft.com/office/drawing/2010/main"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500"/>
                                        <p:tgtEl>
                                          <p:spTgt spid="56"/>
                                        </p:tgtEl>
                                      </p:cBhvr>
                                    </p:animEffect>
                                  </p:childTnLst>
                                </p:cTn>
                              </p:par>
                              <p:par>
                                <p:cTn id="8" presetID="42" presetClass="path" presetSubtype="0" decel="33300" fill="hold" grpId="1" nodeType="withEffect">
                                  <p:stCondLst>
                                    <p:cond delay="0"/>
                                  </p:stCondLst>
                                  <p:childTnLst>
                                    <p:animMotion origin="layout" path="M 3.125E-6 1.11111E-6 L -0.11133 0.04884 " pathEditMode="relative" rAng="0" ptsTypes="AA">
                                      <p:cBhvr>
                                        <p:cTn id="9" dur="1500" spd="-100000" fill="hold"/>
                                        <p:tgtEl>
                                          <p:spTgt spid="56"/>
                                        </p:tgtEl>
                                        <p:attrNameLst>
                                          <p:attrName>ppt_x</p:attrName>
                                          <p:attrName>ppt_y</p:attrName>
                                        </p:attrNameLst>
                                      </p:cBhvr>
                                      <p:rCtr x="-5573" y="2431"/>
                                    </p:animMotion>
                                  </p:childTnLst>
                                </p:cTn>
                              </p:par>
                              <p:par>
                                <p:cTn id="10" presetID="8" presetClass="emph" presetSubtype="0" fill="hold" grpId="2" nodeType="withEffect">
                                  <p:stCondLst>
                                    <p:cond delay="0"/>
                                  </p:stCondLst>
                                  <p:childTnLst>
                                    <p:animRot by="21600000">
                                      <p:cBhvr>
                                        <p:cTn id="11" dur="1500" fill="hold"/>
                                        <p:tgtEl>
                                          <p:spTgt spid="56"/>
                                        </p:tgtEl>
                                        <p:attrNameLst>
                                          <p:attrName>r</p:attrName>
                                        </p:attrNameLst>
                                      </p:cBhvr>
                                    </p:animRot>
                                  </p:childTnLst>
                                </p:cTn>
                              </p:par>
                              <p:par>
                                <p:cTn id="12" presetID="10" presetClass="entr" presetSubtype="0" fill="hold" grpId="0" nodeType="withEffect">
                                  <p:stCondLst>
                                    <p:cond delay="250"/>
                                  </p:stCondLst>
                                  <p:childTnLst>
                                    <p:set>
                                      <p:cBhvr>
                                        <p:cTn id="13" dur="1" fill="hold">
                                          <p:stCondLst>
                                            <p:cond delay="0"/>
                                          </p:stCondLst>
                                        </p:cTn>
                                        <p:tgtEl>
                                          <p:spTgt spid="57"/>
                                        </p:tgtEl>
                                        <p:attrNameLst>
                                          <p:attrName>style.visibility</p:attrName>
                                        </p:attrNameLst>
                                      </p:cBhvr>
                                      <p:to>
                                        <p:strVal val="visible"/>
                                      </p:to>
                                    </p:set>
                                    <p:animEffect transition="in" filter="fade">
                                      <p:cBhvr>
                                        <p:cTn id="14" dur="1500"/>
                                        <p:tgtEl>
                                          <p:spTgt spid="57"/>
                                        </p:tgtEl>
                                      </p:cBhvr>
                                    </p:animEffect>
                                  </p:childTnLst>
                                </p:cTn>
                              </p:par>
                              <p:par>
                                <p:cTn id="15" presetID="42" presetClass="path" presetSubtype="0" decel="33300" fill="hold" grpId="1" nodeType="withEffect">
                                  <p:stCondLst>
                                    <p:cond delay="250"/>
                                  </p:stCondLst>
                                  <p:childTnLst>
                                    <p:animMotion origin="layout" path="M 3.75E-6 -7.40741E-7 L -0.14206 0.0331 " pathEditMode="relative" rAng="0" ptsTypes="AA">
                                      <p:cBhvr>
                                        <p:cTn id="16" dur="1500" spd="-100000" fill="hold"/>
                                        <p:tgtEl>
                                          <p:spTgt spid="57"/>
                                        </p:tgtEl>
                                        <p:attrNameLst>
                                          <p:attrName>ppt_x</p:attrName>
                                          <p:attrName>ppt_y</p:attrName>
                                        </p:attrNameLst>
                                      </p:cBhvr>
                                      <p:rCtr x="-7109" y="1644"/>
                                    </p:animMotion>
                                  </p:childTnLst>
                                </p:cTn>
                              </p:par>
                              <p:par>
                                <p:cTn id="17" presetID="8" presetClass="emph" presetSubtype="0" fill="hold" grpId="2" nodeType="withEffect">
                                  <p:stCondLst>
                                    <p:cond delay="250"/>
                                  </p:stCondLst>
                                  <p:childTnLst>
                                    <p:animRot by="21600000">
                                      <p:cBhvr>
                                        <p:cTn id="18" dur="1500" fill="hold"/>
                                        <p:tgtEl>
                                          <p:spTgt spid="57"/>
                                        </p:tgtEl>
                                        <p:attrNameLst>
                                          <p:attrName>r</p:attrName>
                                        </p:attrNameLst>
                                      </p:cBhvr>
                                    </p:animRot>
                                  </p:childTnLst>
                                </p:cTn>
                              </p:par>
                              <p:par>
                                <p:cTn id="19" presetID="10" presetClass="entr" presetSubtype="0" fill="hold" grpId="0" nodeType="withEffect">
                                  <p:stCondLst>
                                    <p:cond delay="0"/>
                                  </p:stCondLst>
                                  <p:childTnLst>
                                    <p:set>
                                      <p:cBhvr>
                                        <p:cTn id="20" dur="1" fill="hold">
                                          <p:stCondLst>
                                            <p:cond delay="0"/>
                                          </p:stCondLst>
                                        </p:cTn>
                                        <p:tgtEl>
                                          <p:spTgt spid="58"/>
                                        </p:tgtEl>
                                        <p:attrNameLst>
                                          <p:attrName>style.visibility</p:attrName>
                                        </p:attrNameLst>
                                      </p:cBhvr>
                                      <p:to>
                                        <p:strVal val="visible"/>
                                      </p:to>
                                    </p:set>
                                    <p:animEffect transition="in" filter="fade">
                                      <p:cBhvr>
                                        <p:cTn id="21" dur="1500"/>
                                        <p:tgtEl>
                                          <p:spTgt spid="58"/>
                                        </p:tgtEl>
                                      </p:cBhvr>
                                    </p:animEffect>
                                  </p:childTnLst>
                                </p:cTn>
                              </p:par>
                              <p:par>
                                <p:cTn id="22" presetID="42" presetClass="path" presetSubtype="0" decel="33300" fill="hold" grpId="1" nodeType="withEffect">
                                  <p:stCondLst>
                                    <p:cond delay="0"/>
                                  </p:stCondLst>
                                  <p:childTnLst>
                                    <p:animMotion origin="layout" path="M 3.125E-6 -2.59259E-6 L -0.11394 -0.00995 " pathEditMode="relative" rAng="0" ptsTypes="AA">
                                      <p:cBhvr>
                                        <p:cTn id="23" dur="1500" spd="-100000" fill="hold"/>
                                        <p:tgtEl>
                                          <p:spTgt spid="58"/>
                                        </p:tgtEl>
                                        <p:attrNameLst>
                                          <p:attrName>ppt_x</p:attrName>
                                          <p:attrName>ppt_y</p:attrName>
                                        </p:attrNameLst>
                                      </p:cBhvr>
                                      <p:rCtr x="-5703" y="-509"/>
                                    </p:animMotion>
                                  </p:childTnLst>
                                </p:cTn>
                              </p:par>
                              <p:par>
                                <p:cTn id="24" presetID="8" presetClass="emph" presetSubtype="0" fill="hold" grpId="2" nodeType="withEffect">
                                  <p:stCondLst>
                                    <p:cond delay="0"/>
                                  </p:stCondLst>
                                  <p:childTnLst>
                                    <p:animRot by="21600000">
                                      <p:cBhvr>
                                        <p:cTn id="25" dur="1500" fill="hold"/>
                                        <p:tgtEl>
                                          <p:spTgt spid="58"/>
                                        </p:tgtEl>
                                        <p:attrNameLst>
                                          <p:attrName>r</p:attrName>
                                        </p:attrNameLst>
                                      </p:cBhvr>
                                    </p:animRot>
                                  </p:childTnLst>
                                </p:cTn>
                              </p:par>
                              <p:par>
                                <p:cTn id="26" presetID="10" presetClass="entr" presetSubtype="0" fill="hold" grpId="0" nodeType="withEffect">
                                  <p:stCondLst>
                                    <p:cond delay="25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1500"/>
                                        <p:tgtEl>
                                          <p:spTgt spid="59"/>
                                        </p:tgtEl>
                                      </p:cBhvr>
                                    </p:animEffect>
                                  </p:childTnLst>
                                </p:cTn>
                              </p:par>
                              <p:par>
                                <p:cTn id="29" presetID="42" presetClass="path" presetSubtype="0" decel="33300" fill="hold" grpId="1" nodeType="withEffect">
                                  <p:stCondLst>
                                    <p:cond delay="250"/>
                                  </p:stCondLst>
                                  <p:childTnLst>
                                    <p:animMotion origin="layout" path="M -1.04167E-6 -4.44444E-6 L -0.13372 0.01598 " pathEditMode="relative" rAng="0" ptsTypes="AA">
                                      <p:cBhvr>
                                        <p:cTn id="30" dur="1500" spd="-100000" fill="hold"/>
                                        <p:tgtEl>
                                          <p:spTgt spid="59"/>
                                        </p:tgtEl>
                                        <p:attrNameLst>
                                          <p:attrName>ppt_x</p:attrName>
                                          <p:attrName>ppt_y</p:attrName>
                                        </p:attrNameLst>
                                      </p:cBhvr>
                                      <p:rCtr x="-6693" y="787"/>
                                    </p:animMotion>
                                  </p:childTnLst>
                                </p:cTn>
                              </p:par>
                              <p:par>
                                <p:cTn id="31" presetID="8" presetClass="emph" presetSubtype="0" fill="hold" grpId="2" nodeType="withEffect">
                                  <p:stCondLst>
                                    <p:cond delay="250"/>
                                  </p:stCondLst>
                                  <p:childTnLst>
                                    <p:animRot by="21600000">
                                      <p:cBhvr>
                                        <p:cTn id="32" dur="1500" fill="hold"/>
                                        <p:tgtEl>
                                          <p:spTgt spid="59"/>
                                        </p:tgtEl>
                                        <p:attrNameLst>
                                          <p:attrName>r</p:attrName>
                                        </p:attrNameLst>
                                      </p:cBhvr>
                                    </p:animRot>
                                  </p:childTnLst>
                                </p:cTn>
                              </p:par>
                              <p:par>
                                <p:cTn id="33" presetID="10" presetClass="entr" presetSubtype="0"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fade">
                                      <p:cBhvr>
                                        <p:cTn id="35" dur="1500"/>
                                        <p:tgtEl>
                                          <p:spTgt spid="60"/>
                                        </p:tgtEl>
                                      </p:cBhvr>
                                    </p:animEffect>
                                  </p:childTnLst>
                                </p:cTn>
                              </p:par>
                              <p:par>
                                <p:cTn id="36" presetID="42" presetClass="path" presetSubtype="0" decel="33300" fill="hold" grpId="1" nodeType="withEffect">
                                  <p:stCondLst>
                                    <p:cond delay="0"/>
                                  </p:stCondLst>
                                  <p:childTnLst>
                                    <p:animMotion origin="layout" path="M -1.875E-6 2.77556E-17 L -0.09804 0.00625 " pathEditMode="relative" rAng="0" ptsTypes="AA">
                                      <p:cBhvr>
                                        <p:cTn id="37" dur="1500" spd="-100000" fill="hold"/>
                                        <p:tgtEl>
                                          <p:spTgt spid="60"/>
                                        </p:tgtEl>
                                        <p:attrNameLst>
                                          <p:attrName>ppt_x</p:attrName>
                                          <p:attrName>ppt_y</p:attrName>
                                        </p:attrNameLst>
                                      </p:cBhvr>
                                      <p:rCtr x="-4909" y="301"/>
                                    </p:animMotion>
                                  </p:childTnLst>
                                </p:cTn>
                              </p:par>
                              <p:par>
                                <p:cTn id="38" presetID="8" presetClass="emph" presetSubtype="0" fill="hold" grpId="2" nodeType="withEffect">
                                  <p:stCondLst>
                                    <p:cond delay="0"/>
                                  </p:stCondLst>
                                  <p:childTnLst>
                                    <p:animRot by="21600000">
                                      <p:cBhvr>
                                        <p:cTn id="39" dur="1500" fill="hold"/>
                                        <p:tgtEl>
                                          <p:spTgt spid="60"/>
                                        </p:tgtEl>
                                        <p:attrNameLst>
                                          <p:attrName>r</p:attrName>
                                        </p:attrNameLst>
                                      </p:cBhvr>
                                    </p:animRot>
                                  </p:childTnLst>
                                </p:cTn>
                              </p:par>
                              <p:par>
                                <p:cTn id="40" presetID="53" presetClass="entr" presetSubtype="16" fill="hold" nodeType="withEffect">
                                  <p:stCondLst>
                                    <p:cond delay="1500"/>
                                  </p:stCondLst>
                                  <p:childTnLst>
                                    <p:set>
                                      <p:cBhvr>
                                        <p:cTn id="41" dur="1" fill="hold">
                                          <p:stCondLst>
                                            <p:cond delay="0"/>
                                          </p:stCondLst>
                                        </p:cTn>
                                        <p:tgtEl>
                                          <p:spTgt spid="76"/>
                                        </p:tgtEl>
                                        <p:attrNameLst>
                                          <p:attrName>style.visibility</p:attrName>
                                        </p:attrNameLst>
                                      </p:cBhvr>
                                      <p:to>
                                        <p:strVal val="visible"/>
                                      </p:to>
                                    </p:set>
                                    <p:anim calcmode="lin" valueType="num">
                                      <p:cBhvr>
                                        <p:cTn id="42" dur="750" fill="hold"/>
                                        <p:tgtEl>
                                          <p:spTgt spid="76"/>
                                        </p:tgtEl>
                                        <p:attrNameLst>
                                          <p:attrName>ppt_w</p:attrName>
                                        </p:attrNameLst>
                                      </p:cBhvr>
                                      <p:tavLst>
                                        <p:tav tm="0">
                                          <p:val>
                                            <p:fltVal val="0"/>
                                          </p:val>
                                        </p:tav>
                                        <p:tav tm="100000">
                                          <p:val>
                                            <p:strVal val="#ppt_w"/>
                                          </p:val>
                                        </p:tav>
                                      </p:tavLst>
                                    </p:anim>
                                    <p:anim calcmode="lin" valueType="num">
                                      <p:cBhvr>
                                        <p:cTn id="43" dur="750" fill="hold"/>
                                        <p:tgtEl>
                                          <p:spTgt spid="76"/>
                                        </p:tgtEl>
                                        <p:attrNameLst>
                                          <p:attrName>ppt_h</p:attrName>
                                        </p:attrNameLst>
                                      </p:cBhvr>
                                      <p:tavLst>
                                        <p:tav tm="0">
                                          <p:val>
                                            <p:fltVal val="0"/>
                                          </p:val>
                                        </p:tav>
                                        <p:tav tm="100000">
                                          <p:val>
                                            <p:strVal val="#ppt_h"/>
                                          </p:val>
                                        </p:tav>
                                      </p:tavLst>
                                    </p:anim>
                                    <p:animEffect transition="in" filter="fade">
                                      <p:cBhvr>
                                        <p:cTn id="44" dur="750"/>
                                        <p:tgtEl>
                                          <p:spTgt spid="76"/>
                                        </p:tgtEl>
                                      </p:cBhvr>
                                    </p:animEffect>
                                  </p:childTnLst>
                                </p:cTn>
                              </p:par>
                              <p:par>
                                <p:cTn id="45" presetID="53" presetClass="entr" presetSubtype="16" fill="hold" nodeType="withEffect">
                                  <p:stCondLst>
                                    <p:cond delay="1500"/>
                                  </p:stCondLst>
                                  <p:childTnLst>
                                    <p:set>
                                      <p:cBhvr>
                                        <p:cTn id="46" dur="1" fill="hold">
                                          <p:stCondLst>
                                            <p:cond delay="0"/>
                                          </p:stCondLst>
                                        </p:cTn>
                                        <p:tgtEl>
                                          <p:spTgt spid="67"/>
                                        </p:tgtEl>
                                        <p:attrNameLst>
                                          <p:attrName>style.visibility</p:attrName>
                                        </p:attrNameLst>
                                      </p:cBhvr>
                                      <p:to>
                                        <p:strVal val="visible"/>
                                      </p:to>
                                    </p:set>
                                    <p:anim calcmode="lin" valueType="num">
                                      <p:cBhvr>
                                        <p:cTn id="47" dur="750" fill="hold"/>
                                        <p:tgtEl>
                                          <p:spTgt spid="67"/>
                                        </p:tgtEl>
                                        <p:attrNameLst>
                                          <p:attrName>ppt_w</p:attrName>
                                        </p:attrNameLst>
                                      </p:cBhvr>
                                      <p:tavLst>
                                        <p:tav tm="0">
                                          <p:val>
                                            <p:fltVal val="0"/>
                                          </p:val>
                                        </p:tav>
                                        <p:tav tm="100000">
                                          <p:val>
                                            <p:strVal val="#ppt_w"/>
                                          </p:val>
                                        </p:tav>
                                      </p:tavLst>
                                    </p:anim>
                                    <p:anim calcmode="lin" valueType="num">
                                      <p:cBhvr>
                                        <p:cTn id="48" dur="750" fill="hold"/>
                                        <p:tgtEl>
                                          <p:spTgt spid="67"/>
                                        </p:tgtEl>
                                        <p:attrNameLst>
                                          <p:attrName>ppt_h</p:attrName>
                                        </p:attrNameLst>
                                      </p:cBhvr>
                                      <p:tavLst>
                                        <p:tav tm="0">
                                          <p:val>
                                            <p:fltVal val="0"/>
                                          </p:val>
                                        </p:tav>
                                        <p:tav tm="100000">
                                          <p:val>
                                            <p:strVal val="#ppt_h"/>
                                          </p:val>
                                        </p:tav>
                                      </p:tavLst>
                                    </p:anim>
                                    <p:animEffect transition="in" filter="fade">
                                      <p:cBhvr>
                                        <p:cTn id="49" dur="750"/>
                                        <p:tgtEl>
                                          <p:spTgt spid="67"/>
                                        </p:tgtEl>
                                      </p:cBhvr>
                                    </p:animEffect>
                                  </p:childTnLst>
                                </p:cTn>
                              </p:par>
                              <p:par>
                                <p:cTn id="50" presetID="53" presetClass="entr" presetSubtype="16" fill="hold" nodeType="withEffect">
                                  <p:stCondLst>
                                    <p:cond delay="1500"/>
                                  </p:stCondLst>
                                  <p:childTnLst>
                                    <p:set>
                                      <p:cBhvr>
                                        <p:cTn id="51" dur="1" fill="hold">
                                          <p:stCondLst>
                                            <p:cond delay="0"/>
                                          </p:stCondLst>
                                        </p:cTn>
                                        <p:tgtEl>
                                          <p:spTgt spid="73"/>
                                        </p:tgtEl>
                                        <p:attrNameLst>
                                          <p:attrName>style.visibility</p:attrName>
                                        </p:attrNameLst>
                                      </p:cBhvr>
                                      <p:to>
                                        <p:strVal val="visible"/>
                                      </p:to>
                                    </p:set>
                                    <p:anim calcmode="lin" valueType="num">
                                      <p:cBhvr>
                                        <p:cTn id="52" dur="750" fill="hold"/>
                                        <p:tgtEl>
                                          <p:spTgt spid="73"/>
                                        </p:tgtEl>
                                        <p:attrNameLst>
                                          <p:attrName>ppt_w</p:attrName>
                                        </p:attrNameLst>
                                      </p:cBhvr>
                                      <p:tavLst>
                                        <p:tav tm="0">
                                          <p:val>
                                            <p:fltVal val="0"/>
                                          </p:val>
                                        </p:tav>
                                        <p:tav tm="100000">
                                          <p:val>
                                            <p:strVal val="#ppt_w"/>
                                          </p:val>
                                        </p:tav>
                                      </p:tavLst>
                                    </p:anim>
                                    <p:anim calcmode="lin" valueType="num">
                                      <p:cBhvr>
                                        <p:cTn id="53" dur="750" fill="hold"/>
                                        <p:tgtEl>
                                          <p:spTgt spid="73"/>
                                        </p:tgtEl>
                                        <p:attrNameLst>
                                          <p:attrName>ppt_h</p:attrName>
                                        </p:attrNameLst>
                                      </p:cBhvr>
                                      <p:tavLst>
                                        <p:tav tm="0">
                                          <p:val>
                                            <p:fltVal val="0"/>
                                          </p:val>
                                        </p:tav>
                                        <p:tav tm="100000">
                                          <p:val>
                                            <p:strVal val="#ppt_h"/>
                                          </p:val>
                                        </p:tav>
                                      </p:tavLst>
                                    </p:anim>
                                    <p:animEffect transition="in" filter="fade">
                                      <p:cBhvr>
                                        <p:cTn id="54" dur="750"/>
                                        <p:tgtEl>
                                          <p:spTgt spid="73"/>
                                        </p:tgtEl>
                                      </p:cBhvr>
                                    </p:animEffect>
                                  </p:childTnLst>
                                </p:cTn>
                              </p:par>
                              <p:par>
                                <p:cTn id="55" presetID="53" presetClass="entr" presetSubtype="16" fill="hold" nodeType="withEffect">
                                  <p:stCondLst>
                                    <p:cond delay="1500"/>
                                  </p:stCondLst>
                                  <p:childTnLst>
                                    <p:set>
                                      <p:cBhvr>
                                        <p:cTn id="56" dur="1" fill="hold">
                                          <p:stCondLst>
                                            <p:cond delay="0"/>
                                          </p:stCondLst>
                                        </p:cTn>
                                        <p:tgtEl>
                                          <p:spTgt spid="79"/>
                                        </p:tgtEl>
                                        <p:attrNameLst>
                                          <p:attrName>style.visibility</p:attrName>
                                        </p:attrNameLst>
                                      </p:cBhvr>
                                      <p:to>
                                        <p:strVal val="visible"/>
                                      </p:to>
                                    </p:set>
                                    <p:anim calcmode="lin" valueType="num">
                                      <p:cBhvr>
                                        <p:cTn id="57" dur="750" fill="hold"/>
                                        <p:tgtEl>
                                          <p:spTgt spid="79"/>
                                        </p:tgtEl>
                                        <p:attrNameLst>
                                          <p:attrName>ppt_w</p:attrName>
                                        </p:attrNameLst>
                                      </p:cBhvr>
                                      <p:tavLst>
                                        <p:tav tm="0">
                                          <p:val>
                                            <p:fltVal val="0"/>
                                          </p:val>
                                        </p:tav>
                                        <p:tav tm="100000">
                                          <p:val>
                                            <p:strVal val="#ppt_w"/>
                                          </p:val>
                                        </p:tav>
                                      </p:tavLst>
                                    </p:anim>
                                    <p:anim calcmode="lin" valueType="num">
                                      <p:cBhvr>
                                        <p:cTn id="58" dur="750" fill="hold"/>
                                        <p:tgtEl>
                                          <p:spTgt spid="79"/>
                                        </p:tgtEl>
                                        <p:attrNameLst>
                                          <p:attrName>ppt_h</p:attrName>
                                        </p:attrNameLst>
                                      </p:cBhvr>
                                      <p:tavLst>
                                        <p:tav tm="0">
                                          <p:val>
                                            <p:fltVal val="0"/>
                                          </p:val>
                                        </p:tav>
                                        <p:tav tm="100000">
                                          <p:val>
                                            <p:strVal val="#ppt_h"/>
                                          </p:val>
                                        </p:tav>
                                      </p:tavLst>
                                    </p:anim>
                                    <p:animEffect transition="in" filter="fade">
                                      <p:cBhvr>
                                        <p:cTn id="59" dur="750"/>
                                        <p:tgtEl>
                                          <p:spTgt spid="79"/>
                                        </p:tgtEl>
                                      </p:cBhvr>
                                    </p:animEffect>
                                  </p:childTnLst>
                                </p:cTn>
                              </p:par>
                              <p:par>
                                <p:cTn id="60" presetID="22" presetClass="entr" presetSubtype="8" fill="hold" grpId="0" nodeType="withEffect">
                                  <p:stCondLst>
                                    <p:cond delay="1500"/>
                                  </p:stCondLst>
                                  <p:childTnLst>
                                    <p:set>
                                      <p:cBhvr>
                                        <p:cTn id="61" dur="1" fill="hold">
                                          <p:stCondLst>
                                            <p:cond delay="0"/>
                                          </p:stCondLst>
                                        </p:cTn>
                                        <p:tgtEl>
                                          <p:spTgt spid="90"/>
                                        </p:tgtEl>
                                        <p:attrNameLst>
                                          <p:attrName>style.visibility</p:attrName>
                                        </p:attrNameLst>
                                      </p:cBhvr>
                                      <p:to>
                                        <p:strVal val="visible"/>
                                      </p:to>
                                    </p:set>
                                    <p:animEffect transition="in" filter="wipe(left)">
                                      <p:cBhvr>
                                        <p:cTn id="62" dur="750"/>
                                        <p:tgtEl>
                                          <p:spTgt spid="90"/>
                                        </p:tgtEl>
                                      </p:cBhvr>
                                    </p:animEffect>
                                  </p:childTnLst>
                                </p:cTn>
                              </p:par>
                              <p:par>
                                <p:cTn id="63" presetID="22" presetClass="entr" presetSubtype="8" fill="hold" grpId="0" nodeType="withEffect">
                                  <p:stCondLst>
                                    <p:cond delay="1500"/>
                                  </p:stCondLst>
                                  <p:childTnLst>
                                    <p:set>
                                      <p:cBhvr>
                                        <p:cTn id="64" dur="1" fill="hold">
                                          <p:stCondLst>
                                            <p:cond delay="0"/>
                                          </p:stCondLst>
                                        </p:cTn>
                                        <p:tgtEl>
                                          <p:spTgt spid="88"/>
                                        </p:tgtEl>
                                        <p:attrNameLst>
                                          <p:attrName>style.visibility</p:attrName>
                                        </p:attrNameLst>
                                      </p:cBhvr>
                                      <p:to>
                                        <p:strVal val="visible"/>
                                      </p:to>
                                    </p:set>
                                    <p:animEffect transition="in" filter="wipe(left)">
                                      <p:cBhvr>
                                        <p:cTn id="65" dur="750"/>
                                        <p:tgtEl>
                                          <p:spTgt spid="88"/>
                                        </p:tgtEl>
                                      </p:cBhvr>
                                    </p:animEffect>
                                  </p:childTnLst>
                                </p:cTn>
                              </p:par>
                              <p:par>
                                <p:cTn id="66" presetID="22" presetClass="entr" presetSubtype="8" fill="hold" grpId="0" nodeType="withEffect">
                                  <p:stCondLst>
                                    <p:cond delay="1500"/>
                                  </p:stCondLst>
                                  <p:childTnLst>
                                    <p:set>
                                      <p:cBhvr>
                                        <p:cTn id="67" dur="1" fill="hold">
                                          <p:stCondLst>
                                            <p:cond delay="0"/>
                                          </p:stCondLst>
                                        </p:cTn>
                                        <p:tgtEl>
                                          <p:spTgt spid="89"/>
                                        </p:tgtEl>
                                        <p:attrNameLst>
                                          <p:attrName>style.visibility</p:attrName>
                                        </p:attrNameLst>
                                      </p:cBhvr>
                                      <p:to>
                                        <p:strVal val="visible"/>
                                      </p:to>
                                    </p:set>
                                    <p:animEffect transition="in" filter="wipe(left)">
                                      <p:cBhvr>
                                        <p:cTn id="68" dur="750"/>
                                        <p:tgtEl>
                                          <p:spTgt spid="89"/>
                                        </p:tgtEl>
                                      </p:cBhvr>
                                    </p:animEffect>
                                  </p:childTnLst>
                                </p:cTn>
                              </p:par>
                              <p:par>
                                <p:cTn id="69" presetID="22" presetClass="entr" presetSubtype="8" fill="hold" grpId="0" nodeType="withEffect">
                                  <p:stCondLst>
                                    <p:cond delay="1500"/>
                                  </p:stCondLst>
                                  <p:childTnLst>
                                    <p:set>
                                      <p:cBhvr>
                                        <p:cTn id="70" dur="1" fill="hold">
                                          <p:stCondLst>
                                            <p:cond delay="0"/>
                                          </p:stCondLst>
                                        </p:cTn>
                                        <p:tgtEl>
                                          <p:spTgt spid="91"/>
                                        </p:tgtEl>
                                        <p:attrNameLst>
                                          <p:attrName>style.visibility</p:attrName>
                                        </p:attrNameLst>
                                      </p:cBhvr>
                                      <p:to>
                                        <p:strVal val="visible"/>
                                      </p:to>
                                    </p:set>
                                    <p:animEffect transition="in" filter="wipe(left)">
                                      <p:cBhvr>
                                        <p:cTn id="71" dur="750"/>
                                        <p:tgtEl>
                                          <p:spTgt spid="91"/>
                                        </p:tgtEl>
                                      </p:cBhvr>
                                    </p:animEffect>
                                  </p:childTnLst>
                                </p:cTn>
                              </p:par>
                              <p:par>
                                <p:cTn id="72" presetID="16" presetClass="entr" presetSubtype="37" fill="hold" nodeType="withEffect">
                                  <p:stCondLst>
                                    <p:cond delay="1500"/>
                                  </p:stCondLst>
                                  <p:childTnLst>
                                    <p:set>
                                      <p:cBhvr>
                                        <p:cTn id="73" dur="1" fill="hold">
                                          <p:stCondLst>
                                            <p:cond delay="0"/>
                                          </p:stCondLst>
                                        </p:cTn>
                                        <p:tgtEl>
                                          <p:spTgt spid="93"/>
                                        </p:tgtEl>
                                        <p:attrNameLst>
                                          <p:attrName>style.visibility</p:attrName>
                                        </p:attrNameLst>
                                      </p:cBhvr>
                                      <p:to>
                                        <p:strVal val="visible"/>
                                      </p:to>
                                    </p:set>
                                    <p:animEffect transition="in" filter="barn(outVertical)">
                                      <p:cBhvr>
                                        <p:cTn id="74" dur="750"/>
                                        <p:tgtEl>
                                          <p:spTgt spid="93"/>
                                        </p:tgtEl>
                                      </p:cBhvr>
                                    </p:animEffect>
                                  </p:childTnLst>
                                </p:cTn>
                              </p:par>
                              <p:par>
                                <p:cTn id="75" presetID="16" presetClass="entr" presetSubtype="37" fill="hold" nodeType="withEffect">
                                  <p:stCondLst>
                                    <p:cond delay="1500"/>
                                  </p:stCondLst>
                                  <p:childTnLst>
                                    <p:set>
                                      <p:cBhvr>
                                        <p:cTn id="76" dur="1" fill="hold">
                                          <p:stCondLst>
                                            <p:cond delay="0"/>
                                          </p:stCondLst>
                                        </p:cTn>
                                        <p:tgtEl>
                                          <p:spTgt spid="94"/>
                                        </p:tgtEl>
                                        <p:attrNameLst>
                                          <p:attrName>style.visibility</p:attrName>
                                        </p:attrNameLst>
                                      </p:cBhvr>
                                      <p:to>
                                        <p:strVal val="visible"/>
                                      </p:to>
                                    </p:set>
                                    <p:animEffect transition="in" filter="barn(outVertical)">
                                      <p:cBhvr>
                                        <p:cTn id="77" dur="750"/>
                                        <p:tgtEl>
                                          <p:spTgt spid="94"/>
                                        </p:tgtEl>
                                      </p:cBhvr>
                                    </p:animEffect>
                                  </p:childTnLst>
                                </p:cTn>
                              </p:par>
                              <p:par>
                                <p:cTn id="78" presetID="16" presetClass="entr" presetSubtype="37" fill="hold" nodeType="withEffect">
                                  <p:stCondLst>
                                    <p:cond delay="1500"/>
                                  </p:stCondLst>
                                  <p:childTnLst>
                                    <p:set>
                                      <p:cBhvr>
                                        <p:cTn id="79" dur="1" fill="hold">
                                          <p:stCondLst>
                                            <p:cond delay="0"/>
                                          </p:stCondLst>
                                        </p:cTn>
                                        <p:tgtEl>
                                          <p:spTgt spid="95"/>
                                        </p:tgtEl>
                                        <p:attrNameLst>
                                          <p:attrName>style.visibility</p:attrName>
                                        </p:attrNameLst>
                                      </p:cBhvr>
                                      <p:to>
                                        <p:strVal val="visible"/>
                                      </p:to>
                                    </p:set>
                                    <p:animEffect transition="in" filter="barn(outVertical)">
                                      <p:cBhvr>
                                        <p:cTn id="80" dur="750"/>
                                        <p:tgtEl>
                                          <p:spTgt spid="95"/>
                                        </p:tgtEl>
                                      </p:cBhvr>
                                    </p:animEffect>
                                  </p:childTnLst>
                                </p:cTn>
                              </p:par>
                              <p:par>
                                <p:cTn id="81" presetID="16" presetClass="entr" presetSubtype="37" fill="hold" nodeType="withEffect">
                                  <p:stCondLst>
                                    <p:cond delay="1500"/>
                                  </p:stCondLst>
                                  <p:childTnLst>
                                    <p:set>
                                      <p:cBhvr>
                                        <p:cTn id="82" dur="1" fill="hold">
                                          <p:stCondLst>
                                            <p:cond delay="0"/>
                                          </p:stCondLst>
                                        </p:cTn>
                                        <p:tgtEl>
                                          <p:spTgt spid="96"/>
                                        </p:tgtEl>
                                        <p:attrNameLst>
                                          <p:attrName>style.visibility</p:attrName>
                                        </p:attrNameLst>
                                      </p:cBhvr>
                                      <p:to>
                                        <p:strVal val="visible"/>
                                      </p:to>
                                    </p:set>
                                    <p:animEffect transition="in" filter="barn(outVertical)">
                                      <p:cBhvr>
                                        <p:cTn id="83" dur="750"/>
                                        <p:tgtEl>
                                          <p:spTgt spid="96"/>
                                        </p:tgtEl>
                                      </p:cBhvr>
                                    </p:animEffect>
                                  </p:childTnLst>
                                </p:cTn>
                              </p:par>
                              <p:par>
                                <p:cTn id="84" presetID="10" presetClass="entr" presetSubtype="0" fill="hold" grpId="0" nodeType="withEffect">
                                  <p:stCondLst>
                                    <p:cond delay="2000"/>
                                  </p:stCondLst>
                                  <p:childTnLst>
                                    <p:set>
                                      <p:cBhvr>
                                        <p:cTn id="85" dur="1" fill="hold">
                                          <p:stCondLst>
                                            <p:cond delay="0"/>
                                          </p:stCondLst>
                                        </p:cTn>
                                        <p:tgtEl>
                                          <p:spTgt spid="97"/>
                                        </p:tgtEl>
                                        <p:attrNameLst>
                                          <p:attrName>style.visibility</p:attrName>
                                        </p:attrNameLst>
                                      </p:cBhvr>
                                      <p:to>
                                        <p:strVal val="visible"/>
                                      </p:to>
                                    </p:set>
                                    <p:animEffect transition="in" filter="fade">
                                      <p:cBhvr>
                                        <p:cTn id="86" dur="750"/>
                                        <p:tgtEl>
                                          <p:spTgt spid="97"/>
                                        </p:tgtEl>
                                      </p:cBhvr>
                                    </p:animEffect>
                                  </p:childTnLst>
                                </p:cTn>
                              </p:par>
                              <p:par>
                                <p:cTn id="87" presetID="10" presetClass="entr" presetSubtype="0" fill="hold" grpId="0" nodeType="withEffect">
                                  <p:stCondLst>
                                    <p:cond delay="2000"/>
                                  </p:stCondLst>
                                  <p:childTnLst>
                                    <p:set>
                                      <p:cBhvr>
                                        <p:cTn id="88" dur="1" fill="hold">
                                          <p:stCondLst>
                                            <p:cond delay="0"/>
                                          </p:stCondLst>
                                        </p:cTn>
                                        <p:tgtEl>
                                          <p:spTgt spid="99"/>
                                        </p:tgtEl>
                                        <p:attrNameLst>
                                          <p:attrName>style.visibility</p:attrName>
                                        </p:attrNameLst>
                                      </p:cBhvr>
                                      <p:to>
                                        <p:strVal val="visible"/>
                                      </p:to>
                                    </p:set>
                                    <p:animEffect transition="in" filter="fade">
                                      <p:cBhvr>
                                        <p:cTn id="89" dur="750"/>
                                        <p:tgtEl>
                                          <p:spTgt spid="99"/>
                                        </p:tgtEl>
                                      </p:cBhvr>
                                    </p:animEffect>
                                  </p:childTnLst>
                                </p:cTn>
                              </p:par>
                              <p:par>
                                <p:cTn id="90" presetID="10" presetClass="entr" presetSubtype="0" fill="hold" grpId="0" nodeType="withEffect">
                                  <p:stCondLst>
                                    <p:cond delay="2000"/>
                                  </p:stCondLst>
                                  <p:childTnLst>
                                    <p:set>
                                      <p:cBhvr>
                                        <p:cTn id="91" dur="1" fill="hold">
                                          <p:stCondLst>
                                            <p:cond delay="0"/>
                                          </p:stCondLst>
                                        </p:cTn>
                                        <p:tgtEl>
                                          <p:spTgt spid="100"/>
                                        </p:tgtEl>
                                        <p:attrNameLst>
                                          <p:attrName>style.visibility</p:attrName>
                                        </p:attrNameLst>
                                      </p:cBhvr>
                                      <p:to>
                                        <p:strVal val="visible"/>
                                      </p:to>
                                    </p:set>
                                    <p:animEffect transition="in" filter="fade">
                                      <p:cBhvr>
                                        <p:cTn id="92" dur="750"/>
                                        <p:tgtEl>
                                          <p:spTgt spid="100"/>
                                        </p:tgtEl>
                                      </p:cBhvr>
                                    </p:animEffect>
                                  </p:childTnLst>
                                </p:cTn>
                              </p:par>
                              <p:par>
                                <p:cTn id="93" presetID="10" presetClass="entr" presetSubtype="0" fill="hold" grpId="0" nodeType="withEffect">
                                  <p:stCondLst>
                                    <p:cond delay="2000"/>
                                  </p:stCondLst>
                                  <p:childTnLst>
                                    <p:set>
                                      <p:cBhvr>
                                        <p:cTn id="94" dur="1" fill="hold">
                                          <p:stCondLst>
                                            <p:cond delay="0"/>
                                          </p:stCondLst>
                                        </p:cTn>
                                        <p:tgtEl>
                                          <p:spTgt spid="101"/>
                                        </p:tgtEl>
                                        <p:attrNameLst>
                                          <p:attrName>style.visibility</p:attrName>
                                        </p:attrNameLst>
                                      </p:cBhvr>
                                      <p:to>
                                        <p:strVal val="visible"/>
                                      </p:to>
                                    </p:set>
                                    <p:animEffect transition="in" filter="fade">
                                      <p:cBhvr>
                                        <p:cTn id="95" dur="750"/>
                                        <p:tgtEl>
                                          <p:spTgt spid="101"/>
                                        </p:tgtEl>
                                      </p:cBhvr>
                                    </p:animEffect>
                                  </p:childTnLst>
                                </p:cTn>
                              </p:par>
                              <p:par>
                                <p:cTn id="96" presetID="10" presetClass="entr" presetSubtype="0" fill="hold" grpId="0" nodeType="withEffect">
                                  <p:stCondLst>
                                    <p:cond delay="2000"/>
                                  </p:stCondLst>
                                  <p:childTnLst>
                                    <p:set>
                                      <p:cBhvr>
                                        <p:cTn id="97" dur="1" fill="hold">
                                          <p:stCondLst>
                                            <p:cond delay="0"/>
                                          </p:stCondLst>
                                        </p:cTn>
                                        <p:tgtEl>
                                          <p:spTgt spid="102"/>
                                        </p:tgtEl>
                                        <p:attrNameLst>
                                          <p:attrName>style.visibility</p:attrName>
                                        </p:attrNameLst>
                                      </p:cBhvr>
                                      <p:to>
                                        <p:strVal val="visible"/>
                                      </p:to>
                                    </p:set>
                                    <p:animEffect transition="in" filter="fade">
                                      <p:cBhvr>
                                        <p:cTn id="98" dur="750"/>
                                        <p:tgtEl>
                                          <p:spTgt spid="10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55"/>
                                        </p:tgtEl>
                                        <p:attrNameLst>
                                          <p:attrName>style.visibility</p:attrName>
                                        </p:attrNameLst>
                                      </p:cBhvr>
                                      <p:to>
                                        <p:strVal val="visible"/>
                                      </p:to>
                                    </p:set>
                                    <p:animEffect transition="in" filter="fade">
                                      <p:cBhvr>
                                        <p:cTn id="101" dur="750"/>
                                        <p:tgtEl>
                                          <p:spTgt spid="55"/>
                                        </p:tgtEl>
                                      </p:cBhvr>
                                    </p:animEffect>
                                  </p:childTnLst>
                                </p:cTn>
                              </p:par>
                              <p:par>
                                <p:cTn id="102" presetID="63" presetClass="path" presetSubtype="0" decel="50000" fill="hold" grpId="1" nodeType="withEffect">
                                  <p:stCondLst>
                                    <p:cond delay="0"/>
                                  </p:stCondLst>
                                  <p:childTnLst>
                                    <p:animMotion origin="layout" path="M 0.01523 -3.7037E-6 L -0.10885 -3.7037E-6 " pathEditMode="relative" rAng="0" ptsTypes="AA">
                                      <p:cBhvr>
                                        <p:cTn id="103" dur="750" spd="-100000" fill="hold"/>
                                        <p:tgtEl>
                                          <p:spTgt spid="55"/>
                                        </p:tgtEl>
                                        <p:attrNameLst>
                                          <p:attrName>ppt_x</p:attrName>
                                          <p:attrName>ppt_y</p:attrName>
                                        </p:attrNameLst>
                                      </p:cBhvr>
                                      <p:rCtr x="-6211" y="0"/>
                                    </p:animMotion>
                                  </p:childTnLst>
                                </p:cTn>
                              </p:par>
                              <p:par>
                                <p:cTn id="104" presetID="35" presetClass="path" presetSubtype="0" accel="50000" decel="50000" fill="hold" grpId="2" nodeType="withEffect">
                                  <p:stCondLst>
                                    <p:cond delay="750"/>
                                  </p:stCondLst>
                                  <p:childTnLst>
                                    <p:animMotion origin="layout" path="M 0.01601 -3.7037E-6 L 8.33333E-7 -3.7037E-6 " pathEditMode="relative" rAng="0" ptsTypes="AA">
                                      <p:cBhvr>
                                        <p:cTn id="105" dur="750" fill="hold"/>
                                        <p:tgtEl>
                                          <p:spTgt spid="55"/>
                                        </p:tgtEl>
                                        <p:attrNameLst>
                                          <p:attrName>ppt_x</p:attrName>
                                          <p:attrName>ppt_y</p:attrName>
                                        </p:attrNameLst>
                                      </p:cBhvr>
                                      <p:rCtr x="-807" y="0"/>
                                    </p:animMotion>
                                  </p:childTnLst>
                                </p:cTn>
                              </p:par>
                              <p:par>
                                <p:cTn id="106" presetID="10" presetClass="entr" presetSubtype="0" fill="hold" nodeType="withEffect">
                                  <p:stCondLst>
                                    <p:cond delay="0"/>
                                  </p:stCondLst>
                                  <p:childTnLst>
                                    <p:set>
                                      <p:cBhvr>
                                        <p:cTn id="107" dur="1" fill="hold">
                                          <p:stCondLst>
                                            <p:cond delay="0"/>
                                          </p:stCondLst>
                                        </p:cTn>
                                        <p:tgtEl>
                                          <p:spTgt spid="49"/>
                                        </p:tgtEl>
                                        <p:attrNameLst>
                                          <p:attrName>style.visibility</p:attrName>
                                        </p:attrNameLst>
                                      </p:cBhvr>
                                      <p:to>
                                        <p:strVal val="visible"/>
                                      </p:to>
                                    </p:set>
                                    <p:animEffect transition="in" filter="fade">
                                      <p:cBhvr>
                                        <p:cTn id="108" dur="750"/>
                                        <p:tgtEl>
                                          <p:spTgt spid="49"/>
                                        </p:tgtEl>
                                      </p:cBhvr>
                                    </p:animEffect>
                                  </p:childTnLst>
                                </p:cTn>
                              </p:par>
                              <p:par>
                                <p:cTn id="109" presetID="63" presetClass="path" presetSubtype="0" decel="50000" fill="hold" nodeType="withEffect">
                                  <p:stCondLst>
                                    <p:cond delay="0"/>
                                  </p:stCondLst>
                                  <p:childTnLst>
                                    <p:animMotion origin="layout" path="M 0.01523 -3.7037E-6 L -0.10885 -3.7037E-6 " pathEditMode="relative" rAng="0" ptsTypes="AA">
                                      <p:cBhvr>
                                        <p:cTn id="110" dur="750" spd="-100000" fill="hold"/>
                                        <p:tgtEl>
                                          <p:spTgt spid="49"/>
                                        </p:tgtEl>
                                        <p:attrNameLst>
                                          <p:attrName>ppt_x</p:attrName>
                                          <p:attrName>ppt_y</p:attrName>
                                        </p:attrNameLst>
                                      </p:cBhvr>
                                      <p:rCtr x="-6211" y="0"/>
                                    </p:animMotion>
                                  </p:childTnLst>
                                </p:cTn>
                              </p:par>
                              <p:par>
                                <p:cTn id="111" presetID="35" presetClass="path" presetSubtype="0" accel="50000" decel="50000" fill="hold" nodeType="withEffect">
                                  <p:stCondLst>
                                    <p:cond delay="750"/>
                                  </p:stCondLst>
                                  <p:childTnLst>
                                    <p:animMotion origin="layout" path="M 0.01601 -3.7037E-6 L 8.33333E-7 -3.7037E-6 " pathEditMode="relative" rAng="0" ptsTypes="AA">
                                      <p:cBhvr>
                                        <p:cTn id="112" dur="750" fill="hold"/>
                                        <p:tgtEl>
                                          <p:spTgt spid="49"/>
                                        </p:tgtEl>
                                        <p:attrNameLst>
                                          <p:attrName>ppt_x</p:attrName>
                                          <p:attrName>ppt_y</p:attrName>
                                        </p:attrNameLst>
                                      </p:cBhvr>
                                      <p:rCtr x="-807" y="0"/>
                                    </p:animMotion>
                                  </p:childTnLst>
                                </p:cTn>
                              </p:par>
                              <p:par>
                                <p:cTn id="113" presetID="10" presetClass="entr" presetSubtype="0"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fade">
                                      <p:cBhvr>
                                        <p:cTn id="115" dur="750"/>
                                        <p:tgtEl>
                                          <p:spTgt spid="54"/>
                                        </p:tgtEl>
                                      </p:cBhvr>
                                    </p:animEffect>
                                  </p:childTnLst>
                                </p:cTn>
                              </p:par>
                              <p:par>
                                <p:cTn id="116" presetID="63" presetClass="path" presetSubtype="0" decel="50000" fill="hold" grpId="1" nodeType="withEffect">
                                  <p:stCondLst>
                                    <p:cond delay="0"/>
                                  </p:stCondLst>
                                  <p:childTnLst>
                                    <p:animMotion origin="layout" path="M 0.01523 -3.7037E-6 L -0.10885 -3.7037E-6 " pathEditMode="relative" rAng="0" ptsTypes="AA">
                                      <p:cBhvr>
                                        <p:cTn id="117" dur="750" spd="-100000" fill="hold"/>
                                        <p:tgtEl>
                                          <p:spTgt spid="54"/>
                                        </p:tgtEl>
                                        <p:attrNameLst>
                                          <p:attrName>ppt_x</p:attrName>
                                          <p:attrName>ppt_y</p:attrName>
                                        </p:attrNameLst>
                                      </p:cBhvr>
                                      <p:rCtr x="-6211" y="0"/>
                                    </p:animMotion>
                                  </p:childTnLst>
                                </p:cTn>
                              </p:par>
                              <p:par>
                                <p:cTn id="118" presetID="35" presetClass="path" presetSubtype="0" accel="50000" decel="50000" fill="hold" grpId="2" nodeType="withEffect">
                                  <p:stCondLst>
                                    <p:cond delay="750"/>
                                  </p:stCondLst>
                                  <p:childTnLst>
                                    <p:animMotion origin="layout" path="M 0.01601 -3.7037E-6 L 8.33333E-7 -3.7037E-6 " pathEditMode="relative" rAng="0" ptsTypes="AA">
                                      <p:cBhvr>
                                        <p:cTn id="119" dur="750" fill="hold"/>
                                        <p:tgtEl>
                                          <p:spTgt spid="54"/>
                                        </p:tgtEl>
                                        <p:attrNameLst>
                                          <p:attrName>ppt_x</p:attrName>
                                          <p:attrName>ppt_y</p:attrName>
                                        </p:attrNameLst>
                                      </p:cBhvr>
                                      <p:rCtr x="-807" y="0"/>
                                    </p:animMotion>
                                  </p:childTnLst>
                                </p:cTn>
                              </p:par>
                              <p:par>
                                <p:cTn id="120" presetID="10" presetClass="entr" presetSubtype="0" fill="hold" grpId="0" nodeType="withEffect">
                                  <p:stCondLst>
                                    <p:cond delay="0"/>
                                  </p:stCondLst>
                                  <p:childTnLst>
                                    <p:set>
                                      <p:cBhvr>
                                        <p:cTn id="121" dur="1" fill="hold">
                                          <p:stCondLst>
                                            <p:cond delay="0"/>
                                          </p:stCondLst>
                                        </p:cTn>
                                        <p:tgtEl>
                                          <p:spTgt spid="62"/>
                                        </p:tgtEl>
                                        <p:attrNameLst>
                                          <p:attrName>style.visibility</p:attrName>
                                        </p:attrNameLst>
                                      </p:cBhvr>
                                      <p:to>
                                        <p:strVal val="visible"/>
                                      </p:to>
                                    </p:set>
                                    <p:animEffect transition="in" filter="fade">
                                      <p:cBhvr>
                                        <p:cTn id="122" dur="750"/>
                                        <p:tgtEl>
                                          <p:spTgt spid="62"/>
                                        </p:tgtEl>
                                      </p:cBhvr>
                                    </p:animEffect>
                                  </p:childTnLst>
                                </p:cTn>
                              </p:par>
                              <p:par>
                                <p:cTn id="123" presetID="63" presetClass="path" presetSubtype="0" decel="50000" fill="hold" grpId="1" nodeType="withEffect">
                                  <p:stCondLst>
                                    <p:cond delay="0"/>
                                  </p:stCondLst>
                                  <p:childTnLst>
                                    <p:animMotion origin="layout" path="M 0.01523 -3.7037E-6 L -0.10885 -3.7037E-6 " pathEditMode="relative" rAng="0" ptsTypes="AA">
                                      <p:cBhvr>
                                        <p:cTn id="124" dur="750" spd="-100000" fill="hold"/>
                                        <p:tgtEl>
                                          <p:spTgt spid="62"/>
                                        </p:tgtEl>
                                        <p:attrNameLst>
                                          <p:attrName>ppt_x</p:attrName>
                                          <p:attrName>ppt_y</p:attrName>
                                        </p:attrNameLst>
                                      </p:cBhvr>
                                      <p:rCtr x="-6211" y="0"/>
                                    </p:animMotion>
                                  </p:childTnLst>
                                </p:cTn>
                              </p:par>
                              <p:par>
                                <p:cTn id="125" presetID="35" presetClass="path" presetSubtype="0" accel="50000" decel="50000" fill="hold" grpId="2" nodeType="withEffect">
                                  <p:stCondLst>
                                    <p:cond delay="750"/>
                                  </p:stCondLst>
                                  <p:childTnLst>
                                    <p:animMotion origin="layout" path="M 0.01601 -3.7037E-6 L 8.33333E-7 -3.7037E-6 " pathEditMode="relative" rAng="0" ptsTypes="AA">
                                      <p:cBhvr>
                                        <p:cTn id="126" dur="750" fill="hold"/>
                                        <p:tgtEl>
                                          <p:spTgt spid="62"/>
                                        </p:tgtEl>
                                        <p:attrNameLst>
                                          <p:attrName>ppt_x</p:attrName>
                                          <p:attrName>ppt_y</p:attrName>
                                        </p:attrNameLst>
                                      </p:cBhvr>
                                      <p:rCtr x="-807" y="0"/>
                                    </p:animMotion>
                                  </p:childTnLst>
                                </p:cTn>
                              </p:par>
                              <p:par>
                                <p:cTn id="127" presetID="10" presetClass="entr" presetSubtype="0" fill="hold" grpId="0" nodeType="withEffect">
                                  <p:stCondLst>
                                    <p:cond delay="0"/>
                                  </p:stCondLst>
                                  <p:childTnLst>
                                    <p:set>
                                      <p:cBhvr>
                                        <p:cTn id="128" dur="1" fill="hold">
                                          <p:stCondLst>
                                            <p:cond delay="0"/>
                                          </p:stCondLst>
                                        </p:cTn>
                                        <p:tgtEl>
                                          <p:spTgt spid="63"/>
                                        </p:tgtEl>
                                        <p:attrNameLst>
                                          <p:attrName>style.visibility</p:attrName>
                                        </p:attrNameLst>
                                      </p:cBhvr>
                                      <p:to>
                                        <p:strVal val="visible"/>
                                      </p:to>
                                    </p:set>
                                    <p:animEffect transition="in" filter="fade">
                                      <p:cBhvr>
                                        <p:cTn id="129" dur="500"/>
                                        <p:tgtEl>
                                          <p:spTgt spid="63"/>
                                        </p:tgtEl>
                                      </p:cBhvr>
                                    </p:animEffect>
                                  </p:childTnLst>
                                </p:cTn>
                              </p:par>
                              <p:par>
                                <p:cTn id="130" presetID="42" presetClass="path" presetSubtype="0" decel="30000" fill="hold" grpId="1" nodeType="withEffect">
                                  <p:stCondLst>
                                    <p:cond delay="0"/>
                                  </p:stCondLst>
                                  <p:childTnLst>
                                    <p:animMotion origin="layout" path="M 3.125E-6 -0.03981 L 3.125E-6 0.14815 " pathEditMode="relative" rAng="0" ptsTypes="AA">
                                      <p:cBhvr>
                                        <p:cTn id="131" dur="750" spd="-100000" fill="hold"/>
                                        <p:tgtEl>
                                          <p:spTgt spid="63"/>
                                        </p:tgtEl>
                                        <p:attrNameLst>
                                          <p:attrName>ppt_x</p:attrName>
                                          <p:attrName>ppt_y</p:attrName>
                                        </p:attrNameLst>
                                      </p:cBhvr>
                                      <p:rCtr x="0" y="9398"/>
                                    </p:animMotion>
                                  </p:childTnLst>
                                </p:cTn>
                              </p:par>
                              <p:par>
                                <p:cTn id="132" presetID="42" presetClass="path" presetSubtype="0" accel="30000" decel="30000" fill="hold" grpId="2" nodeType="withEffect">
                                  <p:stCondLst>
                                    <p:cond delay="750"/>
                                  </p:stCondLst>
                                  <p:childTnLst>
                                    <p:animMotion origin="layout" path="M 3.125E-6 -0.03981 L 3.125E-6 -3.7037E-6 " pathEditMode="relative" rAng="0" ptsTypes="AA">
                                      <p:cBhvr>
                                        <p:cTn id="133" dur="750" fill="hold"/>
                                        <p:tgtEl>
                                          <p:spTgt spid="63"/>
                                        </p:tgtEl>
                                        <p:attrNameLst>
                                          <p:attrName>ppt_x</p:attrName>
                                          <p:attrName>ppt_y</p:attrName>
                                        </p:attrNameLst>
                                      </p:cBhvr>
                                      <p:rCtr x="0" y="1991"/>
                                    </p:animMotion>
                                  </p:childTnLst>
                                </p:cTn>
                              </p:par>
                              <p:par>
                                <p:cTn id="134" presetID="10" presetClass="entr" presetSubtype="0" fill="hold" grpId="0" nodeType="withEffect">
                                  <p:stCondLst>
                                    <p:cond delay="0"/>
                                  </p:stCondLst>
                                  <p:childTnLst>
                                    <p:set>
                                      <p:cBhvr>
                                        <p:cTn id="135" dur="1" fill="hold">
                                          <p:stCondLst>
                                            <p:cond delay="0"/>
                                          </p:stCondLst>
                                        </p:cTn>
                                        <p:tgtEl>
                                          <p:spTgt spid="64"/>
                                        </p:tgtEl>
                                        <p:attrNameLst>
                                          <p:attrName>style.visibility</p:attrName>
                                        </p:attrNameLst>
                                      </p:cBhvr>
                                      <p:to>
                                        <p:strVal val="visible"/>
                                      </p:to>
                                    </p:set>
                                    <p:animEffect transition="in" filter="fade">
                                      <p:cBhvr>
                                        <p:cTn id="136" dur="500"/>
                                        <p:tgtEl>
                                          <p:spTgt spid="64"/>
                                        </p:tgtEl>
                                      </p:cBhvr>
                                    </p:animEffect>
                                  </p:childTnLst>
                                </p:cTn>
                              </p:par>
                              <p:par>
                                <p:cTn id="137" presetID="64" presetClass="path" presetSubtype="0" decel="30000" fill="hold" grpId="1" nodeType="withEffect">
                                  <p:stCondLst>
                                    <p:cond delay="0"/>
                                  </p:stCondLst>
                                  <p:childTnLst>
                                    <p:animMotion origin="layout" path="M -2.08333E-7 0.03889 L -2.08333E-7 -0.14815 " pathEditMode="relative" rAng="0" ptsTypes="AA">
                                      <p:cBhvr>
                                        <p:cTn id="138" dur="750" spd="-100000" fill="hold"/>
                                        <p:tgtEl>
                                          <p:spTgt spid="64"/>
                                        </p:tgtEl>
                                        <p:attrNameLst>
                                          <p:attrName>ppt_x</p:attrName>
                                          <p:attrName>ppt_y</p:attrName>
                                        </p:attrNameLst>
                                      </p:cBhvr>
                                      <p:rCtr x="0" y="-9352"/>
                                    </p:animMotion>
                                  </p:childTnLst>
                                </p:cTn>
                              </p:par>
                              <p:par>
                                <p:cTn id="139" presetID="64" presetClass="path" presetSubtype="0" accel="30000" decel="30000" fill="hold" grpId="2" nodeType="withEffect">
                                  <p:stCondLst>
                                    <p:cond delay="750"/>
                                  </p:stCondLst>
                                  <p:childTnLst>
                                    <p:animMotion origin="layout" path="M -2.08333E-7 0.03843 L -2.08333E-7 7.40741E-7 " pathEditMode="relative" rAng="0" ptsTypes="AA">
                                      <p:cBhvr>
                                        <p:cTn id="140" dur="750" fill="hold"/>
                                        <p:tgtEl>
                                          <p:spTgt spid="64"/>
                                        </p:tgtEl>
                                        <p:attrNameLst>
                                          <p:attrName>ppt_x</p:attrName>
                                          <p:attrName>ppt_y</p:attrName>
                                        </p:attrNameLst>
                                      </p:cBhvr>
                                      <p:rCtr x="0" y="-1921"/>
                                    </p:animMotion>
                                  </p:childTnLst>
                                </p:cTn>
                              </p:par>
                              <p:par>
                                <p:cTn id="141" presetID="64" presetClass="path" presetSubtype="0" fill="hold" grpId="3" nodeType="withEffect">
                                  <p:stCondLst>
                                    <p:cond delay="1500"/>
                                  </p:stCondLst>
                                  <p:childTnLst>
                                    <p:animMotion origin="layout" path="M -2.08333E-7 7.40741E-7 L -2.08333E-7 -0.07361 " pathEditMode="relative" rAng="0" ptsTypes="AA">
                                      <p:cBhvr>
                                        <p:cTn id="142" dur="750" fill="hold"/>
                                        <p:tgtEl>
                                          <p:spTgt spid="64"/>
                                        </p:tgtEl>
                                        <p:attrNameLst>
                                          <p:attrName>ppt_x</p:attrName>
                                          <p:attrName>ppt_y</p:attrName>
                                        </p:attrNameLst>
                                      </p:cBhvr>
                                      <p:rCtr x="0" y="-3681"/>
                                    </p:animMotion>
                                  </p:childTnLst>
                                </p:cTn>
                              </p:par>
                              <p:par>
                                <p:cTn id="143" presetID="10" presetClass="entr" presetSubtype="0" fill="hold" grpId="0" nodeType="withEffect">
                                  <p:stCondLst>
                                    <p:cond delay="0"/>
                                  </p:stCondLst>
                                  <p:childTnLst>
                                    <p:set>
                                      <p:cBhvr>
                                        <p:cTn id="144" dur="1" fill="hold">
                                          <p:stCondLst>
                                            <p:cond delay="0"/>
                                          </p:stCondLst>
                                        </p:cTn>
                                        <p:tgtEl>
                                          <p:spTgt spid="65"/>
                                        </p:tgtEl>
                                        <p:attrNameLst>
                                          <p:attrName>style.visibility</p:attrName>
                                        </p:attrNameLst>
                                      </p:cBhvr>
                                      <p:to>
                                        <p:strVal val="visible"/>
                                      </p:to>
                                    </p:set>
                                    <p:animEffect transition="in" filter="fade">
                                      <p:cBhvr>
                                        <p:cTn id="145" dur="750"/>
                                        <p:tgtEl>
                                          <p:spTgt spid="65"/>
                                        </p:tgtEl>
                                      </p:cBhvr>
                                    </p:animEffect>
                                  </p:childTnLst>
                                </p:cTn>
                              </p:par>
                              <p:par>
                                <p:cTn id="146" presetID="63" presetClass="path" presetSubtype="0" decel="50000" fill="hold" grpId="1" nodeType="withEffect">
                                  <p:stCondLst>
                                    <p:cond delay="0"/>
                                  </p:stCondLst>
                                  <p:childTnLst>
                                    <p:animMotion origin="layout" path="M -0.01562 -3.7037E-6 L 0.11081 -3.7037E-6 " pathEditMode="relative" rAng="0" ptsTypes="AA">
                                      <p:cBhvr>
                                        <p:cTn id="147" dur="750" spd="-100000" fill="hold"/>
                                        <p:tgtEl>
                                          <p:spTgt spid="65"/>
                                        </p:tgtEl>
                                        <p:attrNameLst>
                                          <p:attrName>ppt_x</p:attrName>
                                          <p:attrName>ppt_y</p:attrName>
                                        </p:attrNameLst>
                                      </p:cBhvr>
                                      <p:rCtr x="6315" y="0"/>
                                    </p:animMotion>
                                  </p:childTnLst>
                                </p:cTn>
                              </p:par>
                              <p:par>
                                <p:cTn id="148" presetID="35" presetClass="path" presetSubtype="0" accel="50000" decel="50000" fill="hold" grpId="2" nodeType="withEffect">
                                  <p:stCondLst>
                                    <p:cond delay="750"/>
                                  </p:stCondLst>
                                  <p:childTnLst>
                                    <p:animMotion origin="layout" path="M -0.01562 -3.7037E-6 L -2.29167E-6 -3.7037E-6 " pathEditMode="relative" rAng="0" ptsTypes="AA">
                                      <p:cBhvr>
                                        <p:cTn id="149" dur="750" fill="hold"/>
                                        <p:tgtEl>
                                          <p:spTgt spid="65"/>
                                        </p:tgtEl>
                                        <p:attrNameLst>
                                          <p:attrName>ppt_x</p:attrName>
                                          <p:attrName>ppt_y</p:attrName>
                                        </p:attrNameLst>
                                      </p:cBhvr>
                                      <p:rCtr x="781"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4" grpId="1"/>
      <p:bldP spid="54" grpId="2"/>
      <p:bldP spid="55" grpId="0"/>
      <p:bldP spid="55" grpId="1"/>
      <p:bldP spid="55" grpId="2"/>
      <p:bldP spid="56" grpId="0" animBg="1"/>
      <p:bldP spid="56" grpId="1" animBg="1"/>
      <p:bldP spid="56" grpId="2" animBg="1"/>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2" grpId="0" animBg="1"/>
      <p:bldP spid="62" grpId="1" animBg="1"/>
      <p:bldP spid="62" grpId="2" animBg="1"/>
      <p:bldP spid="63" grpId="0" animBg="1"/>
      <p:bldP spid="63" grpId="1" animBg="1"/>
      <p:bldP spid="63" grpId="2" animBg="1"/>
      <p:bldP spid="64" grpId="0" animBg="1"/>
      <p:bldP spid="64" grpId="1" animBg="1"/>
      <p:bldP spid="64" grpId="2" animBg="1"/>
      <p:bldP spid="64" grpId="3" animBg="1"/>
      <p:bldP spid="65" grpId="0" animBg="1"/>
      <p:bldP spid="65" grpId="1" animBg="1"/>
      <p:bldP spid="65" grpId="2" animBg="1"/>
      <p:bldP spid="88" grpId="0"/>
      <p:bldP spid="89" grpId="0"/>
      <p:bldP spid="90" grpId="0"/>
      <p:bldP spid="91" grpId="0"/>
      <p:bldP spid="97" grpId="0"/>
      <p:bldP spid="99" grpId="0"/>
      <p:bldP spid="100" grpId="0"/>
      <p:bldP spid="101" grpId="0"/>
      <p:bldP spid="10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组合 85"/>
          <p:cNvGrpSpPr/>
          <p:nvPr/>
        </p:nvGrpSpPr>
        <p:grpSpPr>
          <a:xfrm>
            <a:off x="4985896" y="2415793"/>
            <a:ext cx="2417732" cy="2006666"/>
            <a:chOff x="4985896" y="2415793"/>
            <a:chExt cx="2417732" cy="2006666"/>
          </a:xfrm>
        </p:grpSpPr>
        <p:sp>
          <p:nvSpPr>
            <p:cNvPr id="87" name="正五边形 86"/>
            <p:cNvSpPr/>
            <p:nvPr/>
          </p:nvSpPr>
          <p:spPr>
            <a:xfrm flipV="1">
              <a:off x="5123545" y="2502852"/>
              <a:ext cx="1944912" cy="1852296"/>
            </a:xfrm>
            <a:prstGeom prst="pentagon">
              <a:avLst/>
            </a:prstGeom>
            <a:solidFill>
              <a:schemeClr val="accent1"/>
            </a:solidFill>
            <a:ln>
              <a:noFill/>
            </a:ln>
            <a:effectLst>
              <a:outerShdw blurRad="558800" dist="419100" dir="2700000" sx="97000" sy="97000" algn="tl" rotWithShape="0">
                <a:prstClr val="black">
                  <a:alpha val="5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87"/>
            <p:cNvSpPr/>
            <p:nvPr/>
          </p:nvSpPr>
          <p:spPr>
            <a:xfrm rot="2129655">
              <a:off x="5457872" y="2415793"/>
              <a:ext cx="1945756" cy="900961"/>
            </a:xfrm>
            <a:custGeom>
              <a:avLst/>
              <a:gdLst>
                <a:gd name="connsiteX0" fmla="*/ 0 w 1945756"/>
                <a:gd name="connsiteY0" fmla="*/ 697919 h 900961"/>
                <a:gd name="connsiteX1" fmla="*/ 978653 w 1945756"/>
                <a:gd name="connsiteY1" fmla="*/ 0 h 900961"/>
                <a:gd name="connsiteX2" fmla="*/ 1945756 w 1945756"/>
                <a:gd name="connsiteY2" fmla="*/ 716381 h 900961"/>
                <a:gd name="connsiteX3" fmla="*/ 1884111 w 1945756"/>
                <a:gd name="connsiteY3" fmla="*/ 900961 h 900961"/>
                <a:gd name="connsiteX4" fmla="*/ 64088 w 1945756"/>
                <a:gd name="connsiteY4" fmla="*/ 900961 h 900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5756" h="900961">
                  <a:moveTo>
                    <a:pt x="0" y="697919"/>
                  </a:moveTo>
                  <a:lnTo>
                    <a:pt x="978653" y="0"/>
                  </a:lnTo>
                  <a:lnTo>
                    <a:pt x="1945756" y="716381"/>
                  </a:lnTo>
                  <a:lnTo>
                    <a:pt x="1884111" y="900961"/>
                  </a:lnTo>
                  <a:lnTo>
                    <a:pt x="64088" y="900961"/>
                  </a:ln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88"/>
            <p:cNvSpPr/>
            <p:nvPr/>
          </p:nvSpPr>
          <p:spPr>
            <a:xfrm rot="20791223">
              <a:off x="4985896" y="2417334"/>
              <a:ext cx="1860830" cy="1092188"/>
            </a:xfrm>
            <a:custGeom>
              <a:avLst/>
              <a:gdLst>
                <a:gd name="connsiteX0" fmla="*/ 628060 w 1860830"/>
                <a:gd name="connsiteY0" fmla="*/ 0 h 1092188"/>
                <a:gd name="connsiteX1" fmla="*/ 1796967 w 1860830"/>
                <a:gd name="connsiteY1" fmla="*/ 280191 h 1092188"/>
                <a:gd name="connsiteX2" fmla="*/ 1860830 w 1860830"/>
                <a:gd name="connsiteY2" fmla="*/ 1092188 h 1092188"/>
                <a:gd name="connsiteX3" fmla="*/ 55931 w 1860830"/>
                <a:gd name="connsiteY3" fmla="*/ 1092188 h 1092188"/>
                <a:gd name="connsiteX4" fmla="*/ 0 w 1860830"/>
                <a:gd name="connsiteY4" fmla="*/ 1026661 h 1092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0830" h="1092188">
                  <a:moveTo>
                    <a:pt x="628060" y="0"/>
                  </a:moveTo>
                  <a:lnTo>
                    <a:pt x="1796967" y="280191"/>
                  </a:lnTo>
                  <a:lnTo>
                    <a:pt x="1860830" y="1092188"/>
                  </a:lnTo>
                  <a:lnTo>
                    <a:pt x="55931" y="1092188"/>
                  </a:lnTo>
                  <a:lnTo>
                    <a:pt x="0" y="1026661"/>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89"/>
            <p:cNvSpPr/>
            <p:nvPr/>
          </p:nvSpPr>
          <p:spPr>
            <a:xfrm rot="4137345">
              <a:off x="4768184" y="2803496"/>
              <a:ext cx="1944566" cy="1293359"/>
            </a:xfrm>
            <a:custGeom>
              <a:avLst/>
              <a:gdLst>
                <a:gd name="connsiteX0" fmla="*/ 0 w 1944566"/>
                <a:gd name="connsiteY0" fmla="*/ 535612 h 1293359"/>
                <a:gd name="connsiteX1" fmla="*/ 206077 w 1944566"/>
                <a:gd name="connsiteY1" fmla="*/ 0 h 1293359"/>
                <a:gd name="connsiteX2" fmla="*/ 1773201 w 1944566"/>
                <a:gd name="connsiteY2" fmla="*/ 0 h 1293359"/>
                <a:gd name="connsiteX3" fmla="*/ 1944566 w 1944566"/>
                <a:gd name="connsiteY3" fmla="*/ 639824 h 1293359"/>
                <a:gd name="connsiteX4" fmla="*/ 935045 w 1944566"/>
                <a:gd name="connsiteY4" fmla="*/ 1293359 h 1293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4566" h="1293359">
                  <a:moveTo>
                    <a:pt x="0" y="535612"/>
                  </a:moveTo>
                  <a:lnTo>
                    <a:pt x="206077" y="0"/>
                  </a:lnTo>
                  <a:lnTo>
                    <a:pt x="1773201" y="0"/>
                  </a:lnTo>
                  <a:lnTo>
                    <a:pt x="1944566" y="639824"/>
                  </a:lnTo>
                  <a:lnTo>
                    <a:pt x="935045" y="1293359"/>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 name="直接箭头连接符 3"/>
          <p:cNvCxnSpPr>
            <a:cxnSpLocks noChangeAspect="1"/>
          </p:cNvCxnSpPr>
          <p:nvPr/>
        </p:nvCxnSpPr>
        <p:spPr>
          <a:xfrm>
            <a:off x="6093917" y="4657358"/>
            <a:ext cx="0" cy="244842"/>
          </a:xfrm>
          <a:prstGeom prst="straightConnector1">
            <a:avLst/>
          </a:prstGeom>
          <a:ln w="19050" cap="rnd">
            <a:solidFill>
              <a:schemeClr val="bg1">
                <a:lumMod val="75000"/>
                <a:alpha val="45000"/>
              </a:schemeClr>
            </a:solidFill>
            <a:round/>
            <a:tailEnd type="triangle" w="lg" len="med"/>
          </a:ln>
        </p:spPr>
        <p:style>
          <a:lnRef idx="1">
            <a:schemeClr val="accent1"/>
          </a:lnRef>
          <a:fillRef idx="0">
            <a:schemeClr val="accent1"/>
          </a:fillRef>
          <a:effectRef idx="0">
            <a:schemeClr val="accent1"/>
          </a:effectRef>
          <a:fontRef idx="minor">
            <a:schemeClr val="tx1"/>
          </a:fontRef>
        </p:style>
      </p:cxnSp>
      <p:cxnSp>
        <p:nvCxnSpPr>
          <p:cNvPr id="6" name="直接箭头连接符 5"/>
          <p:cNvCxnSpPr>
            <a:cxnSpLocks noChangeAspect="1"/>
          </p:cNvCxnSpPr>
          <p:nvPr/>
        </p:nvCxnSpPr>
        <p:spPr>
          <a:xfrm>
            <a:off x="7332838" y="3721301"/>
            <a:ext cx="268112" cy="72799"/>
          </a:xfrm>
          <a:prstGeom prst="straightConnector1">
            <a:avLst/>
          </a:prstGeom>
          <a:ln w="19050" cap="rnd">
            <a:solidFill>
              <a:schemeClr val="bg1">
                <a:lumMod val="75000"/>
                <a:alpha val="45000"/>
              </a:schemeClr>
            </a:solidFill>
            <a:round/>
            <a:tailEnd type="triangle" w="lg" len="med"/>
          </a:ln>
        </p:spPr>
        <p:style>
          <a:lnRef idx="1">
            <a:schemeClr val="accent1"/>
          </a:lnRef>
          <a:fillRef idx="0">
            <a:schemeClr val="accent1"/>
          </a:fillRef>
          <a:effectRef idx="0">
            <a:schemeClr val="accent1"/>
          </a:effectRef>
          <a:fontRef idx="minor">
            <a:schemeClr val="tx1"/>
          </a:fontRef>
        </p:style>
      </p:cxnSp>
      <p:cxnSp>
        <p:nvCxnSpPr>
          <p:cNvPr id="9" name="直接箭头连接符 8"/>
          <p:cNvCxnSpPr>
            <a:cxnSpLocks noChangeAspect="1"/>
          </p:cNvCxnSpPr>
          <p:nvPr/>
        </p:nvCxnSpPr>
        <p:spPr>
          <a:xfrm flipH="1">
            <a:off x="4546600" y="3721301"/>
            <a:ext cx="263297" cy="74978"/>
          </a:xfrm>
          <a:prstGeom prst="straightConnector1">
            <a:avLst/>
          </a:prstGeom>
          <a:ln w="19050" cap="rnd">
            <a:solidFill>
              <a:schemeClr val="bg1">
                <a:lumMod val="75000"/>
                <a:alpha val="45000"/>
              </a:schemeClr>
            </a:solidFill>
            <a:round/>
            <a:tailEnd type="triangle" w="lg" len="med"/>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a:cxnSpLocks noChangeAspect="1"/>
          </p:cNvCxnSpPr>
          <p:nvPr/>
        </p:nvCxnSpPr>
        <p:spPr>
          <a:xfrm flipV="1">
            <a:off x="6854464" y="2044819"/>
            <a:ext cx="144407" cy="218510"/>
          </a:xfrm>
          <a:prstGeom prst="straightConnector1">
            <a:avLst/>
          </a:prstGeom>
          <a:ln w="19050" cap="rnd">
            <a:solidFill>
              <a:schemeClr val="bg1">
                <a:lumMod val="75000"/>
                <a:alpha val="45000"/>
              </a:schemeClr>
            </a:solidFill>
            <a:round/>
            <a:tailEnd type="triangle" w="lg" len="med"/>
          </a:ln>
        </p:spPr>
        <p:style>
          <a:lnRef idx="1">
            <a:schemeClr val="accent1"/>
          </a:lnRef>
          <a:fillRef idx="0">
            <a:schemeClr val="accent1"/>
          </a:fillRef>
          <a:effectRef idx="0">
            <a:schemeClr val="accent1"/>
          </a:effectRef>
          <a:fontRef idx="minor">
            <a:schemeClr val="tx1"/>
          </a:fontRef>
        </p:style>
      </p:cxnSp>
      <p:cxnSp>
        <p:nvCxnSpPr>
          <p:cNvPr id="15" name="直接箭头连接符 14"/>
          <p:cNvCxnSpPr>
            <a:cxnSpLocks noChangeAspect="1"/>
          </p:cNvCxnSpPr>
          <p:nvPr/>
        </p:nvCxnSpPr>
        <p:spPr>
          <a:xfrm flipH="1" flipV="1">
            <a:off x="5168900" y="2044819"/>
            <a:ext cx="150830" cy="218510"/>
          </a:xfrm>
          <a:prstGeom prst="straightConnector1">
            <a:avLst/>
          </a:prstGeom>
          <a:ln w="19050" cap="rnd">
            <a:solidFill>
              <a:schemeClr val="bg1">
                <a:lumMod val="75000"/>
                <a:alpha val="45000"/>
              </a:schemeClr>
            </a:solidFill>
            <a:round/>
            <a:tailEnd type="triangle" w="lg" len="med"/>
          </a:ln>
        </p:spPr>
        <p:style>
          <a:lnRef idx="1">
            <a:schemeClr val="accent1"/>
          </a:lnRef>
          <a:fillRef idx="0">
            <a:schemeClr val="accent1"/>
          </a:fillRef>
          <a:effectRef idx="0">
            <a:schemeClr val="accent1"/>
          </a:effectRef>
          <a:fontRef idx="minor">
            <a:schemeClr val="tx1"/>
          </a:fontRef>
        </p:style>
      </p:cxnSp>
      <p:sp>
        <p:nvSpPr>
          <p:cNvPr id="40" name="矩形 39"/>
          <p:cNvSpPr/>
          <p:nvPr/>
        </p:nvSpPr>
        <p:spPr>
          <a:xfrm>
            <a:off x="7393161" y="1793429"/>
            <a:ext cx="2306637" cy="366784"/>
          </a:xfrm>
          <a:prstGeom prst="rect">
            <a:avLst/>
          </a:prstGeom>
          <a:solidFill>
            <a:schemeClr val="tx1">
              <a:lumMod val="75000"/>
              <a:lumOff val="25000"/>
            </a:schemeClr>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1" name="文本框 40"/>
          <p:cNvSpPr txBox="1"/>
          <p:nvPr/>
        </p:nvSpPr>
        <p:spPr>
          <a:xfrm>
            <a:off x="7235793" y="1792671"/>
            <a:ext cx="2600738" cy="369332"/>
          </a:xfrm>
          <a:prstGeom prst="rect">
            <a:avLst/>
          </a:prstGeom>
          <a:noFill/>
        </p:spPr>
        <p:txBody>
          <a:bodyPr wrap="square" rtlCol="0">
            <a:spAutoFit/>
          </a:bodyPr>
          <a:lstStyle/>
          <a:p>
            <a:pPr algn="ctr"/>
            <a:r>
              <a:rPr lang="en-US" altLang="zh-CN" dirty="0">
                <a:solidFill>
                  <a:schemeClr val="accent1"/>
                </a:solidFill>
                <a:latin typeface="+mj-ea"/>
                <a:ea typeface="+mj-ea"/>
              </a:rPr>
              <a:t>Power point 2033</a:t>
            </a:r>
          </a:p>
        </p:txBody>
      </p:sp>
      <p:sp>
        <p:nvSpPr>
          <p:cNvPr id="42" name="矩形 41"/>
          <p:cNvSpPr/>
          <p:nvPr/>
        </p:nvSpPr>
        <p:spPr>
          <a:xfrm>
            <a:off x="7332838" y="2230723"/>
            <a:ext cx="3894136" cy="548035"/>
          </a:xfrm>
          <a:prstGeom prst="rect">
            <a:avLst/>
          </a:prstGeom>
        </p:spPr>
        <p:txBody>
          <a:bodyPr wrap="square" anchor="ctr" anchorCtr="0">
            <a:spAutoFit/>
          </a:bodyPr>
          <a:lstStyle/>
          <a:p>
            <a:pPr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Four short words sum and up what has lifted most successful  above the crowd.</a:t>
            </a:r>
            <a:endParaRPr lang="zh-CN" altLang="en-US" sz="1200" dirty="0">
              <a:solidFill>
                <a:schemeClr val="bg1">
                  <a:lumMod val="85000"/>
                </a:schemeClr>
              </a:solidFill>
              <a:latin typeface="+mj-ea"/>
              <a:ea typeface="宋体" panose="02010600030101010101" pitchFamily="2" charset="-122"/>
            </a:endParaRPr>
          </a:p>
        </p:txBody>
      </p:sp>
      <p:sp>
        <p:nvSpPr>
          <p:cNvPr id="43" name="矩形 42"/>
          <p:cNvSpPr/>
          <p:nvPr/>
        </p:nvSpPr>
        <p:spPr>
          <a:xfrm>
            <a:off x="7925655" y="3655985"/>
            <a:ext cx="1143000" cy="366784"/>
          </a:xfrm>
          <a:prstGeom prst="rect">
            <a:avLst/>
          </a:prstGeom>
          <a:solidFill>
            <a:schemeClr val="accent1"/>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4" name="文本框 43"/>
          <p:cNvSpPr txBox="1"/>
          <p:nvPr/>
        </p:nvSpPr>
        <p:spPr>
          <a:xfrm>
            <a:off x="7708168" y="3655985"/>
            <a:ext cx="1603374" cy="369332"/>
          </a:xfrm>
          <a:prstGeom prst="rect">
            <a:avLst/>
          </a:prstGeom>
          <a:noFill/>
        </p:spPr>
        <p:txBody>
          <a:bodyPr wrap="square" rtlCol="0">
            <a:spAutoFit/>
          </a:bodyPr>
          <a:lstStyle/>
          <a:p>
            <a:pPr algn="ctr"/>
            <a:r>
              <a:rPr lang="en-US" altLang="zh-CN" dirty="0">
                <a:solidFill>
                  <a:schemeClr val="tx1">
                    <a:lumMod val="75000"/>
                    <a:lumOff val="25000"/>
                  </a:schemeClr>
                </a:solidFill>
                <a:latin typeface="+mj-ea"/>
                <a:ea typeface="+mj-ea"/>
              </a:rPr>
              <a:t>Adobe</a:t>
            </a:r>
            <a:endParaRPr lang="zh-CN" altLang="en-US" dirty="0">
              <a:solidFill>
                <a:schemeClr val="tx1">
                  <a:lumMod val="75000"/>
                  <a:lumOff val="25000"/>
                </a:schemeClr>
              </a:solidFill>
              <a:latin typeface="+mj-ea"/>
              <a:ea typeface="+mj-ea"/>
            </a:endParaRPr>
          </a:p>
        </p:txBody>
      </p:sp>
      <p:sp>
        <p:nvSpPr>
          <p:cNvPr id="45" name="矩形 44"/>
          <p:cNvSpPr/>
          <p:nvPr/>
        </p:nvSpPr>
        <p:spPr>
          <a:xfrm>
            <a:off x="7865331" y="4092379"/>
            <a:ext cx="3894136" cy="548035"/>
          </a:xfrm>
          <a:prstGeom prst="rect">
            <a:avLst/>
          </a:prstGeom>
        </p:spPr>
        <p:txBody>
          <a:bodyPr wrap="square" anchor="ctr" anchorCtr="0">
            <a:spAutoFit/>
          </a:bodyPr>
          <a:lstStyle/>
          <a:p>
            <a:pPr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Four short words sum and up what has lifted most successful  above the crowd.</a:t>
            </a:r>
            <a:endParaRPr lang="zh-CN" altLang="en-US" sz="1200" dirty="0">
              <a:solidFill>
                <a:schemeClr val="bg1">
                  <a:lumMod val="85000"/>
                </a:schemeClr>
              </a:solidFill>
              <a:latin typeface="+mj-ea"/>
              <a:ea typeface="宋体" panose="02010600030101010101" pitchFamily="2" charset="-122"/>
            </a:endParaRPr>
          </a:p>
        </p:txBody>
      </p:sp>
      <p:sp>
        <p:nvSpPr>
          <p:cNvPr id="48" name="矩形 47"/>
          <p:cNvSpPr/>
          <p:nvPr/>
        </p:nvSpPr>
        <p:spPr>
          <a:xfrm>
            <a:off x="3176413" y="1793429"/>
            <a:ext cx="1631952" cy="366784"/>
          </a:xfrm>
          <a:prstGeom prst="rect">
            <a:avLst/>
          </a:prstGeom>
          <a:solidFill>
            <a:schemeClr val="accent1"/>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49" name="文本框 48"/>
          <p:cNvSpPr txBox="1"/>
          <p:nvPr/>
        </p:nvSpPr>
        <p:spPr>
          <a:xfrm>
            <a:off x="3082843" y="1792671"/>
            <a:ext cx="1823628" cy="369332"/>
          </a:xfrm>
          <a:prstGeom prst="rect">
            <a:avLst/>
          </a:prstGeom>
          <a:noFill/>
        </p:spPr>
        <p:txBody>
          <a:bodyPr wrap="square" rtlCol="0">
            <a:spAutoFit/>
          </a:bodyPr>
          <a:lstStyle/>
          <a:p>
            <a:pPr algn="ctr"/>
            <a:r>
              <a:rPr lang="en-US" altLang="zh-CN" dirty="0">
                <a:solidFill>
                  <a:schemeClr val="tx1">
                    <a:lumMod val="75000"/>
                    <a:lumOff val="25000"/>
                  </a:schemeClr>
                </a:solidFill>
                <a:latin typeface="+mj-ea"/>
                <a:ea typeface="+mj-ea"/>
              </a:rPr>
              <a:t>Windows 10</a:t>
            </a:r>
          </a:p>
        </p:txBody>
      </p:sp>
      <p:sp>
        <p:nvSpPr>
          <p:cNvPr id="50" name="矩形 49"/>
          <p:cNvSpPr/>
          <p:nvPr/>
        </p:nvSpPr>
        <p:spPr>
          <a:xfrm>
            <a:off x="965028" y="2218509"/>
            <a:ext cx="3894136" cy="572464"/>
          </a:xfrm>
          <a:prstGeom prst="rect">
            <a:avLst/>
          </a:prstGeom>
        </p:spPr>
        <p:txBody>
          <a:bodyPr wrap="square" anchor="ctr" anchorCtr="0">
            <a:spAutoFit/>
          </a:bodyPr>
          <a:lstStyle/>
          <a:p>
            <a:pPr algn="r"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Four short words sum and up what has lifted most successful  above the crowd.</a:t>
            </a:r>
            <a:endParaRPr lang="zh-CN" altLang="en-US" sz="1200" dirty="0">
              <a:solidFill>
                <a:schemeClr val="bg1">
                  <a:lumMod val="85000"/>
                </a:schemeClr>
              </a:solidFill>
              <a:latin typeface="+mj-ea"/>
              <a:ea typeface="宋体" panose="02010600030101010101" pitchFamily="2" charset="-122"/>
            </a:endParaRPr>
          </a:p>
        </p:txBody>
      </p:sp>
      <p:sp>
        <p:nvSpPr>
          <p:cNvPr id="51" name="矩形 50"/>
          <p:cNvSpPr/>
          <p:nvPr/>
        </p:nvSpPr>
        <p:spPr>
          <a:xfrm>
            <a:off x="3033713" y="3655985"/>
            <a:ext cx="1236977" cy="366784"/>
          </a:xfrm>
          <a:prstGeom prst="rect">
            <a:avLst/>
          </a:prstGeom>
          <a:solidFill>
            <a:schemeClr val="tx1">
              <a:lumMod val="75000"/>
              <a:lumOff val="25000"/>
            </a:schemeClr>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52" name="文本框 51"/>
          <p:cNvSpPr txBox="1"/>
          <p:nvPr/>
        </p:nvSpPr>
        <p:spPr>
          <a:xfrm>
            <a:off x="2740387" y="3655985"/>
            <a:ext cx="1823628" cy="369332"/>
          </a:xfrm>
          <a:prstGeom prst="rect">
            <a:avLst/>
          </a:prstGeom>
          <a:noFill/>
        </p:spPr>
        <p:txBody>
          <a:bodyPr wrap="square" rtlCol="0">
            <a:spAutoFit/>
          </a:bodyPr>
          <a:lstStyle/>
          <a:p>
            <a:pPr algn="ctr"/>
            <a:r>
              <a:rPr lang="en-US" altLang="zh-CN" dirty="0">
                <a:solidFill>
                  <a:schemeClr val="accent1"/>
                </a:solidFill>
                <a:latin typeface="+mj-ea"/>
                <a:ea typeface="+mj-ea"/>
              </a:rPr>
              <a:t>Keynote</a:t>
            </a:r>
            <a:endParaRPr lang="zh-CN" altLang="en-US" dirty="0">
              <a:solidFill>
                <a:schemeClr val="accent1"/>
              </a:solidFill>
              <a:latin typeface="+mj-ea"/>
              <a:ea typeface="+mj-ea"/>
            </a:endParaRPr>
          </a:p>
        </p:txBody>
      </p:sp>
      <p:sp>
        <p:nvSpPr>
          <p:cNvPr id="53" name="矩形 52"/>
          <p:cNvSpPr/>
          <p:nvPr/>
        </p:nvSpPr>
        <p:spPr>
          <a:xfrm>
            <a:off x="427353" y="4092379"/>
            <a:ext cx="3894136" cy="548035"/>
          </a:xfrm>
          <a:prstGeom prst="rect">
            <a:avLst/>
          </a:prstGeom>
        </p:spPr>
        <p:txBody>
          <a:bodyPr wrap="square" anchor="ctr" anchorCtr="0">
            <a:spAutoFit/>
          </a:bodyPr>
          <a:lstStyle/>
          <a:p>
            <a:pPr algn="r"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Four short words sum and up what has lifted most successful  above the crowd.</a:t>
            </a:r>
            <a:endParaRPr lang="zh-CN" altLang="en-US" sz="1200" dirty="0">
              <a:solidFill>
                <a:schemeClr val="bg1">
                  <a:lumMod val="85000"/>
                </a:schemeClr>
              </a:solidFill>
              <a:latin typeface="+mj-ea"/>
              <a:ea typeface="宋体" panose="02010600030101010101" pitchFamily="2" charset="-122"/>
            </a:endParaRPr>
          </a:p>
        </p:txBody>
      </p:sp>
      <p:sp>
        <p:nvSpPr>
          <p:cNvPr id="54" name="矩形 53"/>
          <p:cNvSpPr/>
          <p:nvPr/>
        </p:nvSpPr>
        <p:spPr>
          <a:xfrm>
            <a:off x="4939474" y="5148177"/>
            <a:ext cx="2306637" cy="366784"/>
          </a:xfrm>
          <a:prstGeom prst="rect">
            <a:avLst/>
          </a:prstGeom>
          <a:solidFill>
            <a:schemeClr val="tx1">
              <a:lumMod val="75000"/>
              <a:lumOff val="25000"/>
            </a:schemeClr>
          </a:solidFill>
          <a:ln>
            <a:noFill/>
          </a:ln>
          <a:effectLst>
            <a:outerShdw blurRad="139700" dist="139700" dir="2700000" algn="tl" rotWithShape="0">
              <a:prstClr val="black">
                <a:alpha val="4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55" name="文本框 54"/>
          <p:cNvSpPr txBox="1"/>
          <p:nvPr/>
        </p:nvSpPr>
        <p:spPr>
          <a:xfrm>
            <a:off x="4792423" y="5147419"/>
            <a:ext cx="2600738" cy="369332"/>
          </a:xfrm>
          <a:prstGeom prst="rect">
            <a:avLst/>
          </a:prstGeom>
          <a:noFill/>
        </p:spPr>
        <p:txBody>
          <a:bodyPr wrap="square" rtlCol="0">
            <a:spAutoFit/>
          </a:bodyPr>
          <a:lstStyle/>
          <a:p>
            <a:pPr algn="ctr"/>
            <a:r>
              <a:rPr lang="en-US" altLang="zh-CN" dirty="0">
                <a:solidFill>
                  <a:schemeClr val="accent1"/>
                </a:solidFill>
                <a:latin typeface="+mj-ea"/>
                <a:ea typeface="+mj-ea"/>
              </a:rPr>
              <a:t>Adobe illustrator</a:t>
            </a:r>
          </a:p>
        </p:txBody>
      </p:sp>
      <p:sp>
        <p:nvSpPr>
          <p:cNvPr id="56" name="矩形 55"/>
          <p:cNvSpPr/>
          <p:nvPr/>
        </p:nvSpPr>
        <p:spPr>
          <a:xfrm>
            <a:off x="3270184" y="5579428"/>
            <a:ext cx="5645216" cy="572464"/>
          </a:xfrm>
          <a:prstGeom prst="rect">
            <a:avLst/>
          </a:prstGeom>
        </p:spPr>
        <p:txBody>
          <a:bodyPr wrap="square" anchor="ctr" anchorCtr="0">
            <a:spAutoFit/>
          </a:bodyPr>
          <a:lstStyle/>
          <a:p>
            <a:pPr algn="ctr" fontAlgn="base">
              <a:lnSpc>
                <a:spcPct val="130000"/>
              </a:lnSpc>
              <a:spcBef>
                <a:spcPct val="0"/>
              </a:spcBef>
              <a:spcAft>
                <a:spcPct val="0"/>
              </a:spcAft>
              <a:buFont typeface="Arial" panose="020B0604020202020204" pitchFamily="34" charset="0"/>
            </a:pPr>
            <a:r>
              <a:rPr lang="en-US" altLang="zh-CN" sz="1200" dirty="0">
                <a:solidFill>
                  <a:schemeClr val="bg1">
                    <a:lumMod val="85000"/>
                  </a:schemeClr>
                </a:solidFill>
                <a:latin typeface="+mj-ea"/>
                <a:ea typeface="宋体" panose="02010600030101010101" pitchFamily="2" charset="-122"/>
              </a:rPr>
              <a:t>Four short words sum and up what has lifted most successful individuals above the crowd: a little bit more. </a:t>
            </a:r>
            <a:endParaRPr lang="zh-CN" altLang="en-US" sz="1200" dirty="0">
              <a:solidFill>
                <a:schemeClr val="bg1">
                  <a:lumMod val="85000"/>
                </a:schemeClr>
              </a:solidFill>
              <a:latin typeface="+mj-ea"/>
              <a:ea typeface="宋体" panose="02010600030101010101" pitchFamily="2" charset="-122"/>
            </a:endParaRPr>
          </a:p>
        </p:txBody>
      </p:sp>
      <p:grpSp>
        <p:nvGrpSpPr>
          <p:cNvPr id="58" name="组合 57"/>
          <p:cNvGrpSpPr/>
          <p:nvPr/>
        </p:nvGrpSpPr>
        <p:grpSpPr>
          <a:xfrm>
            <a:off x="410935" y="489774"/>
            <a:ext cx="1181101" cy="438152"/>
            <a:chOff x="410935" y="3407144"/>
            <a:chExt cx="1181101" cy="438152"/>
          </a:xfrm>
        </p:grpSpPr>
        <p:sp>
          <p:nvSpPr>
            <p:cNvPr id="59" name="矩形 58"/>
            <p:cNvSpPr/>
            <p:nvPr/>
          </p:nvSpPr>
          <p:spPr>
            <a:xfrm>
              <a:off x="410936" y="3407146"/>
              <a:ext cx="1181100" cy="438150"/>
            </a:xfrm>
            <a:prstGeom prst="rect">
              <a:avLst/>
            </a:prstGeom>
            <a:solidFill>
              <a:schemeClr val="accent1"/>
            </a:solidFill>
            <a:ln>
              <a:noFill/>
            </a:ln>
            <a:effectLst>
              <a:outerShdw blurRad="419100" dist="241300" dir="2700000" sx="89000" sy="89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p>
              <a:pPr algn="ctr"/>
              <a:endParaRPr lang="zh-CN" altLang="en-US"/>
            </a:p>
          </p:txBody>
        </p:sp>
        <p:sp>
          <p:nvSpPr>
            <p:cNvPr id="60" name="直角三角形 59"/>
            <p:cNvSpPr/>
            <p:nvPr/>
          </p:nvSpPr>
          <p:spPr>
            <a:xfrm>
              <a:off x="410935" y="3479800"/>
              <a:ext cx="824933" cy="365496"/>
            </a:xfrm>
            <a:prstGeom prst="rtTriangle">
              <a:avLst/>
            </a:prstGeom>
            <a:solidFill>
              <a:schemeClr val="bg1">
                <a:alpha val="1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直角三角形 60"/>
            <p:cNvSpPr/>
            <p:nvPr/>
          </p:nvSpPr>
          <p:spPr>
            <a:xfrm flipV="1">
              <a:off x="410936" y="3407144"/>
              <a:ext cx="1181100" cy="357611"/>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直角三角形 61"/>
            <p:cNvSpPr/>
            <p:nvPr/>
          </p:nvSpPr>
          <p:spPr>
            <a:xfrm rot="5400000" flipV="1">
              <a:off x="1194876" y="3448136"/>
              <a:ext cx="438152" cy="356167"/>
            </a:xfrm>
            <a:prstGeom prst="rtTriangle">
              <a:avLst/>
            </a:prstGeom>
            <a:solidFill>
              <a:schemeClr val="bg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 name="矩形 62"/>
          <p:cNvSpPr/>
          <p:nvPr/>
        </p:nvSpPr>
        <p:spPr>
          <a:xfrm>
            <a:off x="1843079" y="445490"/>
            <a:ext cx="4976822" cy="584775"/>
          </a:xfrm>
          <a:prstGeom prst="rect">
            <a:avLst/>
          </a:prstGeom>
          <a:noFill/>
        </p:spPr>
        <p:txBody>
          <a:bodyPr wrap="square" rtlCol="0">
            <a:spAutoFit/>
          </a:bodyPr>
          <a:lstStyle/>
          <a:p>
            <a:r>
              <a:rPr lang="en-US" altLang="zh-CN" sz="3200" dirty="0">
                <a:solidFill>
                  <a:schemeClr val="bg1"/>
                </a:solidFill>
                <a:latin typeface="华文细黑" panose="02010600040101010101" pitchFamily="2" charset="-122"/>
                <a:ea typeface="华文细黑" panose="02010600040101010101" pitchFamily="2" charset="-122"/>
              </a:rPr>
              <a:t>Analysis on the Reasons</a:t>
            </a:r>
            <a:endParaRPr lang="zh-CN" altLang="en-US" sz="3200" dirty="0">
              <a:solidFill>
                <a:schemeClr val="bg1"/>
              </a:solidFill>
              <a:latin typeface="华文细黑" panose="02010600040101010101" pitchFamily="2" charset="-122"/>
              <a:ea typeface="华文细黑" panose="02010600040101010101" pitchFamily="2" charset="-122"/>
            </a:endParaRPr>
          </a:p>
        </p:txBody>
      </p:sp>
      <p:sp>
        <p:nvSpPr>
          <p:cNvPr id="64" name="文本框 63"/>
          <p:cNvSpPr txBox="1"/>
          <p:nvPr/>
        </p:nvSpPr>
        <p:spPr>
          <a:xfrm>
            <a:off x="674679" y="449620"/>
            <a:ext cx="653614" cy="523220"/>
          </a:xfrm>
          <a:prstGeom prst="rect">
            <a:avLst/>
          </a:prstGeom>
          <a:noFill/>
        </p:spPr>
        <p:txBody>
          <a:bodyPr wrap="square" rtlCol="0">
            <a:spAutoFit/>
          </a:bodyPr>
          <a:lstStyle/>
          <a:p>
            <a:pPr algn="ctr"/>
            <a:r>
              <a:rPr lang="en-US" altLang="zh-CN" sz="2800" dirty="0">
                <a:solidFill>
                  <a:schemeClr val="tx1">
                    <a:lumMod val="75000"/>
                    <a:lumOff val="25000"/>
                  </a:schemeClr>
                </a:solidFill>
              </a:rPr>
              <a:t>05</a:t>
            </a:r>
            <a:endParaRPr lang="zh-CN" altLang="en-US" sz="2800" dirty="0">
              <a:solidFill>
                <a:schemeClr val="tx1">
                  <a:lumMod val="75000"/>
                  <a:lumOff val="25000"/>
                </a:schemeClr>
              </a:solidFill>
            </a:endParaRPr>
          </a:p>
        </p:txBody>
      </p:sp>
      <p:sp>
        <p:nvSpPr>
          <p:cNvPr id="65" name="平行四边形 64"/>
          <p:cNvSpPr/>
          <p:nvPr/>
        </p:nvSpPr>
        <p:spPr>
          <a:xfrm rot="-2100000" flipH="1" flipV="1">
            <a:off x="6822410" y="202476"/>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6" name="平行四边形 65"/>
          <p:cNvSpPr/>
          <p:nvPr/>
        </p:nvSpPr>
        <p:spPr>
          <a:xfrm flipH="1" flipV="1">
            <a:off x="6951847" y="235441"/>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7" name="平行四边形 66"/>
          <p:cNvSpPr/>
          <p:nvPr/>
        </p:nvSpPr>
        <p:spPr>
          <a:xfrm rot="2640000" flipH="1" flipV="1">
            <a:off x="7022463" y="707880"/>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8" name="平行四边形 67"/>
          <p:cNvSpPr/>
          <p:nvPr/>
        </p:nvSpPr>
        <p:spPr>
          <a:xfrm rot="-2100000" flipV="1">
            <a:off x="6999520" y="561772"/>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9" name="平行四边形 68"/>
          <p:cNvSpPr/>
          <p:nvPr/>
        </p:nvSpPr>
        <p:spPr>
          <a:xfrm rot="6190364" flipH="1" flipV="1">
            <a:off x="7078016" y="378853"/>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3" name="Freeform 10"/>
          <p:cNvSpPr>
            <a:spLocks noEditPoints="1"/>
          </p:cNvSpPr>
          <p:nvPr/>
        </p:nvSpPr>
        <p:spPr bwMode="auto">
          <a:xfrm>
            <a:off x="5769431" y="3038946"/>
            <a:ext cx="653140" cy="653058"/>
          </a:xfrm>
          <a:custGeom>
            <a:avLst/>
            <a:gdLst>
              <a:gd name="T0" fmla="*/ 3277 w 3277"/>
              <a:gd name="T1" fmla="*/ 182 h 3277"/>
              <a:gd name="T2" fmla="*/ 61 w 3277"/>
              <a:gd name="T3" fmla="*/ 243 h 3277"/>
              <a:gd name="T4" fmla="*/ 61 w 3277"/>
              <a:gd name="T5" fmla="*/ 121 h 3277"/>
              <a:gd name="T6" fmla="*/ 1456 w 3277"/>
              <a:gd name="T7" fmla="*/ 61 h 3277"/>
              <a:gd name="T8" fmla="*/ 1760 w 3277"/>
              <a:gd name="T9" fmla="*/ 0 h 3277"/>
              <a:gd name="T10" fmla="*/ 1820 w 3277"/>
              <a:gd name="T11" fmla="*/ 121 h 3277"/>
              <a:gd name="T12" fmla="*/ 2973 w 3277"/>
              <a:gd name="T13" fmla="*/ 364 h 3277"/>
              <a:gd name="T14" fmla="*/ 3034 w 3277"/>
              <a:gd name="T15" fmla="*/ 2609 h 3277"/>
              <a:gd name="T16" fmla="*/ 1699 w 3277"/>
              <a:gd name="T17" fmla="*/ 2670 h 3277"/>
              <a:gd name="T18" fmla="*/ 2169 w 3277"/>
              <a:gd name="T19" fmla="*/ 3171 h 3277"/>
              <a:gd name="T20" fmla="*/ 2124 w 3277"/>
              <a:gd name="T21" fmla="*/ 3277 h 3277"/>
              <a:gd name="T22" fmla="*/ 1638 w 3277"/>
              <a:gd name="T23" fmla="*/ 2814 h 3277"/>
              <a:gd name="T24" fmla="*/ 1153 w 3277"/>
              <a:gd name="T25" fmla="*/ 3277 h 3277"/>
              <a:gd name="T26" fmla="*/ 1108 w 3277"/>
              <a:gd name="T27" fmla="*/ 3171 h 3277"/>
              <a:gd name="T28" fmla="*/ 1578 w 3277"/>
              <a:gd name="T29" fmla="*/ 2670 h 3277"/>
              <a:gd name="T30" fmla="*/ 243 w 3277"/>
              <a:gd name="T31" fmla="*/ 2609 h 3277"/>
              <a:gd name="T32" fmla="*/ 303 w 3277"/>
              <a:gd name="T33" fmla="*/ 364 h 3277"/>
              <a:gd name="T34" fmla="*/ 2913 w 3277"/>
              <a:gd name="T35" fmla="*/ 485 h 3277"/>
              <a:gd name="T36" fmla="*/ 364 w 3277"/>
              <a:gd name="T37" fmla="*/ 2548 h 3277"/>
              <a:gd name="T38" fmla="*/ 2913 w 3277"/>
              <a:gd name="T39" fmla="*/ 485 h 3277"/>
              <a:gd name="T40" fmla="*/ 2670 w 3277"/>
              <a:gd name="T41" fmla="*/ 1032 h 3277"/>
              <a:gd name="T42" fmla="*/ 2609 w 3277"/>
              <a:gd name="T43" fmla="*/ 1456 h 3277"/>
              <a:gd name="T44" fmla="*/ 2549 w 3277"/>
              <a:gd name="T45" fmla="*/ 1176 h 3277"/>
              <a:gd name="T46" fmla="*/ 2078 w 3277"/>
              <a:gd name="T47" fmla="*/ 1562 h 3277"/>
              <a:gd name="T48" fmla="*/ 1320 w 3277"/>
              <a:gd name="T49" fmla="*/ 1927 h 3277"/>
              <a:gd name="T50" fmla="*/ 1032 w 3277"/>
              <a:gd name="T51" fmla="*/ 1722 h 3277"/>
              <a:gd name="T52" fmla="*/ 667 w 3277"/>
              <a:gd name="T53" fmla="*/ 2063 h 3277"/>
              <a:gd name="T54" fmla="*/ 622 w 3277"/>
              <a:gd name="T55" fmla="*/ 1957 h 3277"/>
              <a:gd name="T56" fmla="*/ 1077 w 3277"/>
              <a:gd name="T57" fmla="*/ 1593 h 3277"/>
              <a:gd name="T58" fmla="*/ 1836 w 3277"/>
              <a:gd name="T59" fmla="*/ 1229 h 3277"/>
              <a:gd name="T60" fmla="*/ 2124 w 3277"/>
              <a:gd name="T61" fmla="*/ 1434 h 3277"/>
              <a:gd name="T62" fmla="*/ 2245 w 3277"/>
              <a:gd name="T63" fmla="*/ 1092 h 3277"/>
              <a:gd name="T64" fmla="*/ 2245 w 3277"/>
              <a:gd name="T65" fmla="*/ 971 h 3277"/>
              <a:gd name="T66" fmla="*/ 2632 w 3277"/>
              <a:gd name="T67" fmla="*/ 978 h 3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77" h="3277">
                <a:moveTo>
                  <a:pt x="3216" y="121"/>
                </a:moveTo>
                <a:cubicBezTo>
                  <a:pt x="3256" y="121"/>
                  <a:pt x="3277" y="142"/>
                  <a:pt x="3277" y="182"/>
                </a:cubicBezTo>
                <a:cubicBezTo>
                  <a:pt x="3277" y="223"/>
                  <a:pt x="3256" y="243"/>
                  <a:pt x="3216" y="243"/>
                </a:cubicBezTo>
                <a:cubicBezTo>
                  <a:pt x="61" y="243"/>
                  <a:pt x="61" y="243"/>
                  <a:pt x="61" y="243"/>
                </a:cubicBezTo>
                <a:cubicBezTo>
                  <a:pt x="20" y="243"/>
                  <a:pt x="0" y="222"/>
                  <a:pt x="0" y="182"/>
                </a:cubicBezTo>
                <a:cubicBezTo>
                  <a:pt x="0" y="142"/>
                  <a:pt x="20" y="121"/>
                  <a:pt x="61" y="121"/>
                </a:cubicBezTo>
                <a:cubicBezTo>
                  <a:pt x="1456" y="121"/>
                  <a:pt x="1456" y="121"/>
                  <a:pt x="1456" y="121"/>
                </a:cubicBezTo>
                <a:cubicBezTo>
                  <a:pt x="1456" y="61"/>
                  <a:pt x="1456" y="61"/>
                  <a:pt x="1456" y="61"/>
                </a:cubicBezTo>
                <a:cubicBezTo>
                  <a:pt x="1456" y="20"/>
                  <a:pt x="1477" y="0"/>
                  <a:pt x="1517" y="0"/>
                </a:cubicBezTo>
                <a:cubicBezTo>
                  <a:pt x="1760" y="0"/>
                  <a:pt x="1760" y="0"/>
                  <a:pt x="1760" y="0"/>
                </a:cubicBezTo>
                <a:cubicBezTo>
                  <a:pt x="1800" y="0"/>
                  <a:pt x="1820" y="20"/>
                  <a:pt x="1820" y="61"/>
                </a:cubicBezTo>
                <a:cubicBezTo>
                  <a:pt x="1820" y="121"/>
                  <a:pt x="1820" y="121"/>
                  <a:pt x="1820" y="121"/>
                </a:cubicBezTo>
                <a:cubicBezTo>
                  <a:pt x="3216" y="121"/>
                  <a:pt x="3216" y="121"/>
                  <a:pt x="3216" y="121"/>
                </a:cubicBezTo>
                <a:close/>
                <a:moveTo>
                  <a:pt x="2973" y="364"/>
                </a:moveTo>
                <a:cubicBezTo>
                  <a:pt x="3014" y="364"/>
                  <a:pt x="3034" y="384"/>
                  <a:pt x="3034" y="425"/>
                </a:cubicBezTo>
                <a:cubicBezTo>
                  <a:pt x="3034" y="2609"/>
                  <a:pt x="3034" y="2609"/>
                  <a:pt x="3034" y="2609"/>
                </a:cubicBezTo>
                <a:cubicBezTo>
                  <a:pt x="3034" y="2650"/>
                  <a:pt x="3014" y="2670"/>
                  <a:pt x="2973" y="2670"/>
                </a:cubicBezTo>
                <a:cubicBezTo>
                  <a:pt x="1699" y="2670"/>
                  <a:pt x="1699" y="2670"/>
                  <a:pt x="1699" y="2670"/>
                </a:cubicBezTo>
                <a:cubicBezTo>
                  <a:pt x="1699" y="2708"/>
                  <a:pt x="1699" y="2708"/>
                  <a:pt x="1699" y="2708"/>
                </a:cubicBezTo>
                <a:cubicBezTo>
                  <a:pt x="2169" y="3171"/>
                  <a:pt x="2169" y="3171"/>
                  <a:pt x="2169" y="3171"/>
                </a:cubicBezTo>
                <a:cubicBezTo>
                  <a:pt x="2200" y="3201"/>
                  <a:pt x="2200" y="3231"/>
                  <a:pt x="2169" y="3262"/>
                </a:cubicBezTo>
                <a:cubicBezTo>
                  <a:pt x="2149" y="3272"/>
                  <a:pt x="2134" y="3277"/>
                  <a:pt x="2124" y="3277"/>
                </a:cubicBezTo>
                <a:cubicBezTo>
                  <a:pt x="2114" y="3277"/>
                  <a:pt x="2098" y="3272"/>
                  <a:pt x="2078" y="3262"/>
                </a:cubicBezTo>
                <a:cubicBezTo>
                  <a:pt x="1638" y="2814"/>
                  <a:pt x="1638" y="2814"/>
                  <a:pt x="1638" y="2814"/>
                </a:cubicBezTo>
                <a:cubicBezTo>
                  <a:pt x="1198" y="3262"/>
                  <a:pt x="1198" y="3262"/>
                  <a:pt x="1198" y="3262"/>
                </a:cubicBezTo>
                <a:cubicBezTo>
                  <a:pt x="1178" y="3272"/>
                  <a:pt x="1163" y="3277"/>
                  <a:pt x="1153" y="3277"/>
                </a:cubicBezTo>
                <a:cubicBezTo>
                  <a:pt x="1143" y="3277"/>
                  <a:pt x="1128" y="3272"/>
                  <a:pt x="1108" y="3262"/>
                </a:cubicBezTo>
                <a:cubicBezTo>
                  <a:pt x="1077" y="3231"/>
                  <a:pt x="1077" y="3201"/>
                  <a:pt x="1108" y="3171"/>
                </a:cubicBezTo>
                <a:cubicBezTo>
                  <a:pt x="1578" y="2708"/>
                  <a:pt x="1578" y="2708"/>
                  <a:pt x="1578" y="2708"/>
                </a:cubicBezTo>
                <a:cubicBezTo>
                  <a:pt x="1578" y="2670"/>
                  <a:pt x="1578" y="2670"/>
                  <a:pt x="1578" y="2670"/>
                </a:cubicBezTo>
                <a:cubicBezTo>
                  <a:pt x="303" y="2670"/>
                  <a:pt x="303" y="2670"/>
                  <a:pt x="303" y="2670"/>
                </a:cubicBezTo>
                <a:cubicBezTo>
                  <a:pt x="263" y="2670"/>
                  <a:pt x="243" y="2650"/>
                  <a:pt x="243" y="2609"/>
                </a:cubicBezTo>
                <a:cubicBezTo>
                  <a:pt x="243" y="425"/>
                  <a:pt x="243" y="425"/>
                  <a:pt x="243" y="425"/>
                </a:cubicBezTo>
                <a:cubicBezTo>
                  <a:pt x="243" y="384"/>
                  <a:pt x="263" y="364"/>
                  <a:pt x="303" y="364"/>
                </a:cubicBezTo>
                <a:cubicBezTo>
                  <a:pt x="2973" y="364"/>
                  <a:pt x="2973" y="364"/>
                  <a:pt x="2973" y="364"/>
                </a:cubicBezTo>
                <a:close/>
                <a:moveTo>
                  <a:pt x="2913" y="485"/>
                </a:moveTo>
                <a:cubicBezTo>
                  <a:pt x="364" y="485"/>
                  <a:pt x="364" y="485"/>
                  <a:pt x="364" y="485"/>
                </a:cubicBezTo>
                <a:cubicBezTo>
                  <a:pt x="364" y="2548"/>
                  <a:pt x="364" y="2548"/>
                  <a:pt x="364" y="2548"/>
                </a:cubicBezTo>
                <a:cubicBezTo>
                  <a:pt x="2913" y="2548"/>
                  <a:pt x="2913" y="2548"/>
                  <a:pt x="2913" y="2548"/>
                </a:cubicBezTo>
                <a:cubicBezTo>
                  <a:pt x="2913" y="485"/>
                  <a:pt x="2913" y="485"/>
                  <a:pt x="2913" y="485"/>
                </a:cubicBezTo>
                <a:close/>
                <a:moveTo>
                  <a:pt x="2662" y="1009"/>
                </a:moveTo>
                <a:cubicBezTo>
                  <a:pt x="2667" y="1014"/>
                  <a:pt x="2670" y="1021"/>
                  <a:pt x="2670" y="1032"/>
                </a:cubicBezTo>
                <a:cubicBezTo>
                  <a:pt x="2670" y="1396"/>
                  <a:pt x="2670" y="1396"/>
                  <a:pt x="2670" y="1396"/>
                </a:cubicBezTo>
                <a:cubicBezTo>
                  <a:pt x="2670" y="1436"/>
                  <a:pt x="2650" y="1456"/>
                  <a:pt x="2609" y="1456"/>
                </a:cubicBezTo>
                <a:cubicBezTo>
                  <a:pt x="2569" y="1456"/>
                  <a:pt x="2549" y="1436"/>
                  <a:pt x="2549" y="1396"/>
                </a:cubicBezTo>
                <a:cubicBezTo>
                  <a:pt x="2549" y="1176"/>
                  <a:pt x="2549" y="1176"/>
                  <a:pt x="2549" y="1176"/>
                </a:cubicBezTo>
                <a:cubicBezTo>
                  <a:pt x="2169" y="1562"/>
                  <a:pt x="2169" y="1562"/>
                  <a:pt x="2169" y="1562"/>
                </a:cubicBezTo>
                <a:cubicBezTo>
                  <a:pt x="2139" y="1593"/>
                  <a:pt x="2109" y="1593"/>
                  <a:pt x="2078" y="1562"/>
                </a:cubicBezTo>
                <a:cubicBezTo>
                  <a:pt x="1881" y="1358"/>
                  <a:pt x="1881" y="1358"/>
                  <a:pt x="1881" y="1358"/>
                </a:cubicBezTo>
                <a:cubicBezTo>
                  <a:pt x="1320" y="1927"/>
                  <a:pt x="1320" y="1927"/>
                  <a:pt x="1320" y="1927"/>
                </a:cubicBezTo>
                <a:cubicBezTo>
                  <a:pt x="1289" y="1957"/>
                  <a:pt x="1259" y="1957"/>
                  <a:pt x="1229" y="1927"/>
                </a:cubicBezTo>
                <a:cubicBezTo>
                  <a:pt x="1032" y="1722"/>
                  <a:pt x="1032" y="1722"/>
                  <a:pt x="1032" y="1722"/>
                </a:cubicBezTo>
                <a:cubicBezTo>
                  <a:pt x="713" y="2048"/>
                  <a:pt x="713" y="2048"/>
                  <a:pt x="713" y="2048"/>
                </a:cubicBezTo>
                <a:cubicBezTo>
                  <a:pt x="693" y="2058"/>
                  <a:pt x="678" y="2063"/>
                  <a:pt x="667" y="2063"/>
                </a:cubicBezTo>
                <a:cubicBezTo>
                  <a:pt x="657" y="2063"/>
                  <a:pt x="642" y="2058"/>
                  <a:pt x="622" y="2048"/>
                </a:cubicBezTo>
                <a:cubicBezTo>
                  <a:pt x="591" y="2018"/>
                  <a:pt x="591" y="1987"/>
                  <a:pt x="622" y="1957"/>
                </a:cubicBezTo>
                <a:cubicBezTo>
                  <a:pt x="986" y="1593"/>
                  <a:pt x="986" y="1593"/>
                  <a:pt x="986" y="1593"/>
                </a:cubicBezTo>
                <a:cubicBezTo>
                  <a:pt x="1016" y="1562"/>
                  <a:pt x="1047" y="1562"/>
                  <a:pt x="1077" y="1593"/>
                </a:cubicBezTo>
                <a:cubicBezTo>
                  <a:pt x="1274" y="1798"/>
                  <a:pt x="1274" y="1798"/>
                  <a:pt x="1274" y="1798"/>
                </a:cubicBezTo>
                <a:cubicBezTo>
                  <a:pt x="1836" y="1229"/>
                  <a:pt x="1836" y="1229"/>
                  <a:pt x="1836" y="1229"/>
                </a:cubicBezTo>
                <a:cubicBezTo>
                  <a:pt x="1866" y="1198"/>
                  <a:pt x="1896" y="1198"/>
                  <a:pt x="1927" y="1229"/>
                </a:cubicBezTo>
                <a:cubicBezTo>
                  <a:pt x="2124" y="1434"/>
                  <a:pt x="2124" y="1434"/>
                  <a:pt x="2124" y="1434"/>
                </a:cubicBezTo>
                <a:cubicBezTo>
                  <a:pt x="2465" y="1092"/>
                  <a:pt x="2465" y="1092"/>
                  <a:pt x="2465" y="1092"/>
                </a:cubicBezTo>
                <a:cubicBezTo>
                  <a:pt x="2245" y="1092"/>
                  <a:pt x="2245" y="1092"/>
                  <a:pt x="2245" y="1092"/>
                </a:cubicBezTo>
                <a:cubicBezTo>
                  <a:pt x="2205" y="1092"/>
                  <a:pt x="2185" y="1072"/>
                  <a:pt x="2185" y="1032"/>
                </a:cubicBezTo>
                <a:cubicBezTo>
                  <a:pt x="2185" y="991"/>
                  <a:pt x="2205" y="971"/>
                  <a:pt x="2245" y="971"/>
                </a:cubicBezTo>
                <a:cubicBezTo>
                  <a:pt x="2609" y="971"/>
                  <a:pt x="2609" y="971"/>
                  <a:pt x="2609" y="971"/>
                </a:cubicBezTo>
                <a:cubicBezTo>
                  <a:pt x="2619" y="971"/>
                  <a:pt x="2627" y="974"/>
                  <a:pt x="2632" y="978"/>
                </a:cubicBezTo>
                <a:cubicBezTo>
                  <a:pt x="2652" y="978"/>
                  <a:pt x="2662" y="989"/>
                  <a:pt x="2662" y="1009"/>
                </a:cubicBezTo>
                <a:close/>
              </a:path>
            </a:pathLst>
          </a:custGeom>
          <a:solidFill>
            <a:schemeClr val="tx1">
              <a:lumMod val="75000"/>
              <a:lumOff val="25000"/>
            </a:schemeClr>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750"/>
                                        <p:tgtEl>
                                          <p:spTgt spid="40"/>
                                        </p:tgtEl>
                                      </p:cBhvr>
                                    </p:animEffect>
                                  </p:childTnLst>
                                </p:cTn>
                              </p:par>
                              <p:par>
                                <p:cTn id="8" presetID="35" presetClass="path" presetSubtype="0" fill="hold" grpId="1" nodeType="withEffect">
                                  <p:stCondLst>
                                    <p:cond delay="2000"/>
                                  </p:stCondLst>
                                  <p:childTnLst>
                                    <p:animMotion origin="layout" path="M -3.125E-6 1.85185E-6 L 0.04493 1.85185E-6 " pathEditMode="relative" rAng="0" ptsTypes="AA">
                                      <p:cBhvr>
                                        <p:cTn id="9" dur="750" spd="-100000" fill="hold"/>
                                        <p:tgtEl>
                                          <p:spTgt spid="40"/>
                                        </p:tgtEl>
                                        <p:attrNameLst>
                                          <p:attrName>ppt_x</p:attrName>
                                          <p:attrName>ppt_y</p:attrName>
                                        </p:attrNameLst>
                                      </p:cBhvr>
                                      <p:rCtr x="2240" y="0"/>
                                    </p:animMotion>
                                  </p:childTnLst>
                                </p:cTn>
                              </p:par>
                              <p:par>
                                <p:cTn id="10" presetID="10" presetClass="entr" presetSubtype="0" fill="hold" grpId="0" nodeType="withEffect">
                                  <p:stCondLst>
                                    <p:cond delay="250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750"/>
                                        <p:tgtEl>
                                          <p:spTgt spid="41"/>
                                        </p:tgtEl>
                                      </p:cBhvr>
                                    </p:animEffect>
                                  </p:childTnLst>
                                </p:cTn>
                              </p:par>
                              <p:par>
                                <p:cTn id="13" presetID="10" presetClass="entr" presetSubtype="0" fill="hold" grpId="0" nodeType="withEffect">
                                  <p:stCondLst>
                                    <p:cond delay="2500"/>
                                  </p:stCondLst>
                                  <p:childTnLst>
                                    <p:set>
                                      <p:cBhvr>
                                        <p:cTn id="14" dur="1" fill="hold">
                                          <p:stCondLst>
                                            <p:cond delay="0"/>
                                          </p:stCondLst>
                                        </p:cTn>
                                        <p:tgtEl>
                                          <p:spTgt spid="42"/>
                                        </p:tgtEl>
                                        <p:attrNameLst>
                                          <p:attrName>style.visibility</p:attrName>
                                        </p:attrNameLst>
                                      </p:cBhvr>
                                      <p:to>
                                        <p:strVal val="visible"/>
                                      </p:to>
                                    </p:set>
                                    <p:animEffect transition="in" filter="fade">
                                      <p:cBhvr>
                                        <p:cTn id="15" dur="750"/>
                                        <p:tgtEl>
                                          <p:spTgt spid="42"/>
                                        </p:tgtEl>
                                      </p:cBhvr>
                                    </p:animEffect>
                                  </p:childTnLst>
                                </p:cTn>
                              </p:par>
                              <p:par>
                                <p:cTn id="16" presetID="10" presetClass="entr" presetSubtype="0" fill="hold" grpId="0" nodeType="withEffect">
                                  <p:stCondLst>
                                    <p:cond delay="200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750"/>
                                        <p:tgtEl>
                                          <p:spTgt spid="43"/>
                                        </p:tgtEl>
                                      </p:cBhvr>
                                    </p:animEffect>
                                  </p:childTnLst>
                                </p:cTn>
                              </p:par>
                              <p:par>
                                <p:cTn id="19" presetID="35" presetClass="path" presetSubtype="0" fill="hold" grpId="1" nodeType="withEffect">
                                  <p:stCondLst>
                                    <p:cond delay="2000"/>
                                  </p:stCondLst>
                                  <p:childTnLst>
                                    <p:animMotion origin="layout" path="M 3.125E-6 3.7037E-7 L 0.05195 3.7037E-7 " pathEditMode="relative" rAng="0" ptsTypes="AA">
                                      <p:cBhvr>
                                        <p:cTn id="20" dur="750" spd="-100000" fill="hold"/>
                                        <p:tgtEl>
                                          <p:spTgt spid="43"/>
                                        </p:tgtEl>
                                        <p:attrNameLst>
                                          <p:attrName>ppt_x</p:attrName>
                                          <p:attrName>ppt_y</p:attrName>
                                        </p:attrNameLst>
                                      </p:cBhvr>
                                      <p:rCtr x="2591" y="0"/>
                                    </p:animMotion>
                                  </p:childTnLst>
                                </p:cTn>
                              </p:par>
                              <p:par>
                                <p:cTn id="21" presetID="10" presetClass="entr" presetSubtype="0" fill="hold" grpId="0" nodeType="withEffect">
                                  <p:stCondLst>
                                    <p:cond delay="2500"/>
                                  </p:stCondLst>
                                  <p:childTnLst>
                                    <p:set>
                                      <p:cBhvr>
                                        <p:cTn id="22" dur="1" fill="hold">
                                          <p:stCondLst>
                                            <p:cond delay="0"/>
                                          </p:stCondLst>
                                        </p:cTn>
                                        <p:tgtEl>
                                          <p:spTgt spid="44"/>
                                        </p:tgtEl>
                                        <p:attrNameLst>
                                          <p:attrName>style.visibility</p:attrName>
                                        </p:attrNameLst>
                                      </p:cBhvr>
                                      <p:to>
                                        <p:strVal val="visible"/>
                                      </p:to>
                                    </p:set>
                                    <p:animEffect transition="in" filter="fade">
                                      <p:cBhvr>
                                        <p:cTn id="23" dur="750"/>
                                        <p:tgtEl>
                                          <p:spTgt spid="44"/>
                                        </p:tgtEl>
                                      </p:cBhvr>
                                    </p:animEffect>
                                  </p:childTnLst>
                                </p:cTn>
                              </p:par>
                              <p:par>
                                <p:cTn id="24" presetID="10" presetClass="entr" presetSubtype="0" fill="hold" grpId="0" nodeType="withEffect">
                                  <p:stCondLst>
                                    <p:cond delay="2500"/>
                                  </p:stCondLst>
                                  <p:childTnLst>
                                    <p:set>
                                      <p:cBhvr>
                                        <p:cTn id="25" dur="1" fill="hold">
                                          <p:stCondLst>
                                            <p:cond delay="0"/>
                                          </p:stCondLst>
                                        </p:cTn>
                                        <p:tgtEl>
                                          <p:spTgt spid="45"/>
                                        </p:tgtEl>
                                        <p:attrNameLst>
                                          <p:attrName>style.visibility</p:attrName>
                                        </p:attrNameLst>
                                      </p:cBhvr>
                                      <p:to>
                                        <p:strVal val="visible"/>
                                      </p:to>
                                    </p:set>
                                    <p:animEffect transition="in" filter="fade">
                                      <p:cBhvr>
                                        <p:cTn id="26" dur="750"/>
                                        <p:tgtEl>
                                          <p:spTgt spid="45"/>
                                        </p:tgtEl>
                                      </p:cBhvr>
                                    </p:animEffect>
                                  </p:childTnLst>
                                </p:cTn>
                              </p:par>
                              <p:par>
                                <p:cTn id="27" presetID="10" presetClass="entr" presetSubtype="0" fill="hold" grpId="0" nodeType="withEffect">
                                  <p:stCondLst>
                                    <p:cond delay="2000"/>
                                  </p:stCondLst>
                                  <p:childTnLst>
                                    <p:set>
                                      <p:cBhvr>
                                        <p:cTn id="28" dur="1" fill="hold">
                                          <p:stCondLst>
                                            <p:cond delay="0"/>
                                          </p:stCondLst>
                                        </p:cTn>
                                        <p:tgtEl>
                                          <p:spTgt spid="48"/>
                                        </p:tgtEl>
                                        <p:attrNameLst>
                                          <p:attrName>style.visibility</p:attrName>
                                        </p:attrNameLst>
                                      </p:cBhvr>
                                      <p:to>
                                        <p:strVal val="visible"/>
                                      </p:to>
                                    </p:set>
                                    <p:animEffect transition="in" filter="fade">
                                      <p:cBhvr>
                                        <p:cTn id="29" dur="750"/>
                                        <p:tgtEl>
                                          <p:spTgt spid="48"/>
                                        </p:tgtEl>
                                      </p:cBhvr>
                                    </p:animEffect>
                                  </p:childTnLst>
                                </p:cTn>
                              </p:par>
                              <p:par>
                                <p:cTn id="30" presetID="35" presetClass="path" presetSubtype="0" fill="hold" grpId="1" nodeType="withEffect">
                                  <p:stCondLst>
                                    <p:cond delay="2000"/>
                                  </p:stCondLst>
                                  <p:childTnLst>
                                    <p:animMotion origin="layout" path="M 1.25E-6 1.85185E-6 L -0.05729 1.85185E-6 " pathEditMode="relative" rAng="0" ptsTypes="AA">
                                      <p:cBhvr>
                                        <p:cTn id="31" dur="750" spd="-100000" fill="hold"/>
                                        <p:tgtEl>
                                          <p:spTgt spid="48"/>
                                        </p:tgtEl>
                                        <p:attrNameLst>
                                          <p:attrName>ppt_x</p:attrName>
                                          <p:attrName>ppt_y</p:attrName>
                                        </p:attrNameLst>
                                      </p:cBhvr>
                                      <p:rCtr x="-2865" y="0"/>
                                    </p:animMotion>
                                  </p:childTnLst>
                                </p:cTn>
                              </p:par>
                              <p:par>
                                <p:cTn id="32" presetID="10" presetClass="entr" presetSubtype="0" fill="hold" grpId="0" nodeType="withEffect">
                                  <p:stCondLst>
                                    <p:cond delay="250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750"/>
                                        <p:tgtEl>
                                          <p:spTgt spid="49"/>
                                        </p:tgtEl>
                                      </p:cBhvr>
                                    </p:animEffect>
                                  </p:childTnLst>
                                </p:cTn>
                              </p:par>
                              <p:par>
                                <p:cTn id="35" presetID="10" presetClass="entr" presetSubtype="0" fill="hold" grpId="0" nodeType="withEffect">
                                  <p:stCondLst>
                                    <p:cond delay="2500"/>
                                  </p:stCondLst>
                                  <p:childTnLst>
                                    <p:set>
                                      <p:cBhvr>
                                        <p:cTn id="36" dur="1" fill="hold">
                                          <p:stCondLst>
                                            <p:cond delay="0"/>
                                          </p:stCondLst>
                                        </p:cTn>
                                        <p:tgtEl>
                                          <p:spTgt spid="50"/>
                                        </p:tgtEl>
                                        <p:attrNameLst>
                                          <p:attrName>style.visibility</p:attrName>
                                        </p:attrNameLst>
                                      </p:cBhvr>
                                      <p:to>
                                        <p:strVal val="visible"/>
                                      </p:to>
                                    </p:set>
                                    <p:animEffect transition="in" filter="fade">
                                      <p:cBhvr>
                                        <p:cTn id="37" dur="750"/>
                                        <p:tgtEl>
                                          <p:spTgt spid="50"/>
                                        </p:tgtEl>
                                      </p:cBhvr>
                                    </p:animEffect>
                                  </p:childTnLst>
                                </p:cTn>
                              </p:par>
                              <p:par>
                                <p:cTn id="38" presetID="10" presetClass="entr" presetSubtype="0" fill="hold" grpId="0" nodeType="withEffect">
                                  <p:stCondLst>
                                    <p:cond delay="200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750"/>
                                        <p:tgtEl>
                                          <p:spTgt spid="51"/>
                                        </p:tgtEl>
                                      </p:cBhvr>
                                    </p:animEffect>
                                  </p:childTnLst>
                                </p:cTn>
                              </p:par>
                              <p:par>
                                <p:cTn id="41" presetID="35" presetClass="path" presetSubtype="0" fill="hold" grpId="1" nodeType="withEffect">
                                  <p:stCondLst>
                                    <p:cond delay="2000"/>
                                  </p:stCondLst>
                                  <p:childTnLst>
                                    <p:animMotion origin="layout" path="M -8.33333E-7 3.7037E-7 L -0.04114 3.7037E-7 " pathEditMode="relative" rAng="0" ptsTypes="AA">
                                      <p:cBhvr>
                                        <p:cTn id="42" dur="750" spd="-100000" fill="hold"/>
                                        <p:tgtEl>
                                          <p:spTgt spid="51"/>
                                        </p:tgtEl>
                                        <p:attrNameLst>
                                          <p:attrName>ppt_x</p:attrName>
                                          <p:attrName>ppt_y</p:attrName>
                                        </p:attrNameLst>
                                      </p:cBhvr>
                                      <p:rCtr x="-2057" y="0"/>
                                    </p:animMotion>
                                  </p:childTnLst>
                                </p:cTn>
                              </p:par>
                              <p:par>
                                <p:cTn id="43" presetID="10" presetClass="entr" presetSubtype="0" fill="hold" grpId="0" nodeType="withEffect">
                                  <p:stCondLst>
                                    <p:cond delay="250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750"/>
                                        <p:tgtEl>
                                          <p:spTgt spid="52"/>
                                        </p:tgtEl>
                                      </p:cBhvr>
                                    </p:animEffect>
                                  </p:childTnLst>
                                </p:cTn>
                              </p:par>
                              <p:par>
                                <p:cTn id="46" presetID="10" presetClass="entr" presetSubtype="0" fill="hold" grpId="0" nodeType="withEffect">
                                  <p:stCondLst>
                                    <p:cond delay="250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750"/>
                                        <p:tgtEl>
                                          <p:spTgt spid="53"/>
                                        </p:tgtEl>
                                      </p:cBhvr>
                                    </p:animEffect>
                                  </p:childTnLst>
                                </p:cTn>
                              </p:par>
                              <p:par>
                                <p:cTn id="49" presetID="10" presetClass="entr" presetSubtype="0" fill="hold" grpId="0" nodeType="withEffect">
                                  <p:stCondLst>
                                    <p:cond delay="2000"/>
                                  </p:stCondLst>
                                  <p:childTnLst>
                                    <p:set>
                                      <p:cBhvr>
                                        <p:cTn id="50" dur="1" fill="hold">
                                          <p:stCondLst>
                                            <p:cond delay="0"/>
                                          </p:stCondLst>
                                        </p:cTn>
                                        <p:tgtEl>
                                          <p:spTgt spid="54"/>
                                        </p:tgtEl>
                                        <p:attrNameLst>
                                          <p:attrName>style.visibility</p:attrName>
                                        </p:attrNameLst>
                                      </p:cBhvr>
                                      <p:to>
                                        <p:strVal val="visible"/>
                                      </p:to>
                                    </p:set>
                                    <p:animEffect transition="in" filter="fade">
                                      <p:cBhvr>
                                        <p:cTn id="51" dur="750"/>
                                        <p:tgtEl>
                                          <p:spTgt spid="54"/>
                                        </p:tgtEl>
                                      </p:cBhvr>
                                    </p:animEffect>
                                  </p:childTnLst>
                                </p:cTn>
                              </p:par>
                              <p:par>
                                <p:cTn id="52" presetID="35" presetClass="path" presetSubtype="0" fill="hold" grpId="1" nodeType="withEffect">
                                  <p:stCondLst>
                                    <p:cond delay="2000"/>
                                  </p:stCondLst>
                                  <p:childTnLst>
                                    <p:animMotion origin="layout" path="M -3.125E-6 1.85185E-6 L 0.04493 1.85185E-6 " pathEditMode="relative" rAng="0" ptsTypes="AA">
                                      <p:cBhvr>
                                        <p:cTn id="53" dur="750" spd="-100000" fill="hold"/>
                                        <p:tgtEl>
                                          <p:spTgt spid="54"/>
                                        </p:tgtEl>
                                        <p:attrNameLst>
                                          <p:attrName>ppt_x</p:attrName>
                                          <p:attrName>ppt_y</p:attrName>
                                        </p:attrNameLst>
                                      </p:cBhvr>
                                      <p:rCtr x="2240" y="0"/>
                                    </p:animMotion>
                                  </p:childTnLst>
                                </p:cTn>
                              </p:par>
                              <p:par>
                                <p:cTn id="54" presetID="10" presetClass="entr" presetSubtype="0" fill="hold" grpId="0" nodeType="withEffect">
                                  <p:stCondLst>
                                    <p:cond delay="2500"/>
                                  </p:stCondLst>
                                  <p:childTnLst>
                                    <p:set>
                                      <p:cBhvr>
                                        <p:cTn id="55" dur="1" fill="hold">
                                          <p:stCondLst>
                                            <p:cond delay="0"/>
                                          </p:stCondLst>
                                        </p:cTn>
                                        <p:tgtEl>
                                          <p:spTgt spid="55"/>
                                        </p:tgtEl>
                                        <p:attrNameLst>
                                          <p:attrName>style.visibility</p:attrName>
                                        </p:attrNameLst>
                                      </p:cBhvr>
                                      <p:to>
                                        <p:strVal val="visible"/>
                                      </p:to>
                                    </p:set>
                                    <p:animEffect transition="in" filter="fade">
                                      <p:cBhvr>
                                        <p:cTn id="56" dur="750"/>
                                        <p:tgtEl>
                                          <p:spTgt spid="55"/>
                                        </p:tgtEl>
                                      </p:cBhvr>
                                    </p:animEffect>
                                  </p:childTnLst>
                                </p:cTn>
                              </p:par>
                              <p:par>
                                <p:cTn id="57" presetID="10" presetClass="entr" presetSubtype="0" fill="hold" grpId="0" nodeType="withEffect">
                                  <p:stCondLst>
                                    <p:cond delay="250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750"/>
                                        <p:tgtEl>
                                          <p:spTgt spid="5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5"/>
                                        </p:tgtEl>
                                        <p:attrNameLst>
                                          <p:attrName>style.visibility</p:attrName>
                                        </p:attrNameLst>
                                      </p:cBhvr>
                                      <p:to>
                                        <p:strVal val="visible"/>
                                      </p:to>
                                    </p:set>
                                    <p:animEffect transition="in" filter="fade">
                                      <p:cBhvr>
                                        <p:cTn id="62" dur="1500"/>
                                        <p:tgtEl>
                                          <p:spTgt spid="65"/>
                                        </p:tgtEl>
                                      </p:cBhvr>
                                    </p:animEffect>
                                  </p:childTnLst>
                                </p:cTn>
                              </p:par>
                              <p:par>
                                <p:cTn id="63" presetID="42" presetClass="path" presetSubtype="0" decel="33300" fill="hold" grpId="1" nodeType="withEffect">
                                  <p:stCondLst>
                                    <p:cond delay="0"/>
                                  </p:stCondLst>
                                  <p:childTnLst>
                                    <p:animMotion origin="layout" path="M 3.125E-6 1.11111E-6 L -0.11133 0.04884 " pathEditMode="relative" rAng="0" ptsTypes="AA">
                                      <p:cBhvr>
                                        <p:cTn id="64" dur="1500" spd="-100000" fill="hold"/>
                                        <p:tgtEl>
                                          <p:spTgt spid="65"/>
                                        </p:tgtEl>
                                        <p:attrNameLst>
                                          <p:attrName>ppt_x</p:attrName>
                                          <p:attrName>ppt_y</p:attrName>
                                        </p:attrNameLst>
                                      </p:cBhvr>
                                      <p:rCtr x="-5573" y="2431"/>
                                    </p:animMotion>
                                  </p:childTnLst>
                                </p:cTn>
                              </p:par>
                              <p:par>
                                <p:cTn id="65" presetID="8" presetClass="emph" presetSubtype="0" fill="hold" grpId="2" nodeType="withEffect">
                                  <p:stCondLst>
                                    <p:cond delay="0"/>
                                  </p:stCondLst>
                                  <p:childTnLst>
                                    <p:animRot by="21600000">
                                      <p:cBhvr>
                                        <p:cTn id="66" dur="1500" fill="hold"/>
                                        <p:tgtEl>
                                          <p:spTgt spid="65"/>
                                        </p:tgtEl>
                                        <p:attrNameLst>
                                          <p:attrName>r</p:attrName>
                                        </p:attrNameLst>
                                      </p:cBhvr>
                                    </p:animRot>
                                  </p:childTnLst>
                                </p:cTn>
                              </p:par>
                              <p:par>
                                <p:cTn id="67" presetID="10" presetClass="entr" presetSubtype="0" fill="hold" grpId="0" nodeType="withEffect">
                                  <p:stCondLst>
                                    <p:cond delay="250"/>
                                  </p:stCondLst>
                                  <p:childTnLst>
                                    <p:set>
                                      <p:cBhvr>
                                        <p:cTn id="68" dur="1" fill="hold">
                                          <p:stCondLst>
                                            <p:cond delay="0"/>
                                          </p:stCondLst>
                                        </p:cTn>
                                        <p:tgtEl>
                                          <p:spTgt spid="66"/>
                                        </p:tgtEl>
                                        <p:attrNameLst>
                                          <p:attrName>style.visibility</p:attrName>
                                        </p:attrNameLst>
                                      </p:cBhvr>
                                      <p:to>
                                        <p:strVal val="visible"/>
                                      </p:to>
                                    </p:set>
                                    <p:animEffect transition="in" filter="fade">
                                      <p:cBhvr>
                                        <p:cTn id="69" dur="1500"/>
                                        <p:tgtEl>
                                          <p:spTgt spid="66"/>
                                        </p:tgtEl>
                                      </p:cBhvr>
                                    </p:animEffect>
                                  </p:childTnLst>
                                </p:cTn>
                              </p:par>
                              <p:par>
                                <p:cTn id="70" presetID="42" presetClass="path" presetSubtype="0" decel="33300" fill="hold" grpId="1" nodeType="withEffect">
                                  <p:stCondLst>
                                    <p:cond delay="250"/>
                                  </p:stCondLst>
                                  <p:childTnLst>
                                    <p:animMotion origin="layout" path="M 3.75E-6 -7.40741E-7 L -0.14206 0.0331 " pathEditMode="relative" rAng="0" ptsTypes="AA">
                                      <p:cBhvr>
                                        <p:cTn id="71" dur="1500" spd="-100000" fill="hold"/>
                                        <p:tgtEl>
                                          <p:spTgt spid="66"/>
                                        </p:tgtEl>
                                        <p:attrNameLst>
                                          <p:attrName>ppt_x</p:attrName>
                                          <p:attrName>ppt_y</p:attrName>
                                        </p:attrNameLst>
                                      </p:cBhvr>
                                      <p:rCtr x="-7109" y="1644"/>
                                    </p:animMotion>
                                  </p:childTnLst>
                                </p:cTn>
                              </p:par>
                              <p:par>
                                <p:cTn id="72" presetID="8" presetClass="emph" presetSubtype="0" fill="hold" grpId="2" nodeType="withEffect">
                                  <p:stCondLst>
                                    <p:cond delay="250"/>
                                  </p:stCondLst>
                                  <p:childTnLst>
                                    <p:animRot by="21600000">
                                      <p:cBhvr>
                                        <p:cTn id="73" dur="1500" fill="hold"/>
                                        <p:tgtEl>
                                          <p:spTgt spid="66"/>
                                        </p:tgtEl>
                                        <p:attrNameLst>
                                          <p:attrName>r</p:attrName>
                                        </p:attrNameLst>
                                      </p:cBhvr>
                                    </p:animRot>
                                  </p:childTnLst>
                                </p:cTn>
                              </p:par>
                              <p:par>
                                <p:cTn id="74" presetID="10" presetClass="entr" presetSubtype="0" fill="hold" grpId="0"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1500"/>
                                        <p:tgtEl>
                                          <p:spTgt spid="67"/>
                                        </p:tgtEl>
                                      </p:cBhvr>
                                    </p:animEffect>
                                  </p:childTnLst>
                                </p:cTn>
                              </p:par>
                              <p:par>
                                <p:cTn id="77" presetID="42" presetClass="path" presetSubtype="0" decel="33300" fill="hold" grpId="1" nodeType="withEffect">
                                  <p:stCondLst>
                                    <p:cond delay="0"/>
                                  </p:stCondLst>
                                  <p:childTnLst>
                                    <p:animMotion origin="layout" path="M 3.125E-6 -2.59259E-6 L -0.11394 -0.00995 " pathEditMode="relative" rAng="0" ptsTypes="AA">
                                      <p:cBhvr>
                                        <p:cTn id="78" dur="1500" spd="-100000" fill="hold"/>
                                        <p:tgtEl>
                                          <p:spTgt spid="67"/>
                                        </p:tgtEl>
                                        <p:attrNameLst>
                                          <p:attrName>ppt_x</p:attrName>
                                          <p:attrName>ppt_y</p:attrName>
                                        </p:attrNameLst>
                                      </p:cBhvr>
                                      <p:rCtr x="-5703" y="-509"/>
                                    </p:animMotion>
                                  </p:childTnLst>
                                </p:cTn>
                              </p:par>
                              <p:par>
                                <p:cTn id="79" presetID="8" presetClass="emph" presetSubtype="0" fill="hold" grpId="2" nodeType="withEffect">
                                  <p:stCondLst>
                                    <p:cond delay="0"/>
                                  </p:stCondLst>
                                  <p:childTnLst>
                                    <p:animRot by="21600000">
                                      <p:cBhvr>
                                        <p:cTn id="80" dur="1500" fill="hold"/>
                                        <p:tgtEl>
                                          <p:spTgt spid="67"/>
                                        </p:tgtEl>
                                        <p:attrNameLst>
                                          <p:attrName>r</p:attrName>
                                        </p:attrNameLst>
                                      </p:cBhvr>
                                    </p:animRot>
                                  </p:childTnLst>
                                </p:cTn>
                              </p:par>
                              <p:par>
                                <p:cTn id="81" presetID="10" presetClass="entr" presetSubtype="0" fill="hold" grpId="0" nodeType="withEffect">
                                  <p:stCondLst>
                                    <p:cond delay="250"/>
                                  </p:stCondLst>
                                  <p:childTnLst>
                                    <p:set>
                                      <p:cBhvr>
                                        <p:cTn id="82" dur="1" fill="hold">
                                          <p:stCondLst>
                                            <p:cond delay="0"/>
                                          </p:stCondLst>
                                        </p:cTn>
                                        <p:tgtEl>
                                          <p:spTgt spid="68"/>
                                        </p:tgtEl>
                                        <p:attrNameLst>
                                          <p:attrName>style.visibility</p:attrName>
                                        </p:attrNameLst>
                                      </p:cBhvr>
                                      <p:to>
                                        <p:strVal val="visible"/>
                                      </p:to>
                                    </p:set>
                                    <p:animEffect transition="in" filter="fade">
                                      <p:cBhvr>
                                        <p:cTn id="83" dur="1500"/>
                                        <p:tgtEl>
                                          <p:spTgt spid="68"/>
                                        </p:tgtEl>
                                      </p:cBhvr>
                                    </p:animEffect>
                                  </p:childTnLst>
                                </p:cTn>
                              </p:par>
                              <p:par>
                                <p:cTn id="84" presetID="42" presetClass="path" presetSubtype="0" decel="33300" fill="hold" grpId="1" nodeType="withEffect">
                                  <p:stCondLst>
                                    <p:cond delay="250"/>
                                  </p:stCondLst>
                                  <p:childTnLst>
                                    <p:animMotion origin="layout" path="M -1.04167E-6 -4.44444E-6 L -0.13372 0.01598 " pathEditMode="relative" rAng="0" ptsTypes="AA">
                                      <p:cBhvr>
                                        <p:cTn id="85" dur="1500" spd="-100000" fill="hold"/>
                                        <p:tgtEl>
                                          <p:spTgt spid="68"/>
                                        </p:tgtEl>
                                        <p:attrNameLst>
                                          <p:attrName>ppt_x</p:attrName>
                                          <p:attrName>ppt_y</p:attrName>
                                        </p:attrNameLst>
                                      </p:cBhvr>
                                      <p:rCtr x="-6693" y="787"/>
                                    </p:animMotion>
                                  </p:childTnLst>
                                </p:cTn>
                              </p:par>
                              <p:par>
                                <p:cTn id="86" presetID="8" presetClass="emph" presetSubtype="0" fill="hold" grpId="2" nodeType="withEffect">
                                  <p:stCondLst>
                                    <p:cond delay="250"/>
                                  </p:stCondLst>
                                  <p:childTnLst>
                                    <p:animRot by="21600000">
                                      <p:cBhvr>
                                        <p:cTn id="87" dur="1500" fill="hold"/>
                                        <p:tgtEl>
                                          <p:spTgt spid="68"/>
                                        </p:tgtEl>
                                        <p:attrNameLst>
                                          <p:attrName>r</p:attrName>
                                        </p:attrNameLst>
                                      </p:cBhvr>
                                    </p:animRot>
                                  </p:childTnLst>
                                </p:cTn>
                              </p:par>
                              <p:par>
                                <p:cTn id="88" presetID="10" presetClass="entr" presetSubtype="0" fill="hold" grpId="0" nodeType="withEffect">
                                  <p:stCondLst>
                                    <p:cond delay="0"/>
                                  </p:stCondLst>
                                  <p:childTnLst>
                                    <p:set>
                                      <p:cBhvr>
                                        <p:cTn id="89" dur="1" fill="hold">
                                          <p:stCondLst>
                                            <p:cond delay="0"/>
                                          </p:stCondLst>
                                        </p:cTn>
                                        <p:tgtEl>
                                          <p:spTgt spid="69"/>
                                        </p:tgtEl>
                                        <p:attrNameLst>
                                          <p:attrName>style.visibility</p:attrName>
                                        </p:attrNameLst>
                                      </p:cBhvr>
                                      <p:to>
                                        <p:strVal val="visible"/>
                                      </p:to>
                                    </p:set>
                                    <p:animEffect transition="in" filter="fade">
                                      <p:cBhvr>
                                        <p:cTn id="90" dur="1500"/>
                                        <p:tgtEl>
                                          <p:spTgt spid="69"/>
                                        </p:tgtEl>
                                      </p:cBhvr>
                                    </p:animEffect>
                                  </p:childTnLst>
                                </p:cTn>
                              </p:par>
                              <p:par>
                                <p:cTn id="91" presetID="42" presetClass="path" presetSubtype="0" decel="33300" fill="hold" grpId="1" nodeType="withEffect">
                                  <p:stCondLst>
                                    <p:cond delay="0"/>
                                  </p:stCondLst>
                                  <p:childTnLst>
                                    <p:animMotion origin="layout" path="M -1.875E-6 2.77556E-17 L -0.09804 0.00625 " pathEditMode="relative" rAng="0" ptsTypes="AA">
                                      <p:cBhvr>
                                        <p:cTn id="92" dur="1500" spd="-100000" fill="hold"/>
                                        <p:tgtEl>
                                          <p:spTgt spid="69"/>
                                        </p:tgtEl>
                                        <p:attrNameLst>
                                          <p:attrName>ppt_x</p:attrName>
                                          <p:attrName>ppt_y</p:attrName>
                                        </p:attrNameLst>
                                      </p:cBhvr>
                                      <p:rCtr x="-4909" y="301"/>
                                    </p:animMotion>
                                  </p:childTnLst>
                                </p:cTn>
                              </p:par>
                              <p:par>
                                <p:cTn id="93" presetID="8" presetClass="emph" presetSubtype="0" fill="hold" grpId="2" nodeType="withEffect">
                                  <p:stCondLst>
                                    <p:cond delay="0"/>
                                  </p:stCondLst>
                                  <p:childTnLst>
                                    <p:animRot by="21600000">
                                      <p:cBhvr>
                                        <p:cTn id="94" dur="1500" fill="hold"/>
                                        <p:tgtEl>
                                          <p:spTgt spid="69"/>
                                        </p:tgtEl>
                                        <p:attrNameLst>
                                          <p:attrName>r</p:attrName>
                                        </p:attrNameLst>
                                      </p:cBhvr>
                                    </p:animRot>
                                  </p:childTnLst>
                                </p:cTn>
                              </p:par>
                              <p:par>
                                <p:cTn id="95" presetID="10" presetClass="entr" presetSubtype="0" fill="hold" grpId="0" nodeType="withEffect">
                                  <p:stCondLst>
                                    <p:cond delay="0"/>
                                  </p:stCondLst>
                                  <p:childTnLst>
                                    <p:set>
                                      <p:cBhvr>
                                        <p:cTn id="96" dur="1" fill="hold">
                                          <p:stCondLst>
                                            <p:cond delay="0"/>
                                          </p:stCondLst>
                                        </p:cTn>
                                        <p:tgtEl>
                                          <p:spTgt spid="64"/>
                                        </p:tgtEl>
                                        <p:attrNameLst>
                                          <p:attrName>style.visibility</p:attrName>
                                        </p:attrNameLst>
                                      </p:cBhvr>
                                      <p:to>
                                        <p:strVal val="visible"/>
                                      </p:to>
                                    </p:set>
                                    <p:animEffect transition="in" filter="fade">
                                      <p:cBhvr>
                                        <p:cTn id="97" dur="750"/>
                                        <p:tgtEl>
                                          <p:spTgt spid="64"/>
                                        </p:tgtEl>
                                      </p:cBhvr>
                                    </p:animEffect>
                                  </p:childTnLst>
                                </p:cTn>
                              </p:par>
                              <p:par>
                                <p:cTn id="98" presetID="63" presetClass="path" presetSubtype="0" decel="50000" fill="hold" grpId="1" nodeType="withEffect">
                                  <p:stCondLst>
                                    <p:cond delay="0"/>
                                  </p:stCondLst>
                                  <p:childTnLst>
                                    <p:animMotion origin="layout" path="M 0.01523 -3.7037E-6 L -0.10885 -3.7037E-6 " pathEditMode="relative" rAng="0" ptsTypes="AA">
                                      <p:cBhvr>
                                        <p:cTn id="99" dur="750" spd="-100000" fill="hold"/>
                                        <p:tgtEl>
                                          <p:spTgt spid="64"/>
                                        </p:tgtEl>
                                        <p:attrNameLst>
                                          <p:attrName>ppt_x</p:attrName>
                                          <p:attrName>ppt_y</p:attrName>
                                        </p:attrNameLst>
                                      </p:cBhvr>
                                      <p:rCtr x="-6211" y="0"/>
                                    </p:animMotion>
                                  </p:childTnLst>
                                </p:cTn>
                              </p:par>
                              <p:par>
                                <p:cTn id="100" presetID="35" presetClass="path" presetSubtype="0" accel="50000" decel="50000" fill="hold" grpId="2" nodeType="withEffect">
                                  <p:stCondLst>
                                    <p:cond delay="750"/>
                                  </p:stCondLst>
                                  <p:childTnLst>
                                    <p:animMotion origin="layout" path="M 0.01601 -3.7037E-6 L 8.33333E-7 -3.7037E-6 " pathEditMode="relative" rAng="0" ptsTypes="AA">
                                      <p:cBhvr>
                                        <p:cTn id="101" dur="750" fill="hold"/>
                                        <p:tgtEl>
                                          <p:spTgt spid="64"/>
                                        </p:tgtEl>
                                        <p:attrNameLst>
                                          <p:attrName>ppt_x</p:attrName>
                                          <p:attrName>ppt_y</p:attrName>
                                        </p:attrNameLst>
                                      </p:cBhvr>
                                      <p:rCtr x="-807" y="0"/>
                                    </p:animMotion>
                                  </p:childTnLst>
                                </p:cTn>
                              </p:par>
                              <p:par>
                                <p:cTn id="102" presetID="10" presetClass="entr" presetSubtype="0" fill="hold" nodeType="withEffect">
                                  <p:stCondLst>
                                    <p:cond delay="0"/>
                                  </p:stCondLst>
                                  <p:childTnLst>
                                    <p:set>
                                      <p:cBhvr>
                                        <p:cTn id="103" dur="1" fill="hold">
                                          <p:stCondLst>
                                            <p:cond delay="0"/>
                                          </p:stCondLst>
                                        </p:cTn>
                                        <p:tgtEl>
                                          <p:spTgt spid="58"/>
                                        </p:tgtEl>
                                        <p:attrNameLst>
                                          <p:attrName>style.visibility</p:attrName>
                                        </p:attrNameLst>
                                      </p:cBhvr>
                                      <p:to>
                                        <p:strVal val="visible"/>
                                      </p:to>
                                    </p:set>
                                    <p:animEffect transition="in" filter="fade">
                                      <p:cBhvr>
                                        <p:cTn id="104" dur="750"/>
                                        <p:tgtEl>
                                          <p:spTgt spid="58"/>
                                        </p:tgtEl>
                                      </p:cBhvr>
                                    </p:animEffect>
                                  </p:childTnLst>
                                </p:cTn>
                              </p:par>
                              <p:par>
                                <p:cTn id="105" presetID="63" presetClass="path" presetSubtype="0" decel="50000" fill="hold" nodeType="withEffect">
                                  <p:stCondLst>
                                    <p:cond delay="0"/>
                                  </p:stCondLst>
                                  <p:childTnLst>
                                    <p:animMotion origin="layout" path="M 0.01523 -3.7037E-6 L -0.10885 -3.7037E-6 " pathEditMode="relative" rAng="0" ptsTypes="AA">
                                      <p:cBhvr>
                                        <p:cTn id="106" dur="750" spd="-100000" fill="hold"/>
                                        <p:tgtEl>
                                          <p:spTgt spid="58"/>
                                        </p:tgtEl>
                                        <p:attrNameLst>
                                          <p:attrName>ppt_x</p:attrName>
                                          <p:attrName>ppt_y</p:attrName>
                                        </p:attrNameLst>
                                      </p:cBhvr>
                                      <p:rCtr x="-6211" y="0"/>
                                    </p:animMotion>
                                  </p:childTnLst>
                                </p:cTn>
                              </p:par>
                              <p:par>
                                <p:cTn id="107" presetID="35" presetClass="path" presetSubtype="0" accel="50000" decel="50000" fill="hold" nodeType="withEffect">
                                  <p:stCondLst>
                                    <p:cond delay="750"/>
                                  </p:stCondLst>
                                  <p:childTnLst>
                                    <p:animMotion origin="layout" path="M 0.01601 -3.7037E-6 L 8.33333E-7 -3.7037E-6 " pathEditMode="relative" rAng="0" ptsTypes="AA">
                                      <p:cBhvr>
                                        <p:cTn id="108" dur="750" fill="hold"/>
                                        <p:tgtEl>
                                          <p:spTgt spid="58"/>
                                        </p:tgtEl>
                                        <p:attrNameLst>
                                          <p:attrName>ppt_x</p:attrName>
                                          <p:attrName>ppt_y</p:attrName>
                                        </p:attrNameLst>
                                      </p:cBhvr>
                                      <p:rCtr x="-807" y="0"/>
                                    </p:animMotion>
                                  </p:childTnLst>
                                </p:cTn>
                              </p:par>
                              <p:par>
                                <p:cTn id="109" presetID="10" presetClass="entr" presetSubtype="0" fill="hold" grpId="0" nodeType="withEffect">
                                  <p:stCondLst>
                                    <p:cond delay="0"/>
                                  </p:stCondLst>
                                  <p:childTnLst>
                                    <p:set>
                                      <p:cBhvr>
                                        <p:cTn id="110" dur="1" fill="hold">
                                          <p:stCondLst>
                                            <p:cond delay="0"/>
                                          </p:stCondLst>
                                        </p:cTn>
                                        <p:tgtEl>
                                          <p:spTgt spid="63"/>
                                        </p:tgtEl>
                                        <p:attrNameLst>
                                          <p:attrName>style.visibility</p:attrName>
                                        </p:attrNameLst>
                                      </p:cBhvr>
                                      <p:to>
                                        <p:strVal val="visible"/>
                                      </p:to>
                                    </p:set>
                                    <p:animEffect transition="in" filter="fade">
                                      <p:cBhvr>
                                        <p:cTn id="111" dur="750"/>
                                        <p:tgtEl>
                                          <p:spTgt spid="63"/>
                                        </p:tgtEl>
                                      </p:cBhvr>
                                    </p:animEffect>
                                  </p:childTnLst>
                                </p:cTn>
                              </p:par>
                              <p:par>
                                <p:cTn id="112" presetID="63" presetClass="path" presetSubtype="0" decel="50000" fill="hold" grpId="1" nodeType="withEffect">
                                  <p:stCondLst>
                                    <p:cond delay="0"/>
                                  </p:stCondLst>
                                  <p:childTnLst>
                                    <p:animMotion origin="layout" path="M 0.01523 -3.7037E-6 L -0.10885 -3.7037E-6 " pathEditMode="relative" rAng="0" ptsTypes="AA">
                                      <p:cBhvr>
                                        <p:cTn id="113" dur="750" spd="-100000" fill="hold"/>
                                        <p:tgtEl>
                                          <p:spTgt spid="63"/>
                                        </p:tgtEl>
                                        <p:attrNameLst>
                                          <p:attrName>ppt_x</p:attrName>
                                          <p:attrName>ppt_y</p:attrName>
                                        </p:attrNameLst>
                                      </p:cBhvr>
                                      <p:rCtr x="-6211" y="0"/>
                                    </p:animMotion>
                                  </p:childTnLst>
                                </p:cTn>
                              </p:par>
                              <p:par>
                                <p:cTn id="114" presetID="35" presetClass="path" presetSubtype="0" accel="50000" decel="50000" fill="hold" grpId="2" nodeType="withEffect">
                                  <p:stCondLst>
                                    <p:cond delay="750"/>
                                  </p:stCondLst>
                                  <p:childTnLst>
                                    <p:animMotion origin="layout" path="M 0.01601 -3.7037E-6 L 8.33333E-7 -3.7037E-6 " pathEditMode="relative" rAng="0" ptsTypes="AA">
                                      <p:cBhvr>
                                        <p:cTn id="115" dur="750" fill="hold"/>
                                        <p:tgtEl>
                                          <p:spTgt spid="63"/>
                                        </p:tgtEl>
                                        <p:attrNameLst>
                                          <p:attrName>ppt_x</p:attrName>
                                          <p:attrName>ppt_y</p:attrName>
                                        </p:attrNameLst>
                                      </p:cBhvr>
                                      <p:rCtr x="-807" y="0"/>
                                    </p:animMotion>
                                  </p:childTnLst>
                                </p:cTn>
                              </p:par>
                              <p:par>
                                <p:cTn id="116" presetID="10" presetClass="entr" presetSubtype="0" fill="hold" nodeType="withEffect">
                                  <p:stCondLst>
                                    <p:cond delay="0"/>
                                  </p:stCondLst>
                                  <p:childTnLst>
                                    <p:set>
                                      <p:cBhvr>
                                        <p:cTn id="117" dur="1" fill="hold">
                                          <p:stCondLst>
                                            <p:cond delay="0"/>
                                          </p:stCondLst>
                                        </p:cTn>
                                        <p:tgtEl>
                                          <p:spTgt spid="86"/>
                                        </p:tgtEl>
                                        <p:attrNameLst>
                                          <p:attrName>style.visibility</p:attrName>
                                        </p:attrNameLst>
                                      </p:cBhvr>
                                      <p:to>
                                        <p:strVal val="visible"/>
                                      </p:to>
                                    </p:set>
                                    <p:animEffect transition="in" filter="fade">
                                      <p:cBhvr>
                                        <p:cTn id="118" dur="750"/>
                                        <p:tgtEl>
                                          <p:spTgt spid="86"/>
                                        </p:tgtEl>
                                      </p:cBhvr>
                                    </p:animEffect>
                                  </p:childTnLst>
                                </p:cTn>
                              </p:par>
                              <p:par>
                                <p:cTn id="119" presetID="63" presetClass="path" presetSubtype="0" decel="50000" fill="hold" nodeType="withEffect">
                                  <p:stCondLst>
                                    <p:cond delay="0"/>
                                  </p:stCondLst>
                                  <p:childTnLst>
                                    <p:animMotion origin="layout" path="M 0.01523 -3.7037E-6 L -0.10885 -3.7037E-6 " pathEditMode="relative" rAng="0" ptsTypes="AA">
                                      <p:cBhvr>
                                        <p:cTn id="120" dur="750" spd="-100000" fill="hold"/>
                                        <p:tgtEl>
                                          <p:spTgt spid="86"/>
                                        </p:tgtEl>
                                        <p:attrNameLst>
                                          <p:attrName>ppt_x</p:attrName>
                                          <p:attrName>ppt_y</p:attrName>
                                        </p:attrNameLst>
                                      </p:cBhvr>
                                      <p:rCtr x="-6211" y="0"/>
                                    </p:animMotion>
                                  </p:childTnLst>
                                </p:cTn>
                              </p:par>
                              <p:par>
                                <p:cTn id="121" presetID="35" presetClass="path" presetSubtype="0" accel="50000" decel="50000" fill="hold" nodeType="withEffect">
                                  <p:stCondLst>
                                    <p:cond delay="750"/>
                                  </p:stCondLst>
                                  <p:childTnLst>
                                    <p:animMotion origin="layout" path="M 0.01601 -3.7037E-6 L 8.33333E-7 -3.7037E-6 " pathEditMode="relative" rAng="0" ptsTypes="AA">
                                      <p:cBhvr>
                                        <p:cTn id="122" dur="750" fill="hold"/>
                                        <p:tgtEl>
                                          <p:spTgt spid="86"/>
                                        </p:tgtEl>
                                        <p:attrNameLst>
                                          <p:attrName>ppt_x</p:attrName>
                                          <p:attrName>ppt_y</p:attrName>
                                        </p:attrNameLst>
                                      </p:cBhvr>
                                      <p:rCtr x="-807" y="0"/>
                                    </p:animMotion>
                                  </p:childTnLst>
                                </p:cTn>
                              </p:par>
                              <p:par>
                                <p:cTn id="123" presetID="10"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750"/>
                                        <p:tgtEl>
                                          <p:spTgt spid="73"/>
                                        </p:tgtEl>
                                      </p:cBhvr>
                                    </p:animEffect>
                                  </p:childTnLst>
                                </p:cTn>
                              </p:par>
                              <p:par>
                                <p:cTn id="126" presetID="63" presetClass="path" presetSubtype="0" decel="50000" fill="hold" grpId="1" nodeType="withEffect">
                                  <p:stCondLst>
                                    <p:cond delay="0"/>
                                  </p:stCondLst>
                                  <p:childTnLst>
                                    <p:animMotion origin="layout" path="M 0.01523 -3.7037E-6 L -0.10885 -3.7037E-6 " pathEditMode="relative" rAng="0" ptsTypes="AA">
                                      <p:cBhvr>
                                        <p:cTn id="127" dur="750" spd="-100000" fill="hold"/>
                                        <p:tgtEl>
                                          <p:spTgt spid="73"/>
                                        </p:tgtEl>
                                        <p:attrNameLst>
                                          <p:attrName>ppt_x</p:attrName>
                                          <p:attrName>ppt_y</p:attrName>
                                        </p:attrNameLst>
                                      </p:cBhvr>
                                      <p:rCtr x="-6211" y="0"/>
                                    </p:animMotion>
                                  </p:childTnLst>
                                </p:cTn>
                              </p:par>
                              <p:par>
                                <p:cTn id="128" presetID="35" presetClass="path" presetSubtype="0" accel="50000" decel="50000" fill="hold" grpId="2" nodeType="withEffect">
                                  <p:stCondLst>
                                    <p:cond delay="750"/>
                                  </p:stCondLst>
                                  <p:childTnLst>
                                    <p:animMotion origin="layout" path="M 0.01601 -3.7037E-6 L 8.33333E-7 -3.7037E-6 " pathEditMode="relative" rAng="0" ptsTypes="AA">
                                      <p:cBhvr>
                                        <p:cTn id="129" dur="750" fill="hold"/>
                                        <p:tgtEl>
                                          <p:spTgt spid="73"/>
                                        </p:tgtEl>
                                        <p:attrNameLst>
                                          <p:attrName>ppt_x</p:attrName>
                                          <p:attrName>ppt_y</p:attrName>
                                        </p:attrNameLst>
                                      </p:cBhvr>
                                      <p:rCtr x="-807" y="0"/>
                                    </p:animMotion>
                                  </p:childTnLst>
                                </p:cTn>
                              </p:par>
                              <p:par>
                                <p:cTn id="130" presetID="22" presetClass="entr" presetSubtype="4" fill="hold" nodeType="withEffect">
                                  <p:stCondLst>
                                    <p:cond delay="1250"/>
                                  </p:stCondLst>
                                  <p:childTnLst>
                                    <p:set>
                                      <p:cBhvr>
                                        <p:cTn id="131" dur="1" fill="hold">
                                          <p:stCondLst>
                                            <p:cond delay="0"/>
                                          </p:stCondLst>
                                        </p:cTn>
                                        <p:tgtEl>
                                          <p:spTgt spid="12"/>
                                        </p:tgtEl>
                                        <p:attrNameLst>
                                          <p:attrName>style.visibility</p:attrName>
                                        </p:attrNameLst>
                                      </p:cBhvr>
                                      <p:to>
                                        <p:strVal val="visible"/>
                                      </p:to>
                                    </p:set>
                                    <p:animEffect transition="in" filter="wipe(down)">
                                      <p:cBhvr>
                                        <p:cTn id="132" dur="750"/>
                                        <p:tgtEl>
                                          <p:spTgt spid="12"/>
                                        </p:tgtEl>
                                      </p:cBhvr>
                                    </p:animEffect>
                                  </p:childTnLst>
                                </p:cTn>
                              </p:par>
                              <p:par>
                                <p:cTn id="133" presetID="22" presetClass="entr" presetSubtype="4" fill="hold" nodeType="withEffect">
                                  <p:stCondLst>
                                    <p:cond delay="1250"/>
                                  </p:stCondLst>
                                  <p:childTnLst>
                                    <p:set>
                                      <p:cBhvr>
                                        <p:cTn id="134" dur="1" fill="hold">
                                          <p:stCondLst>
                                            <p:cond delay="0"/>
                                          </p:stCondLst>
                                        </p:cTn>
                                        <p:tgtEl>
                                          <p:spTgt spid="15"/>
                                        </p:tgtEl>
                                        <p:attrNameLst>
                                          <p:attrName>style.visibility</p:attrName>
                                        </p:attrNameLst>
                                      </p:cBhvr>
                                      <p:to>
                                        <p:strVal val="visible"/>
                                      </p:to>
                                    </p:set>
                                    <p:animEffect transition="in" filter="wipe(down)">
                                      <p:cBhvr>
                                        <p:cTn id="135" dur="750"/>
                                        <p:tgtEl>
                                          <p:spTgt spid="15"/>
                                        </p:tgtEl>
                                      </p:cBhvr>
                                    </p:animEffect>
                                  </p:childTnLst>
                                </p:cTn>
                              </p:par>
                              <p:par>
                                <p:cTn id="136" presetID="22" presetClass="entr" presetSubtype="2" fill="hold" nodeType="withEffect">
                                  <p:stCondLst>
                                    <p:cond delay="1250"/>
                                  </p:stCondLst>
                                  <p:childTnLst>
                                    <p:set>
                                      <p:cBhvr>
                                        <p:cTn id="137" dur="1" fill="hold">
                                          <p:stCondLst>
                                            <p:cond delay="0"/>
                                          </p:stCondLst>
                                        </p:cTn>
                                        <p:tgtEl>
                                          <p:spTgt spid="9"/>
                                        </p:tgtEl>
                                        <p:attrNameLst>
                                          <p:attrName>style.visibility</p:attrName>
                                        </p:attrNameLst>
                                      </p:cBhvr>
                                      <p:to>
                                        <p:strVal val="visible"/>
                                      </p:to>
                                    </p:set>
                                    <p:animEffect transition="in" filter="wipe(right)">
                                      <p:cBhvr>
                                        <p:cTn id="138" dur="750"/>
                                        <p:tgtEl>
                                          <p:spTgt spid="9"/>
                                        </p:tgtEl>
                                      </p:cBhvr>
                                    </p:animEffect>
                                  </p:childTnLst>
                                </p:cTn>
                              </p:par>
                              <p:par>
                                <p:cTn id="139" presetID="22" presetClass="entr" presetSubtype="1" fill="hold" nodeType="withEffect">
                                  <p:stCondLst>
                                    <p:cond delay="1250"/>
                                  </p:stCondLst>
                                  <p:childTnLst>
                                    <p:set>
                                      <p:cBhvr>
                                        <p:cTn id="140" dur="1" fill="hold">
                                          <p:stCondLst>
                                            <p:cond delay="0"/>
                                          </p:stCondLst>
                                        </p:cTn>
                                        <p:tgtEl>
                                          <p:spTgt spid="4"/>
                                        </p:tgtEl>
                                        <p:attrNameLst>
                                          <p:attrName>style.visibility</p:attrName>
                                        </p:attrNameLst>
                                      </p:cBhvr>
                                      <p:to>
                                        <p:strVal val="visible"/>
                                      </p:to>
                                    </p:set>
                                    <p:animEffect transition="in" filter="wipe(up)">
                                      <p:cBhvr>
                                        <p:cTn id="141" dur="750"/>
                                        <p:tgtEl>
                                          <p:spTgt spid="4"/>
                                        </p:tgtEl>
                                      </p:cBhvr>
                                    </p:animEffect>
                                  </p:childTnLst>
                                </p:cTn>
                              </p:par>
                              <p:par>
                                <p:cTn id="142" presetID="22" presetClass="entr" presetSubtype="8" fill="hold" nodeType="withEffect">
                                  <p:stCondLst>
                                    <p:cond delay="1250"/>
                                  </p:stCondLst>
                                  <p:childTnLst>
                                    <p:set>
                                      <p:cBhvr>
                                        <p:cTn id="143" dur="1" fill="hold">
                                          <p:stCondLst>
                                            <p:cond delay="0"/>
                                          </p:stCondLst>
                                        </p:cTn>
                                        <p:tgtEl>
                                          <p:spTgt spid="6"/>
                                        </p:tgtEl>
                                        <p:attrNameLst>
                                          <p:attrName>style.visibility</p:attrName>
                                        </p:attrNameLst>
                                      </p:cBhvr>
                                      <p:to>
                                        <p:strVal val="visible"/>
                                      </p:to>
                                    </p:set>
                                    <p:animEffect transition="in" filter="wipe(left)">
                                      <p:cBhvr>
                                        <p:cTn id="144" dur="75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p:bldP spid="42" grpId="0"/>
      <p:bldP spid="43" grpId="0" animBg="1"/>
      <p:bldP spid="43" grpId="1" animBg="1"/>
      <p:bldP spid="44" grpId="0"/>
      <p:bldP spid="45" grpId="0"/>
      <p:bldP spid="48" grpId="0" animBg="1"/>
      <p:bldP spid="48" grpId="1" animBg="1"/>
      <p:bldP spid="49" grpId="0"/>
      <p:bldP spid="50" grpId="0"/>
      <p:bldP spid="51" grpId="0" animBg="1"/>
      <p:bldP spid="51" grpId="1" animBg="1"/>
      <p:bldP spid="52" grpId="0"/>
      <p:bldP spid="53" grpId="0"/>
      <p:bldP spid="54" grpId="0" animBg="1"/>
      <p:bldP spid="54" grpId="1" animBg="1"/>
      <p:bldP spid="55" grpId="0"/>
      <p:bldP spid="56" grpId="0"/>
      <p:bldP spid="63" grpId="0"/>
      <p:bldP spid="63" grpId="1"/>
      <p:bldP spid="63" grpId="2"/>
      <p:bldP spid="64" grpId="0"/>
      <p:bldP spid="64" grpId="1"/>
      <p:bldP spid="64" grpId="2"/>
      <p:bldP spid="65" grpId="0" animBg="1"/>
      <p:bldP spid="65" grpId="1" animBg="1"/>
      <p:bldP spid="65" grpId="2" animBg="1"/>
      <p:bldP spid="66" grpId="0" animBg="1"/>
      <p:bldP spid="66" grpId="1" animBg="1"/>
      <p:bldP spid="66" grpId="2" animBg="1"/>
      <p:bldP spid="67" grpId="0" animBg="1"/>
      <p:bldP spid="67" grpId="1" animBg="1"/>
      <p:bldP spid="67" grpId="2" animBg="1"/>
      <p:bldP spid="68" grpId="0" animBg="1"/>
      <p:bldP spid="68" grpId="1" animBg="1"/>
      <p:bldP spid="68" grpId="2" animBg="1"/>
      <p:bldP spid="69" grpId="0" animBg="1"/>
      <p:bldP spid="69" grpId="1" animBg="1"/>
      <p:bldP spid="69" grpId="2" animBg="1"/>
      <p:bldP spid="73" grpId="0" animBg="1"/>
      <p:bldP spid="73" grpId="1" animBg="1"/>
      <p:bldP spid="73" grpId="2"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平行四边形 71"/>
          <p:cNvSpPr/>
          <p:nvPr/>
        </p:nvSpPr>
        <p:spPr>
          <a:xfrm>
            <a:off x="3147160" y="1118213"/>
            <a:ext cx="11272839" cy="4621574"/>
          </a:xfrm>
          <a:prstGeom prst="parallelogram">
            <a:avLst>
              <a:gd name="adj" fmla="val 24372"/>
            </a:avLst>
          </a:prstGeom>
          <a:solidFill>
            <a:schemeClr val="bg1">
              <a:alpha val="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平行四边形 70"/>
          <p:cNvSpPr/>
          <p:nvPr/>
        </p:nvSpPr>
        <p:spPr>
          <a:xfrm>
            <a:off x="-1266203" y="1118213"/>
            <a:ext cx="5544458" cy="4621574"/>
          </a:xfrm>
          <a:prstGeom prst="parallelogram">
            <a:avLst>
              <a:gd name="adj" fmla="val 24372"/>
            </a:avLst>
          </a:prstGeom>
          <a:solidFill>
            <a:schemeClr val="bg1">
              <a:alpha val="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9" name="图片 68"/>
          <p:cNvPicPr>
            <a:picLocks noChangeAspect="1"/>
          </p:cNvPicPr>
          <p:nvPr/>
        </p:nvPicPr>
        <p:blipFill rotWithShape="1">
          <a:blip r:embed="rId3" cstate="screen"/>
          <a:srcRect/>
          <a:stretch>
            <a:fillRect/>
          </a:stretch>
        </p:blipFill>
        <p:spPr>
          <a:xfrm>
            <a:off x="-1" y="1562679"/>
            <a:ext cx="12181081" cy="3742745"/>
          </a:xfrm>
          <a:prstGeom prst="rect">
            <a:avLst/>
          </a:prstGeom>
        </p:spPr>
      </p:pic>
      <p:sp>
        <p:nvSpPr>
          <p:cNvPr id="70" name="矩形 69"/>
          <p:cNvSpPr/>
          <p:nvPr/>
        </p:nvSpPr>
        <p:spPr>
          <a:xfrm>
            <a:off x="1" y="1547358"/>
            <a:ext cx="12192000" cy="3769130"/>
          </a:xfrm>
          <a:prstGeom prst="rect">
            <a:avLst/>
          </a:prstGeom>
          <a:gradFill flip="none" rotWithShape="1">
            <a:gsLst>
              <a:gs pos="0">
                <a:srgbClr val="302F30"/>
              </a:gs>
              <a:gs pos="100000">
                <a:schemeClr val="accent3">
                  <a:alpha val="8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41"/>
          <p:cNvSpPr txBox="1"/>
          <p:nvPr/>
        </p:nvSpPr>
        <p:spPr>
          <a:xfrm>
            <a:off x="3516018" y="2528858"/>
            <a:ext cx="4105241" cy="1763240"/>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30000"/>
              </a:lnSpc>
            </a:pPr>
            <a:r>
              <a:rPr lang="en-US" altLang="zh-CN" sz="4400" dirty="0">
                <a:solidFill>
                  <a:schemeClr val="accent1"/>
                </a:solidFill>
                <a:latin typeface="+mj-ea"/>
                <a:ea typeface="+mj-ea"/>
              </a:rPr>
              <a:t>Main </a:t>
            </a:r>
          </a:p>
          <a:p>
            <a:pPr>
              <a:lnSpc>
                <a:spcPct val="130000"/>
              </a:lnSpc>
            </a:pPr>
            <a:r>
              <a:rPr lang="en-US" altLang="zh-CN" sz="4400" dirty="0">
                <a:solidFill>
                  <a:schemeClr val="accent1"/>
                </a:solidFill>
                <a:latin typeface="+mj-ea"/>
                <a:ea typeface="+mj-ea"/>
              </a:rPr>
              <a:t>work summary</a:t>
            </a:r>
          </a:p>
        </p:txBody>
      </p:sp>
      <p:sp>
        <p:nvSpPr>
          <p:cNvPr id="9" name="矩形 8"/>
          <p:cNvSpPr/>
          <p:nvPr/>
        </p:nvSpPr>
        <p:spPr>
          <a:xfrm>
            <a:off x="3445092" y="4385800"/>
            <a:ext cx="7194950" cy="3139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1200" dirty="0">
                <a:solidFill>
                  <a:schemeClr val="bg1">
                    <a:lumMod val="85000"/>
                  </a:schemeClr>
                </a:solidFill>
                <a:latin typeface="+mj-ea"/>
                <a:ea typeface="+mj-ea"/>
              </a:rPr>
              <a:t>The best preparation for tomorrow is doing your best today. Don't aim for success if you want it.</a:t>
            </a:r>
            <a:endParaRPr lang="zh-CN" altLang="en-US" sz="1200" dirty="0">
              <a:solidFill>
                <a:schemeClr val="bg1">
                  <a:lumMod val="85000"/>
                </a:schemeClr>
              </a:solidFill>
              <a:latin typeface="+mj-ea"/>
              <a:ea typeface="+mj-ea"/>
            </a:endParaRPr>
          </a:p>
        </p:txBody>
      </p:sp>
      <p:cxnSp>
        <p:nvCxnSpPr>
          <p:cNvPr id="10" name="直接连接符 9"/>
          <p:cNvCxnSpPr/>
          <p:nvPr/>
        </p:nvCxnSpPr>
        <p:spPr>
          <a:xfrm>
            <a:off x="3565780" y="4326166"/>
            <a:ext cx="418511" cy="0"/>
          </a:xfrm>
          <a:prstGeom prst="line">
            <a:avLst/>
          </a:prstGeom>
          <a:ln w="12700" cap="rnd">
            <a:solidFill>
              <a:schemeClr val="accent1">
                <a:alpha val="45000"/>
              </a:schemeClr>
            </a:solidFill>
            <a:round/>
          </a:ln>
        </p:spPr>
        <p:style>
          <a:lnRef idx="1">
            <a:schemeClr val="accent1"/>
          </a:lnRef>
          <a:fillRef idx="0">
            <a:schemeClr val="accent1"/>
          </a:fillRef>
          <a:effectRef idx="0">
            <a:schemeClr val="accent1"/>
          </a:effectRef>
          <a:fontRef idx="minor">
            <a:schemeClr val="tx1"/>
          </a:fontRef>
        </p:style>
      </p:cxnSp>
      <p:sp>
        <p:nvSpPr>
          <p:cNvPr id="57" name="平行四边形 56"/>
          <p:cNvSpPr/>
          <p:nvPr/>
        </p:nvSpPr>
        <p:spPr>
          <a:xfrm rot="-2100000" flipH="1" flipV="1">
            <a:off x="5831833" y="3444230"/>
            <a:ext cx="243893" cy="85646"/>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8" name="平行四边形 57"/>
          <p:cNvSpPr/>
          <p:nvPr/>
        </p:nvSpPr>
        <p:spPr>
          <a:xfrm flipH="1" flipV="1">
            <a:off x="5961270" y="3477195"/>
            <a:ext cx="127917" cy="45719"/>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9" name="平行四边形 58"/>
          <p:cNvSpPr/>
          <p:nvPr/>
        </p:nvSpPr>
        <p:spPr>
          <a:xfrm rot="2640000" flipH="1" flipV="1">
            <a:off x="6031886" y="3949634"/>
            <a:ext cx="148430" cy="69219"/>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0" name="平行四边形 59"/>
          <p:cNvSpPr/>
          <p:nvPr/>
        </p:nvSpPr>
        <p:spPr>
          <a:xfrm rot="-2100000" flipV="1">
            <a:off x="6008943" y="3803526"/>
            <a:ext cx="103486" cy="4571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1" name="平行四边形 60"/>
          <p:cNvSpPr/>
          <p:nvPr/>
        </p:nvSpPr>
        <p:spPr>
          <a:xfrm rot="6190364" flipH="1" flipV="1">
            <a:off x="6087439" y="3620607"/>
            <a:ext cx="110875" cy="57553"/>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68" name="组合 67"/>
          <p:cNvGrpSpPr/>
          <p:nvPr/>
        </p:nvGrpSpPr>
        <p:grpSpPr>
          <a:xfrm>
            <a:off x="1352268" y="1857829"/>
            <a:ext cx="1780378" cy="3133850"/>
            <a:chOff x="362857" y="1547358"/>
            <a:chExt cx="11466286" cy="3754792"/>
          </a:xfrm>
        </p:grpSpPr>
        <p:cxnSp>
          <p:nvCxnSpPr>
            <p:cNvPr id="3" name="直接连接符 2"/>
            <p:cNvCxnSpPr/>
            <p:nvPr/>
          </p:nvCxnSpPr>
          <p:spPr>
            <a:xfrm>
              <a:off x="362857" y="1547358"/>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a:off x="362857" y="5302150"/>
              <a:ext cx="11466286" cy="0"/>
            </a:xfrm>
            <a:prstGeom prst="line">
              <a:avLst/>
            </a:prstGeom>
            <a:ln w="12700">
              <a:gradFill flip="none" rotWithShape="1">
                <a:gsLst>
                  <a:gs pos="29200">
                    <a:srgbClr val="FFFFFF">
                      <a:alpha val="35000"/>
                    </a:srgbClr>
                  </a:gs>
                  <a:gs pos="0">
                    <a:schemeClr val="bg1">
                      <a:alpha val="35000"/>
                    </a:schemeClr>
                  </a:gs>
                  <a:gs pos="100000">
                    <a:schemeClr val="bg1">
                      <a:alpha val="0"/>
                    </a:schemeClr>
                  </a:gs>
                </a:gsLst>
                <a:lin ang="0" scaled="1"/>
                <a:tileRect/>
              </a:gradFill>
              <a:prstDash val="lgDash"/>
            </a:ln>
          </p:spPr>
          <p:style>
            <a:lnRef idx="1">
              <a:schemeClr val="accent1"/>
            </a:lnRef>
            <a:fillRef idx="0">
              <a:schemeClr val="accent1"/>
            </a:fillRef>
            <a:effectRef idx="0">
              <a:schemeClr val="accent1"/>
            </a:effectRef>
            <a:fontRef idx="minor">
              <a:schemeClr val="tx1"/>
            </a:fontRef>
          </p:style>
        </p:cxnSp>
      </p:grpSp>
      <p:sp>
        <p:nvSpPr>
          <p:cNvPr id="73" name="文本框 72"/>
          <p:cNvSpPr txBox="1"/>
          <p:nvPr/>
        </p:nvSpPr>
        <p:spPr>
          <a:xfrm>
            <a:off x="405439" y="1747523"/>
            <a:ext cx="3506689" cy="3154710"/>
          </a:xfrm>
          <a:prstGeom prst="rect">
            <a:avLst/>
          </a:prstGeom>
          <a:noFill/>
        </p:spPr>
        <p:txBody>
          <a:bodyPr wrap="square" rtlCol="0">
            <a:spAutoFit/>
          </a:bodyPr>
          <a:lstStyle/>
          <a:p>
            <a:pPr algn="ctr"/>
            <a:r>
              <a:rPr lang="en-US" altLang="zh-CN" sz="19900" dirty="0">
                <a:solidFill>
                  <a:schemeClr val="bg1">
                    <a:alpha val="10000"/>
                  </a:schemeClr>
                </a:solidFill>
                <a:latin typeface="+mn-ea"/>
              </a:rPr>
              <a:t>2</a:t>
            </a:r>
            <a:endParaRPr lang="zh-CN" altLang="en-US" sz="19900" dirty="0">
              <a:solidFill>
                <a:schemeClr val="bg1">
                  <a:alpha val="10000"/>
                </a:schemeClr>
              </a:solidFill>
              <a:latin typeface="+mn-ea"/>
            </a:endParaRPr>
          </a:p>
        </p:txBody>
      </p:sp>
      <p:sp>
        <p:nvSpPr>
          <p:cNvPr id="74" name="平行四边形 73"/>
          <p:cNvSpPr/>
          <p:nvPr/>
        </p:nvSpPr>
        <p:spPr>
          <a:xfrm rot="786264" flipH="1" flipV="1">
            <a:off x="1597368" y="2733022"/>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5" name="平行四边形 74"/>
          <p:cNvSpPr/>
          <p:nvPr/>
        </p:nvSpPr>
        <p:spPr>
          <a:xfrm rot="2640000" flipH="1" flipV="1">
            <a:off x="2443006" y="3200738"/>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6" name="平行四边形 75"/>
          <p:cNvSpPr/>
          <p:nvPr/>
        </p:nvSpPr>
        <p:spPr>
          <a:xfrm rot="6190364" flipH="1" flipV="1">
            <a:off x="2095213" y="239508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7" name="平行四边形 76"/>
          <p:cNvSpPr/>
          <p:nvPr/>
        </p:nvSpPr>
        <p:spPr>
          <a:xfrm rot="19500000" flipH="1" flipV="1">
            <a:off x="2214953" y="2439391"/>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8" name="平行四边形 77"/>
          <p:cNvSpPr/>
          <p:nvPr/>
        </p:nvSpPr>
        <p:spPr>
          <a:xfrm rot="19500000" flipH="1" flipV="1">
            <a:off x="1845990" y="2474603"/>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79" name="平行四边形 78"/>
          <p:cNvSpPr/>
          <p:nvPr/>
        </p:nvSpPr>
        <p:spPr>
          <a:xfrm rot="7223765" flipH="1" flipV="1">
            <a:off x="2256488" y="2465914"/>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0" name="平行四边形 79"/>
          <p:cNvSpPr/>
          <p:nvPr/>
        </p:nvSpPr>
        <p:spPr>
          <a:xfrm rot="13301662" flipH="1" flipV="1">
            <a:off x="2193307" y="2480605"/>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1" name="平行四边形 80"/>
          <p:cNvSpPr/>
          <p:nvPr/>
        </p:nvSpPr>
        <p:spPr>
          <a:xfrm flipH="1" flipV="1">
            <a:off x="2382823" y="244644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2" name="平行四边形 81"/>
          <p:cNvSpPr/>
          <p:nvPr/>
        </p:nvSpPr>
        <p:spPr>
          <a:xfrm flipH="1" flipV="1">
            <a:off x="1750843" y="2659006"/>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3" name="平行四边形 82"/>
          <p:cNvSpPr/>
          <p:nvPr/>
        </p:nvSpPr>
        <p:spPr>
          <a:xfrm rot="19500000" flipV="1">
            <a:off x="1768581" y="2527991"/>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4" name="平行四边形 83"/>
          <p:cNvSpPr/>
          <p:nvPr/>
        </p:nvSpPr>
        <p:spPr>
          <a:xfrm rot="6190364" flipH="1" flipV="1">
            <a:off x="1654701" y="287708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5" name="平行四边形 84"/>
          <p:cNvSpPr/>
          <p:nvPr/>
        </p:nvSpPr>
        <p:spPr>
          <a:xfrm rot="19500000" flipH="1" flipV="1">
            <a:off x="2132892" y="2500596"/>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6" name="平行四边形 85"/>
          <p:cNvSpPr/>
          <p:nvPr/>
        </p:nvSpPr>
        <p:spPr>
          <a:xfrm rot="7223765" flipH="1" flipV="1">
            <a:off x="1637636" y="262563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7" name="平行四边形 86"/>
          <p:cNvSpPr/>
          <p:nvPr/>
        </p:nvSpPr>
        <p:spPr>
          <a:xfrm flipH="1" flipV="1">
            <a:off x="1779002" y="258853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8" name="平行四边形 87"/>
          <p:cNvSpPr/>
          <p:nvPr/>
        </p:nvSpPr>
        <p:spPr>
          <a:xfrm rot="19500000" flipV="1">
            <a:off x="1589539" y="2892682"/>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89" name="平行四边形 88"/>
          <p:cNvSpPr/>
          <p:nvPr/>
        </p:nvSpPr>
        <p:spPr>
          <a:xfrm rot="19500000" flipH="1" flipV="1">
            <a:off x="2586328" y="3225387"/>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0" name="平行四边形 89"/>
          <p:cNvSpPr/>
          <p:nvPr/>
        </p:nvSpPr>
        <p:spPr>
          <a:xfrm rot="15787547" flipH="1" flipV="1">
            <a:off x="1918598" y="2431685"/>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1" name="平行四边形 90"/>
          <p:cNvSpPr/>
          <p:nvPr/>
        </p:nvSpPr>
        <p:spPr>
          <a:xfrm flipH="1" flipV="1">
            <a:off x="2246528" y="239515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2" name="平行四边形 91"/>
          <p:cNvSpPr/>
          <p:nvPr/>
        </p:nvSpPr>
        <p:spPr>
          <a:xfrm rot="786264" flipH="1" flipV="1">
            <a:off x="2355353" y="2505475"/>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3" name="平行四边形 92"/>
          <p:cNvSpPr/>
          <p:nvPr/>
        </p:nvSpPr>
        <p:spPr>
          <a:xfrm rot="19500000" flipV="1">
            <a:off x="2458299" y="2606670"/>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4" name="平行四边形 93"/>
          <p:cNvSpPr/>
          <p:nvPr/>
        </p:nvSpPr>
        <p:spPr>
          <a:xfrm rot="7223765" flipH="1" flipV="1">
            <a:off x="2499263" y="2611693"/>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5" name="平行四边形 94"/>
          <p:cNvSpPr/>
          <p:nvPr/>
        </p:nvSpPr>
        <p:spPr>
          <a:xfrm flipH="1" flipV="1">
            <a:off x="2531481" y="273229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6" name="平行四边形 95"/>
          <p:cNvSpPr/>
          <p:nvPr/>
        </p:nvSpPr>
        <p:spPr>
          <a:xfrm rot="6190364" flipH="1" flipV="1">
            <a:off x="2552004" y="289168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7" name="平行四边形 96"/>
          <p:cNvSpPr/>
          <p:nvPr/>
        </p:nvSpPr>
        <p:spPr>
          <a:xfrm flipH="1" flipV="1">
            <a:off x="2526618" y="303862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8" name="平行四边形 97"/>
          <p:cNvSpPr/>
          <p:nvPr/>
        </p:nvSpPr>
        <p:spPr>
          <a:xfrm rot="19500000" flipH="1" flipV="1">
            <a:off x="2569354" y="2809450"/>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99" name="平行四边形 98"/>
          <p:cNvSpPr/>
          <p:nvPr/>
        </p:nvSpPr>
        <p:spPr>
          <a:xfrm rot="15787547" flipH="1" flipV="1">
            <a:off x="2542686" y="2767836"/>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0" name="平行四边形 99"/>
          <p:cNvSpPr/>
          <p:nvPr/>
        </p:nvSpPr>
        <p:spPr>
          <a:xfrm rot="7223765" flipH="1" flipV="1">
            <a:off x="2584160" y="2976502"/>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1" name="平行四边形 100"/>
          <p:cNvSpPr/>
          <p:nvPr/>
        </p:nvSpPr>
        <p:spPr>
          <a:xfrm rot="786264" flipH="1" flipV="1">
            <a:off x="2492239" y="3101227"/>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2" name="平行四边形 101"/>
          <p:cNvSpPr/>
          <p:nvPr/>
        </p:nvSpPr>
        <p:spPr>
          <a:xfrm rot="19500000" flipV="1">
            <a:off x="2493858" y="3268878"/>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3" name="平行四边形 102"/>
          <p:cNvSpPr/>
          <p:nvPr/>
        </p:nvSpPr>
        <p:spPr>
          <a:xfrm rot="7223765" flipH="1" flipV="1">
            <a:off x="2374451" y="3287097"/>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4" name="平行四边形 103"/>
          <p:cNvSpPr/>
          <p:nvPr/>
        </p:nvSpPr>
        <p:spPr>
          <a:xfrm flipH="1" flipV="1">
            <a:off x="2437542" y="3352365"/>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5" name="平行四边形 104"/>
          <p:cNvSpPr/>
          <p:nvPr/>
        </p:nvSpPr>
        <p:spPr>
          <a:xfrm rot="786264" flipH="1" flipV="1">
            <a:off x="1967763" y="3695864"/>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6" name="平行四边形 105"/>
          <p:cNvSpPr/>
          <p:nvPr/>
        </p:nvSpPr>
        <p:spPr>
          <a:xfrm rot="7223765" flipH="1" flipV="1">
            <a:off x="2107870" y="3702378"/>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7" name="平行四边形 106"/>
          <p:cNvSpPr/>
          <p:nvPr/>
        </p:nvSpPr>
        <p:spPr>
          <a:xfrm flipH="1" flipV="1">
            <a:off x="2055318" y="364478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8" name="平行四边形 107"/>
          <p:cNvSpPr/>
          <p:nvPr/>
        </p:nvSpPr>
        <p:spPr>
          <a:xfrm rot="2640000" flipH="1" flipV="1">
            <a:off x="2193388" y="3497798"/>
            <a:ext cx="118464" cy="77659"/>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09" name="平行四边形 108"/>
          <p:cNvSpPr/>
          <p:nvPr/>
        </p:nvSpPr>
        <p:spPr>
          <a:xfrm rot="19500000" flipH="1" flipV="1">
            <a:off x="1935276" y="3978074"/>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0" name="平行四边形 109"/>
          <p:cNvSpPr/>
          <p:nvPr/>
        </p:nvSpPr>
        <p:spPr>
          <a:xfrm flipH="1" flipV="1">
            <a:off x="2128046" y="358686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1" name="平行四边形 110"/>
          <p:cNvSpPr/>
          <p:nvPr/>
        </p:nvSpPr>
        <p:spPr>
          <a:xfrm rot="7223765" flipH="1" flipV="1">
            <a:off x="2199063" y="3588876"/>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2" name="平行四边形 111"/>
          <p:cNvSpPr/>
          <p:nvPr/>
        </p:nvSpPr>
        <p:spPr>
          <a:xfrm rot="6190364" flipH="1" flipV="1">
            <a:off x="2039431" y="3798877"/>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3" name="平行四边形 112"/>
          <p:cNvSpPr/>
          <p:nvPr/>
        </p:nvSpPr>
        <p:spPr>
          <a:xfrm rot="19500000" flipH="1" flipV="1">
            <a:off x="1894853" y="3948038"/>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4" name="平行四边形 113"/>
          <p:cNvSpPr/>
          <p:nvPr/>
        </p:nvSpPr>
        <p:spPr>
          <a:xfrm rot="13301662" flipH="1" flipV="1">
            <a:off x="1924078" y="3809696"/>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5" name="平行四边形 114"/>
          <p:cNvSpPr/>
          <p:nvPr/>
        </p:nvSpPr>
        <p:spPr>
          <a:xfrm rot="19068163" flipH="1" flipV="1">
            <a:off x="1981434" y="382452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6" name="平行四边形 115"/>
          <p:cNvSpPr/>
          <p:nvPr/>
        </p:nvSpPr>
        <p:spPr>
          <a:xfrm flipH="1" flipV="1">
            <a:off x="1895120" y="377974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7" name="平行四边形 116"/>
          <p:cNvSpPr/>
          <p:nvPr/>
        </p:nvSpPr>
        <p:spPr>
          <a:xfrm rot="786264" flipH="1" flipV="1">
            <a:off x="2275103" y="3381346"/>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8" name="平行四边形 117"/>
          <p:cNvSpPr/>
          <p:nvPr/>
        </p:nvSpPr>
        <p:spPr>
          <a:xfrm rot="14600837" flipH="1" flipV="1">
            <a:off x="2268557" y="3503789"/>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19" name="平行四边形 118"/>
          <p:cNvSpPr/>
          <p:nvPr/>
        </p:nvSpPr>
        <p:spPr>
          <a:xfrm rot="19500000" flipV="1">
            <a:off x="1960764" y="3889004"/>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0" name="平行四边形 119"/>
          <p:cNvSpPr/>
          <p:nvPr/>
        </p:nvSpPr>
        <p:spPr>
          <a:xfrm rot="786264" flipH="1" flipV="1">
            <a:off x="2594476" y="4129217"/>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1" name="平行四边形 120"/>
          <p:cNvSpPr/>
          <p:nvPr/>
        </p:nvSpPr>
        <p:spPr>
          <a:xfrm rot="7223765" flipH="1" flipV="1">
            <a:off x="2470044" y="411129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2" name="平行四边形 121"/>
          <p:cNvSpPr/>
          <p:nvPr/>
        </p:nvSpPr>
        <p:spPr>
          <a:xfrm flipH="1" flipV="1">
            <a:off x="2604866" y="408275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3" name="平行四边形 122"/>
          <p:cNvSpPr/>
          <p:nvPr/>
        </p:nvSpPr>
        <p:spPr>
          <a:xfrm rot="19500000" flipH="1" flipV="1">
            <a:off x="2466102" y="4106809"/>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4" name="平行四边形 123"/>
          <p:cNvSpPr/>
          <p:nvPr/>
        </p:nvSpPr>
        <p:spPr>
          <a:xfrm flipH="1" flipV="1">
            <a:off x="2421600" y="4163437"/>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5" name="平行四边形 124"/>
          <p:cNvSpPr/>
          <p:nvPr/>
        </p:nvSpPr>
        <p:spPr>
          <a:xfrm rot="7223765" flipH="1" flipV="1">
            <a:off x="2316395" y="4135815"/>
            <a:ext cx="166528" cy="55245"/>
          </a:xfrm>
          <a:prstGeom prst="parallelogram">
            <a:avLst>
              <a:gd name="adj" fmla="val 104967"/>
            </a:avLst>
          </a:prstGeom>
          <a:solidFill>
            <a:schemeClr val="accent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6" name="平行四边形 125"/>
          <p:cNvSpPr/>
          <p:nvPr/>
        </p:nvSpPr>
        <p:spPr>
          <a:xfrm rot="6190364" flipH="1" flipV="1">
            <a:off x="2114030" y="4074676"/>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7" name="平行四边形 126"/>
          <p:cNvSpPr/>
          <p:nvPr/>
        </p:nvSpPr>
        <p:spPr>
          <a:xfrm rot="19500000" flipH="1" flipV="1">
            <a:off x="1986454" y="4080967"/>
            <a:ext cx="61726" cy="20194"/>
          </a:xfrm>
          <a:prstGeom prst="parallelogram">
            <a:avLst>
              <a:gd name="adj" fmla="val 10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8" name="平行四边形 127"/>
          <p:cNvSpPr/>
          <p:nvPr/>
        </p:nvSpPr>
        <p:spPr>
          <a:xfrm rot="13301662" flipH="1" flipV="1">
            <a:off x="2045158" y="4090051"/>
            <a:ext cx="88491" cy="64570"/>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29" name="平行四边形 128"/>
          <p:cNvSpPr/>
          <p:nvPr/>
        </p:nvSpPr>
        <p:spPr>
          <a:xfrm rot="19068163" flipH="1" flipV="1">
            <a:off x="2053982" y="4158408"/>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0" name="平行四边形 129"/>
          <p:cNvSpPr/>
          <p:nvPr/>
        </p:nvSpPr>
        <p:spPr>
          <a:xfrm flipH="1" flipV="1">
            <a:off x="1964997" y="4151154"/>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1" name="平行四边形 130"/>
          <p:cNvSpPr/>
          <p:nvPr/>
        </p:nvSpPr>
        <p:spPr>
          <a:xfrm rot="786264" flipH="1" flipV="1">
            <a:off x="2210389" y="4085852"/>
            <a:ext cx="194654" cy="96089"/>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2" name="平行四边形 131"/>
          <p:cNvSpPr/>
          <p:nvPr/>
        </p:nvSpPr>
        <p:spPr>
          <a:xfrm rot="14600837" flipH="1" flipV="1">
            <a:off x="2199212" y="4070944"/>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3" name="平行四边形 132"/>
          <p:cNvSpPr/>
          <p:nvPr/>
        </p:nvSpPr>
        <p:spPr>
          <a:xfrm rot="19500000" flipV="1">
            <a:off x="2192509" y="4177776"/>
            <a:ext cx="82594" cy="51294"/>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4" name="平行四边形 133"/>
          <p:cNvSpPr/>
          <p:nvPr/>
        </p:nvSpPr>
        <p:spPr>
          <a:xfrm rot="6190364" flipH="1" flipV="1">
            <a:off x="1857017" y="4160473"/>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5" name="平行四边形 134"/>
          <p:cNvSpPr/>
          <p:nvPr/>
        </p:nvSpPr>
        <p:spPr>
          <a:xfrm flipH="1" flipV="1">
            <a:off x="1873942" y="4074853"/>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6" name="平行四边形 135"/>
          <p:cNvSpPr/>
          <p:nvPr/>
        </p:nvSpPr>
        <p:spPr>
          <a:xfrm rot="6190364" flipH="1" flipV="1">
            <a:off x="1765962" y="408417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7" name="平行四边形 136"/>
          <p:cNvSpPr/>
          <p:nvPr/>
        </p:nvSpPr>
        <p:spPr>
          <a:xfrm rot="19068163" flipH="1" flipV="1">
            <a:off x="1710287" y="4158409"/>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8" name="平行四边形 137"/>
          <p:cNvSpPr/>
          <p:nvPr/>
        </p:nvSpPr>
        <p:spPr>
          <a:xfrm flipH="1" flipV="1">
            <a:off x="1665207" y="4060122"/>
            <a:ext cx="102092" cy="51294"/>
          </a:xfrm>
          <a:prstGeom prst="parallelogram">
            <a:avLst>
              <a:gd name="adj" fmla="val 104967"/>
            </a:avLst>
          </a:prstGeom>
          <a:solidFill>
            <a:schemeClr val="bg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39" name="平行四边形 138"/>
          <p:cNvSpPr/>
          <p:nvPr/>
        </p:nvSpPr>
        <p:spPr>
          <a:xfrm rot="6190364" flipH="1" flipV="1">
            <a:off x="1579878" y="416047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0" name="平行四边形 139"/>
          <p:cNvSpPr/>
          <p:nvPr/>
        </p:nvSpPr>
        <p:spPr>
          <a:xfrm rot="6190364" flipH="1" flipV="1">
            <a:off x="1830209" y="3897502"/>
            <a:ext cx="124394" cy="45934"/>
          </a:xfrm>
          <a:prstGeom prst="parallelogram">
            <a:avLst>
              <a:gd name="adj" fmla="val 104967"/>
            </a:avLst>
          </a:pr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1" name="平行四边形 140"/>
          <p:cNvSpPr/>
          <p:nvPr/>
        </p:nvSpPr>
        <p:spPr>
          <a:xfrm rot="15787547" flipH="1" flipV="1">
            <a:off x="1695411" y="4040675"/>
            <a:ext cx="273631" cy="68355"/>
          </a:xfrm>
          <a:prstGeom prst="parallelogram">
            <a:avLst>
              <a:gd name="adj" fmla="val 104967"/>
            </a:avLst>
          </a:prstGeom>
          <a:solidFill>
            <a:schemeClr val="bg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142" name="文本框 141"/>
          <p:cNvSpPr txBox="1"/>
          <p:nvPr/>
        </p:nvSpPr>
        <p:spPr>
          <a:xfrm>
            <a:off x="1333283" y="4382968"/>
            <a:ext cx="1727200" cy="307777"/>
          </a:xfrm>
          <a:prstGeom prst="rect">
            <a:avLst/>
          </a:prstGeom>
          <a:noFill/>
        </p:spPr>
        <p:txBody>
          <a:bodyPr wrap="square" rtlCol="0">
            <a:spAutoFit/>
          </a:bodyPr>
          <a:lstStyle/>
          <a:p>
            <a:pPr algn="ctr"/>
            <a:r>
              <a:rPr lang="en-US" altLang="zh-CN" sz="1400" dirty="0">
                <a:solidFill>
                  <a:srgbClr val="BEBEBE"/>
                </a:solidFill>
              </a:rPr>
              <a:t>PART TWO</a:t>
            </a:r>
            <a:endParaRPr lang="zh-CN" altLang="en-US" sz="1400" dirty="0">
              <a:solidFill>
                <a:srgbClr val="BEBEBE"/>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par>
                                <p:cTn id="8" presetID="42" presetClass="path" presetSubtype="0" decel="30000" fill="hold" grpId="1" nodeType="withEffect">
                                  <p:stCondLst>
                                    <p:cond delay="1500"/>
                                  </p:stCondLst>
                                  <p:childTnLst>
                                    <p:animMotion origin="layout" path="M -1.45833E-6 -0.02176 L -1.45833E-6 0.06296 " pathEditMode="relative" rAng="0" ptsTypes="AA">
                                      <p:cBhvr>
                                        <p:cTn id="9" dur="750" spd="-100000" fill="hold"/>
                                        <p:tgtEl>
                                          <p:spTgt spid="8"/>
                                        </p:tgtEl>
                                        <p:attrNameLst>
                                          <p:attrName>ppt_x</p:attrName>
                                          <p:attrName>ppt_y</p:attrName>
                                        </p:attrNameLst>
                                      </p:cBhvr>
                                      <p:rCtr x="0" y="4236"/>
                                    </p:animMotion>
                                  </p:childTnLst>
                                </p:cTn>
                              </p:par>
                              <p:par>
                                <p:cTn id="10" presetID="42" presetClass="path" presetSubtype="0" accel="30000" decel="30000" fill="hold" grpId="2" nodeType="withEffect">
                                  <p:stCondLst>
                                    <p:cond delay="2250"/>
                                  </p:stCondLst>
                                  <p:childTnLst>
                                    <p:animMotion origin="layout" path="M -1.45833E-6 -0.02362 L -1.45833E-6 4.44444E-6 " pathEditMode="relative" rAng="0" ptsTypes="AA">
                                      <p:cBhvr>
                                        <p:cTn id="11" dur="750" fill="hold"/>
                                        <p:tgtEl>
                                          <p:spTgt spid="8"/>
                                        </p:tgtEl>
                                        <p:attrNameLst>
                                          <p:attrName>ppt_x</p:attrName>
                                          <p:attrName>ppt_y</p:attrName>
                                        </p:attrNameLst>
                                      </p:cBhvr>
                                      <p:rCtr x="0" y="1181"/>
                                    </p:animMotion>
                                  </p:childTnLst>
                                </p:cTn>
                              </p:par>
                              <p:par>
                                <p:cTn id="12" presetID="16" presetClass="entr" presetSubtype="37" fill="hold" nodeType="withEffect">
                                  <p:stCondLst>
                                    <p:cond delay="2250"/>
                                  </p:stCondLst>
                                  <p:childTnLst>
                                    <p:set>
                                      <p:cBhvr>
                                        <p:cTn id="13" dur="1" fill="hold">
                                          <p:stCondLst>
                                            <p:cond delay="0"/>
                                          </p:stCondLst>
                                        </p:cTn>
                                        <p:tgtEl>
                                          <p:spTgt spid="10"/>
                                        </p:tgtEl>
                                        <p:attrNameLst>
                                          <p:attrName>style.visibility</p:attrName>
                                        </p:attrNameLst>
                                      </p:cBhvr>
                                      <p:to>
                                        <p:strVal val="visible"/>
                                      </p:to>
                                    </p:set>
                                    <p:animEffect transition="in" filter="barn(outVertical)">
                                      <p:cBhvr>
                                        <p:cTn id="14" dur="750"/>
                                        <p:tgtEl>
                                          <p:spTgt spid="10"/>
                                        </p:tgtEl>
                                      </p:cBhvr>
                                    </p:animEffect>
                                  </p:childTnLst>
                                </p:cTn>
                              </p:par>
                              <p:par>
                                <p:cTn id="15" presetID="10" presetClass="entr" presetSubtype="0" fill="hold" grpId="0" nodeType="withEffect">
                                  <p:stCondLst>
                                    <p:cond delay="225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750"/>
                                        <p:tgtEl>
                                          <p:spTgt spid="9"/>
                                        </p:tgtEl>
                                      </p:cBhvr>
                                    </p:animEffect>
                                  </p:childTnLst>
                                </p:cTn>
                              </p:par>
                              <p:par>
                                <p:cTn id="18" presetID="10" presetClass="entr" presetSubtype="0" fill="hold" grpId="0" nodeType="withEffect">
                                  <p:stCondLst>
                                    <p:cond delay="2250"/>
                                  </p:stCondLst>
                                  <p:childTnLst>
                                    <p:set>
                                      <p:cBhvr>
                                        <p:cTn id="19" dur="1" fill="hold">
                                          <p:stCondLst>
                                            <p:cond delay="0"/>
                                          </p:stCondLst>
                                        </p:cTn>
                                        <p:tgtEl>
                                          <p:spTgt spid="57"/>
                                        </p:tgtEl>
                                        <p:attrNameLst>
                                          <p:attrName>style.visibility</p:attrName>
                                        </p:attrNameLst>
                                      </p:cBhvr>
                                      <p:to>
                                        <p:strVal val="visible"/>
                                      </p:to>
                                    </p:set>
                                    <p:animEffect transition="in" filter="fade">
                                      <p:cBhvr>
                                        <p:cTn id="20" dur="1500"/>
                                        <p:tgtEl>
                                          <p:spTgt spid="57"/>
                                        </p:tgtEl>
                                      </p:cBhvr>
                                    </p:animEffect>
                                  </p:childTnLst>
                                </p:cTn>
                              </p:par>
                              <p:par>
                                <p:cTn id="21" presetID="42" presetClass="path" presetSubtype="0" decel="33300" fill="hold" grpId="1" nodeType="withEffect">
                                  <p:stCondLst>
                                    <p:cond delay="2250"/>
                                  </p:stCondLst>
                                  <p:childTnLst>
                                    <p:animMotion origin="layout" path="M 6.25E-7 -4.81481E-6 L -0.11133 0.04885 " pathEditMode="relative" rAng="0" ptsTypes="AA">
                                      <p:cBhvr>
                                        <p:cTn id="22" dur="1500" spd="-100000" fill="hold"/>
                                        <p:tgtEl>
                                          <p:spTgt spid="57"/>
                                        </p:tgtEl>
                                        <p:attrNameLst>
                                          <p:attrName>ppt_x</p:attrName>
                                          <p:attrName>ppt_y</p:attrName>
                                        </p:attrNameLst>
                                      </p:cBhvr>
                                      <p:rCtr x="-5573" y="2431"/>
                                    </p:animMotion>
                                  </p:childTnLst>
                                </p:cTn>
                              </p:par>
                              <p:par>
                                <p:cTn id="23" presetID="8" presetClass="emph" presetSubtype="0" fill="hold" grpId="2" nodeType="withEffect">
                                  <p:stCondLst>
                                    <p:cond delay="2250"/>
                                  </p:stCondLst>
                                  <p:childTnLst>
                                    <p:animRot by="21600000">
                                      <p:cBhvr>
                                        <p:cTn id="24" dur="1500" fill="hold"/>
                                        <p:tgtEl>
                                          <p:spTgt spid="57"/>
                                        </p:tgtEl>
                                        <p:attrNameLst>
                                          <p:attrName>r</p:attrName>
                                        </p:attrNameLst>
                                      </p:cBhvr>
                                    </p:animRot>
                                  </p:childTnLst>
                                </p:cTn>
                              </p:par>
                              <p:par>
                                <p:cTn id="25" presetID="10" presetClass="entr" presetSubtype="0" fill="hold" grpId="0" nodeType="withEffect">
                                  <p:stCondLst>
                                    <p:cond delay="250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500"/>
                                        <p:tgtEl>
                                          <p:spTgt spid="58"/>
                                        </p:tgtEl>
                                      </p:cBhvr>
                                    </p:animEffect>
                                  </p:childTnLst>
                                </p:cTn>
                              </p:par>
                              <p:par>
                                <p:cTn id="28" presetID="42" presetClass="path" presetSubtype="0" decel="33300" fill="hold" grpId="1" nodeType="withEffect">
                                  <p:stCondLst>
                                    <p:cond delay="2500"/>
                                  </p:stCondLst>
                                  <p:childTnLst>
                                    <p:animMotion origin="layout" path="M 1.25E-6 4.81481E-6 L -0.14206 0.0331 " pathEditMode="relative" rAng="0" ptsTypes="AA">
                                      <p:cBhvr>
                                        <p:cTn id="29" dur="1500" spd="-100000" fill="hold"/>
                                        <p:tgtEl>
                                          <p:spTgt spid="58"/>
                                        </p:tgtEl>
                                        <p:attrNameLst>
                                          <p:attrName>ppt_x</p:attrName>
                                          <p:attrName>ppt_y</p:attrName>
                                        </p:attrNameLst>
                                      </p:cBhvr>
                                      <p:rCtr x="-7109" y="1644"/>
                                    </p:animMotion>
                                  </p:childTnLst>
                                </p:cTn>
                              </p:par>
                              <p:par>
                                <p:cTn id="30" presetID="8" presetClass="emph" presetSubtype="0" fill="hold" grpId="2" nodeType="withEffect">
                                  <p:stCondLst>
                                    <p:cond delay="2500"/>
                                  </p:stCondLst>
                                  <p:childTnLst>
                                    <p:animRot by="21600000">
                                      <p:cBhvr>
                                        <p:cTn id="31" dur="1500" fill="hold"/>
                                        <p:tgtEl>
                                          <p:spTgt spid="58"/>
                                        </p:tgtEl>
                                        <p:attrNameLst>
                                          <p:attrName>r</p:attrName>
                                        </p:attrNameLst>
                                      </p:cBhvr>
                                    </p:animRot>
                                  </p:childTnLst>
                                </p:cTn>
                              </p:par>
                              <p:par>
                                <p:cTn id="32" presetID="10" presetClass="entr" presetSubtype="0" fill="hold" grpId="0" nodeType="withEffect">
                                  <p:stCondLst>
                                    <p:cond delay="2250"/>
                                  </p:stCondLst>
                                  <p:childTnLst>
                                    <p:set>
                                      <p:cBhvr>
                                        <p:cTn id="33" dur="1" fill="hold">
                                          <p:stCondLst>
                                            <p:cond delay="0"/>
                                          </p:stCondLst>
                                        </p:cTn>
                                        <p:tgtEl>
                                          <p:spTgt spid="59"/>
                                        </p:tgtEl>
                                        <p:attrNameLst>
                                          <p:attrName>style.visibility</p:attrName>
                                        </p:attrNameLst>
                                      </p:cBhvr>
                                      <p:to>
                                        <p:strVal val="visible"/>
                                      </p:to>
                                    </p:set>
                                    <p:animEffect transition="in" filter="fade">
                                      <p:cBhvr>
                                        <p:cTn id="34" dur="1500"/>
                                        <p:tgtEl>
                                          <p:spTgt spid="59"/>
                                        </p:tgtEl>
                                      </p:cBhvr>
                                    </p:animEffect>
                                  </p:childTnLst>
                                </p:cTn>
                              </p:par>
                              <p:par>
                                <p:cTn id="35" presetID="42" presetClass="path" presetSubtype="0" decel="33300" fill="hold" grpId="1" nodeType="withEffect">
                                  <p:stCondLst>
                                    <p:cond delay="2250"/>
                                  </p:stCondLst>
                                  <p:childTnLst>
                                    <p:animMotion origin="layout" path="M 6.25E-7 1.48148E-6 L -0.11393 -0.00996 " pathEditMode="relative" rAng="0" ptsTypes="AA">
                                      <p:cBhvr>
                                        <p:cTn id="36" dur="1500" spd="-100000" fill="hold"/>
                                        <p:tgtEl>
                                          <p:spTgt spid="59"/>
                                        </p:tgtEl>
                                        <p:attrNameLst>
                                          <p:attrName>ppt_x</p:attrName>
                                          <p:attrName>ppt_y</p:attrName>
                                        </p:attrNameLst>
                                      </p:cBhvr>
                                      <p:rCtr x="-5703" y="-509"/>
                                    </p:animMotion>
                                  </p:childTnLst>
                                </p:cTn>
                              </p:par>
                              <p:par>
                                <p:cTn id="37" presetID="8" presetClass="emph" presetSubtype="0" fill="hold" grpId="2" nodeType="withEffect">
                                  <p:stCondLst>
                                    <p:cond delay="2250"/>
                                  </p:stCondLst>
                                  <p:childTnLst>
                                    <p:animRot by="21600000">
                                      <p:cBhvr>
                                        <p:cTn id="38" dur="1500" fill="hold"/>
                                        <p:tgtEl>
                                          <p:spTgt spid="59"/>
                                        </p:tgtEl>
                                        <p:attrNameLst>
                                          <p:attrName>r</p:attrName>
                                        </p:attrNameLst>
                                      </p:cBhvr>
                                    </p:animRot>
                                  </p:childTnLst>
                                </p:cTn>
                              </p:par>
                              <p:par>
                                <p:cTn id="39" presetID="10" presetClass="entr" presetSubtype="0" fill="hold" grpId="0" nodeType="withEffect">
                                  <p:stCondLst>
                                    <p:cond delay="2500"/>
                                  </p:stCondLst>
                                  <p:childTnLst>
                                    <p:set>
                                      <p:cBhvr>
                                        <p:cTn id="40" dur="1" fill="hold">
                                          <p:stCondLst>
                                            <p:cond delay="0"/>
                                          </p:stCondLst>
                                        </p:cTn>
                                        <p:tgtEl>
                                          <p:spTgt spid="60"/>
                                        </p:tgtEl>
                                        <p:attrNameLst>
                                          <p:attrName>style.visibility</p:attrName>
                                        </p:attrNameLst>
                                      </p:cBhvr>
                                      <p:to>
                                        <p:strVal val="visible"/>
                                      </p:to>
                                    </p:set>
                                    <p:animEffect transition="in" filter="fade">
                                      <p:cBhvr>
                                        <p:cTn id="41" dur="1500"/>
                                        <p:tgtEl>
                                          <p:spTgt spid="60"/>
                                        </p:tgtEl>
                                      </p:cBhvr>
                                    </p:animEffect>
                                  </p:childTnLst>
                                </p:cTn>
                              </p:par>
                              <p:par>
                                <p:cTn id="42" presetID="42" presetClass="path" presetSubtype="0" decel="33300" fill="hold" grpId="1" nodeType="withEffect">
                                  <p:stCondLst>
                                    <p:cond delay="2500"/>
                                  </p:stCondLst>
                                  <p:childTnLst>
                                    <p:animMotion origin="layout" path="M -3.33333E-6 -3.7037E-7 L -0.13372 0.01597 " pathEditMode="relative" rAng="0" ptsTypes="AA">
                                      <p:cBhvr>
                                        <p:cTn id="43" dur="1500" spd="-100000" fill="hold"/>
                                        <p:tgtEl>
                                          <p:spTgt spid="60"/>
                                        </p:tgtEl>
                                        <p:attrNameLst>
                                          <p:attrName>ppt_x</p:attrName>
                                          <p:attrName>ppt_y</p:attrName>
                                        </p:attrNameLst>
                                      </p:cBhvr>
                                      <p:rCtr x="-6693" y="787"/>
                                    </p:animMotion>
                                  </p:childTnLst>
                                </p:cTn>
                              </p:par>
                              <p:par>
                                <p:cTn id="44" presetID="8" presetClass="emph" presetSubtype="0" fill="hold" grpId="2" nodeType="withEffect">
                                  <p:stCondLst>
                                    <p:cond delay="2500"/>
                                  </p:stCondLst>
                                  <p:childTnLst>
                                    <p:animRot by="21600000">
                                      <p:cBhvr>
                                        <p:cTn id="45" dur="1500" fill="hold"/>
                                        <p:tgtEl>
                                          <p:spTgt spid="60"/>
                                        </p:tgtEl>
                                        <p:attrNameLst>
                                          <p:attrName>r</p:attrName>
                                        </p:attrNameLst>
                                      </p:cBhvr>
                                    </p:animRot>
                                  </p:childTnLst>
                                </p:cTn>
                              </p:par>
                              <p:par>
                                <p:cTn id="46" presetID="10" presetClass="entr" presetSubtype="0" fill="hold" grpId="0" nodeType="withEffect">
                                  <p:stCondLst>
                                    <p:cond delay="2250"/>
                                  </p:stCondLst>
                                  <p:childTnLst>
                                    <p:set>
                                      <p:cBhvr>
                                        <p:cTn id="47" dur="1" fill="hold">
                                          <p:stCondLst>
                                            <p:cond delay="0"/>
                                          </p:stCondLst>
                                        </p:cTn>
                                        <p:tgtEl>
                                          <p:spTgt spid="61"/>
                                        </p:tgtEl>
                                        <p:attrNameLst>
                                          <p:attrName>style.visibility</p:attrName>
                                        </p:attrNameLst>
                                      </p:cBhvr>
                                      <p:to>
                                        <p:strVal val="visible"/>
                                      </p:to>
                                    </p:set>
                                    <p:animEffect transition="in" filter="fade">
                                      <p:cBhvr>
                                        <p:cTn id="48" dur="1500"/>
                                        <p:tgtEl>
                                          <p:spTgt spid="61"/>
                                        </p:tgtEl>
                                      </p:cBhvr>
                                    </p:animEffect>
                                  </p:childTnLst>
                                </p:cTn>
                              </p:par>
                              <p:par>
                                <p:cTn id="49" presetID="42" presetClass="path" presetSubtype="0" decel="33300" fill="hold" grpId="1" nodeType="withEffect">
                                  <p:stCondLst>
                                    <p:cond delay="2250"/>
                                  </p:stCondLst>
                                  <p:childTnLst>
                                    <p:animMotion origin="layout" path="M -4.16667E-6 4.07407E-6 L -0.09804 0.00625 " pathEditMode="relative" rAng="0" ptsTypes="AA">
                                      <p:cBhvr>
                                        <p:cTn id="50" dur="1500" spd="-100000" fill="hold"/>
                                        <p:tgtEl>
                                          <p:spTgt spid="61"/>
                                        </p:tgtEl>
                                        <p:attrNameLst>
                                          <p:attrName>ppt_x</p:attrName>
                                          <p:attrName>ppt_y</p:attrName>
                                        </p:attrNameLst>
                                      </p:cBhvr>
                                      <p:rCtr x="-4909" y="301"/>
                                    </p:animMotion>
                                  </p:childTnLst>
                                </p:cTn>
                              </p:par>
                              <p:par>
                                <p:cTn id="51" presetID="8" presetClass="emph" presetSubtype="0" fill="hold" grpId="2" nodeType="withEffect">
                                  <p:stCondLst>
                                    <p:cond delay="2250"/>
                                  </p:stCondLst>
                                  <p:childTnLst>
                                    <p:animRot by="21600000">
                                      <p:cBhvr>
                                        <p:cTn id="52" dur="1500" fill="hold"/>
                                        <p:tgtEl>
                                          <p:spTgt spid="61"/>
                                        </p:tgtEl>
                                        <p:attrNameLst>
                                          <p:attrName>r</p:attrName>
                                        </p:attrNameLst>
                                      </p:cBhvr>
                                    </p:animRot>
                                  </p:childTnLst>
                                </p:cTn>
                              </p:par>
                              <p:par>
                                <p:cTn id="53" presetID="10" presetClass="entr" presetSubtype="0" fill="hold" grpId="0" nodeType="withEffect">
                                  <p:stCondLst>
                                    <p:cond delay="1000"/>
                                  </p:stCondLst>
                                  <p:childTnLst>
                                    <p:set>
                                      <p:cBhvr>
                                        <p:cTn id="54" dur="1" fill="hold">
                                          <p:stCondLst>
                                            <p:cond delay="0"/>
                                          </p:stCondLst>
                                        </p:cTn>
                                        <p:tgtEl>
                                          <p:spTgt spid="142"/>
                                        </p:tgtEl>
                                        <p:attrNameLst>
                                          <p:attrName>style.visibility</p:attrName>
                                        </p:attrNameLst>
                                      </p:cBhvr>
                                      <p:to>
                                        <p:strVal val="visible"/>
                                      </p:to>
                                    </p:set>
                                    <p:animEffect transition="in" filter="fade">
                                      <p:cBhvr>
                                        <p:cTn id="55" dur="1000"/>
                                        <p:tgtEl>
                                          <p:spTgt spid="142"/>
                                        </p:tgtEl>
                                      </p:cBhvr>
                                    </p:animEffect>
                                  </p:childTnLst>
                                </p:cTn>
                              </p:par>
                              <p:par>
                                <p:cTn id="56" presetID="10" presetClass="entr" presetSubtype="0" fill="hold" grpId="1" nodeType="withEffect">
                                  <p:stCondLst>
                                    <p:cond delay="0"/>
                                  </p:stCondLst>
                                  <p:childTnLst>
                                    <p:set>
                                      <p:cBhvr>
                                        <p:cTn id="57" dur="1" fill="hold">
                                          <p:stCondLst>
                                            <p:cond delay="0"/>
                                          </p:stCondLst>
                                        </p:cTn>
                                        <p:tgtEl>
                                          <p:spTgt spid="74"/>
                                        </p:tgtEl>
                                        <p:attrNameLst>
                                          <p:attrName>style.visibility</p:attrName>
                                        </p:attrNameLst>
                                      </p:cBhvr>
                                      <p:to>
                                        <p:strVal val="visible"/>
                                      </p:to>
                                    </p:set>
                                    <p:animEffect transition="in" filter="fade">
                                      <p:cBhvr>
                                        <p:cTn id="58" dur="500"/>
                                        <p:tgtEl>
                                          <p:spTgt spid="74"/>
                                        </p:tgtEl>
                                      </p:cBhvr>
                                    </p:animEffect>
                                  </p:childTnLst>
                                </p:cTn>
                              </p:par>
                              <p:par>
                                <p:cTn id="59" presetID="10" presetClass="entr" presetSubtype="0" fill="hold" grpId="1" nodeType="with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fade">
                                      <p:cBhvr>
                                        <p:cTn id="61" dur="500"/>
                                        <p:tgtEl>
                                          <p:spTgt spid="75"/>
                                        </p:tgtEl>
                                      </p:cBhvr>
                                    </p:animEffect>
                                  </p:childTnLst>
                                </p:cTn>
                              </p:par>
                              <p:par>
                                <p:cTn id="62" presetID="10" presetClass="entr" presetSubtype="0" fill="hold" grpId="1" nodeType="with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500"/>
                                        <p:tgtEl>
                                          <p:spTgt spid="76"/>
                                        </p:tgtEl>
                                      </p:cBhvr>
                                    </p:animEffect>
                                  </p:childTnLst>
                                </p:cTn>
                              </p:par>
                              <p:par>
                                <p:cTn id="65" presetID="10" presetClass="entr" presetSubtype="0" fill="hold" grpId="1" nodeType="withEffect">
                                  <p:stCondLst>
                                    <p:cond delay="0"/>
                                  </p:stCondLst>
                                  <p:childTnLst>
                                    <p:set>
                                      <p:cBhvr>
                                        <p:cTn id="66" dur="1" fill="hold">
                                          <p:stCondLst>
                                            <p:cond delay="0"/>
                                          </p:stCondLst>
                                        </p:cTn>
                                        <p:tgtEl>
                                          <p:spTgt spid="77"/>
                                        </p:tgtEl>
                                        <p:attrNameLst>
                                          <p:attrName>style.visibility</p:attrName>
                                        </p:attrNameLst>
                                      </p:cBhvr>
                                      <p:to>
                                        <p:strVal val="visible"/>
                                      </p:to>
                                    </p:set>
                                    <p:animEffect transition="in" filter="fade">
                                      <p:cBhvr>
                                        <p:cTn id="67" dur="500"/>
                                        <p:tgtEl>
                                          <p:spTgt spid="77"/>
                                        </p:tgtEl>
                                      </p:cBhvr>
                                    </p:animEffect>
                                  </p:childTnLst>
                                </p:cTn>
                              </p:par>
                              <p:par>
                                <p:cTn id="68" presetID="10" presetClass="entr" presetSubtype="0" fill="hold" grpId="1" nodeType="withEffect">
                                  <p:stCondLst>
                                    <p:cond delay="0"/>
                                  </p:stCondLst>
                                  <p:childTnLst>
                                    <p:set>
                                      <p:cBhvr>
                                        <p:cTn id="69" dur="1" fill="hold">
                                          <p:stCondLst>
                                            <p:cond delay="0"/>
                                          </p:stCondLst>
                                        </p:cTn>
                                        <p:tgtEl>
                                          <p:spTgt spid="78"/>
                                        </p:tgtEl>
                                        <p:attrNameLst>
                                          <p:attrName>style.visibility</p:attrName>
                                        </p:attrNameLst>
                                      </p:cBhvr>
                                      <p:to>
                                        <p:strVal val="visible"/>
                                      </p:to>
                                    </p:set>
                                    <p:animEffect transition="in" filter="fade">
                                      <p:cBhvr>
                                        <p:cTn id="70" dur="500"/>
                                        <p:tgtEl>
                                          <p:spTgt spid="78"/>
                                        </p:tgtEl>
                                      </p:cBhvr>
                                    </p:animEffect>
                                  </p:childTnLst>
                                </p:cTn>
                              </p:par>
                              <p:par>
                                <p:cTn id="71" presetID="10" presetClass="entr" presetSubtype="0" fill="hold" grpId="1" nodeType="withEffect">
                                  <p:stCondLst>
                                    <p:cond delay="0"/>
                                  </p:stCondLst>
                                  <p:childTnLst>
                                    <p:set>
                                      <p:cBhvr>
                                        <p:cTn id="72" dur="1" fill="hold">
                                          <p:stCondLst>
                                            <p:cond delay="0"/>
                                          </p:stCondLst>
                                        </p:cTn>
                                        <p:tgtEl>
                                          <p:spTgt spid="79"/>
                                        </p:tgtEl>
                                        <p:attrNameLst>
                                          <p:attrName>style.visibility</p:attrName>
                                        </p:attrNameLst>
                                      </p:cBhvr>
                                      <p:to>
                                        <p:strVal val="visible"/>
                                      </p:to>
                                    </p:set>
                                    <p:animEffect transition="in" filter="fade">
                                      <p:cBhvr>
                                        <p:cTn id="73" dur="500"/>
                                        <p:tgtEl>
                                          <p:spTgt spid="79"/>
                                        </p:tgtEl>
                                      </p:cBhvr>
                                    </p:animEffect>
                                  </p:childTnLst>
                                </p:cTn>
                              </p:par>
                              <p:par>
                                <p:cTn id="74" presetID="10" presetClass="entr" presetSubtype="0" fill="hold" grpId="1" nodeType="withEffect">
                                  <p:stCondLst>
                                    <p:cond delay="0"/>
                                  </p:stCondLst>
                                  <p:childTnLst>
                                    <p:set>
                                      <p:cBhvr>
                                        <p:cTn id="75" dur="1" fill="hold">
                                          <p:stCondLst>
                                            <p:cond delay="0"/>
                                          </p:stCondLst>
                                        </p:cTn>
                                        <p:tgtEl>
                                          <p:spTgt spid="80"/>
                                        </p:tgtEl>
                                        <p:attrNameLst>
                                          <p:attrName>style.visibility</p:attrName>
                                        </p:attrNameLst>
                                      </p:cBhvr>
                                      <p:to>
                                        <p:strVal val="visible"/>
                                      </p:to>
                                    </p:set>
                                    <p:animEffect transition="in" filter="fade">
                                      <p:cBhvr>
                                        <p:cTn id="76" dur="500"/>
                                        <p:tgtEl>
                                          <p:spTgt spid="80"/>
                                        </p:tgtEl>
                                      </p:cBhvr>
                                    </p:animEffect>
                                  </p:childTnLst>
                                </p:cTn>
                              </p:par>
                              <p:par>
                                <p:cTn id="77" presetID="10" presetClass="entr" presetSubtype="0" fill="hold" grpId="1" nodeType="withEffect">
                                  <p:stCondLst>
                                    <p:cond delay="0"/>
                                  </p:stCondLst>
                                  <p:childTnLst>
                                    <p:set>
                                      <p:cBhvr>
                                        <p:cTn id="78" dur="1" fill="hold">
                                          <p:stCondLst>
                                            <p:cond delay="0"/>
                                          </p:stCondLst>
                                        </p:cTn>
                                        <p:tgtEl>
                                          <p:spTgt spid="81"/>
                                        </p:tgtEl>
                                        <p:attrNameLst>
                                          <p:attrName>style.visibility</p:attrName>
                                        </p:attrNameLst>
                                      </p:cBhvr>
                                      <p:to>
                                        <p:strVal val="visible"/>
                                      </p:to>
                                    </p:set>
                                    <p:animEffect transition="in" filter="fade">
                                      <p:cBhvr>
                                        <p:cTn id="79" dur="500"/>
                                        <p:tgtEl>
                                          <p:spTgt spid="81"/>
                                        </p:tgtEl>
                                      </p:cBhvr>
                                    </p:animEffect>
                                  </p:childTnLst>
                                </p:cTn>
                              </p:par>
                              <p:par>
                                <p:cTn id="80" presetID="10" presetClass="entr" presetSubtype="0" fill="hold" grpId="1" nodeType="withEffect">
                                  <p:stCondLst>
                                    <p:cond delay="0"/>
                                  </p:stCondLst>
                                  <p:childTnLst>
                                    <p:set>
                                      <p:cBhvr>
                                        <p:cTn id="81" dur="1" fill="hold">
                                          <p:stCondLst>
                                            <p:cond delay="0"/>
                                          </p:stCondLst>
                                        </p:cTn>
                                        <p:tgtEl>
                                          <p:spTgt spid="82"/>
                                        </p:tgtEl>
                                        <p:attrNameLst>
                                          <p:attrName>style.visibility</p:attrName>
                                        </p:attrNameLst>
                                      </p:cBhvr>
                                      <p:to>
                                        <p:strVal val="visible"/>
                                      </p:to>
                                    </p:set>
                                    <p:animEffect transition="in" filter="fade">
                                      <p:cBhvr>
                                        <p:cTn id="82" dur="500"/>
                                        <p:tgtEl>
                                          <p:spTgt spid="82"/>
                                        </p:tgtEl>
                                      </p:cBhvr>
                                    </p:animEffect>
                                  </p:childTnLst>
                                </p:cTn>
                              </p:par>
                              <p:par>
                                <p:cTn id="83" presetID="10" presetClass="entr" presetSubtype="0" fill="hold" grpId="1" nodeType="withEffect">
                                  <p:stCondLst>
                                    <p:cond delay="0"/>
                                  </p:stCondLst>
                                  <p:childTnLst>
                                    <p:set>
                                      <p:cBhvr>
                                        <p:cTn id="84" dur="1" fill="hold">
                                          <p:stCondLst>
                                            <p:cond delay="0"/>
                                          </p:stCondLst>
                                        </p:cTn>
                                        <p:tgtEl>
                                          <p:spTgt spid="83"/>
                                        </p:tgtEl>
                                        <p:attrNameLst>
                                          <p:attrName>style.visibility</p:attrName>
                                        </p:attrNameLst>
                                      </p:cBhvr>
                                      <p:to>
                                        <p:strVal val="visible"/>
                                      </p:to>
                                    </p:set>
                                    <p:animEffect transition="in" filter="fade">
                                      <p:cBhvr>
                                        <p:cTn id="85" dur="500"/>
                                        <p:tgtEl>
                                          <p:spTgt spid="83"/>
                                        </p:tgtEl>
                                      </p:cBhvr>
                                    </p:animEffect>
                                  </p:childTnLst>
                                </p:cTn>
                              </p:par>
                              <p:par>
                                <p:cTn id="86" presetID="10" presetClass="entr" presetSubtype="0" fill="hold" grpId="1" nodeType="withEffect">
                                  <p:stCondLst>
                                    <p:cond delay="0"/>
                                  </p:stCondLst>
                                  <p:childTnLst>
                                    <p:set>
                                      <p:cBhvr>
                                        <p:cTn id="87" dur="1" fill="hold">
                                          <p:stCondLst>
                                            <p:cond delay="0"/>
                                          </p:stCondLst>
                                        </p:cTn>
                                        <p:tgtEl>
                                          <p:spTgt spid="84"/>
                                        </p:tgtEl>
                                        <p:attrNameLst>
                                          <p:attrName>style.visibility</p:attrName>
                                        </p:attrNameLst>
                                      </p:cBhvr>
                                      <p:to>
                                        <p:strVal val="visible"/>
                                      </p:to>
                                    </p:set>
                                    <p:animEffect transition="in" filter="fade">
                                      <p:cBhvr>
                                        <p:cTn id="88" dur="500"/>
                                        <p:tgtEl>
                                          <p:spTgt spid="84"/>
                                        </p:tgtEl>
                                      </p:cBhvr>
                                    </p:animEffect>
                                  </p:childTnLst>
                                </p:cTn>
                              </p:par>
                              <p:par>
                                <p:cTn id="89" presetID="10" presetClass="entr" presetSubtype="0" fill="hold" grpId="1" nodeType="withEffect">
                                  <p:stCondLst>
                                    <p:cond delay="0"/>
                                  </p:stCondLst>
                                  <p:childTnLst>
                                    <p:set>
                                      <p:cBhvr>
                                        <p:cTn id="90" dur="1" fill="hold">
                                          <p:stCondLst>
                                            <p:cond delay="0"/>
                                          </p:stCondLst>
                                        </p:cTn>
                                        <p:tgtEl>
                                          <p:spTgt spid="85"/>
                                        </p:tgtEl>
                                        <p:attrNameLst>
                                          <p:attrName>style.visibility</p:attrName>
                                        </p:attrNameLst>
                                      </p:cBhvr>
                                      <p:to>
                                        <p:strVal val="visible"/>
                                      </p:to>
                                    </p:set>
                                    <p:animEffect transition="in" filter="fade">
                                      <p:cBhvr>
                                        <p:cTn id="91" dur="500"/>
                                        <p:tgtEl>
                                          <p:spTgt spid="85"/>
                                        </p:tgtEl>
                                      </p:cBhvr>
                                    </p:animEffect>
                                  </p:childTnLst>
                                </p:cTn>
                              </p:par>
                              <p:par>
                                <p:cTn id="92" presetID="10" presetClass="entr" presetSubtype="0" fill="hold" grpId="1" nodeType="withEffect">
                                  <p:stCondLst>
                                    <p:cond delay="0"/>
                                  </p:stCondLst>
                                  <p:childTnLst>
                                    <p:set>
                                      <p:cBhvr>
                                        <p:cTn id="93" dur="1" fill="hold">
                                          <p:stCondLst>
                                            <p:cond delay="0"/>
                                          </p:stCondLst>
                                        </p:cTn>
                                        <p:tgtEl>
                                          <p:spTgt spid="86"/>
                                        </p:tgtEl>
                                        <p:attrNameLst>
                                          <p:attrName>style.visibility</p:attrName>
                                        </p:attrNameLst>
                                      </p:cBhvr>
                                      <p:to>
                                        <p:strVal val="visible"/>
                                      </p:to>
                                    </p:set>
                                    <p:animEffect transition="in" filter="fade">
                                      <p:cBhvr>
                                        <p:cTn id="94" dur="500"/>
                                        <p:tgtEl>
                                          <p:spTgt spid="86"/>
                                        </p:tgtEl>
                                      </p:cBhvr>
                                    </p:animEffect>
                                  </p:childTnLst>
                                </p:cTn>
                              </p:par>
                              <p:par>
                                <p:cTn id="95" presetID="10" presetClass="entr" presetSubtype="0" fill="hold" grpId="1" nodeType="withEffect">
                                  <p:stCondLst>
                                    <p:cond delay="0"/>
                                  </p:stCondLst>
                                  <p:childTnLst>
                                    <p:set>
                                      <p:cBhvr>
                                        <p:cTn id="96" dur="1" fill="hold">
                                          <p:stCondLst>
                                            <p:cond delay="0"/>
                                          </p:stCondLst>
                                        </p:cTn>
                                        <p:tgtEl>
                                          <p:spTgt spid="87"/>
                                        </p:tgtEl>
                                        <p:attrNameLst>
                                          <p:attrName>style.visibility</p:attrName>
                                        </p:attrNameLst>
                                      </p:cBhvr>
                                      <p:to>
                                        <p:strVal val="visible"/>
                                      </p:to>
                                    </p:set>
                                    <p:animEffect transition="in" filter="fade">
                                      <p:cBhvr>
                                        <p:cTn id="97" dur="500"/>
                                        <p:tgtEl>
                                          <p:spTgt spid="87"/>
                                        </p:tgtEl>
                                      </p:cBhvr>
                                    </p:animEffect>
                                  </p:childTnLst>
                                </p:cTn>
                              </p:par>
                              <p:par>
                                <p:cTn id="98" presetID="10" presetClass="entr" presetSubtype="0" fill="hold" grpId="1" nodeType="withEffect">
                                  <p:stCondLst>
                                    <p:cond delay="0"/>
                                  </p:stCondLst>
                                  <p:childTnLst>
                                    <p:set>
                                      <p:cBhvr>
                                        <p:cTn id="99" dur="1" fill="hold">
                                          <p:stCondLst>
                                            <p:cond delay="0"/>
                                          </p:stCondLst>
                                        </p:cTn>
                                        <p:tgtEl>
                                          <p:spTgt spid="88"/>
                                        </p:tgtEl>
                                        <p:attrNameLst>
                                          <p:attrName>style.visibility</p:attrName>
                                        </p:attrNameLst>
                                      </p:cBhvr>
                                      <p:to>
                                        <p:strVal val="visible"/>
                                      </p:to>
                                    </p:set>
                                    <p:animEffect transition="in" filter="fade">
                                      <p:cBhvr>
                                        <p:cTn id="100" dur="500"/>
                                        <p:tgtEl>
                                          <p:spTgt spid="88"/>
                                        </p:tgtEl>
                                      </p:cBhvr>
                                    </p:animEffect>
                                  </p:childTnLst>
                                </p:cTn>
                              </p:par>
                              <p:par>
                                <p:cTn id="101" presetID="10" presetClass="entr" presetSubtype="0" fill="hold" grpId="1" nodeType="withEffect">
                                  <p:stCondLst>
                                    <p:cond delay="0"/>
                                  </p:stCondLst>
                                  <p:childTnLst>
                                    <p:set>
                                      <p:cBhvr>
                                        <p:cTn id="102" dur="1" fill="hold">
                                          <p:stCondLst>
                                            <p:cond delay="0"/>
                                          </p:stCondLst>
                                        </p:cTn>
                                        <p:tgtEl>
                                          <p:spTgt spid="89"/>
                                        </p:tgtEl>
                                        <p:attrNameLst>
                                          <p:attrName>style.visibility</p:attrName>
                                        </p:attrNameLst>
                                      </p:cBhvr>
                                      <p:to>
                                        <p:strVal val="visible"/>
                                      </p:to>
                                    </p:set>
                                    <p:animEffect transition="in" filter="fade">
                                      <p:cBhvr>
                                        <p:cTn id="103" dur="500"/>
                                        <p:tgtEl>
                                          <p:spTgt spid="89"/>
                                        </p:tgtEl>
                                      </p:cBhvr>
                                    </p:animEffect>
                                  </p:childTnLst>
                                </p:cTn>
                              </p:par>
                              <p:par>
                                <p:cTn id="104" presetID="10" presetClass="entr" presetSubtype="0" fill="hold" grpId="1" nodeType="withEffect">
                                  <p:stCondLst>
                                    <p:cond delay="0"/>
                                  </p:stCondLst>
                                  <p:childTnLst>
                                    <p:set>
                                      <p:cBhvr>
                                        <p:cTn id="105" dur="1" fill="hold">
                                          <p:stCondLst>
                                            <p:cond delay="0"/>
                                          </p:stCondLst>
                                        </p:cTn>
                                        <p:tgtEl>
                                          <p:spTgt spid="90"/>
                                        </p:tgtEl>
                                        <p:attrNameLst>
                                          <p:attrName>style.visibility</p:attrName>
                                        </p:attrNameLst>
                                      </p:cBhvr>
                                      <p:to>
                                        <p:strVal val="visible"/>
                                      </p:to>
                                    </p:set>
                                    <p:animEffect transition="in" filter="fade">
                                      <p:cBhvr>
                                        <p:cTn id="106" dur="500"/>
                                        <p:tgtEl>
                                          <p:spTgt spid="90"/>
                                        </p:tgtEl>
                                      </p:cBhvr>
                                    </p:animEffect>
                                  </p:childTnLst>
                                </p:cTn>
                              </p:par>
                              <p:par>
                                <p:cTn id="107" presetID="10" presetClass="entr" presetSubtype="0" fill="hold" grpId="1" nodeType="withEffect">
                                  <p:stCondLst>
                                    <p:cond delay="0"/>
                                  </p:stCondLst>
                                  <p:childTnLst>
                                    <p:set>
                                      <p:cBhvr>
                                        <p:cTn id="108" dur="1" fill="hold">
                                          <p:stCondLst>
                                            <p:cond delay="0"/>
                                          </p:stCondLst>
                                        </p:cTn>
                                        <p:tgtEl>
                                          <p:spTgt spid="91"/>
                                        </p:tgtEl>
                                        <p:attrNameLst>
                                          <p:attrName>style.visibility</p:attrName>
                                        </p:attrNameLst>
                                      </p:cBhvr>
                                      <p:to>
                                        <p:strVal val="visible"/>
                                      </p:to>
                                    </p:set>
                                    <p:animEffect transition="in" filter="fade">
                                      <p:cBhvr>
                                        <p:cTn id="109" dur="500"/>
                                        <p:tgtEl>
                                          <p:spTgt spid="91"/>
                                        </p:tgtEl>
                                      </p:cBhvr>
                                    </p:animEffect>
                                  </p:childTnLst>
                                </p:cTn>
                              </p:par>
                              <p:par>
                                <p:cTn id="110" presetID="10" presetClass="entr" presetSubtype="0" fill="hold" grpId="1" nodeType="withEffect">
                                  <p:stCondLst>
                                    <p:cond delay="0"/>
                                  </p:stCondLst>
                                  <p:childTnLst>
                                    <p:set>
                                      <p:cBhvr>
                                        <p:cTn id="111" dur="1" fill="hold">
                                          <p:stCondLst>
                                            <p:cond delay="0"/>
                                          </p:stCondLst>
                                        </p:cTn>
                                        <p:tgtEl>
                                          <p:spTgt spid="92"/>
                                        </p:tgtEl>
                                        <p:attrNameLst>
                                          <p:attrName>style.visibility</p:attrName>
                                        </p:attrNameLst>
                                      </p:cBhvr>
                                      <p:to>
                                        <p:strVal val="visible"/>
                                      </p:to>
                                    </p:set>
                                    <p:animEffect transition="in" filter="fade">
                                      <p:cBhvr>
                                        <p:cTn id="112" dur="500"/>
                                        <p:tgtEl>
                                          <p:spTgt spid="92"/>
                                        </p:tgtEl>
                                      </p:cBhvr>
                                    </p:animEffect>
                                  </p:childTnLst>
                                </p:cTn>
                              </p:par>
                              <p:par>
                                <p:cTn id="113" presetID="10" presetClass="entr" presetSubtype="0" fill="hold" grpId="1" nodeType="withEffect">
                                  <p:stCondLst>
                                    <p:cond delay="0"/>
                                  </p:stCondLst>
                                  <p:childTnLst>
                                    <p:set>
                                      <p:cBhvr>
                                        <p:cTn id="114" dur="1" fill="hold">
                                          <p:stCondLst>
                                            <p:cond delay="0"/>
                                          </p:stCondLst>
                                        </p:cTn>
                                        <p:tgtEl>
                                          <p:spTgt spid="93"/>
                                        </p:tgtEl>
                                        <p:attrNameLst>
                                          <p:attrName>style.visibility</p:attrName>
                                        </p:attrNameLst>
                                      </p:cBhvr>
                                      <p:to>
                                        <p:strVal val="visible"/>
                                      </p:to>
                                    </p:set>
                                    <p:animEffect transition="in" filter="fade">
                                      <p:cBhvr>
                                        <p:cTn id="115" dur="500"/>
                                        <p:tgtEl>
                                          <p:spTgt spid="93"/>
                                        </p:tgtEl>
                                      </p:cBhvr>
                                    </p:animEffect>
                                  </p:childTnLst>
                                </p:cTn>
                              </p:par>
                              <p:par>
                                <p:cTn id="116" presetID="10" presetClass="entr" presetSubtype="0" fill="hold" grpId="1" nodeType="withEffect">
                                  <p:stCondLst>
                                    <p:cond delay="0"/>
                                  </p:stCondLst>
                                  <p:childTnLst>
                                    <p:set>
                                      <p:cBhvr>
                                        <p:cTn id="117" dur="1" fill="hold">
                                          <p:stCondLst>
                                            <p:cond delay="0"/>
                                          </p:stCondLst>
                                        </p:cTn>
                                        <p:tgtEl>
                                          <p:spTgt spid="94"/>
                                        </p:tgtEl>
                                        <p:attrNameLst>
                                          <p:attrName>style.visibility</p:attrName>
                                        </p:attrNameLst>
                                      </p:cBhvr>
                                      <p:to>
                                        <p:strVal val="visible"/>
                                      </p:to>
                                    </p:set>
                                    <p:animEffect transition="in" filter="fade">
                                      <p:cBhvr>
                                        <p:cTn id="118" dur="500"/>
                                        <p:tgtEl>
                                          <p:spTgt spid="94"/>
                                        </p:tgtEl>
                                      </p:cBhvr>
                                    </p:animEffect>
                                  </p:childTnLst>
                                </p:cTn>
                              </p:par>
                              <p:par>
                                <p:cTn id="119" presetID="10" presetClass="entr" presetSubtype="0" fill="hold" grpId="1" nodeType="withEffect">
                                  <p:stCondLst>
                                    <p:cond delay="0"/>
                                  </p:stCondLst>
                                  <p:childTnLst>
                                    <p:set>
                                      <p:cBhvr>
                                        <p:cTn id="120" dur="1" fill="hold">
                                          <p:stCondLst>
                                            <p:cond delay="0"/>
                                          </p:stCondLst>
                                        </p:cTn>
                                        <p:tgtEl>
                                          <p:spTgt spid="95"/>
                                        </p:tgtEl>
                                        <p:attrNameLst>
                                          <p:attrName>style.visibility</p:attrName>
                                        </p:attrNameLst>
                                      </p:cBhvr>
                                      <p:to>
                                        <p:strVal val="visible"/>
                                      </p:to>
                                    </p:set>
                                    <p:animEffect transition="in" filter="fade">
                                      <p:cBhvr>
                                        <p:cTn id="121" dur="500"/>
                                        <p:tgtEl>
                                          <p:spTgt spid="95"/>
                                        </p:tgtEl>
                                      </p:cBhvr>
                                    </p:animEffect>
                                  </p:childTnLst>
                                </p:cTn>
                              </p:par>
                              <p:par>
                                <p:cTn id="122" presetID="10" presetClass="entr" presetSubtype="0" fill="hold" grpId="1" nodeType="withEffect">
                                  <p:stCondLst>
                                    <p:cond delay="0"/>
                                  </p:stCondLst>
                                  <p:childTnLst>
                                    <p:set>
                                      <p:cBhvr>
                                        <p:cTn id="123" dur="1" fill="hold">
                                          <p:stCondLst>
                                            <p:cond delay="0"/>
                                          </p:stCondLst>
                                        </p:cTn>
                                        <p:tgtEl>
                                          <p:spTgt spid="96"/>
                                        </p:tgtEl>
                                        <p:attrNameLst>
                                          <p:attrName>style.visibility</p:attrName>
                                        </p:attrNameLst>
                                      </p:cBhvr>
                                      <p:to>
                                        <p:strVal val="visible"/>
                                      </p:to>
                                    </p:set>
                                    <p:animEffect transition="in" filter="fade">
                                      <p:cBhvr>
                                        <p:cTn id="124" dur="500"/>
                                        <p:tgtEl>
                                          <p:spTgt spid="96"/>
                                        </p:tgtEl>
                                      </p:cBhvr>
                                    </p:animEffect>
                                  </p:childTnLst>
                                </p:cTn>
                              </p:par>
                              <p:par>
                                <p:cTn id="125" presetID="10" presetClass="entr" presetSubtype="0" fill="hold" grpId="1" nodeType="withEffect">
                                  <p:stCondLst>
                                    <p:cond delay="0"/>
                                  </p:stCondLst>
                                  <p:childTnLst>
                                    <p:set>
                                      <p:cBhvr>
                                        <p:cTn id="126" dur="1" fill="hold">
                                          <p:stCondLst>
                                            <p:cond delay="0"/>
                                          </p:stCondLst>
                                        </p:cTn>
                                        <p:tgtEl>
                                          <p:spTgt spid="97"/>
                                        </p:tgtEl>
                                        <p:attrNameLst>
                                          <p:attrName>style.visibility</p:attrName>
                                        </p:attrNameLst>
                                      </p:cBhvr>
                                      <p:to>
                                        <p:strVal val="visible"/>
                                      </p:to>
                                    </p:set>
                                    <p:animEffect transition="in" filter="fade">
                                      <p:cBhvr>
                                        <p:cTn id="127" dur="500"/>
                                        <p:tgtEl>
                                          <p:spTgt spid="97"/>
                                        </p:tgtEl>
                                      </p:cBhvr>
                                    </p:animEffect>
                                  </p:childTnLst>
                                </p:cTn>
                              </p:par>
                              <p:par>
                                <p:cTn id="128" presetID="10" presetClass="entr" presetSubtype="0" fill="hold" grpId="1" nodeType="withEffect">
                                  <p:stCondLst>
                                    <p:cond delay="0"/>
                                  </p:stCondLst>
                                  <p:childTnLst>
                                    <p:set>
                                      <p:cBhvr>
                                        <p:cTn id="129" dur="1" fill="hold">
                                          <p:stCondLst>
                                            <p:cond delay="0"/>
                                          </p:stCondLst>
                                        </p:cTn>
                                        <p:tgtEl>
                                          <p:spTgt spid="98"/>
                                        </p:tgtEl>
                                        <p:attrNameLst>
                                          <p:attrName>style.visibility</p:attrName>
                                        </p:attrNameLst>
                                      </p:cBhvr>
                                      <p:to>
                                        <p:strVal val="visible"/>
                                      </p:to>
                                    </p:set>
                                    <p:animEffect transition="in" filter="fade">
                                      <p:cBhvr>
                                        <p:cTn id="130" dur="500"/>
                                        <p:tgtEl>
                                          <p:spTgt spid="98"/>
                                        </p:tgtEl>
                                      </p:cBhvr>
                                    </p:animEffect>
                                  </p:childTnLst>
                                </p:cTn>
                              </p:par>
                              <p:par>
                                <p:cTn id="131" presetID="10" presetClass="entr" presetSubtype="0" fill="hold" grpId="1" nodeType="withEffect">
                                  <p:stCondLst>
                                    <p:cond delay="0"/>
                                  </p:stCondLst>
                                  <p:childTnLst>
                                    <p:set>
                                      <p:cBhvr>
                                        <p:cTn id="132" dur="1" fill="hold">
                                          <p:stCondLst>
                                            <p:cond delay="0"/>
                                          </p:stCondLst>
                                        </p:cTn>
                                        <p:tgtEl>
                                          <p:spTgt spid="99"/>
                                        </p:tgtEl>
                                        <p:attrNameLst>
                                          <p:attrName>style.visibility</p:attrName>
                                        </p:attrNameLst>
                                      </p:cBhvr>
                                      <p:to>
                                        <p:strVal val="visible"/>
                                      </p:to>
                                    </p:set>
                                    <p:animEffect transition="in" filter="fade">
                                      <p:cBhvr>
                                        <p:cTn id="133" dur="500"/>
                                        <p:tgtEl>
                                          <p:spTgt spid="99"/>
                                        </p:tgtEl>
                                      </p:cBhvr>
                                    </p:animEffect>
                                  </p:childTnLst>
                                </p:cTn>
                              </p:par>
                              <p:par>
                                <p:cTn id="134" presetID="10" presetClass="entr" presetSubtype="0" fill="hold" grpId="1" nodeType="withEffect">
                                  <p:stCondLst>
                                    <p:cond delay="0"/>
                                  </p:stCondLst>
                                  <p:childTnLst>
                                    <p:set>
                                      <p:cBhvr>
                                        <p:cTn id="135" dur="1" fill="hold">
                                          <p:stCondLst>
                                            <p:cond delay="0"/>
                                          </p:stCondLst>
                                        </p:cTn>
                                        <p:tgtEl>
                                          <p:spTgt spid="100"/>
                                        </p:tgtEl>
                                        <p:attrNameLst>
                                          <p:attrName>style.visibility</p:attrName>
                                        </p:attrNameLst>
                                      </p:cBhvr>
                                      <p:to>
                                        <p:strVal val="visible"/>
                                      </p:to>
                                    </p:set>
                                    <p:animEffect transition="in" filter="fade">
                                      <p:cBhvr>
                                        <p:cTn id="136" dur="500"/>
                                        <p:tgtEl>
                                          <p:spTgt spid="100"/>
                                        </p:tgtEl>
                                      </p:cBhvr>
                                    </p:animEffect>
                                  </p:childTnLst>
                                </p:cTn>
                              </p:par>
                              <p:par>
                                <p:cTn id="137" presetID="10" presetClass="entr" presetSubtype="0" fill="hold" grpId="1" nodeType="withEffect">
                                  <p:stCondLst>
                                    <p:cond delay="0"/>
                                  </p:stCondLst>
                                  <p:childTnLst>
                                    <p:set>
                                      <p:cBhvr>
                                        <p:cTn id="138" dur="1" fill="hold">
                                          <p:stCondLst>
                                            <p:cond delay="0"/>
                                          </p:stCondLst>
                                        </p:cTn>
                                        <p:tgtEl>
                                          <p:spTgt spid="101"/>
                                        </p:tgtEl>
                                        <p:attrNameLst>
                                          <p:attrName>style.visibility</p:attrName>
                                        </p:attrNameLst>
                                      </p:cBhvr>
                                      <p:to>
                                        <p:strVal val="visible"/>
                                      </p:to>
                                    </p:set>
                                    <p:animEffect transition="in" filter="fade">
                                      <p:cBhvr>
                                        <p:cTn id="139" dur="500"/>
                                        <p:tgtEl>
                                          <p:spTgt spid="101"/>
                                        </p:tgtEl>
                                      </p:cBhvr>
                                    </p:animEffect>
                                  </p:childTnLst>
                                </p:cTn>
                              </p:par>
                              <p:par>
                                <p:cTn id="140" presetID="10" presetClass="entr" presetSubtype="0" fill="hold" grpId="1" nodeType="withEffect">
                                  <p:stCondLst>
                                    <p:cond delay="0"/>
                                  </p:stCondLst>
                                  <p:childTnLst>
                                    <p:set>
                                      <p:cBhvr>
                                        <p:cTn id="141" dur="1" fill="hold">
                                          <p:stCondLst>
                                            <p:cond delay="0"/>
                                          </p:stCondLst>
                                        </p:cTn>
                                        <p:tgtEl>
                                          <p:spTgt spid="102"/>
                                        </p:tgtEl>
                                        <p:attrNameLst>
                                          <p:attrName>style.visibility</p:attrName>
                                        </p:attrNameLst>
                                      </p:cBhvr>
                                      <p:to>
                                        <p:strVal val="visible"/>
                                      </p:to>
                                    </p:set>
                                    <p:animEffect transition="in" filter="fade">
                                      <p:cBhvr>
                                        <p:cTn id="142" dur="500"/>
                                        <p:tgtEl>
                                          <p:spTgt spid="102"/>
                                        </p:tgtEl>
                                      </p:cBhvr>
                                    </p:animEffect>
                                  </p:childTnLst>
                                </p:cTn>
                              </p:par>
                              <p:par>
                                <p:cTn id="143" presetID="10" presetClass="entr" presetSubtype="0" fill="hold" grpId="1" nodeType="withEffect">
                                  <p:stCondLst>
                                    <p:cond delay="0"/>
                                  </p:stCondLst>
                                  <p:childTnLst>
                                    <p:set>
                                      <p:cBhvr>
                                        <p:cTn id="144" dur="1" fill="hold">
                                          <p:stCondLst>
                                            <p:cond delay="0"/>
                                          </p:stCondLst>
                                        </p:cTn>
                                        <p:tgtEl>
                                          <p:spTgt spid="103"/>
                                        </p:tgtEl>
                                        <p:attrNameLst>
                                          <p:attrName>style.visibility</p:attrName>
                                        </p:attrNameLst>
                                      </p:cBhvr>
                                      <p:to>
                                        <p:strVal val="visible"/>
                                      </p:to>
                                    </p:set>
                                    <p:animEffect transition="in" filter="fade">
                                      <p:cBhvr>
                                        <p:cTn id="145" dur="500"/>
                                        <p:tgtEl>
                                          <p:spTgt spid="103"/>
                                        </p:tgtEl>
                                      </p:cBhvr>
                                    </p:animEffect>
                                  </p:childTnLst>
                                </p:cTn>
                              </p:par>
                              <p:par>
                                <p:cTn id="146" presetID="10" presetClass="entr" presetSubtype="0" fill="hold" grpId="1" nodeType="withEffect">
                                  <p:stCondLst>
                                    <p:cond delay="0"/>
                                  </p:stCondLst>
                                  <p:childTnLst>
                                    <p:set>
                                      <p:cBhvr>
                                        <p:cTn id="147" dur="1" fill="hold">
                                          <p:stCondLst>
                                            <p:cond delay="0"/>
                                          </p:stCondLst>
                                        </p:cTn>
                                        <p:tgtEl>
                                          <p:spTgt spid="104"/>
                                        </p:tgtEl>
                                        <p:attrNameLst>
                                          <p:attrName>style.visibility</p:attrName>
                                        </p:attrNameLst>
                                      </p:cBhvr>
                                      <p:to>
                                        <p:strVal val="visible"/>
                                      </p:to>
                                    </p:set>
                                    <p:animEffect transition="in" filter="fade">
                                      <p:cBhvr>
                                        <p:cTn id="148" dur="500"/>
                                        <p:tgtEl>
                                          <p:spTgt spid="104"/>
                                        </p:tgtEl>
                                      </p:cBhvr>
                                    </p:animEffect>
                                  </p:childTnLst>
                                </p:cTn>
                              </p:par>
                              <p:par>
                                <p:cTn id="149" presetID="10" presetClass="entr" presetSubtype="0" fill="hold" grpId="1" nodeType="withEffect">
                                  <p:stCondLst>
                                    <p:cond delay="0"/>
                                  </p:stCondLst>
                                  <p:childTnLst>
                                    <p:set>
                                      <p:cBhvr>
                                        <p:cTn id="150" dur="1" fill="hold">
                                          <p:stCondLst>
                                            <p:cond delay="0"/>
                                          </p:stCondLst>
                                        </p:cTn>
                                        <p:tgtEl>
                                          <p:spTgt spid="105"/>
                                        </p:tgtEl>
                                        <p:attrNameLst>
                                          <p:attrName>style.visibility</p:attrName>
                                        </p:attrNameLst>
                                      </p:cBhvr>
                                      <p:to>
                                        <p:strVal val="visible"/>
                                      </p:to>
                                    </p:set>
                                    <p:animEffect transition="in" filter="fade">
                                      <p:cBhvr>
                                        <p:cTn id="151" dur="500"/>
                                        <p:tgtEl>
                                          <p:spTgt spid="105"/>
                                        </p:tgtEl>
                                      </p:cBhvr>
                                    </p:animEffect>
                                  </p:childTnLst>
                                </p:cTn>
                              </p:par>
                              <p:par>
                                <p:cTn id="152" presetID="10" presetClass="entr" presetSubtype="0" fill="hold" grpId="1" nodeType="withEffect">
                                  <p:stCondLst>
                                    <p:cond delay="0"/>
                                  </p:stCondLst>
                                  <p:childTnLst>
                                    <p:set>
                                      <p:cBhvr>
                                        <p:cTn id="153" dur="1" fill="hold">
                                          <p:stCondLst>
                                            <p:cond delay="0"/>
                                          </p:stCondLst>
                                        </p:cTn>
                                        <p:tgtEl>
                                          <p:spTgt spid="106"/>
                                        </p:tgtEl>
                                        <p:attrNameLst>
                                          <p:attrName>style.visibility</p:attrName>
                                        </p:attrNameLst>
                                      </p:cBhvr>
                                      <p:to>
                                        <p:strVal val="visible"/>
                                      </p:to>
                                    </p:set>
                                    <p:animEffect transition="in" filter="fade">
                                      <p:cBhvr>
                                        <p:cTn id="154" dur="500"/>
                                        <p:tgtEl>
                                          <p:spTgt spid="106"/>
                                        </p:tgtEl>
                                      </p:cBhvr>
                                    </p:animEffect>
                                  </p:childTnLst>
                                </p:cTn>
                              </p:par>
                              <p:par>
                                <p:cTn id="155" presetID="10" presetClass="entr" presetSubtype="0" fill="hold" grpId="1" nodeType="withEffect">
                                  <p:stCondLst>
                                    <p:cond delay="0"/>
                                  </p:stCondLst>
                                  <p:childTnLst>
                                    <p:set>
                                      <p:cBhvr>
                                        <p:cTn id="156" dur="1" fill="hold">
                                          <p:stCondLst>
                                            <p:cond delay="0"/>
                                          </p:stCondLst>
                                        </p:cTn>
                                        <p:tgtEl>
                                          <p:spTgt spid="107"/>
                                        </p:tgtEl>
                                        <p:attrNameLst>
                                          <p:attrName>style.visibility</p:attrName>
                                        </p:attrNameLst>
                                      </p:cBhvr>
                                      <p:to>
                                        <p:strVal val="visible"/>
                                      </p:to>
                                    </p:set>
                                    <p:animEffect transition="in" filter="fade">
                                      <p:cBhvr>
                                        <p:cTn id="157" dur="500"/>
                                        <p:tgtEl>
                                          <p:spTgt spid="107"/>
                                        </p:tgtEl>
                                      </p:cBhvr>
                                    </p:animEffect>
                                  </p:childTnLst>
                                </p:cTn>
                              </p:par>
                              <p:par>
                                <p:cTn id="158" presetID="10" presetClass="entr" presetSubtype="0" fill="hold" grpId="1" nodeType="withEffect">
                                  <p:stCondLst>
                                    <p:cond delay="0"/>
                                  </p:stCondLst>
                                  <p:childTnLst>
                                    <p:set>
                                      <p:cBhvr>
                                        <p:cTn id="159" dur="1" fill="hold">
                                          <p:stCondLst>
                                            <p:cond delay="0"/>
                                          </p:stCondLst>
                                        </p:cTn>
                                        <p:tgtEl>
                                          <p:spTgt spid="108"/>
                                        </p:tgtEl>
                                        <p:attrNameLst>
                                          <p:attrName>style.visibility</p:attrName>
                                        </p:attrNameLst>
                                      </p:cBhvr>
                                      <p:to>
                                        <p:strVal val="visible"/>
                                      </p:to>
                                    </p:set>
                                    <p:animEffect transition="in" filter="fade">
                                      <p:cBhvr>
                                        <p:cTn id="160" dur="500"/>
                                        <p:tgtEl>
                                          <p:spTgt spid="108"/>
                                        </p:tgtEl>
                                      </p:cBhvr>
                                    </p:animEffect>
                                  </p:childTnLst>
                                </p:cTn>
                              </p:par>
                              <p:par>
                                <p:cTn id="161" presetID="10" presetClass="entr" presetSubtype="0" fill="hold" grpId="1" nodeType="withEffect">
                                  <p:stCondLst>
                                    <p:cond delay="0"/>
                                  </p:stCondLst>
                                  <p:childTnLst>
                                    <p:set>
                                      <p:cBhvr>
                                        <p:cTn id="162" dur="1" fill="hold">
                                          <p:stCondLst>
                                            <p:cond delay="0"/>
                                          </p:stCondLst>
                                        </p:cTn>
                                        <p:tgtEl>
                                          <p:spTgt spid="109"/>
                                        </p:tgtEl>
                                        <p:attrNameLst>
                                          <p:attrName>style.visibility</p:attrName>
                                        </p:attrNameLst>
                                      </p:cBhvr>
                                      <p:to>
                                        <p:strVal val="visible"/>
                                      </p:to>
                                    </p:set>
                                    <p:animEffect transition="in" filter="fade">
                                      <p:cBhvr>
                                        <p:cTn id="163" dur="500"/>
                                        <p:tgtEl>
                                          <p:spTgt spid="109"/>
                                        </p:tgtEl>
                                      </p:cBhvr>
                                    </p:animEffect>
                                  </p:childTnLst>
                                </p:cTn>
                              </p:par>
                              <p:par>
                                <p:cTn id="164" presetID="10" presetClass="entr" presetSubtype="0" fill="hold" grpId="1" nodeType="withEffect">
                                  <p:stCondLst>
                                    <p:cond delay="0"/>
                                  </p:stCondLst>
                                  <p:childTnLst>
                                    <p:set>
                                      <p:cBhvr>
                                        <p:cTn id="165" dur="1" fill="hold">
                                          <p:stCondLst>
                                            <p:cond delay="0"/>
                                          </p:stCondLst>
                                        </p:cTn>
                                        <p:tgtEl>
                                          <p:spTgt spid="110"/>
                                        </p:tgtEl>
                                        <p:attrNameLst>
                                          <p:attrName>style.visibility</p:attrName>
                                        </p:attrNameLst>
                                      </p:cBhvr>
                                      <p:to>
                                        <p:strVal val="visible"/>
                                      </p:to>
                                    </p:set>
                                    <p:animEffect transition="in" filter="fade">
                                      <p:cBhvr>
                                        <p:cTn id="166" dur="500"/>
                                        <p:tgtEl>
                                          <p:spTgt spid="110"/>
                                        </p:tgtEl>
                                      </p:cBhvr>
                                    </p:animEffect>
                                  </p:childTnLst>
                                </p:cTn>
                              </p:par>
                              <p:par>
                                <p:cTn id="167" presetID="10" presetClass="entr" presetSubtype="0" fill="hold" grpId="1" nodeType="withEffect">
                                  <p:stCondLst>
                                    <p:cond delay="0"/>
                                  </p:stCondLst>
                                  <p:childTnLst>
                                    <p:set>
                                      <p:cBhvr>
                                        <p:cTn id="168" dur="1" fill="hold">
                                          <p:stCondLst>
                                            <p:cond delay="0"/>
                                          </p:stCondLst>
                                        </p:cTn>
                                        <p:tgtEl>
                                          <p:spTgt spid="111"/>
                                        </p:tgtEl>
                                        <p:attrNameLst>
                                          <p:attrName>style.visibility</p:attrName>
                                        </p:attrNameLst>
                                      </p:cBhvr>
                                      <p:to>
                                        <p:strVal val="visible"/>
                                      </p:to>
                                    </p:set>
                                    <p:animEffect transition="in" filter="fade">
                                      <p:cBhvr>
                                        <p:cTn id="169" dur="500"/>
                                        <p:tgtEl>
                                          <p:spTgt spid="111"/>
                                        </p:tgtEl>
                                      </p:cBhvr>
                                    </p:animEffect>
                                  </p:childTnLst>
                                </p:cTn>
                              </p:par>
                              <p:par>
                                <p:cTn id="170" presetID="10" presetClass="entr" presetSubtype="0" fill="hold" grpId="1"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500"/>
                                        <p:tgtEl>
                                          <p:spTgt spid="112"/>
                                        </p:tgtEl>
                                      </p:cBhvr>
                                    </p:animEffect>
                                  </p:childTnLst>
                                </p:cTn>
                              </p:par>
                              <p:par>
                                <p:cTn id="173" presetID="10" presetClass="entr" presetSubtype="0" fill="hold" grpId="1" nodeType="withEffect">
                                  <p:stCondLst>
                                    <p:cond delay="0"/>
                                  </p:stCondLst>
                                  <p:childTnLst>
                                    <p:set>
                                      <p:cBhvr>
                                        <p:cTn id="174" dur="1" fill="hold">
                                          <p:stCondLst>
                                            <p:cond delay="0"/>
                                          </p:stCondLst>
                                        </p:cTn>
                                        <p:tgtEl>
                                          <p:spTgt spid="113"/>
                                        </p:tgtEl>
                                        <p:attrNameLst>
                                          <p:attrName>style.visibility</p:attrName>
                                        </p:attrNameLst>
                                      </p:cBhvr>
                                      <p:to>
                                        <p:strVal val="visible"/>
                                      </p:to>
                                    </p:set>
                                    <p:animEffect transition="in" filter="fade">
                                      <p:cBhvr>
                                        <p:cTn id="175" dur="500"/>
                                        <p:tgtEl>
                                          <p:spTgt spid="113"/>
                                        </p:tgtEl>
                                      </p:cBhvr>
                                    </p:animEffect>
                                  </p:childTnLst>
                                </p:cTn>
                              </p:par>
                              <p:par>
                                <p:cTn id="176" presetID="10" presetClass="entr" presetSubtype="0" fill="hold" grpId="1" nodeType="withEffect">
                                  <p:stCondLst>
                                    <p:cond delay="0"/>
                                  </p:stCondLst>
                                  <p:childTnLst>
                                    <p:set>
                                      <p:cBhvr>
                                        <p:cTn id="177" dur="1" fill="hold">
                                          <p:stCondLst>
                                            <p:cond delay="0"/>
                                          </p:stCondLst>
                                        </p:cTn>
                                        <p:tgtEl>
                                          <p:spTgt spid="114"/>
                                        </p:tgtEl>
                                        <p:attrNameLst>
                                          <p:attrName>style.visibility</p:attrName>
                                        </p:attrNameLst>
                                      </p:cBhvr>
                                      <p:to>
                                        <p:strVal val="visible"/>
                                      </p:to>
                                    </p:set>
                                    <p:animEffect transition="in" filter="fade">
                                      <p:cBhvr>
                                        <p:cTn id="178" dur="500"/>
                                        <p:tgtEl>
                                          <p:spTgt spid="114"/>
                                        </p:tgtEl>
                                      </p:cBhvr>
                                    </p:animEffect>
                                  </p:childTnLst>
                                </p:cTn>
                              </p:par>
                              <p:par>
                                <p:cTn id="179" presetID="10" presetClass="entr" presetSubtype="0" fill="hold" grpId="1" nodeType="withEffect">
                                  <p:stCondLst>
                                    <p:cond delay="0"/>
                                  </p:stCondLst>
                                  <p:childTnLst>
                                    <p:set>
                                      <p:cBhvr>
                                        <p:cTn id="180" dur="1" fill="hold">
                                          <p:stCondLst>
                                            <p:cond delay="0"/>
                                          </p:stCondLst>
                                        </p:cTn>
                                        <p:tgtEl>
                                          <p:spTgt spid="115"/>
                                        </p:tgtEl>
                                        <p:attrNameLst>
                                          <p:attrName>style.visibility</p:attrName>
                                        </p:attrNameLst>
                                      </p:cBhvr>
                                      <p:to>
                                        <p:strVal val="visible"/>
                                      </p:to>
                                    </p:set>
                                    <p:animEffect transition="in" filter="fade">
                                      <p:cBhvr>
                                        <p:cTn id="181" dur="500"/>
                                        <p:tgtEl>
                                          <p:spTgt spid="115"/>
                                        </p:tgtEl>
                                      </p:cBhvr>
                                    </p:animEffect>
                                  </p:childTnLst>
                                </p:cTn>
                              </p:par>
                              <p:par>
                                <p:cTn id="182" presetID="10" presetClass="entr" presetSubtype="0" fill="hold" grpId="1" nodeType="withEffect">
                                  <p:stCondLst>
                                    <p:cond delay="0"/>
                                  </p:stCondLst>
                                  <p:childTnLst>
                                    <p:set>
                                      <p:cBhvr>
                                        <p:cTn id="183" dur="1" fill="hold">
                                          <p:stCondLst>
                                            <p:cond delay="0"/>
                                          </p:stCondLst>
                                        </p:cTn>
                                        <p:tgtEl>
                                          <p:spTgt spid="116"/>
                                        </p:tgtEl>
                                        <p:attrNameLst>
                                          <p:attrName>style.visibility</p:attrName>
                                        </p:attrNameLst>
                                      </p:cBhvr>
                                      <p:to>
                                        <p:strVal val="visible"/>
                                      </p:to>
                                    </p:set>
                                    <p:animEffect transition="in" filter="fade">
                                      <p:cBhvr>
                                        <p:cTn id="184" dur="500"/>
                                        <p:tgtEl>
                                          <p:spTgt spid="116"/>
                                        </p:tgtEl>
                                      </p:cBhvr>
                                    </p:animEffect>
                                  </p:childTnLst>
                                </p:cTn>
                              </p:par>
                              <p:par>
                                <p:cTn id="185" presetID="10" presetClass="entr" presetSubtype="0" fill="hold" grpId="1" nodeType="withEffect">
                                  <p:stCondLst>
                                    <p:cond delay="0"/>
                                  </p:stCondLst>
                                  <p:childTnLst>
                                    <p:set>
                                      <p:cBhvr>
                                        <p:cTn id="186" dur="1" fill="hold">
                                          <p:stCondLst>
                                            <p:cond delay="0"/>
                                          </p:stCondLst>
                                        </p:cTn>
                                        <p:tgtEl>
                                          <p:spTgt spid="117"/>
                                        </p:tgtEl>
                                        <p:attrNameLst>
                                          <p:attrName>style.visibility</p:attrName>
                                        </p:attrNameLst>
                                      </p:cBhvr>
                                      <p:to>
                                        <p:strVal val="visible"/>
                                      </p:to>
                                    </p:set>
                                    <p:animEffect transition="in" filter="fade">
                                      <p:cBhvr>
                                        <p:cTn id="187" dur="500"/>
                                        <p:tgtEl>
                                          <p:spTgt spid="117"/>
                                        </p:tgtEl>
                                      </p:cBhvr>
                                    </p:animEffect>
                                  </p:childTnLst>
                                </p:cTn>
                              </p:par>
                              <p:par>
                                <p:cTn id="188" presetID="10" presetClass="entr" presetSubtype="0" fill="hold" grpId="1" nodeType="withEffect">
                                  <p:stCondLst>
                                    <p:cond delay="0"/>
                                  </p:stCondLst>
                                  <p:childTnLst>
                                    <p:set>
                                      <p:cBhvr>
                                        <p:cTn id="189" dur="1" fill="hold">
                                          <p:stCondLst>
                                            <p:cond delay="0"/>
                                          </p:stCondLst>
                                        </p:cTn>
                                        <p:tgtEl>
                                          <p:spTgt spid="118"/>
                                        </p:tgtEl>
                                        <p:attrNameLst>
                                          <p:attrName>style.visibility</p:attrName>
                                        </p:attrNameLst>
                                      </p:cBhvr>
                                      <p:to>
                                        <p:strVal val="visible"/>
                                      </p:to>
                                    </p:set>
                                    <p:animEffect transition="in" filter="fade">
                                      <p:cBhvr>
                                        <p:cTn id="190" dur="500"/>
                                        <p:tgtEl>
                                          <p:spTgt spid="118"/>
                                        </p:tgtEl>
                                      </p:cBhvr>
                                    </p:animEffect>
                                  </p:childTnLst>
                                </p:cTn>
                              </p:par>
                              <p:par>
                                <p:cTn id="191" presetID="10" presetClass="entr" presetSubtype="0" fill="hold" grpId="1" nodeType="withEffect">
                                  <p:stCondLst>
                                    <p:cond delay="0"/>
                                  </p:stCondLst>
                                  <p:childTnLst>
                                    <p:set>
                                      <p:cBhvr>
                                        <p:cTn id="192" dur="1" fill="hold">
                                          <p:stCondLst>
                                            <p:cond delay="0"/>
                                          </p:stCondLst>
                                        </p:cTn>
                                        <p:tgtEl>
                                          <p:spTgt spid="119"/>
                                        </p:tgtEl>
                                        <p:attrNameLst>
                                          <p:attrName>style.visibility</p:attrName>
                                        </p:attrNameLst>
                                      </p:cBhvr>
                                      <p:to>
                                        <p:strVal val="visible"/>
                                      </p:to>
                                    </p:set>
                                    <p:animEffect transition="in" filter="fade">
                                      <p:cBhvr>
                                        <p:cTn id="193" dur="500"/>
                                        <p:tgtEl>
                                          <p:spTgt spid="119"/>
                                        </p:tgtEl>
                                      </p:cBhvr>
                                    </p:animEffect>
                                  </p:childTnLst>
                                </p:cTn>
                              </p:par>
                              <p:par>
                                <p:cTn id="194" presetID="10" presetClass="entr" presetSubtype="0" fill="hold" grpId="1" nodeType="withEffect">
                                  <p:stCondLst>
                                    <p:cond delay="0"/>
                                  </p:stCondLst>
                                  <p:childTnLst>
                                    <p:set>
                                      <p:cBhvr>
                                        <p:cTn id="195" dur="1" fill="hold">
                                          <p:stCondLst>
                                            <p:cond delay="0"/>
                                          </p:stCondLst>
                                        </p:cTn>
                                        <p:tgtEl>
                                          <p:spTgt spid="120"/>
                                        </p:tgtEl>
                                        <p:attrNameLst>
                                          <p:attrName>style.visibility</p:attrName>
                                        </p:attrNameLst>
                                      </p:cBhvr>
                                      <p:to>
                                        <p:strVal val="visible"/>
                                      </p:to>
                                    </p:set>
                                    <p:animEffect transition="in" filter="fade">
                                      <p:cBhvr>
                                        <p:cTn id="196" dur="500"/>
                                        <p:tgtEl>
                                          <p:spTgt spid="120"/>
                                        </p:tgtEl>
                                      </p:cBhvr>
                                    </p:animEffect>
                                  </p:childTnLst>
                                </p:cTn>
                              </p:par>
                              <p:par>
                                <p:cTn id="197" presetID="10" presetClass="entr" presetSubtype="0" fill="hold" grpId="1" nodeType="withEffect">
                                  <p:stCondLst>
                                    <p:cond delay="0"/>
                                  </p:stCondLst>
                                  <p:childTnLst>
                                    <p:set>
                                      <p:cBhvr>
                                        <p:cTn id="198" dur="1" fill="hold">
                                          <p:stCondLst>
                                            <p:cond delay="0"/>
                                          </p:stCondLst>
                                        </p:cTn>
                                        <p:tgtEl>
                                          <p:spTgt spid="121"/>
                                        </p:tgtEl>
                                        <p:attrNameLst>
                                          <p:attrName>style.visibility</p:attrName>
                                        </p:attrNameLst>
                                      </p:cBhvr>
                                      <p:to>
                                        <p:strVal val="visible"/>
                                      </p:to>
                                    </p:set>
                                    <p:animEffect transition="in" filter="fade">
                                      <p:cBhvr>
                                        <p:cTn id="199" dur="500"/>
                                        <p:tgtEl>
                                          <p:spTgt spid="121"/>
                                        </p:tgtEl>
                                      </p:cBhvr>
                                    </p:animEffect>
                                  </p:childTnLst>
                                </p:cTn>
                              </p:par>
                              <p:par>
                                <p:cTn id="200" presetID="10" presetClass="entr" presetSubtype="0" fill="hold" grpId="1" nodeType="withEffect">
                                  <p:stCondLst>
                                    <p:cond delay="0"/>
                                  </p:stCondLst>
                                  <p:childTnLst>
                                    <p:set>
                                      <p:cBhvr>
                                        <p:cTn id="201" dur="1" fill="hold">
                                          <p:stCondLst>
                                            <p:cond delay="0"/>
                                          </p:stCondLst>
                                        </p:cTn>
                                        <p:tgtEl>
                                          <p:spTgt spid="122"/>
                                        </p:tgtEl>
                                        <p:attrNameLst>
                                          <p:attrName>style.visibility</p:attrName>
                                        </p:attrNameLst>
                                      </p:cBhvr>
                                      <p:to>
                                        <p:strVal val="visible"/>
                                      </p:to>
                                    </p:set>
                                    <p:animEffect transition="in" filter="fade">
                                      <p:cBhvr>
                                        <p:cTn id="202" dur="500"/>
                                        <p:tgtEl>
                                          <p:spTgt spid="122"/>
                                        </p:tgtEl>
                                      </p:cBhvr>
                                    </p:animEffect>
                                  </p:childTnLst>
                                </p:cTn>
                              </p:par>
                              <p:par>
                                <p:cTn id="203" presetID="10" presetClass="entr" presetSubtype="0" fill="hold" grpId="1" nodeType="withEffect">
                                  <p:stCondLst>
                                    <p:cond delay="0"/>
                                  </p:stCondLst>
                                  <p:childTnLst>
                                    <p:set>
                                      <p:cBhvr>
                                        <p:cTn id="204" dur="1" fill="hold">
                                          <p:stCondLst>
                                            <p:cond delay="0"/>
                                          </p:stCondLst>
                                        </p:cTn>
                                        <p:tgtEl>
                                          <p:spTgt spid="123"/>
                                        </p:tgtEl>
                                        <p:attrNameLst>
                                          <p:attrName>style.visibility</p:attrName>
                                        </p:attrNameLst>
                                      </p:cBhvr>
                                      <p:to>
                                        <p:strVal val="visible"/>
                                      </p:to>
                                    </p:set>
                                    <p:animEffect transition="in" filter="fade">
                                      <p:cBhvr>
                                        <p:cTn id="205" dur="500"/>
                                        <p:tgtEl>
                                          <p:spTgt spid="123"/>
                                        </p:tgtEl>
                                      </p:cBhvr>
                                    </p:animEffect>
                                  </p:childTnLst>
                                </p:cTn>
                              </p:par>
                              <p:par>
                                <p:cTn id="206" presetID="10" presetClass="entr" presetSubtype="0" fill="hold" grpId="1" nodeType="withEffect">
                                  <p:stCondLst>
                                    <p:cond delay="0"/>
                                  </p:stCondLst>
                                  <p:childTnLst>
                                    <p:set>
                                      <p:cBhvr>
                                        <p:cTn id="207" dur="1" fill="hold">
                                          <p:stCondLst>
                                            <p:cond delay="0"/>
                                          </p:stCondLst>
                                        </p:cTn>
                                        <p:tgtEl>
                                          <p:spTgt spid="124"/>
                                        </p:tgtEl>
                                        <p:attrNameLst>
                                          <p:attrName>style.visibility</p:attrName>
                                        </p:attrNameLst>
                                      </p:cBhvr>
                                      <p:to>
                                        <p:strVal val="visible"/>
                                      </p:to>
                                    </p:set>
                                    <p:animEffect transition="in" filter="fade">
                                      <p:cBhvr>
                                        <p:cTn id="208" dur="500"/>
                                        <p:tgtEl>
                                          <p:spTgt spid="124"/>
                                        </p:tgtEl>
                                      </p:cBhvr>
                                    </p:animEffect>
                                  </p:childTnLst>
                                </p:cTn>
                              </p:par>
                              <p:par>
                                <p:cTn id="209" presetID="10" presetClass="entr" presetSubtype="0" fill="hold" grpId="1" nodeType="withEffect">
                                  <p:stCondLst>
                                    <p:cond delay="0"/>
                                  </p:stCondLst>
                                  <p:childTnLst>
                                    <p:set>
                                      <p:cBhvr>
                                        <p:cTn id="210" dur="1" fill="hold">
                                          <p:stCondLst>
                                            <p:cond delay="0"/>
                                          </p:stCondLst>
                                        </p:cTn>
                                        <p:tgtEl>
                                          <p:spTgt spid="125"/>
                                        </p:tgtEl>
                                        <p:attrNameLst>
                                          <p:attrName>style.visibility</p:attrName>
                                        </p:attrNameLst>
                                      </p:cBhvr>
                                      <p:to>
                                        <p:strVal val="visible"/>
                                      </p:to>
                                    </p:set>
                                    <p:animEffect transition="in" filter="fade">
                                      <p:cBhvr>
                                        <p:cTn id="211" dur="500"/>
                                        <p:tgtEl>
                                          <p:spTgt spid="125"/>
                                        </p:tgtEl>
                                      </p:cBhvr>
                                    </p:animEffect>
                                  </p:childTnLst>
                                </p:cTn>
                              </p:par>
                              <p:par>
                                <p:cTn id="212" presetID="10" presetClass="entr" presetSubtype="0" fill="hold" grpId="1" nodeType="withEffect">
                                  <p:stCondLst>
                                    <p:cond delay="0"/>
                                  </p:stCondLst>
                                  <p:childTnLst>
                                    <p:set>
                                      <p:cBhvr>
                                        <p:cTn id="213" dur="1" fill="hold">
                                          <p:stCondLst>
                                            <p:cond delay="0"/>
                                          </p:stCondLst>
                                        </p:cTn>
                                        <p:tgtEl>
                                          <p:spTgt spid="126"/>
                                        </p:tgtEl>
                                        <p:attrNameLst>
                                          <p:attrName>style.visibility</p:attrName>
                                        </p:attrNameLst>
                                      </p:cBhvr>
                                      <p:to>
                                        <p:strVal val="visible"/>
                                      </p:to>
                                    </p:set>
                                    <p:animEffect transition="in" filter="fade">
                                      <p:cBhvr>
                                        <p:cTn id="214" dur="500"/>
                                        <p:tgtEl>
                                          <p:spTgt spid="126"/>
                                        </p:tgtEl>
                                      </p:cBhvr>
                                    </p:animEffect>
                                  </p:childTnLst>
                                </p:cTn>
                              </p:par>
                              <p:par>
                                <p:cTn id="215" presetID="10" presetClass="entr" presetSubtype="0" fill="hold" grpId="1" nodeType="withEffect">
                                  <p:stCondLst>
                                    <p:cond delay="0"/>
                                  </p:stCondLst>
                                  <p:childTnLst>
                                    <p:set>
                                      <p:cBhvr>
                                        <p:cTn id="216" dur="1" fill="hold">
                                          <p:stCondLst>
                                            <p:cond delay="0"/>
                                          </p:stCondLst>
                                        </p:cTn>
                                        <p:tgtEl>
                                          <p:spTgt spid="127"/>
                                        </p:tgtEl>
                                        <p:attrNameLst>
                                          <p:attrName>style.visibility</p:attrName>
                                        </p:attrNameLst>
                                      </p:cBhvr>
                                      <p:to>
                                        <p:strVal val="visible"/>
                                      </p:to>
                                    </p:set>
                                    <p:animEffect transition="in" filter="fade">
                                      <p:cBhvr>
                                        <p:cTn id="217" dur="500"/>
                                        <p:tgtEl>
                                          <p:spTgt spid="127"/>
                                        </p:tgtEl>
                                      </p:cBhvr>
                                    </p:animEffect>
                                  </p:childTnLst>
                                </p:cTn>
                              </p:par>
                              <p:par>
                                <p:cTn id="218" presetID="10" presetClass="entr" presetSubtype="0" fill="hold" grpId="1" nodeType="withEffect">
                                  <p:stCondLst>
                                    <p:cond delay="0"/>
                                  </p:stCondLst>
                                  <p:childTnLst>
                                    <p:set>
                                      <p:cBhvr>
                                        <p:cTn id="219" dur="1" fill="hold">
                                          <p:stCondLst>
                                            <p:cond delay="0"/>
                                          </p:stCondLst>
                                        </p:cTn>
                                        <p:tgtEl>
                                          <p:spTgt spid="128"/>
                                        </p:tgtEl>
                                        <p:attrNameLst>
                                          <p:attrName>style.visibility</p:attrName>
                                        </p:attrNameLst>
                                      </p:cBhvr>
                                      <p:to>
                                        <p:strVal val="visible"/>
                                      </p:to>
                                    </p:set>
                                    <p:animEffect transition="in" filter="fade">
                                      <p:cBhvr>
                                        <p:cTn id="220" dur="500"/>
                                        <p:tgtEl>
                                          <p:spTgt spid="128"/>
                                        </p:tgtEl>
                                      </p:cBhvr>
                                    </p:animEffect>
                                  </p:childTnLst>
                                </p:cTn>
                              </p:par>
                              <p:par>
                                <p:cTn id="221" presetID="10" presetClass="entr" presetSubtype="0" fill="hold" grpId="1" nodeType="withEffect">
                                  <p:stCondLst>
                                    <p:cond delay="0"/>
                                  </p:stCondLst>
                                  <p:childTnLst>
                                    <p:set>
                                      <p:cBhvr>
                                        <p:cTn id="222" dur="1" fill="hold">
                                          <p:stCondLst>
                                            <p:cond delay="0"/>
                                          </p:stCondLst>
                                        </p:cTn>
                                        <p:tgtEl>
                                          <p:spTgt spid="129"/>
                                        </p:tgtEl>
                                        <p:attrNameLst>
                                          <p:attrName>style.visibility</p:attrName>
                                        </p:attrNameLst>
                                      </p:cBhvr>
                                      <p:to>
                                        <p:strVal val="visible"/>
                                      </p:to>
                                    </p:set>
                                    <p:animEffect transition="in" filter="fade">
                                      <p:cBhvr>
                                        <p:cTn id="223" dur="500"/>
                                        <p:tgtEl>
                                          <p:spTgt spid="129"/>
                                        </p:tgtEl>
                                      </p:cBhvr>
                                    </p:animEffect>
                                  </p:childTnLst>
                                </p:cTn>
                              </p:par>
                              <p:par>
                                <p:cTn id="224" presetID="10" presetClass="entr" presetSubtype="0" fill="hold" grpId="1" nodeType="withEffect">
                                  <p:stCondLst>
                                    <p:cond delay="0"/>
                                  </p:stCondLst>
                                  <p:childTnLst>
                                    <p:set>
                                      <p:cBhvr>
                                        <p:cTn id="225" dur="1" fill="hold">
                                          <p:stCondLst>
                                            <p:cond delay="0"/>
                                          </p:stCondLst>
                                        </p:cTn>
                                        <p:tgtEl>
                                          <p:spTgt spid="130"/>
                                        </p:tgtEl>
                                        <p:attrNameLst>
                                          <p:attrName>style.visibility</p:attrName>
                                        </p:attrNameLst>
                                      </p:cBhvr>
                                      <p:to>
                                        <p:strVal val="visible"/>
                                      </p:to>
                                    </p:set>
                                    <p:animEffect transition="in" filter="fade">
                                      <p:cBhvr>
                                        <p:cTn id="226" dur="500"/>
                                        <p:tgtEl>
                                          <p:spTgt spid="130"/>
                                        </p:tgtEl>
                                      </p:cBhvr>
                                    </p:animEffect>
                                  </p:childTnLst>
                                </p:cTn>
                              </p:par>
                              <p:par>
                                <p:cTn id="227" presetID="10" presetClass="entr" presetSubtype="0" fill="hold" grpId="1" nodeType="withEffect">
                                  <p:stCondLst>
                                    <p:cond delay="0"/>
                                  </p:stCondLst>
                                  <p:childTnLst>
                                    <p:set>
                                      <p:cBhvr>
                                        <p:cTn id="228" dur="1" fill="hold">
                                          <p:stCondLst>
                                            <p:cond delay="0"/>
                                          </p:stCondLst>
                                        </p:cTn>
                                        <p:tgtEl>
                                          <p:spTgt spid="131"/>
                                        </p:tgtEl>
                                        <p:attrNameLst>
                                          <p:attrName>style.visibility</p:attrName>
                                        </p:attrNameLst>
                                      </p:cBhvr>
                                      <p:to>
                                        <p:strVal val="visible"/>
                                      </p:to>
                                    </p:set>
                                    <p:animEffect transition="in" filter="fade">
                                      <p:cBhvr>
                                        <p:cTn id="229" dur="500"/>
                                        <p:tgtEl>
                                          <p:spTgt spid="131"/>
                                        </p:tgtEl>
                                      </p:cBhvr>
                                    </p:animEffect>
                                  </p:childTnLst>
                                </p:cTn>
                              </p:par>
                              <p:par>
                                <p:cTn id="230" presetID="10" presetClass="entr" presetSubtype="0" fill="hold" grpId="1" nodeType="withEffect">
                                  <p:stCondLst>
                                    <p:cond delay="0"/>
                                  </p:stCondLst>
                                  <p:childTnLst>
                                    <p:set>
                                      <p:cBhvr>
                                        <p:cTn id="231" dur="1" fill="hold">
                                          <p:stCondLst>
                                            <p:cond delay="0"/>
                                          </p:stCondLst>
                                        </p:cTn>
                                        <p:tgtEl>
                                          <p:spTgt spid="132"/>
                                        </p:tgtEl>
                                        <p:attrNameLst>
                                          <p:attrName>style.visibility</p:attrName>
                                        </p:attrNameLst>
                                      </p:cBhvr>
                                      <p:to>
                                        <p:strVal val="visible"/>
                                      </p:to>
                                    </p:set>
                                    <p:animEffect transition="in" filter="fade">
                                      <p:cBhvr>
                                        <p:cTn id="232" dur="500"/>
                                        <p:tgtEl>
                                          <p:spTgt spid="132"/>
                                        </p:tgtEl>
                                      </p:cBhvr>
                                    </p:animEffect>
                                  </p:childTnLst>
                                </p:cTn>
                              </p:par>
                              <p:par>
                                <p:cTn id="233" presetID="10" presetClass="entr" presetSubtype="0" fill="hold" grpId="1" nodeType="withEffect">
                                  <p:stCondLst>
                                    <p:cond delay="0"/>
                                  </p:stCondLst>
                                  <p:childTnLst>
                                    <p:set>
                                      <p:cBhvr>
                                        <p:cTn id="234" dur="1" fill="hold">
                                          <p:stCondLst>
                                            <p:cond delay="0"/>
                                          </p:stCondLst>
                                        </p:cTn>
                                        <p:tgtEl>
                                          <p:spTgt spid="133"/>
                                        </p:tgtEl>
                                        <p:attrNameLst>
                                          <p:attrName>style.visibility</p:attrName>
                                        </p:attrNameLst>
                                      </p:cBhvr>
                                      <p:to>
                                        <p:strVal val="visible"/>
                                      </p:to>
                                    </p:set>
                                    <p:animEffect transition="in" filter="fade">
                                      <p:cBhvr>
                                        <p:cTn id="235" dur="500"/>
                                        <p:tgtEl>
                                          <p:spTgt spid="133"/>
                                        </p:tgtEl>
                                      </p:cBhvr>
                                    </p:animEffect>
                                  </p:childTnLst>
                                </p:cTn>
                              </p:par>
                              <p:par>
                                <p:cTn id="236" presetID="10" presetClass="entr" presetSubtype="0" fill="hold" grpId="1" nodeType="withEffect">
                                  <p:stCondLst>
                                    <p:cond delay="0"/>
                                  </p:stCondLst>
                                  <p:childTnLst>
                                    <p:set>
                                      <p:cBhvr>
                                        <p:cTn id="237" dur="1" fill="hold">
                                          <p:stCondLst>
                                            <p:cond delay="0"/>
                                          </p:stCondLst>
                                        </p:cTn>
                                        <p:tgtEl>
                                          <p:spTgt spid="134"/>
                                        </p:tgtEl>
                                        <p:attrNameLst>
                                          <p:attrName>style.visibility</p:attrName>
                                        </p:attrNameLst>
                                      </p:cBhvr>
                                      <p:to>
                                        <p:strVal val="visible"/>
                                      </p:to>
                                    </p:set>
                                    <p:animEffect transition="in" filter="fade">
                                      <p:cBhvr>
                                        <p:cTn id="238" dur="500"/>
                                        <p:tgtEl>
                                          <p:spTgt spid="134"/>
                                        </p:tgtEl>
                                      </p:cBhvr>
                                    </p:animEffect>
                                  </p:childTnLst>
                                </p:cTn>
                              </p:par>
                              <p:par>
                                <p:cTn id="239" presetID="10" presetClass="entr" presetSubtype="0" fill="hold" grpId="1" nodeType="withEffect">
                                  <p:stCondLst>
                                    <p:cond delay="0"/>
                                  </p:stCondLst>
                                  <p:childTnLst>
                                    <p:set>
                                      <p:cBhvr>
                                        <p:cTn id="240" dur="1" fill="hold">
                                          <p:stCondLst>
                                            <p:cond delay="0"/>
                                          </p:stCondLst>
                                        </p:cTn>
                                        <p:tgtEl>
                                          <p:spTgt spid="135"/>
                                        </p:tgtEl>
                                        <p:attrNameLst>
                                          <p:attrName>style.visibility</p:attrName>
                                        </p:attrNameLst>
                                      </p:cBhvr>
                                      <p:to>
                                        <p:strVal val="visible"/>
                                      </p:to>
                                    </p:set>
                                    <p:animEffect transition="in" filter="fade">
                                      <p:cBhvr>
                                        <p:cTn id="241" dur="500"/>
                                        <p:tgtEl>
                                          <p:spTgt spid="135"/>
                                        </p:tgtEl>
                                      </p:cBhvr>
                                    </p:animEffect>
                                  </p:childTnLst>
                                </p:cTn>
                              </p:par>
                              <p:par>
                                <p:cTn id="242" presetID="10" presetClass="entr" presetSubtype="0" fill="hold" grpId="1" nodeType="withEffect">
                                  <p:stCondLst>
                                    <p:cond delay="0"/>
                                  </p:stCondLst>
                                  <p:childTnLst>
                                    <p:set>
                                      <p:cBhvr>
                                        <p:cTn id="243" dur="1" fill="hold">
                                          <p:stCondLst>
                                            <p:cond delay="0"/>
                                          </p:stCondLst>
                                        </p:cTn>
                                        <p:tgtEl>
                                          <p:spTgt spid="136"/>
                                        </p:tgtEl>
                                        <p:attrNameLst>
                                          <p:attrName>style.visibility</p:attrName>
                                        </p:attrNameLst>
                                      </p:cBhvr>
                                      <p:to>
                                        <p:strVal val="visible"/>
                                      </p:to>
                                    </p:set>
                                    <p:animEffect transition="in" filter="fade">
                                      <p:cBhvr>
                                        <p:cTn id="244" dur="500"/>
                                        <p:tgtEl>
                                          <p:spTgt spid="136"/>
                                        </p:tgtEl>
                                      </p:cBhvr>
                                    </p:animEffect>
                                  </p:childTnLst>
                                </p:cTn>
                              </p:par>
                              <p:par>
                                <p:cTn id="245" presetID="10" presetClass="entr" presetSubtype="0" fill="hold" grpId="1" nodeType="withEffect">
                                  <p:stCondLst>
                                    <p:cond delay="0"/>
                                  </p:stCondLst>
                                  <p:childTnLst>
                                    <p:set>
                                      <p:cBhvr>
                                        <p:cTn id="246" dur="1" fill="hold">
                                          <p:stCondLst>
                                            <p:cond delay="0"/>
                                          </p:stCondLst>
                                        </p:cTn>
                                        <p:tgtEl>
                                          <p:spTgt spid="137"/>
                                        </p:tgtEl>
                                        <p:attrNameLst>
                                          <p:attrName>style.visibility</p:attrName>
                                        </p:attrNameLst>
                                      </p:cBhvr>
                                      <p:to>
                                        <p:strVal val="visible"/>
                                      </p:to>
                                    </p:set>
                                    <p:animEffect transition="in" filter="fade">
                                      <p:cBhvr>
                                        <p:cTn id="247" dur="500"/>
                                        <p:tgtEl>
                                          <p:spTgt spid="137"/>
                                        </p:tgtEl>
                                      </p:cBhvr>
                                    </p:animEffect>
                                  </p:childTnLst>
                                </p:cTn>
                              </p:par>
                              <p:par>
                                <p:cTn id="248" presetID="10" presetClass="entr" presetSubtype="0" fill="hold" grpId="1" nodeType="withEffect">
                                  <p:stCondLst>
                                    <p:cond delay="0"/>
                                  </p:stCondLst>
                                  <p:childTnLst>
                                    <p:set>
                                      <p:cBhvr>
                                        <p:cTn id="249" dur="1" fill="hold">
                                          <p:stCondLst>
                                            <p:cond delay="0"/>
                                          </p:stCondLst>
                                        </p:cTn>
                                        <p:tgtEl>
                                          <p:spTgt spid="138"/>
                                        </p:tgtEl>
                                        <p:attrNameLst>
                                          <p:attrName>style.visibility</p:attrName>
                                        </p:attrNameLst>
                                      </p:cBhvr>
                                      <p:to>
                                        <p:strVal val="visible"/>
                                      </p:to>
                                    </p:set>
                                    <p:animEffect transition="in" filter="fade">
                                      <p:cBhvr>
                                        <p:cTn id="250" dur="500"/>
                                        <p:tgtEl>
                                          <p:spTgt spid="138"/>
                                        </p:tgtEl>
                                      </p:cBhvr>
                                    </p:animEffect>
                                  </p:childTnLst>
                                </p:cTn>
                              </p:par>
                              <p:par>
                                <p:cTn id="251" presetID="10" presetClass="entr" presetSubtype="0" fill="hold" grpId="1" nodeType="withEffect">
                                  <p:stCondLst>
                                    <p:cond delay="0"/>
                                  </p:stCondLst>
                                  <p:childTnLst>
                                    <p:set>
                                      <p:cBhvr>
                                        <p:cTn id="252" dur="1" fill="hold">
                                          <p:stCondLst>
                                            <p:cond delay="0"/>
                                          </p:stCondLst>
                                        </p:cTn>
                                        <p:tgtEl>
                                          <p:spTgt spid="139"/>
                                        </p:tgtEl>
                                        <p:attrNameLst>
                                          <p:attrName>style.visibility</p:attrName>
                                        </p:attrNameLst>
                                      </p:cBhvr>
                                      <p:to>
                                        <p:strVal val="visible"/>
                                      </p:to>
                                    </p:set>
                                    <p:animEffect transition="in" filter="fade">
                                      <p:cBhvr>
                                        <p:cTn id="253" dur="500"/>
                                        <p:tgtEl>
                                          <p:spTgt spid="139"/>
                                        </p:tgtEl>
                                      </p:cBhvr>
                                    </p:animEffect>
                                  </p:childTnLst>
                                </p:cTn>
                              </p:par>
                              <p:par>
                                <p:cTn id="254" presetID="10" presetClass="entr" presetSubtype="0" fill="hold" grpId="1" nodeType="withEffect">
                                  <p:stCondLst>
                                    <p:cond delay="0"/>
                                  </p:stCondLst>
                                  <p:childTnLst>
                                    <p:set>
                                      <p:cBhvr>
                                        <p:cTn id="255" dur="1" fill="hold">
                                          <p:stCondLst>
                                            <p:cond delay="0"/>
                                          </p:stCondLst>
                                        </p:cTn>
                                        <p:tgtEl>
                                          <p:spTgt spid="140"/>
                                        </p:tgtEl>
                                        <p:attrNameLst>
                                          <p:attrName>style.visibility</p:attrName>
                                        </p:attrNameLst>
                                      </p:cBhvr>
                                      <p:to>
                                        <p:strVal val="visible"/>
                                      </p:to>
                                    </p:set>
                                    <p:animEffect transition="in" filter="fade">
                                      <p:cBhvr>
                                        <p:cTn id="256" dur="500"/>
                                        <p:tgtEl>
                                          <p:spTgt spid="140"/>
                                        </p:tgtEl>
                                      </p:cBhvr>
                                    </p:animEffect>
                                  </p:childTnLst>
                                </p:cTn>
                              </p:par>
                              <p:par>
                                <p:cTn id="257" presetID="10" presetClass="entr" presetSubtype="0" fill="hold" grpId="1" nodeType="withEffect">
                                  <p:stCondLst>
                                    <p:cond delay="0"/>
                                  </p:stCondLst>
                                  <p:childTnLst>
                                    <p:set>
                                      <p:cBhvr>
                                        <p:cTn id="258" dur="1" fill="hold">
                                          <p:stCondLst>
                                            <p:cond delay="0"/>
                                          </p:stCondLst>
                                        </p:cTn>
                                        <p:tgtEl>
                                          <p:spTgt spid="141"/>
                                        </p:tgtEl>
                                        <p:attrNameLst>
                                          <p:attrName>style.visibility</p:attrName>
                                        </p:attrNameLst>
                                      </p:cBhvr>
                                      <p:to>
                                        <p:strVal val="visible"/>
                                      </p:to>
                                    </p:set>
                                    <p:animEffect transition="in" filter="fade">
                                      <p:cBhvr>
                                        <p:cTn id="259" dur="500"/>
                                        <p:tgtEl>
                                          <p:spTgt spid="141"/>
                                        </p:tgtEl>
                                      </p:cBhvr>
                                    </p:animEffect>
                                  </p:childTnLst>
                                </p:cTn>
                              </p:par>
                              <p:par>
                                <p:cTn id="260" presetID="42" presetClass="path" presetSubtype="0" accel="50000" decel="50000" fill="hold" grpId="0" nodeType="withEffect">
                                  <p:stCondLst>
                                    <p:cond delay="0"/>
                                  </p:stCondLst>
                                  <p:childTnLst>
                                    <p:animMotion origin="layout" path="M 1.04167E-6 4.07407E-6 L -0.08008 0.09074 " pathEditMode="relative" rAng="0" ptsTypes="AA">
                                      <p:cBhvr>
                                        <p:cTn id="261" dur="2000" spd="-100000" fill="hold"/>
                                        <p:tgtEl>
                                          <p:spTgt spid="74"/>
                                        </p:tgtEl>
                                        <p:attrNameLst>
                                          <p:attrName>ppt_x</p:attrName>
                                          <p:attrName>ppt_y</p:attrName>
                                        </p:attrNameLst>
                                      </p:cBhvr>
                                      <p:rCtr x="-4010" y="4537"/>
                                    </p:animMotion>
                                  </p:childTnLst>
                                </p:cTn>
                              </p:par>
                              <p:par>
                                <p:cTn id="262" presetID="42" presetClass="path" presetSubtype="0" accel="50000" decel="50000" fill="hold" grpId="0" nodeType="withEffect">
                                  <p:stCondLst>
                                    <p:cond delay="0"/>
                                  </p:stCondLst>
                                  <p:childTnLst>
                                    <p:animMotion origin="layout" path="M 5E-6 -4.07407E-6 L 0.05469 -0.11481 " pathEditMode="relative" rAng="0" ptsTypes="AA">
                                      <p:cBhvr>
                                        <p:cTn id="263" dur="2000" spd="-100000" fill="hold"/>
                                        <p:tgtEl>
                                          <p:spTgt spid="75"/>
                                        </p:tgtEl>
                                        <p:attrNameLst>
                                          <p:attrName>ppt_x</p:attrName>
                                          <p:attrName>ppt_y</p:attrName>
                                        </p:attrNameLst>
                                      </p:cBhvr>
                                      <p:rCtr x="2734" y="-5741"/>
                                    </p:animMotion>
                                  </p:childTnLst>
                                </p:cTn>
                              </p:par>
                              <p:par>
                                <p:cTn id="264" presetID="42" presetClass="path" presetSubtype="0" accel="50000" decel="50000" fill="hold" grpId="0" nodeType="withEffect">
                                  <p:stCondLst>
                                    <p:cond delay="0"/>
                                  </p:stCondLst>
                                  <p:childTnLst>
                                    <p:animMotion origin="layout" path="M 2.08333E-7 3.33333E-6 L 0.03932 -0.20417 " pathEditMode="relative" rAng="0" ptsTypes="AA">
                                      <p:cBhvr>
                                        <p:cTn id="265" dur="2000" spd="-100000" fill="hold"/>
                                        <p:tgtEl>
                                          <p:spTgt spid="76"/>
                                        </p:tgtEl>
                                        <p:attrNameLst>
                                          <p:attrName>ppt_x</p:attrName>
                                          <p:attrName>ppt_y</p:attrName>
                                        </p:attrNameLst>
                                      </p:cBhvr>
                                      <p:rCtr x="1966" y="-10208"/>
                                    </p:animMotion>
                                  </p:childTnLst>
                                </p:cTn>
                              </p:par>
                              <p:par>
                                <p:cTn id="266" presetID="42" presetClass="path" presetSubtype="0" accel="50000" decel="50000" fill="hold" grpId="0" nodeType="withEffect">
                                  <p:stCondLst>
                                    <p:cond delay="0"/>
                                  </p:stCondLst>
                                  <p:childTnLst>
                                    <p:animMotion origin="layout" path="M -1.25E-6 3.7037E-6 L -0.01133 -0.16088 " pathEditMode="relative" rAng="0" ptsTypes="AA">
                                      <p:cBhvr>
                                        <p:cTn id="267" dur="2000" spd="-100000" fill="hold"/>
                                        <p:tgtEl>
                                          <p:spTgt spid="77"/>
                                        </p:tgtEl>
                                        <p:attrNameLst>
                                          <p:attrName>ppt_x</p:attrName>
                                          <p:attrName>ppt_y</p:attrName>
                                        </p:attrNameLst>
                                      </p:cBhvr>
                                      <p:rCtr x="-573" y="-8056"/>
                                    </p:animMotion>
                                  </p:childTnLst>
                                </p:cTn>
                              </p:par>
                              <p:par>
                                <p:cTn id="268" presetID="42" presetClass="path" presetSubtype="0" accel="50000" decel="50000" fill="hold" grpId="0" nodeType="withEffect">
                                  <p:stCondLst>
                                    <p:cond delay="0"/>
                                  </p:stCondLst>
                                  <p:childTnLst>
                                    <p:animMotion origin="layout" path="M -1.66667E-6 -4.44444E-6 L -0.20325 0.00186 " pathEditMode="relative" rAng="0" ptsTypes="AA">
                                      <p:cBhvr>
                                        <p:cTn id="269" dur="2000" spd="-100000" fill="hold"/>
                                        <p:tgtEl>
                                          <p:spTgt spid="78"/>
                                        </p:tgtEl>
                                        <p:attrNameLst>
                                          <p:attrName>ppt_x</p:attrName>
                                          <p:attrName>ppt_y</p:attrName>
                                        </p:attrNameLst>
                                      </p:cBhvr>
                                      <p:rCtr x="-10169" y="93"/>
                                    </p:animMotion>
                                  </p:childTnLst>
                                </p:cTn>
                              </p:par>
                              <p:par>
                                <p:cTn id="270" presetID="42" presetClass="path" presetSubtype="0" accel="50000" decel="50000" fill="hold" grpId="0" nodeType="withEffect">
                                  <p:stCondLst>
                                    <p:cond delay="0"/>
                                  </p:stCondLst>
                                  <p:childTnLst>
                                    <p:animMotion origin="layout" path="M -3.75E-6 0.01666 L 0.28763 -0.09722 " pathEditMode="relative" rAng="0" ptsTypes="AA">
                                      <p:cBhvr>
                                        <p:cTn id="271" dur="2000" spd="-100000" fill="hold"/>
                                        <p:tgtEl>
                                          <p:spTgt spid="79"/>
                                        </p:tgtEl>
                                        <p:attrNameLst>
                                          <p:attrName>ppt_x</p:attrName>
                                          <p:attrName>ppt_y</p:attrName>
                                        </p:attrNameLst>
                                      </p:cBhvr>
                                      <p:rCtr x="14375" y="-5694"/>
                                    </p:animMotion>
                                  </p:childTnLst>
                                </p:cTn>
                              </p:par>
                              <p:par>
                                <p:cTn id="272" presetID="42" presetClass="path" presetSubtype="0" accel="50000" decel="50000" fill="hold" grpId="0" nodeType="withEffect">
                                  <p:stCondLst>
                                    <p:cond delay="0"/>
                                  </p:stCondLst>
                                  <p:childTnLst>
                                    <p:animMotion origin="layout" path="M -2.08333E-7 4.44444E-6 L -0.19284 0.06736 " pathEditMode="relative" rAng="0" ptsTypes="AA">
                                      <p:cBhvr>
                                        <p:cTn id="273" dur="2000" spd="-100000" fill="hold"/>
                                        <p:tgtEl>
                                          <p:spTgt spid="80"/>
                                        </p:tgtEl>
                                        <p:attrNameLst>
                                          <p:attrName>ppt_x</p:attrName>
                                          <p:attrName>ppt_y</p:attrName>
                                        </p:attrNameLst>
                                      </p:cBhvr>
                                      <p:rCtr x="-9648" y="3356"/>
                                    </p:animMotion>
                                  </p:childTnLst>
                                </p:cTn>
                              </p:par>
                              <p:par>
                                <p:cTn id="274" presetID="42" presetClass="path" presetSubtype="0" accel="50000" decel="50000" fill="hold" grpId="0" nodeType="withEffect">
                                  <p:stCondLst>
                                    <p:cond delay="0"/>
                                  </p:stCondLst>
                                  <p:childTnLst>
                                    <p:animMotion origin="layout" path="M 3.95833E-6 1.48148E-6 L 0.04518 -0.05093 " pathEditMode="relative" rAng="0" ptsTypes="AA">
                                      <p:cBhvr>
                                        <p:cTn id="275" dur="2000" spd="-100000" fill="hold"/>
                                        <p:tgtEl>
                                          <p:spTgt spid="81"/>
                                        </p:tgtEl>
                                        <p:attrNameLst>
                                          <p:attrName>ppt_x</p:attrName>
                                          <p:attrName>ppt_y</p:attrName>
                                        </p:attrNameLst>
                                      </p:cBhvr>
                                      <p:rCtr x="2253" y="-2546"/>
                                    </p:animMotion>
                                  </p:childTnLst>
                                </p:cTn>
                              </p:par>
                              <p:par>
                                <p:cTn id="276" presetID="42" presetClass="path" presetSubtype="0" accel="50000" decel="50000" fill="hold" grpId="0" nodeType="withEffect">
                                  <p:stCondLst>
                                    <p:cond delay="0"/>
                                  </p:stCondLst>
                                  <p:childTnLst>
                                    <p:animMotion origin="layout" path="M -3.125E-6 2.96296E-6 L -0.00703 0.03125 " pathEditMode="relative" rAng="0" ptsTypes="AA">
                                      <p:cBhvr>
                                        <p:cTn id="277" dur="2000" spd="-100000" fill="hold"/>
                                        <p:tgtEl>
                                          <p:spTgt spid="82"/>
                                        </p:tgtEl>
                                        <p:attrNameLst>
                                          <p:attrName>ppt_x</p:attrName>
                                          <p:attrName>ppt_y</p:attrName>
                                        </p:attrNameLst>
                                      </p:cBhvr>
                                      <p:rCtr x="-352" y="1551"/>
                                    </p:animMotion>
                                  </p:childTnLst>
                                </p:cTn>
                              </p:par>
                              <p:par>
                                <p:cTn id="278" presetID="42" presetClass="path" presetSubtype="0" accel="50000" decel="50000" fill="hold" grpId="0" nodeType="withEffect">
                                  <p:stCondLst>
                                    <p:cond delay="0"/>
                                  </p:stCondLst>
                                  <p:childTnLst>
                                    <p:animMotion origin="layout" path="M -4.16667E-6 -4.07407E-6 L -0.02213 -0.19213 " pathEditMode="relative" rAng="0" ptsTypes="AA">
                                      <p:cBhvr>
                                        <p:cTn id="279" dur="2000" spd="-100000" fill="hold"/>
                                        <p:tgtEl>
                                          <p:spTgt spid="83"/>
                                        </p:tgtEl>
                                        <p:attrNameLst>
                                          <p:attrName>ppt_x</p:attrName>
                                          <p:attrName>ppt_y</p:attrName>
                                        </p:attrNameLst>
                                      </p:cBhvr>
                                      <p:rCtr x="-1107" y="-9606"/>
                                    </p:animMotion>
                                  </p:childTnLst>
                                </p:cTn>
                              </p:par>
                              <p:par>
                                <p:cTn id="280" presetID="42" presetClass="path" presetSubtype="0" accel="50000" decel="50000" fill="hold" grpId="0" nodeType="withEffect">
                                  <p:stCondLst>
                                    <p:cond delay="0"/>
                                  </p:stCondLst>
                                  <p:childTnLst>
                                    <p:animMotion origin="layout" path="M -1.875E-6 2.96296E-6 L -0.11341 0.02824 " pathEditMode="relative" rAng="0" ptsTypes="AA">
                                      <p:cBhvr>
                                        <p:cTn id="281" dur="2000" spd="-100000" fill="hold"/>
                                        <p:tgtEl>
                                          <p:spTgt spid="84"/>
                                        </p:tgtEl>
                                        <p:attrNameLst>
                                          <p:attrName>ppt_x</p:attrName>
                                          <p:attrName>ppt_y</p:attrName>
                                        </p:attrNameLst>
                                      </p:cBhvr>
                                      <p:rCtr x="-5677" y="1412"/>
                                    </p:animMotion>
                                  </p:childTnLst>
                                </p:cTn>
                              </p:par>
                              <p:par>
                                <p:cTn id="282" presetID="42" presetClass="path" presetSubtype="0" accel="50000" decel="50000" fill="hold" grpId="0" nodeType="withEffect">
                                  <p:stCondLst>
                                    <p:cond delay="0"/>
                                  </p:stCondLst>
                                  <p:childTnLst>
                                    <p:animMotion origin="layout" path="M -6.25E-7 -4.07407E-6 L -0.03672 0.05672 " pathEditMode="relative" rAng="0" ptsTypes="AA">
                                      <p:cBhvr>
                                        <p:cTn id="283" dur="2000" spd="-100000" fill="hold"/>
                                        <p:tgtEl>
                                          <p:spTgt spid="85"/>
                                        </p:tgtEl>
                                        <p:attrNameLst>
                                          <p:attrName>ppt_x</p:attrName>
                                          <p:attrName>ppt_y</p:attrName>
                                        </p:attrNameLst>
                                      </p:cBhvr>
                                      <p:rCtr x="-1836" y="2824"/>
                                    </p:animMotion>
                                  </p:childTnLst>
                                </p:cTn>
                              </p:par>
                              <p:par>
                                <p:cTn id="284" presetID="42" presetClass="path" presetSubtype="0" accel="50000" decel="50000" fill="hold" grpId="0" nodeType="withEffect">
                                  <p:stCondLst>
                                    <p:cond delay="0"/>
                                  </p:stCondLst>
                                  <p:childTnLst>
                                    <p:animMotion origin="layout" path="M -2.5E-6 4.07407E-6 L -0.13633 -0.10649 " pathEditMode="relative" rAng="0" ptsTypes="AA">
                                      <p:cBhvr>
                                        <p:cTn id="285" dur="2000" spd="-100000" fill="hold"/>
                                        <p:tgtEl>
                                          <p:spTgt spid="86"/>
                                        </p:tgtEl>
                                        <p:attrNameLst>
                                          <p:attrName>ppt_x</p:attrName>
                                          <p:attrName>ppt_y</p:attrName>
                                        </p:attrNameLst>
                                      </p:cBhvr>
                                      <p:rCtr x="-6823" y="-5324"/>
                                    </p:animMotion>
                                  </p:childTnLst>
                                </p:cTn>
                              </p:par>
                              <p:par>
                                <p:cTn id="286" presetID="42" presetClass="path" presetSubtype="0" accel="50000" decel="50000" fill="hold" grpId="0" nodeType="withEffect">
                                  <p:stCondLst>
                                    <p:cond delay="0"/>
                                  </p:stCondLst>
                                  <p:childTnLst>
                                    <p:animMotion origin="layout" path="M 3.125E-6 -3.7037E-7 L -0.02084 0.15509 " pathEditMode="relative" rAng="0" ptsTypes="AA">
                                      <p:cBhvr>
                                        <p:cTn id="287" dur="2000" spd="-100000" fill="hold"/>
                                        <p:tgtEl>
                                          <p:spTgt spid="87"/>
                                        </p:tgtEl>
                                        <p:attrNameLst>
                                          <p:attrName>ppt_x</p:attrName>
                                          <p:attrName>ppt_y</p:attrName>
                                        </p:attrNameLst>
                                      </p:cBhvr>
                                      <p:rCtr x="-1042" y="7755"/>
                                    </p:animMotion>
                                  </p:childTnLst>
                                </p:cTn>
                              </p:par>
                              <p:par>
                                <p:cTn id="288" presetID="42" presetClass="path" presetSubtype="0" accel="50000" decel="50000" fill="hold" grpId="0" nodeType="withEffect">
                                  <p:stCondLst>
                                    <p:cond delay="0"/>
                                  </p:stCondLst>
                                  <p:childTnLst>
                                    <p:animMotion origin="layout" path="M -6.25E-7 -4.81481E-6 L -0.07565 0.2 " pathEditMode="relative" rAng="0" ptsTypes="AA">
                                      <p:cBhvr>
                                        <p:cTn id="289" dur="2000" spd="-100000" fill="hold"/>
                                        <p:tgtEl>
                                          <p:spTgt spid="88"/>
                                        </p:tgtEl>
                                        <p:attrNameLst>
                                          <p:attrName>ppt_x</p:attrName>
                                          <p:attrName>ppt_y</p:attrName>
                                        </p:attrNameLst>
                                      </p:cBhvr>
                                      <p:rCtr x="-3789" y="10000"/>
                                    </p:animMotion>
                                  </p:childTnLst>
                                </p:cTn>
                              </p:par>
                              <p:par>
                                <p:cTn id="290" presetID="42" presetClass="path" presetSubtype="0" accel="50000" decel="50000" fill="hold" grpId="0" nodeType="withEffect">
                                  <p:stCondLst>
                                    <p:cond delay="0"/>
                                  </p:stCondLst>
                                  <p:childTnLst>
                                    <p:animMotion origin="layout" path="M 0 3.7037E-7 L 0.22969 -0.13681 " pathEditMode="relative" rAng="0" ptsTypes="AA">
                                      <p:cBhvr>
                                        <p:cTn id="291" dur="2000" spd="-100000" fill="hold"/>
                                        <p:tgtEl>
                                          <p:spTgt spid="89"/>
                                        </p:tgtEl>
                                        <p:attrNameLst>
                                          <p:attrName>ppt_x</p:attrName>
                                          <p:attrName>ppt_y</p:attrName>
                                        </p:attrNameLst>
                                      </p:cBhvr>
                                      <p:rCtr x="11484" y="-6852"/>
                                    </p:animMotion>
                                  </p:childTnLst>
                                </p:cTn>
                              </p:par>
                              <p:par>
                                <p:cTn id="292" presetID="42" presetClass="path" presetSubtype="0" accel="50000" decel="50000" fill="hold" grpId="0" nodeType="withEffect">
                                  <p:stCondLst>
                                    <p:cond delay="0"/>
                                  </p:stCondLst>
                                  <p:childTnLst>
                                    <p:animMotion origin="layout" path="M 3.54167E-6 -1.11111E-6 L -0.16823 -0.18449 " pathEditMode="relative" rAng="0" ptsTypes="AA">
                                      <p:cBhvr>
                                        <p:cTn id="293" dur="2000" spd="-100000" fill="hold"/>
                                        <p:tgtEl>
                                          <p:spTgt spid="90"/>
                                        </p:tgtEl>
                                        <p:attrNameLst>
                                          <p:attrName>ppt_x</p:attrName>
                                          <p:attrName>ppt_y</p:attrName>
                                        </p:attrNameLst>
                                      </p:cBhvr>
                                      <p:rCtr x="-8411" y="-9236"/>
                                    </p:animMotion>
                                  </p:childTnLst>
                                </p:cTn>
                              </p:par>
                              <p:par>
                                <p:cTn id="294" presetID="42" presetClass="path" presetSubtype="0" accel="50000" decel="50000" fill="hold" grpId="0" nodeType="withEffect">
                                  <p:stCondLst>
                                    <p:cond delay="0"/>
                                  </p:stCondLst>
                                  <p:childTnLst>
                                    <p:animMotion origin="layout" path="M 1.875E-6 3.7037E-7 L -0.13112 -0.13125 " pathEditMode="relative" rAng="0" ptsTypes="AA">
                                      <p:cBhvr>
                                        <p:cTn id="295" dur="2000" spd="-100000" fill="hold"/>
                                        <p:tgtEl>
                                          <p:spTgt spid="91"/>
                                        </p:tgtEl>
                                        <p:attrNameLst>
                                          <p:attrName>ppt_x</p:attrName>
                                          <p:attrName>ppt_y</p:attrName>
                                        </p:attrNameLst>
                                      </p:cBhvr>
                                      <p:rCtr x="-6562" y="-6574"/>
                                    </p:animMotion>
                                  </p:childTnLst>
                                </p:cTn>
                              </p:par>
                              <p:par>
                                <p:cTn id="296" presetID="42" presetClass="path" presetSubtype="0" accel="50000" decel="50000" fill="hold" grpId="0" nodeType="withEffect">
                                  <p:stCondLst>
                                    <p:cond delay="0"/>
                                  </p:stCondLst>
                                  <p:childTnLst>
                                    <p:animMotion origin="layout" path="M 1.45833E-6 -4.07407E-6 L 0.01367 -0.16134 " pathEditMode="relative" rAng="0" ptsTypes="AA">
                                      <p:cBhvr>
                                        <p:cTn id="297" dur="2000" spd="-100000" fill="hold"/>
                                        <p:tgtEl>
                                          <p:spTgt spid="92"/>
                                        </p:tgtEl>
                                        <p:attrNameLst>
                                          <p:attrName>ppt_x</p:attrName>
                                          <p:attrName>ppt_y</p:attrName>
                                        </p:attrNameLst>
                                      </p:cBhvr>
                                      <p:rCtr x="677" y="-8079"/>
                                    </p:animMotion>
                                  </p:childTnLst>
                                </p:cTn>
                              </p:par>
                              <p:par>
                                <p:cTn id="298" presetID="42" presetClass="path" presetSubtype="0" accel="50000" decel="50000" fill="hold" grpId="0" nodeType="withEffect">
                                  <p:stCondLst>
                                    <p:cond delay="0"/>
                                  </p:stCondLst>
                                  <p:childTnLst>
                                    <p:animMotion origin="layout" path="M -4.79167E-6 1.85185E-6 L 0.17995 0.10579 " pathEditMode="relative" rAng="0" ptsTypes="AA">
                                      <p:cBhvr>
                                        <p:cTn id="299" dur="2000" spd="-100000" fill="hold"/>
                                        <p:tgtEl>
                                          <p:spTgt spid="93"/>
                                        </p:tgtEl>
                                        <p:attrNameLst>
                                          <p:attrName>ppt_x</p:attrName>
                                          <p:attrName>ppt_y</p:attrName>
                                        </p:attrNameLst>
                                      </p:cBhvr>
                                      <p:rCtr x="8997" y="5278"/>
                                    </p:animMotion>
                                  </p:childTnLst>
                                </p:cTn>
                              </p:par>
                              <p:par>
                                <p:cTn id="300" presetID="42" presetClass="path" presetSubtype="0" accel="50000" decel="50000" fill="hold" grpId="0" nodeType="withEffect">
                                  <p:stCondLst>
                                    <p:cond delay="0"/>
                                  </p:stCondLst>
                                  <p:childTnLst>
                                    <p:animMotion origin="layout" path="M 4.58333E-6 -4.07407E-6 L 0.04882 0.12871 " pathEditMode="relative" rAng="0" ptsTypes="AA">
                                      <p:cBhvr>
                                        <p:cTn id="301" dur="2000" spd="-100000" fill="hold"/>
                                        <p:tgtEl>
                                          <p:spTgt spid="94"/>
                                        </p:tgtEl>
                                        <p:attrNameLst>
                                          <p:attrName>ppt_x</p:attrName>
                                          <p:attrName>ppt_y</p:attrName>
                                        </p:attrNameLst>
                                      </p:cBhvr>
                                      <p:rCtr x="2435" y="6435"/>
                                    </p:animMotion>
                                  </p:childTnLst>
                                </p:cTn>
                              </p:par>
                              <p:par>
                                <p:cTn id="302" presetID="42" presetClass="path" presetSubtype="0" accel="50000" decel="50000" fill="hold" grpId="0" nodeType="withEffect">
                                  <p:stCondLst>
                                    <p:cond delay="0"/>
                                  </p:stCondLst>
                                  <p:childTnLst>
                                    <p:animMotion origin="layout" path="M 4.375E-6 4.81481E-6 L -0.12305 -0.1926 " pathEditMode="relative" rAng="0" ptsTypes="AA">
                                      <p:cBhvr>
                                        <p:cTn id="303" dur="2000" spd="-100000" fill="hold"/>
                                        <p:tgtEl>
                                          <p:spTgt spid="95"/>
                                        </p:tgtEl>
                                        <p:attrNameLst>
                                          <p:attrName>ppt_x</p:attrName>
                                          <p:attrName>ppt_y</p:attrName>
                                        </p:attrNameLst>
                                      </p:cBhvr>
                                      <p:rCtr x="-6159" y="-9630"/>
                                    </p:animMotion>
                                  </p:childTnLst>
                                </p:cTn>
                              </p:par>
                              <p:par>
                                <p:cTn id="304" presetID="42" presetClass="path" presetSubtype="0" accel="50000" decel="50000" fill="hold" grpId="0" nodeType="withEffect">
                                  <p:stCondLst>
                                    <p:cond delay="0"/>
                                  </p:stCondLst>
                                  <p:childTnLst>
                                    <p:animMotion origin="layout" path="M 2.08333E-7 -3.7037E-7 L -0.06042 -0.16458 " pathEditMode="relative" rAng="0" ptsTypes="AA">
                                      <p:cBhvr>
                                        <p:cTn id="305" dur="2000" spd="-100000" fill="hold"/>
                                        <p:tgtEl>
                                          <p:spTgt spid="96"/>
                                        </p:tgtEl>
                                        <p:attrNameLst>
                                          <p:attrName>ppt_x</p:attrName>
                                          <p:attrName>ppt_y</p:attrName>
                                        </p:attrNameLst>
                                      </p:cBhvr>
                                      <p:rCtr x="-3021" y="-8241"/>
                                    </p:animMotion>
                                  </p:childTnLst>
                                </p:cTn>
                              </p:par>
                              <p:par>
                                <p:cTn id="306" presetID="42" presetClass="path" presetSubtype="0" accel="50000" decel="50000" fill="hold" grpId="0" nodeType="withEffect">
                                  <p:stCondLst>
                                    <p:cond delay="0"/>
                                  </p:stCondLst>
                                  <p:childTnLst>
                                    <p:animMotion origin="layout" path="M 5E-6 -1.11111E-6 L 0.06042 -0.20393 " pathEditMode="relative" rAng="0" ptsTypes="AA">
                                      <p:cBhvr>
                                        <p:cTn id="307" dur="2000" spd="-100000" fill="hold"/>
                                        <p:tgtEl>
                                          <p:spTgt spid="97"/>
                                        </p:tgtEl>
                                        <p:attrNameLst>
                                          <p:attrName>ppt_x</p:attrName>
                                          <p:attrName>ppt_y</p:attrName>
                                        </p:attrNameLst>
                                      </p:cBhvr>
                                      <p:rCtr x="3021" y="-10208"/>
                                    </p:animMotion>
                                  </p:childTnLst>
                                </p:cTn>
                              </p:par>
                              <p:par>
                                <p:cTn id="308" presetID="42" presetClass="path" presetSubtype="0" accel="50000" decel="50000" fill="hold" grpId="0" nodeType="withEffect">
                                  <p:stCondLst>
                                    <p:cond delay="0"/>
                                  </p:stCondLst>
                                  <p:childTnLst>
                                    <p:animMotion origin="layout" path="M 2.08333E-6 -1.48148E-6 L -0.2444 -0.18542 " pathEditMode="relative" rAng="0" ptsTypes="AA">
                                      <p:cBhvr>
                                        <p:cTn id="309" dur="2000" spd="-100000" fill="hold"/>
                                        <p:tgtEl>
                                          <p:spTgt spid="98"/>
                                        </p:tgtEl>
                                        <p:attrNameLst>
                                          <p:attrName>ppt_x</p:attrName>
                                          <p:attrName>ppt_y</p:attrName>
                                        </p:attrNameLst>
                                      </p:cBhvr>
                                      <p:rCtr x="-12227" y="-9282"/>
                                    </p:animMotion>
                                  </p:childTnLst>
                                </p:cTn>
                              </p:par>
                              <p:par>
                                <p:cTn id="310" presetID="42" presetClass="path" presetSubtype="0" accel="50000" decel="50000" fill="hold" grpId="0" nodeType="withEffect">
                                  <p:stCondLst>
                                    <p:cond delay="0"/>
                                  </p:stCondLst>
                                  <p:childTnLst>
                                    <p:animMotion origin="layout" path="M 1.66667E-6 4.81481E-6 L 0.10534 -0.00278 " pathEditMode="relative" rAng="0" ptsTypes="AA">
                                      <p:cBhvr>
                                        <p:cTn id="311" dur="2000" spd="-100000" fill="hold"/>
                                        <p:tgtEl>
                                          <p:spTgt spid="99"/>
                                        </p:tgtEl>
                                        <p:attrNameLst>
                                          <p:attrName>ppt_x</p:attrName>
                                          <p:attrName>ppt_y</p:attrName>
                                        </p:attrNameLst>
                                      </p:cBhvr>
                                      <p:rCtr x="5260" y="-139"/>
                                    </p:animMotion>
                                  </p:childTnLst>
                                </p:cTn>
                              </p:par>
                              <p:par>
                                <p:cTn id="312" presetID="42" presetClass="path" presetSubtype="0" accel="50000" decel="50000" fill="hold" grpId="0" nodeType="withEffect">
                                  <p:stCondLst>
                                    <p:cond delay="0"/>
                                  </p:stCondLst>
                                  <p:childTnLst>
                                    <p:animMotion origin="layout" path="M 3.33333E-6 -4.81481E-6 L 0.08307 -0.24444 " pathEditMode="relative" rAng="0" ptsTypes="AA">
                                      <p:cBhvr>
                                        <p:cTn id="313" dur="2000" spd="-100000" fill="hold"/>
                                        <p:tgtEl>
                                          <p:spTgt spid="100"/>
                                        </p:tgtEl>
                                        <p:attrNameLst>
                                          <p:attrName>ppt_x</p:attrName>
                                          <p:attrName>ppt_y</p:attrName>
                                        </p:attrNameLst>
                                      </p:cBhvr>
                                      <p:rCtr x="4154" y="-12222"/>
                                    </p:animMotion>
                                  </p:childTnLst>
                                </p:cTn>
                              </p:par>
                              <p:par>
                                <p:cTn id="314" presetID="42" presetClass="path" presetSubtype="0" accel="50000" decel="50000" fill="hold" grpId="0" nodeType="withEffect">
                                  <p:stCondLst>
                                    <p:cond delay="0"/>
                                  </p:stCondLst>
                                  <p:childTnLst>
                                    <p:animMotion origin="layout" path="M 3.54167E-6 3.7037E-7 L 0.16224 -0.0456 " pathEditMode="relative" rAng="0" ptsTypes="AA">
                                      <p:cBhvr>
                                        <p:cTn id="315" dur="2000" spd="-100000" fill="hold"/>
                                        <p:tgtEl>
                                          <p:spTgt spid="101"/>
                                        </p:tgtEl>
                                        <p:attrNameLst>
                                          <p:attrName>ppt_x</p:attrName>
                                          <p:attrName>ppt_y</p:attrName>
                                        </p:attrNameLst>
                                      </p:cBhvr>
                                      <p:rCtr x="8112" y="-2292"/>
                                    </p:animMotion>
                                  </p:childTnLst>
                                </p:cTn>
                              </p:par>
                              <p:par>
                                <p:cTn id="316" presetID="42" presetClass="path" presetSubtype="0" accel="50000" decel="50000" fill="hold" grpId="0" nodeType="withEffect">
                                  <p:stCondLst>
                                    <p:cond delay="0"/>
                                  </p:stCondLst>
                                  <p:childTnLst>
                                    <p:animMotion origin="layout" path="M 6.25E-7 4.07407E-6 L 0.09167 -0.00024 " pathEditMode="relative" rAng="0" ptsTypes="AA">
                                      <p:cBhvr>
                                        <p:cTn id="317" dur="2000" spd="-100000" fill="hold"/>
                                        <p:tgtEl>
                                          <p:spTgt spid="102"/>
                                        </p:tgtEl>
                                        <p:attrNameLst>
                                          <p:attrName>ppt_x</p:attrName>
                                          <p:attrName>ppt_y</p:attrName>
                                        </p:attrNameLst>
                                      </p:cBhvr>
                                      <p:rCtr x="4583" y="-23"/>
                                    </p:animMotion>
                                  </p:childTnLst>
                                </p:cTn>
                              </p:par>
                              <p:par>
                                <p:cTn id="318" presetID="42" presetClass="path" presetSubtype="0" accel="50000" decel="50000" fill="hold" grpId="0" nodeType="withEffect">
                                  <p:stCondLst>
                                    <p:cond delay="0"/>
                                  </p:stCondLst>
                                  <p:childTnLst>
                                    <p:animMotion origin="layout" path="M 8.33333E-7 -3.7037E-6 L 0.1168 -0.13773 " pathEditMode="relative" rAng="0" ptsTypes="AA">
                                      <p:cBhvr>
                                        <p:cTn id="319" dur="2000" spd="-100000" fill="hold"/>
                                        <p:tgtEl>
                                          <p:spTgt spid="103"/>
                                        </p:tgtEl>
                                        <p:attrNameLst>
                                          <p:attrName>ppt_x</p:attrName>
                                          <p:attrName>ppt_y</p:attrName>
                                        </p:attrNameLst>
                                      </p:cBhvr>
                                      <p:rCtr x="5833" y="-6898"/>
                                    </p:animMotion>
                                  </p:childTnLst>
                                </p:cTn>
                              </p:par>
                              <p:par>
                                <p:cTn id="320" presetID="42" presetClass="path" presetSubtype="0" accel="50000" decel="50000" fill="hold" grpId="0" nodeType="withEffect">
                                  <p:stCondLst>
                                    <p:cond delay="0"/>
                                  </p:stCondLst>
                                  <p:childTnLst>
                                    <p:animMotion origin="layout" path="M -3.33333E-6 -2.96296E-6 L 0.19297 -0.18032 " pathEditMode="relative" rAng="0" ptsTypes="AA">
                                      <p:cBhvr>
                                        <p:cTn id="321" dur="2000" spd="-100000" fill="hold"/>
                                        <p:tgtEl>
                                          <p:spTgt spid="104"/>
                                        </p:tgtEl>
                                        <p:attrNameLst>
                                          <p:attrName>ppt_x</p:attrName>
                                          <p:attrName>ppt_y</p:attrName>
                                        </p:attrNameLst>
                                      </p:cBhvr>
                                      <p:rCtr x="9648" y="-9028"/>
                                    </p:animMotion>
                                  </p:childTnLst>
                                </p:cTn>
                              </p:par>
                              <p:par>
                                <p:cTn id="322" presetID="42" presetClass="path" presetSubtype="0" accel="50000" decel="50000" fill="hold" grpId="0" nodeType="withEffect">
                                  <p:stCondLst>
                                    <p:cond delay="0"/>
                                  </p:stCondLst>
                                  <p:childTnLst>
                                    <p:animMotion origin="layout" path="M 2.29167E-6 4.81481E-6 L -0.26433 -0.13635 " pathEditMode="relative" rAng="0" ptsTypes="AA">
                                      <p:cBhvr>
                                        <p:cTn id="323" dur="2000" spd="-100000" fill="hold"/>
                                        <p:tgtEl>
                                          <p:spTgt spid="105"/>
                                        </p:tgtEl>
                                        <p:attrNameLst>
                                          <p:attrName>ppt_x</p:attrName>
                                          <p:attrName>ppt_y</p:attrName>
                                        </p:attrNameLst>
                                      </p:cBhvr>
                                      <p:rCtr x="-13216" y="-6829"/>
                                    </p:animMotion>
                                  </p:childTnLst>
                                </p:cTn>
                              </p:par>
                              <p:par>
                                <p:cTn id="324" presetID="42" presetClass="path" presetSubtype="0" accel="50000" decel="50000" fill="hold" grpId="0" nodeType="withEffect">
                                  <p:stCondLst>
                                    <p:cond delay="0"/>
                                  </p:stCondLst>
                                  <p:childTnLst>
                                    <p:animMotion origin="layout" path="M -4.16667E-6 -1.85185E-6 L -0.10885 -0.26227 " pathEditMode="relative" rAng="0" ptsTypes="AA">
                                      <p:cBhvr>
                                        <p:cTn id="325" dur="2000" spd="-100000" fill="hold"/>
                                        <p:tgtEl>
                                          <p:spTgt spid="106"/>
                                        </p:tgtEl>
                                        <p:attrNameLst>
                                          <p:attrName>ppt_x</p:attrName>
                                          <p:attrName>ppt_y</p:attrName>
                                        </p:attrNameLst>
                                      </p:cBhvr>
                                      <p:rCtr x="-5443" y="-13125"/>
                                    </p:animMotion>
                                  </p:childTnLst>
                                </p:cTn>
                              </p:par>
                              <p:par>
                                <p:cTn id="326" presetID="42" presetClass="path" presetSubtype="0" accel="50000" decel="50000" fill="hold" grpId="0" nodeType="withEffect">
                                  <p:stCondLst>
                                    <p:cond delay="0"/>
                                  </p:stCondLst>
                                  <p:childTnLst>
                                    <p:animMotion origin="layout" path="M -3.125E-6 4.44444E-6 L -0.25195 -0.28149 " pathEditMode="relative" rAng="0" ptsTypes="AA">
                                      <p:cBhvr>
                                        <p:cTn id="327" dur="2000" spd="-100000" fill="hold"/>
                                        <p:tgtEl>
                                          <p:spTgt spid="107"/>
                                        </p:tgtEl>
                                        <p:attrNameLst>
                                          <p:attrName>ppt_x</p:attrName>
                                          <p:attrName>ppt_y</p:attrName>
                                        </p:attrNameLst>
                                      </p:cBhvr>
                                      <p:rCtr x="-12604" y="-14074"/>
                                    </p:animMotion>
                                  </p:childTnLst>
                                </p:cTn>
                              </p:par>
                              <p:par>
                                <p:cTn id="328" presetID="42" presetClass="path" presetSubtype="0" accel="50000" decel="50000" fill="hold" grpId="0" nodeType="withEffect">
                                  <p:stCondLst>
                                    <p:cond delay="0"/>
                                  </p:stCondLst>
                                  <p:childTnLst>
                                    <p:animMotion origin="layout" path="M -2.29167E-6 -1.11111E-6 L 0.31654 0.09537 " pathEditMode="relative" rAng="0" ptsTypes="AA">
                                      <p:cBhvr>
                                        <p:cTn id="329" dur="2000" spd="-100000" fill="hold"/>
                                        <p:tgtEl>
                                          <p:spTgt spid="108"/>
                                        </p:tgtEl>
                                        <p:attrNameLst>
                                          <p:attrName>ppt_x</p:attrName>
                                          <p:attrName>ppt_y</p:attrName>
                                        </p:attrNameLst>
                                      </p:cBhvr>
                                      <p:rCtr x="15820" y="4769"/>
                                    </p:animMotion>
                                  </p:childTnLst>
                                </p:cTn>
                              </p:par>
                              <p:par>
                                <p:cTn id="330" presetID="42" presetClass="path" presetSubtype="0" accel="50000" decel="50000" fill="hold" grpId="0" nodeType="withEffect">
                                  <p:stCondLst>
                                    <p:cond delay="0"/>
                                  </p:stCondLst>
                                  <p:childTnLst>
                                    <p:animMotion origin="layout" path="M -4.58333E-6 -1.85185E-6 L -0.27786 0.01227 " pathEditMode="relative" rAng="0" ptsTypes="AA">
                                      <p:cBhvr>
                                        <p:cTn id="331" dur="2000" spd="-100000" fill="hold"/>
                                        <p:tgtEl>
                                          <p:spTgt spid="109"/>
                                        </p:tgtEl>
                                        <p:attrNameLst>
                                          <p:attrName>ppt_x</p:attrName>
                                          <p:attrName>ppt_y</p:attrName>
                                        </p:attrNameLst>
                                      </p:cBhvr>
                                      <p:rCtr x="-13893" y="602"/>
                                    </p:animMotion>
                                  </p:childTnLst>
                                </p:cTn>
                              </p:par>
                              <p:par>
                                <p:cTn id="332" presetID="42" presetClass="path" presetSubtype="0" accel="50000" decel="50000" fill="hold" grpId="0" nodeType="withEffect">
                                  <p:stCondLst>
                                    <p:cond delay="0"/>
                                  </p:stCondLst>
                                  <p:childTnLst>
                                    <p:animMotion origin="layout" path="M -2.70833E-6 -2.22222E-6 L 0.1155 -0.05324 " pathEditMode="relative" rAng="0" ptsTypes="AA">
                                      <p:cBhvr>
                                        <p:cTn id="333" dur="2000" spd="-100000" fill="hold"/>
                                        <p:tgtEl>
                                          <p:spTgt spid="110"/>
                                        </p:tgtEl>
                                        <p:attrNameLst>
                                          <p:attrName>ppt_x</p:attrName>
                                          <p:attrName>ppt_y</p:attrName>
                                        </p:attrNameLst>
                                      </p:cBhvr>
                                      <p:rCtr x="5768" y="-2662"/>
                                    </p:animMotion>
                                  </p:childTnLst>
                                </p:cTn>
                              </p:par>
                              <p:par>
                                <p:cTn id="334" presetID="42" presetClass="path" presetSubtype="0" accel="50000" decel="50000" fill="hold" grpId="0" nodeType="withEffect">
                                  <p:stCondLst>
                                    <p:cond delay="0"/>
                                  </p:stCondLst>
                                  <p:childTnLst>
                                    <p:animMotion origin="layout" path="M 3.95833E-6 4.81481E-6 L 0.17395 -0.2963 " pathEditMode="relative" rAng="0" ptsTypes="AA">
                                      <p:cBhvr>
                                        <p:cTn id="335" dur="2000" spd="-100000" fill="hold"/>
                                        <p:tgtEl>
                                          <p:spTgt spid="111"/>
                                        </p:tgtEl>
                                        <p:attrNameLst>
                                          <p:attrName>ppt_x</p:attrName>
                                          <p:attrName>ppt_y</p:attrName>
                                        </p:attrNameLst>
                                      </p:cBhvr>
                                      <p:rCtr x="8698" y="-14815"/>
                                    </p:animMotion>
                                  </p:childTnLst>
                                </p:cTn>
                              </p:par>
                              <p:par>
                                <p:cTn id="336" presetID="42" presetClass="path" presetSubtype="0" accel="50000" decel="50000" fill="hold" grpId="0" nodeType="withEffect">
                                  <p:stCondLst>
                                    <p:cond delay="0"/>
                                  </p:stCondLst>
                                  <p:childTnLst>
                                    <p:animMotion origin="layout" path="M -2.5E-6 2.22222E-6 L -0.34075 -0.29028 " pathEditMode="relative" rAng="0" ptsTypes="AA">
                                      <p:cBhvr>
                                        <p:cTn id="337" dur="2000" spd="-100000" fill="hold"/>
                                        <p:tgtEl>
                                          <p:spTgt spid="112"/>
                                        </p:tgtEl>
                                        <p:attrNameLst>
                                          <p:attrName>ppt_x</p:attrName>
                                          <p:attrName>ppt_y</p:attrName>
                                        </p:attrNameLst>
                                      </p:cBhvr>
                                      <p:rCtr x="-17044" y="-14514"/>
                                    </p:animMotion>
                                  </p:childTnLst>
                                </p:cTn>
                              </p:par>
                              <p:par>
                                <p:cTn id="338" presetID="42" presetClass="path" presetSubtype="0" accel="50000" decel="50000" fill="hold" grpId="0" nodeType="withEffect">
                                  <p:stCondLst>
                                    <p:cond delay="0"/>
                                  </p:stCondLst>
                                  <p:childTnLst>
                                    <p:animMotion origin="layout" path="M 6.25E-7 4.81481E-6 L -0.1418 -0.20232 " pathEditMode="relative" rAng="0" ptsTypes="AA">
                                      <p:cBhvr>
                                        <p:cTn id="339" dur="2000" spd="-100000" fill="hold"/>
                                        <p:tgtEl>
                                          <p:spTgt spid="113"/>
                                        </p:tgtEl>
                                        <p:attrNameLst>
                                          <p:attrName>ppt_x</p:attrName>
                                          <p:attrName>ppt_y</p:attrName>
                                        </p:attrNameLst>
                                      </p:cBhvr>
                                      <p:rCtr x="-7096" y="-10116"/>
                                    </p:animMotion>
                                  </p:childTnLst>
                                </p:cTn>
                              </p:par>
                              <p:par>
                                <p:cTn id="340" presetID="42" presetClass="path" presetSubtype="0" accel="50000" decel="50000" fill="hold" grpId="0" nodeType="withEffect">
                                  <p:stCondLst>
                                    <p:cond delay="0"/>
                                  </p:stCondLst>
                                  <p:childTnLst>
                                    <p:animMotion origin="layout" path="M 5E-6 4.44444E-6 L 0.08412 -0.32107 " pathEditMode="relative" rAng="0" ptsTypes="AA">
                                      <p:cBhvr>
                                        <p:cTn id="341" dur="2000" spd="-100000" fill="hold"/>
                                        <p:tgtEl>
                                          <p:spTgt spid="114"/>
                                        </p:tgtEl>
                                        <p:attrNameLst>
                                          <p:attrName>ppt_x</p:attrName>
                                          <p:attrName>ppt_y</p:attrName>
                                        </p:attrNameLst>
                                      </p:cBhvr>
                                      <p:rCtr x="4206" y="-16065"/>
                                    </p:animMotion>
                                  </p:childTnLst>
                                </p:cTn>
                              </p:par>
                              <p:par>
                                <p:cTn id="342" presetID="42" presetClass="path" presetSubtype="0" accel="50000" decel="50000" fill="hold" grpId="0" nodeType="withEffect">
                                  <p:stCondLst>
                                    <p:cond delay="0"/>
                                  </p:stCondLst>
                                  <p:childTnLst>
                                    <p:animMotion origin="layout" path="M -3.33333E-6 -4.44444E-6 L -0.31784 -0.07453 " pathEditMode="relative" rAng="0" ptsTypes="AA">
                                      <p:cBhvr>
                                        <p:cTn id="343" dur="2000" spd="-100000" fill="hold"/>
                                        <p:tgtEl>
                                          <p:spTgt spid="115"/>
                                        </p:tgtEl>
                                        <p:attrNameLst>
                                          <p:attrName>ppt_x</p:attrName>
                                          <p:attrName>ppt_y</p:attrName>
                                        </p:attrNameLst>
                                      </p:cBhvr>
                                      <p:rCtr x="-15898" y="-3727"/>
                                    </p:animMotion>
                                  </p:childTnLst>
                                </p:cTn>
                              </p:par>
                              <p:par>
                                <p:cTn id="344" presetID="42" presetClass="path" presetSubtype="0" accel="50000" decel="50000" fill="hold" grpId="0" nodeType="withEffect">
                                  <p:stCondLst>
                                    <p:cond delay="0"/>
                                  </p:stCondLst>
                                  <p:childTnLst>
                                    <p:animMotion origin="layout" path="M -2.08333E-6 -1.48148E-6 L -0.13607 0.00162 " pathEditMode="relative" rAng="0" ptsTypes="AA">
                                      <p:cBhvr>
                                        <p:cTn id="345" dur="2000" spd="-100000" fill="hold"/>
                                        <p:tgtEl>
                                          <p:spTgt spid="116"/>
                                        </p:tgtEl>
                                        <p:attrNameLst>
                                          <p:attrName>ppt_x</p:attrName>
                                          <p:attrName>ppt_y</p:attrName>
                                        </p:attrNameLst>
                                      </p:cBhvr>
                                      <p:rCtr x="-6810" y="69"/>
                                    </p:animMotion>
                                  </p:childTnLst>
                                </p:cTn>
                              </p:par>
                              <p:par>
                                <p:cTn id="346" presetID="42" presetClass="path" presetSubtype="0" accel="50000" decel="50000" fill="hold" grpId="0" nodeType="withEffect">
                                  <p:stCondLst>
                                    <p:cond delay="0"/>
                                  </p:stCondLst>
                                  <p:childTnLst>
                                    <p:animMotion origin="layout" path="M 2.08333E-6 -1.85185E-6 L -0.15899 -0.16389 " pathEditMode="relative" rAng="0" ptsTypes="AA">
                                      <p:cBhvr>
                                        <p:cTn id="347" dur="2000" spd="-100000" fill="hold"/>
                                        <p:tgtEl>
                                          <p:spTgt spid="117"/>
                                        </p:tgtEl>
                                        <p:attrNameLst>
                                          <p:attrName>ppt_x</p:attrName>
                                          <p:attrName>ppt_y</p:attrName>
                                        </p:attrNameLst>
                                      </p:cBhvr>
                                      <p:rCtr x="-7956" y="-8194"/>
                                    </p:animMotion>
                                  </p:childTnLst>
                                </p:cTn>
                              </p:par>
                              <p:par>
                                <p:cTn id="348" presetID="42" presetClass="path" presetSubtype="0" accel="50000" decel="50000" fill="hold" grpId="0" nodeType="withEffect">
                                  <p:stCondLst>
                                    <p:cond delay="0"/>
                                  </p:stCondLst>
                                  <p:childTnLst>
                                    <p:animMotion origin="layout" path="M -2.5E-6 -2.22222E-6 L 0.16315 0.05139 " pathEditMode="relative" rAng="0" ptsTypes="AA">
                                      <p:cBhvr>
                                        <p:cTn id="349" dur="2000" spd="-100000" fill="hold"/>
                                        <p:tgtEl>
                                          <p:spTgt spid="118"/>
                                        </p:tgtEl>
                                        <p:attrNameLst>
                                          <p:attrName>ppt_x</p:attrName>
                                          <p:attrName>ppt_y</p:attrName>
                                        </p:attrNameLst>
                                      </p:cBhvr>
                                      <p:rCtr x="8151" y="2569"/>
                                    </p:animMotion>
                                  </p:childTnLst>
                                </p:cTn>
                              </p:par>
                              <p:par>
                                <p:cTn id="350" presetID="42" presetClass="path" presetSubtype="0" accel="50000" decel="50000" fill="hold" grpId="0" nodeType="withEffect">
                                  <p:stCondLst>
                                    <p:cond delay="0"/>
                                  </p:stCondLst>
                                  <p:childTnLst>
                                    <p:animMotion origin="layout" path="M 6.25E-7 -3.7037E-6 L 0.32891 -0.11319 " pathEditMode="relative" rAng="0" ptsTypes="AA">
                                      <p:cBhvr>
                                        <p:cTn id="351" dur="2000" spd="-100000" fill="hold"/>
                                        <p:tgtEl>
                                          <p:spTgt spid="119"/>
                                        </p:tgtEl>
                                        <p:attrNameLst>
                                          <p:attrName>ppt_x</p:attrName>
                                          <p:attrName>ppt_y</p:attrName>
                                        </p:attrNameLst>
                                      </p:cBhvr>
                                      <p:rCtr x="16445" y="-5671"/>
                                    </p:animMotion>
                                  </p:childTnLst>
                                </p:cTn>
                              </p:par>
                              <p:par>
                                <p:cTn id="352" presetID="42" presetClass="path" presetSubtype="0" accel="50000" decel="50000" fill="hold" grpId="0" nodeType="withEffect">
                                  <p:stCondLst>
                                    <p:cond delay="0"/>
                                  </p:stCondLst>
                                  <p:childTnLst>
                                    <p:animMotion origin="layout" path="M 2.08333E-7 3.7037E-7 L 0.14557 0.10856 " pathEditMode="relative" rAng="0" ptsTypes="AA">
                                      <p:cBhvr>
                                        <p:cTn id="353" dur="2000" spd="-100000" fill="hold"/>
                                        <p:tgtEl>
                                          <p:spTgt spid="120"/>
                                        </p:tgtEl>
                                        <p:attrNameLst>
                                          <p:attrName>ppt_x</p:attrName>
                                          <p:attrName>ppt_y</p:attrName>
                                        </p:attrNameLst>
                                      </p:cBhvr>
                                      <p:rCtr x="7279" y="5417"/>
                                    </p:animMotion>
                                  </p:childTnLst>
                                </p:cTn>
                              </p:par>
                              <p:par>
                                <p:cTn id="354" presetID="42" presetClass="path" presetSubtype="0" accel="50000" decel="50000" fill="hold" grpId="0" nodeType="withEffect">
                                  <p:stCondLst>
                                    <p:cond delay="0"/>
                                  </p:stCondLst>
                                  <p:childTnLst>
                                    <p:animMotion origin="layout" path="M -1.66667E-6 -2.59259E-6 L 0.06992 0.38635 " pathEditMode="relative" rAng="0" ptsTypes="AA">
                                      <p:cBhvr>
                                        <p:cTn id="355" dur="2000" spd="-100000" fill="hold"/>
                                        <p:tgtEl>
                                          <p:spTgt spid="121"/>
                                        </p:tgtEl>
                                        <p:attrNameLst>
                                          <p:attrName>ppt_x</p:attrName>
                                          <p:attrName>ppt_y</p:attrName>
                                        </p:attrNameLst>
                                      </p:cBhvr>
                                      <p:rCtr x="3490" y="19306"/>
                                    </p:animMotion>
                                  </p:childTnLst>
                                </p:cTn>
                              </p:par>
                              <p:par>
                                <p:cTn id="356" presetID="42" presetClass="path" presetSubtype="0" accel="50000" decel="50000" fill="hold" grpId="0" nodeType="withEffect">
                                  <p:stCondLst>
                                    <p:cond delay="0"/>
                                  </p:stCondLst>
                                  <p:childTnLst>
                                    <p:animMotion origin="layout" path="M 4.79167E-6 -4.44444E-6 L 0.10572 0.34399 " pathEditMode="relative" rAng="0" ptsTypes="AA">
                                      <p:cBhvr>
                                        <p:cTn id="357" dur="2000" spd="-100000" fill="hold"/>
                                        <p:tgtEl>
                                          <p:spTgt spid="122"/>
                                        </p:tgtEl>
                                        <p:attrNameLst>
                                          <p:attrName>ppt_x</p:attrName>
                                          <p:attrName>ppt_y</p:attrName>
                                        </p:attrNameLst>
                                      </p:cBhvr>
                                      <p:rCtr x="5286" y="17199"/>
                                    </p:animMotion>
                                  </p:childTnLst>
                                </p:cTn>
                              </p:par>
                              <p:par>
                                <p:cTn id="358" presetID="42" presetClass="path" presetSubtype="0" accel="50000" decel="50000" fill="hold" grpId="0" nodeType="withEffect">
                                  <p:stCondLst>
                                    <p:cond delay="0"/>
                                  </p:stCondLst>
                                  <p:childTnLst>
                                    <p:animMotion origin="layout" path="M -4.375E-6 -3.33333E-6 L 0.11654 0.26389 " pathEditMode="relative" rAng="0" ptsTypes="AA">
                                      <p:cBhvr>
                                        <p:cTn id="359" dur="2000" spd="-100000" fill="hold"/>
                                        <p:tgtEl>
                                          <p:spTgt spid="123"/>
                                        </p:tgtEl>
                                        <p:attrNameLst>
                                          <p:attrName>ppt_x</p:attrName>
                                          <p:attrName>ppt_y</p:attrName>
                                        </p:attrNameLst>
                                      </p:cBhvr>
                                      <p:rCtr x="5820" y="13194"/>
                                    </p:animMotion>
                                  </p:childTnLst>
                                </p:cTn>
                              </p:par>
                              <p:par>
                                <p:cTn id="360" presetID="42" presetClass="path" presetSubtype="0" accel="50000" decel="50000" fill="hold" grpId="0" nodeType="withEffect">
                                  <p:stCondLst>
                                    <p:cond delay="0"/>
                                  </p:stCondLst>
                                  <p:childTnLst>
                                    <p:animMotion origin="layout" path="M -1.25E-6 0 L 0.00443 0.34144 " pathEditMode="relative" rAng="0" ptsTypes="AA">
                                      <p:cBhvr>
                                        <p:cTn id="361" dur="2000" spd="-100000" fill="hold"/>
                                        <p:tgtEl>
                                          <p:spTgt spid="124"/>
                                        </p:tgtEl>
                                        <p:attrNameLst>
                                          <p:attrName>ppt_x</p:attrName>
                                          <p:attrName>ppt_y</p:attrName>
                                        </p:attrNameLst>
                                      </p:cBhvr>
                                      <p:rCtr x="221" y="17060"/>
                                    </p:animMotion>
                                  </p:childTnLst>
                                </p:cTn>
                              </p:par>
                              <p:par>
                                <p:cTn id="362" presetID="42" presetClass="path" presetSubtype="0" accel="50000" decel="50000" fill="hold" grpId="0" nodeType="withEffect">
                                  <p:stCondLst>
                                    <p:cond delay="0"/>
                                  </p:stCondLst>
                                  <p:childTnLst>
                                    <p:animMotion origin="layout" path="M -1.45833E-6 3.7037E-6 L -0.06966 0.31713 " pathEditMode="relative" rAng="0" ptsTypes="AA">
                                      <p:cBhvr>
                                        <p:cTn id="363" dur="2000" spd="-100000" fill="hold"/>
                                        <p:tgtEl>
                                          <p:spTgt spid="125"/>
                                        </p:tgtEl>
                                        <p:attrNameLst>
                                          <p:attrName>ppt_x</p:attrName>
                                          <p:attrName>ppt_y</p:attrName>
                                        </p:attrNameLst>
                                      </p:cBhvr>
                                      <p:rCtr x="-3490" y="15856"/>
                                    </p:animMotion>
                                  </p:childTnLst>
                                </p:cTn>
                              </p:par>
                              <p:par>
                                <p:cTn id="364" presetID="42" presetClass="path" presetSubtype="0" accel="50000" decel="50000" fill="hold" grpId="0" nodeType="withEffect">
                                  <p:stCondLst>
                                    <p:cond delay="0"/>
                                  </p:stCondLst>
                                  <p:childTnLst>
                                    <p:animMotion origin="layout" path="M -2.29167E-6 -4.07407E-6 L 0.1556 -0.09305 " pathEditMode="relative" rAng="0" ptsTypes="AA">
                                      <p:cBhvr>
                                        <p:cTn id="365" dur="2000" spd="-100000" fill="hold"/>
                                        <p:tgtEl>
                                          <p:spTgt spid="126"/>
                                        </p:tgtEl>
                                        <p:attrNameLst>
                                          <p:attrName>ppt_x</p:attrName>
                                          <p:attrName>ppt_y</p:attrName>
                                        </p:attrNameLst>
                                      </p:cBhvr>
                                      <p:rCtr x="7773" y="-4653"/>
                                    </p:animMotion>
                                  </p:childTnLst>
                                </p:cTn>
                              </p:par>
                              <p:par>
                                <p:cTn id="366" presetID="42" presetClass="path" presetSubtype="0" accel="50000" decel="50000" fill="hold" grpId="0" nodeType="withEffect">
                                  <p:stCondLst>
                                    <p:cond delay="0"/>
                                  </p:stCondLst>
                                  <p:childTnLst>
                                    <p:animMotion origin="layout" path="M -1.25E-6 1.85185E-6 L -0.12682 0.13981 " pathEditMode="relative" rAng="0" ptsTypes="AA">
                                      <p:cBhvr>
                                        <p:cTn id="367" dur="2000" spd="-100000" fill="hold"/>
                                        <p:tgtEl>
                                          <p:spTgt spid="127"/>
                                        </p:tgtEl>
                                        <p:attrNameLst>
                                          <p:attrName>ppt_x</p:attrName>
                                          <p:attrName>ppt_y</p:attrName>
                                        </p:attrNameLst>
                                      </p:cBhvr>
                                      <p:rCtr x="-6341" y="6991"/>
                                    </p:animMotion>
                                  </p:childTnLst>
                                </p:cTn>
                              </p:par>
                              <p:par>
                                <p:cTn id="368" presetID="42" presetClass="path" presetSubtype="0" accel="50000" decel="50000" fill="hold" grpId="0" nodeType="withEffect">
                                  <p:stCondLst>
                                    <p:cond delay="0"/>
                                  </p:stCondLst>
                                  <p:childTnLst>
                                    <p:animMotion origin="layout" path="M -8.33333E-7 2.22222E-6 L 0.1582 -0.00347 " pathEditMode="relative" rAng="0" ptsTypes="AA">
                                      <p:cBhvr>
                                        <p:cTn id="369" dur="2000" spd="-100000" fill="hold"/>
                                        <p:tgtEl>
                                          <p:spTgt spid="128"/>
                                        </p:tgtEl>
                                        <p:attrNameLst>
                                          <p:attrName>ppt_x</p:attrName>
                                          <p:attrName>ppt_y</p:attrName>
                                        </p:attrNameLst>
                                      </p:cBhvr>
                                      <p:rCtr x="7904" y="-185"/>
                                    </p:animMotion>
                                  </p:childTnLst>
                                </p:cTn>
                              </p:par>
                              <p:par>
                                <p:cTn id="370" presetID="42" presetClass="path" presetSubtype="0" accel="50000" decel="50000" fill="hold" grpId="0" nodeType="withEffect">
                                  <p:stCondLst>
                                    <p:cond delay="0"/>
                                  </p:stCondLst>
                                  <p:childTnLst>
                                    <p:animMotion origin="layout" path="M -2.91667E-6 4.44444E-6 L 0.01589 0.34629 " pathEditMode="relative" rAng="0" ptsTypes="AA">
                                      <p:cBhvr>
                                        <p:cTn id="371" dur="2000" spd="-100000" fill="hold"/>
                                        <p:tgtEl>
                                          <p:spTgt spid="129"/>
                                        </p:tgtEl>
                                        <p:attrNameLst>
                                          <p:attrName>ppt_x</p:attrName>
                                          <p:attrName>ppt_y</p:attrName>
                                        </p:attrNameLst>
                                      </p:cBhvr>
                                      <p:rCtr x="794" y="17315"/>
                                    </p:animMotion>
                                  </p:childTnLst>
                                </p:cTn>
                              </p:par>
                              <p:par>
                                <p:cTn id="372" presetID="42" presetClass="path" presetSubtype="0" accel="50000" decel="50000" fill="hold" grpId="0" nodeType="withEffect">
                                  <p:stCondLst>
                                    <p:cond delay="0"/>
                                  </p:stCondLst>
                                  <p:childTnLst>
                                    <p:animMotion origin="layout" path="M -1.25E-6 1.85185E-6 L -0.17474 0.24745 " pathEditMode="relative" rAng="0" ptsTypes="AA">
                                      <p:cBhvr>
                                        <p:cTn id="373" dur="2000" spd="-100000" fill="hold"/>
                                        <p:tgtEl>
                                          <p:spTgt spid="130"/>
                                        </p:tgtEl>
                                        <p:attrNameLst>
                                          <p:attrName>ppt_x</p:attrName>
                                          <p:attrName>ppt_y</p:attrName>
                                        </p:attrNameLst>
                                      </p:cBhvr>
                                      <p:rCtr x="-8737" y="12361"/>
                                    </p:animMotion>
                                  </p:childTnLst>
                                </p:cTn>
                              </p:par>
                              <p:par>
                                <p:cTn id="374" presetID="42" presetClass="path" presetSubtype="0" accel="50000" decel="50000" fill="hold" grpId="0" nodeType="withEffect">
                                  <p:stCondLst>
                                    <p:cond delay="0"/>
                                  </p:stCondLst>
                                  <p:childTnLst>
                                    <p:animMotion origin="layout" path="M 4.16667E-7 1.85185E-6 L 0.08997 0.27616 " pathEditMode="relative" rAng="0" ptsTypes="AA">
                                      <p:cBhvr>
                                        <p:cTn id="375" dur="2000" spd="-100000" fill="hold"/>
                                        <p:tgtEl>
                                          <p:spTgt spid="131"/>
                                        </p:tgtEl>
                                        <p:attrNameLst>
                                          <p:attrName>ppt_x</p:attrName>
                                          <p:attrName>ppt_y</p:attrName>
                                        </p:attrNameLst>
                                      </p:cBhvr>
                                      <p:rCtr x="4492" y="13796"/>
                                    </p:animMotion>
                                  </p:childTnLst>
                                </p:cTn>
                              </p:par>
                              <p:par>
                                <p:cTn id="376" presetID="42" presetClass="path" presetSubtype="0" accel="50000" decel="50000" fill="hold" grpId="0" nodeType="withEffect">
                                  <p:stCondLst>
                                    <p:cond delay="0"/>
                                  </p:stCondLst>
                                  <p:childTnLst>
                                    <p:animMotion origin="layout" path="M -3.33333E-6 -1.11111E-6 L 0.0474 0.2713 " pathEditMode="relative" rAng="0" ptsTypes="AA">
                                      <p:cBhvr>
                                        <p:cTn id="377" dur="2000" spd="-100000" fill="hold"/>
                                        <p:tgtEl>
                                          <p:spTgt spid="132"/>
                                        </p:tgtEl>
                                        <p:attrNameLst>
                                          <p:attrName>ppt_x</p:attrName>
                                          <p:attrName>ppt_y</p:attrName>
                                        </p:attrNameLst>
                                      </p:cBhvr>
                                      <p:rCtr x="2370" y="13565"/>
                                    </p:animMotion>
                                  </p:childTnLst>
                                </p:cTn>
                              </p:par>
                              <p:par>
                                <p:cTn id="378" presetID="42" presetClass="path" presetSubtype="0" accel="50000" decel="50000" fill="hold" grpId="0" nodeType="withEffect">
                                  <p:stCondLst>
                                    <p:cond delay="0"/>
                                  </p:stCondLst>
                                  <p:childTnLst>
                                    <p:animMotion origin="layout" path="M 2.08333E-7 -3.33333E-6 L -0.12513 0.2301 " pathEditMode="relative" rAng="0" ptsTypes="AA">
                                      <p:cBhvr>
                                        <p:cTn id="379" dur="2000" spd="-100000" fill="hold"/>
                                        <p:tgtEl>
                                          <p:spTgt spid="133"/>
                                        </p:tgtEl>
                                        <p:attrNameLst>
                                          <p:attrName>ppt_x</p:attrName>
                                          <p:attrName>ppt_y</p:attrName>
                                        </p:attrNameLst>
                                      </p:cBhvr>
                                      <p:rCtr x="-6263" y="11505"/>
                                    </p:animMotion>
                                  </p:childTnLst>
                                </p:cTn>
                              </p:par>
                              <p:par>
                                <p:cTn id="380" presetID="42" presetClass="path" presetSubtype="0" accel="50000" decel="50000" fill="hold" grpId="0" nodeType="withEffect">
                                  <p:stCondLst>
                                    <p:cond delay="0"/>
                                  </p:stCondLst>
                                  <p:childTnLst>
                                    <p:animMotion origin="layout" path="M 1.45833E-6 -4.07407E-6 L -0.12787 0.42639 " pathEditMode="relative" rAng="0" ptsTypes="AA">
                                      <p:cBhvr>
                                        <p:cTn id="381" dur="2000" spd="-100000" fill="hold"/>
                                        <p:tgtEl>
                                          <p:spTgt spid="134"/>
                                        </p:tgtEl>
                                        <p:attrNameLst>
                                          <p:attrName>ppt_x</p:attrName>
                                          <p:attrName>ppt_y</p:attrName>
                                        </p:attrNameLst>
                                      </p:cBhvr>
                                      <p:rCtr x="-6393" y="21319"/>
                                    </p:animMotion>
                                  </p:childTnLst>
                                </p:cTn>
                              </p:par>
                              <p:par>
                                <p:cTn id="382" presetID="42" presetClass="path" presetSubtype="0" accel="50000" decel="50000" fill="hold" grpId="0" nodeType="withEffect">
                                  <p:stCondLst>
                                    <p:cond delay="0"/>
                                  </p:stCondLst>
                                  <p:childTnLst>
                                    <p:animMotion origin="layout" path="M 6.25E-7 2.96296E-6 L -0.1599 -0.07361 " pathEditMode="relative" rAng="0" ptsTypes="AA">
                                      <p:cBhvr>
                                        <p:cTn id="383" dur="2000" spd="-100000" fill="hold"/>
                                        <p:tgtEl>
                                          <p:spTgt spid="135"/>
                                        </p:tgtEl>
                                        <p:attrNameLst>
                                          <p:attrName>ppt_x</p:attrName>
                                          <p:attrName>ppt_y</p:attrName>
                                        </p:attrNameLst>
                                      </p:cBhvr>
                                      <p:rCtr x="-7995" y="-3681"/>
                                    </p:animMotion>
                                  </p:childTnLst>
                                </p:cTn>
                              </p:par>
                              <p:par>
                                <p:cTn id="384" presetID="42" presetClass="path" presetSubtype="0" accel="50000" decel="50000" fill="hold" grpId="0" nodeType="withEffect">
                                  <p:stCondLst>
                                    <p:cond delay="0"/>
                                  </p:stCondLst>
                                  <p:childTnLst>
                                    <p:animMotion origin="layout" path="M 3.33333E-6 -2.96296E-6 L -0.03946 0.23079 " pathEditMode="relative" rAng="0" ptsTypes="AA">
                                      <p:cBhvr>
                                        <p:cTn id="385" dur="2000" spd="-100000" fill="hold"/>
                                        <p:tgtEl>
                                          <p:spTgt spid="136"/>
                                        </p:tgtEl>
                                        <p:attrNameLst>
                                          <p:attrName>ppt_x</p:attrName>
                                          <p:attrName>ppt_y</p:attrName>
                                        </p:attrNameLst>
                                      </p:cBhvr>
                                      <p:rCtr x="-1979" y="11528"/>
                                    </p:animMotion>
                                  </p:childTnLst>
                                </p:cTn>
                              </p:par>
                              <p:par>
                                <p:cTn id="386" presetID="42" presetClass="path" presetSubtype="0" accel="50000" decel="50000" fill="hold" grpId="0" nodeType="withEffect">
                                  <p:stCondLst>
                                    <p:cond delay="0"/>
                                  </p:stCondLst>
                                  <p:childTnLst>
                                    <p:animMotion origin="layout" path="M 2.29167E-6 4.44444E-6 L -0.13959 0.14629 " pathEditMode="relative" rAng="0" ptsTypes="AA">
                                      <p:cBhvr>
                                        <p:cTn id="387" dur="2000" spd="-100000" fill="hold"/>
                                        <p:tgtEl>
                                          <p:spTgt spid="137"/>
                                        </p:tgtEl>
                                        <p:attrNameLst>
                                          <p:attrName>ppt_x</p:attrName>
                                          <p:attrName>ppt_y</p:attrName>
                                        </p:attrNameLst>
                                      </p:cBhvr>
                                      <p:rCtr x="-6979" y="7315"/>
                                    </p:animMotion>
                                  </p:childTnLst>
                                </p:cTn>
                              </p:par>
                              <p:par>
                                <p:cTn id="388" presetID="42" presetClass="path" presetSubtype="0" accel="50000" decel="50000" fill="hold" grpId="0" nodeType="withEffect">
                                  <p:stCondLst>
                                    <p:cond delay="0"/>
                                  </p:stCondLst>
                                  <p:childTnLst>
                                    <p:animMotion origin="layout" path="M -1.875E-6 -3.7037E-6 L -0.10664 0.32061 " pathEditMode="relative" rAng="0" ptsTypes="AA">
                                      <p:cBhvr>
                                        <p:cTn id="389" dur="2000" spd="-100000" fill="hold"/>
                                        <p:tgtEl>
                                          <p:spTgt spid="138"/>
                                        </p:tgtEl>
                                        <p:attrNameLst>
                                          <p:attrName>ppt_x</p:attrName>
                                          <p:attrName>ppt_y</p:attrName>
                                        </p:attrNameLst>
                                      </p:cBhvr>
                                      <p:rCtr x="-5339" y="16019"/>
                                    </p:animMotion>
                                  </p:childTnLst>
                                </p:cTn>
                              </p:par>
                              <p:par>
                                <p:cTn id="390" presetID="42" presetClass="path" presetSubtype="0" accel="50000" decel="50000" fill="hold" grpId="0" nodeType="withEffect">
                                  <p:stCondLst>
                                    <p:cond delay="0"/>
                                  </p:stCondLst>
                                  <p:childTnLst>
                                    <p:animMotion origin="layout" path="M -2.08333E-6 -4.07407E-6 L -0.17929 0.10649 " pathEditMode="relative" rAng="0" ptsTypes="AA">
                                      <p:cBhvr>
                                        <p:cTn id="391" dur="2000" spd="-100000" fill="hold"/>
                                        <p:tgtEl>
                                          <p:spTgt spid="139"/>
                                        </p:tgtEl>
                                        <p:attrNameLst>
                                          <p:attrName>ppt_x</p:attrName>
                                          <p:attrName>ppt_y</p:attrName>
                                        </p:attrNameLst>
                                      </p:cBhvr>
                                      <p:rCtr x="-8971" y="5324"/>
                                    </p:animMotion>
                                  </p:childTnLst>
                                </p:cTn>
                              </p:par>
                              <p:par>
                                <p:cTn id="392" presetID="42" presetClass="path" presetSubtype="0" accel="50000" decel="50000" fill="hold" grpId="0" nodeType="withEffect">
                                  <p:stCondLst>
                                    <p:cond delay="0"/>
                                  </p:stCondLst>
                                  <p:childTnLst>
                                    <p:animMotion origin="layout" path="M 5E-6 3.7037E-7 L -0.17657 -0.08194 " pathEditMode="relative" rAng="0" ptsTypes="AA">
                                      <p:cBhvr>
                                        <p:cTn id="393" dur="2000" spd="-100000" fill="hold"/>
                                        <p:tgtEl>
                                          <p:spTgt spid="140"/>
                                        </p:tgtEl>
                                        <p:attrNameLst>
                                          <p:attrName>ppt_x</p:attrName>
                                          <p:attrName>ppt_y</p:attrName>
                                        </p:attrNameLst>
                                      </p:cBhvr>
                                      <p:rCtr x="-8828" y="-4097"/>
                                    </p:animMotion>
                                  </p:childTnLst>
                                </p:cTn>
                              </p:par>
                              <p:par>
                                <p:cTn id="394" presetID="42" presetClass="path" presetSubtype="0" accel="50000" decel="50000" fill="hold" grpId="0" nodeType="withEffect">
                                  <p:stCondLst>
                                    <p:cond delay="0"/>
                                  </p:stCondLst>
                                  <p:childTnLst>
                                    <p:animMotion origin="layout" path="M 2.91667E-6 -3.33333E-6 L -0.16862 0.01273 " pathEditMode="relative" rAng="0" ptsTypes="AA">
                                      <p:cBhvr>
                                        <p:cTn id="395" dur="2000" spd="-100000" fill="hold"/>
                                        <p:tgtEl>
                                          <p:spTgt spid="141"/>
                                        </p:tgtEl>
                                        <p:attrNameLst>
                                          <p:attrName>ppt_x</p:attrName>
                                          <p:attrName>ppt_y</p:attrName>
                                        </p:attrNameLst>
                                      </p:cBhvr>
                                      <p:rCtr x="-8438" y="625"/>
                                    </p:animMotion>
                                  </p:childTnLst>
                                </p:cTn>
                              </p:par>
                              <p:par>
                                <p:cTn id="396" presetID="10" presetClass="entr" presetSubtype="0" fill="hold" grpId="0" nodeType="withEffect">
                                  <p:stCondLst>
                                    <p:cond delay="1000"/>
                                  </p:stCondLst>
                                  <p:childTnLst>
                                    <p:set>
                                      <p:cBhvr>
                                        <p:cTn id="397" dur="1" fill="hold">
                                          <p:stCondLst>
                                            <p:cond delay="0"/>
                                          </p:stCondLst>
                                        </p:cTn>
                                        <p:tgtEl>
                                          <p:spTgt spid="73"/>
                                        </p:tgtEl>
                                        <p:attrNameLst>
                                          <p:attrName>style.visibility</p:attrName>
                                        </p:attrNameLst>
                                      </p:cBhvr>
                                      <p:to>
                                        <p:strVal val="visible"/>
                                      </p:to>
                                    </p:set>
                                    <p:animEffect transition="in" filter="fade">
                                      <p:cBhvr>
                                        <p:cTn id="398" dur="1000"/>
                                        <p:tgtEl>
                                          <p:spTgt spid="73"/>
                                        </p:tgtEl>
                                      </p:cBhvr>
                                    </p:animEffect>
                                  </p:childTnLst>
                                </p:cTn>
                              </p:par>
                              <p:par>
                                <p:cTn id="399" presetID="16" presetClass="entr" presetSubtype="37" fill="hold" nodeType="withEffect">
                                  <p:stCondLst>
                                    <p:cond delay="0"/>
                                  </p:stCondLst>
                                  <p:childTnLst>
                                    <p:set>
                                      <p:cBhvr>
                                        <p:cTn id="400" dur="1" fill="hold">
                                          <p:stCondLst>
                                            <p:cond delay="0"/>
                                          </p:stCondLst>
                                        </p:cTn>
                                        <p:tgtEl>
                                          <p:spTgt spid="68"/>
                                        </p:tgtEl>
                                        <p:attrNameLst>
                                          <p:attrName>style.visibility</p:attrName>
                                        </p:attrNameLst>
                                      </p:cBhvr>
                                      <p:to>
                                        <p:strVal val="visible"/>
                                      </p:to>
                                    </p:set>
                                    <p:animEffect transition="in" filter="barn(outVertical)">
                                      <p:cBhvr>
                                        <p:cTn id="401"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8" grpId="2"/>
      <p:bldP spid="9" grpId="0"/>
      <p:bldP spid="57" grpId="0" animBg="1"/>
      <p:bldP spid="57" grpId="1" animBg="1"/>
      <p:bldP spid="57" grpId="2" animBg="1"/>
      <p:bldP spid="58" grpId="0" animBg="1"/>
      <p:bldP spid="58" grpId="1" animBg="1"/>
      <p:bldP spid="58" grpId="2" animBg="1"/>
      <p:bldP spid="59" grpId="0" animBg="1"/>
      <p:bldP spid="59" grpId="1" animBg="1"/>
      <p:bldP spid="59" grpId="2" animBg="1"/>
      <p:bldP spid="60" grpId="0" animBg="1"/>
      <p:bldP spid="60" grpId="1" animBg="1"/>
      <p:bldP spid="60" grpId="2" animBg="1"/>
      <p:bldP spid="61" grpId="0" animBg="1"/>
      <p:bldP spid="61" grpId="1" animBg="1"/>
      <p:bldP spid="61" grpId="2" animBg="1"/>
      <p:bldP spid="73" grpId="0"/>
      <p:bldP spid="74" grpId="0" animBg="1"/>
      <p:bldP spid="74" grpId="1" animBg="1"/>
      <p:bldP spid="75" grpId="0" animBg="1"/>
      <p:bldP spid="75" grpId="1" animBg="1"/>
      <p:bldP spid="76" grpId="0" animBg="1"/>
      <p:bldP spid="76" grpId="1" animBg="1"/>
      <p:bldP spid="77" grpId="0" animBg="1"/>
      <p:bldP spid="77" grpId="1" animBg="1"/>
      <p:bldP spid="78" grpId="0" animBg="1"/>
      <p:bldP spid="78" grpId="1" animBg="1"/>
      <p:bldP spid="79" grpId="0" animBg="1"/>
      <p:bldP spid="79" grpId="1" animBg="1"/>
      <p:bldP spid="80" grpId="0" animBg="1"/>
      <p:bldP spid="80" grpId="1" animBg="1"/>
      <p:bldP spid="81" grpId="0" animBg="1"/>
      <p:bldP spid="81" grpId="1" animBg="1"/>
      <p:bldP spid="82" grpId="0" animBg="1"/>
      <p:bldP spid="82" grpId="1" animBg="1"/>
      <p:bldP spid="83" grpId="0" animBg="1"/>
      <p:bldP spid="83" grpId="1" animBg="1"/>
      <p:bldP spid="84" grpId="0"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90" grpId="0" animBg="1"/>
      <p:bldP spid="90" grpId="1" animBg="1"/>
      <p:bldP spid="91" grpId="0" animBg="1"/>
      <p:bldP spid="91" grpId="1" animBg="1"/>
      <p:bldP spid="92" grpId="0" animBg="1"/>
      <p:bldP spid="92" grpId="1" animBg="1"/>
      <p:bldP spid="93" grpId="0" animBg="1"/>
      <p:bldP spid="93" grpId="1" animBg="1"/>
      <p:bldP spid="94" grpId="0" animBg="1"/>
      <p:bldP spid="94" grpId="1" animBg="1"/>
      <p:bldP spid="95" grpId="0" animBg="1"/>
      <p:bldP spid="95" grpId="1" animBg="1"/>
      <p:bldP spid="96" grpId="0" animBg="1"/>
      <p:bldP spid="96" grpId="1" animBg="1"/>
      <p:bldP spid="97" grpId="0" animBg="1"/>
      <p:bldP spid="97" grpId="1" animBg="1"/>
      <p:bldP spid="98" grpId="0" animBg="1"/>
      <p:bldP spid="98" grpId="1" animBg="1"/>
      <p:bldP spid="99" grpId="0" animBg="1"/>
      <p:bldP spid="99" grpId="1" animBg="1"/>
      <p:bldP spid="100" grpId="0" animBg="1"/>
      <p:bldP spid="100" grpId="1" animBg="1"/>
      <p:bldP spid="101" grpId="0" animBg="1"/>
      <p:bldP spid="101"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P spid="106" grpId="1" animBg="1"/>
      <p:bldP spid="107" grpId="0" animBg="1"/>
      <p:bldP spid="107" grpId="1" animBg="1"/>
      <p:bldP spid="108" grpId="0" animBg="1"/>
      <p:bldP spid="108" grpId="1" animBg="1"/>
      <p:bldP spid="109" grpId="0" animBg="1"/>
      <p:bldP spid="109" grpId="1" animBg="1"/>
      <p:bldP spid="110" grpId="0" animBg="1"/>
      <p:bldP spid="110" grpId="1" animBg="1"/>
      <p:bldP spid="111" grpId="0" animBg="1"/>
      <p:bldP spid="111" grpId="1" animBg="1"/>
      <p:bldP spid="112" grpId="0" animBg="1"/>
      <p:bldP spid="112" grpId="1" animBg="1"/>
      <p:bldP spid="113" grpId="0" animBg="1"/>
      <p:bldP spid="113" grpId="1" animBg="1"/>
      <p:bldP spid="114" grpId="0" animBg="1"/>
      <p:bldP spid="114" grpId="1" animBg="1"/>
      <p:bldP spid="115" grpId="0" animBg="1"/>
      <p:bldP spid="115" grpId="1" animBg="1"/>
      <p:bldP spid="116" grpId="0" animBg="1"/>
      <p:bldP spid="116" grpId="1" animBg="1"/>
      <p:bldP spid="117" grpId="0" animBg="1"/>
      <p:bldP spid="117" grpId="1" animBg="1"/>
      <p:bldP spid="118" grpId="0" animBg="1"/>
      <p:bldP spid="118" grpId="1" animBg="1"/>
      <p:bldP spid="119" grpId="0" animBg="1"/>
      <p:bldP spid="119" grpId="1" animBg="1"/>
      <p:bldP spid="120" grpId="0" animBg="1"/>
      <p:bldP spid="120" grpId="1" animBg="1"/>
      <p:bldP spid="121" grpId="0" animBg="1"/>
      <p:bldP spid="121" grpId="1" animBg="1"/>
      <p:bldP spid="122" grpId="0" animBg="1"/>
      <p:bldP spid="122"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132" grpId="0" animBg="1"/>
      <p:bldP spid="132" grpId="1" animBg="1"/>
      <p:bldP spid="133" grpId="0" animBg="1"/>
      <p:bldP spid="133" grpId="1" animBg="1"/>
      <p:bldP spid="134" grpId="0" animBg="1"/>
      <p:bldP spid="134"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p:bldLst>
  </p:timing>
</p:sld>
</file>

<file path=ppt/tags/tag1.xml><?xml version="1.0" encoding="utf-8"?>
<p:tagLst xmlns:a="http://schemas.openxmlformats.org/drawingml/2006/main" xmlns:r="http://schemas.openxmlformats.org/officeDocument/2006/relationships" xmlns:p="http://schemas.openxmlformats.org/presentationml/2006/main">
  <p:tag name="COMMONDATA" val="eyJoZGlkIjoiNzA0ZWU5Njk0NzAzMjY3NmEyOWUzMjIyNzUwZTYxY2QifQ=="/>
</p:tagLst>
</file>

<file path=ppt/tags/tag2.xml><?xml version="1.0" encoding="utf-8"?>
<p:tagLst xmlns:a="http://schemas.openxmlformats.org/drawingml/2006/main" xmlns:r="http://schemas.openxmlformats.org/officeDocument/2006/relationships" xmlns:p="http://schemas.openxmlformats.org/presentationml/2006/main">
  <p:tag name="KSO_WM_UNIT_VALUE" val="118*355"/>
  <p:tag name="KSO_WM_UNIT_HIGHLIGHT" val="0"/>
  <p:tag name="KSO_WM_UNIT_COMPATIBLE" val="0"/>
  <p:tag name="KSO_WM_UNIT_DIAGRAM_ISNUMVISUAL" val="0"/>
  <p:tag name="KSO_WM_UNIT_DIAGRAM_ISREFERUNIT" val="0"/>
  <p:tag name="KSO_WM_UNIT_PLACING_PICTURE_MD4" val="F5C0D53400C002D2342BD126CE04B586"/>
  <p:tag name="KSO_WM_UNIT_TYPE" val="j"/>
  <p:tag name="KSO_WM_UNIT_INDEX" val="1"/>
  <p:tag name="KSO_WM_UNIT_ID" val="custom20202590_1*j*1"/>
  <p:tag name="KSO_WM_TEMPLATE_CATEGORY" val="custom"/>
  <p:tag name="KSO_WM_TEMPLATE_INDEX" val="20202590"/>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VALUE" val="118*355"/>
  <p:tag name="KSO_WM_UNIT_HIGHLIGHT" val="0"/>
  <p:tag name="KSO_WM_UNIT_COMPATIBLE" val="0"/>
  <p:tag name="KSO_WM_UNIT_DIAGRAM_ISNUMVISUAL" val="0"/>
  <p:tag name="KSO_WM_UNIT_DIAGRAM_ISREFERUNIT" val="0"/>
  <p:tag name="KSO_WM_UNIT_PLACING_PICTURE_MD4" val="F5C0D53400C002D2342BD126CE04B586"/>
  <p:tag name="KSO_WM_UNIT_TYPE" val="j"/>
  <p:tag name="KSO_WM_UNIT_INDEX" val="1"/>
  <p:tag name="KSO_WM_UNIT_ID" val="custom20202590_1*j*1"/>
  <p:tag name="KSO_WM_TEMPLATE_CATEGORY" val="custom"/>
  <p:tag name="KSO_WM_TEMPLATE_INDEX" val="20202590"/>
  <p:tag name="KSO_WM_UNIT_LAYERLEVEL" val="1"/>
  <p:tag name="KSO_WM_TAG_VERSION" val="1.0"/>
  <p:tag name="KSO_WM_BEAUTIFY_FLAG" val="#wm#"/>
</p:tagLst>
</file>

<file path=ppt/theme/theme1.xml><?xml version="1.0" encoding="utf-8"?>
<a:theme xmlns:a="http://schemas.openxmlformats.org/drawingml/2006/main" name="www.freeppt7.com">
  <a:themeElements>
    <a:clrScheme name="自定义 87">
      <a:dk1>
        <a:sysClr val="windowText" lastClr="000000"/>
      </a:dk1>
      <a:lt1>
        <a:sysClr val="window" lastClr="FFFFFF"/>
      </a:lt1>
      <a:dk2>
        <a:srgbClr val="44546A"/>
      </a:dk2>
      <a:lt2>
        <a:srgbClr val="E7E6E6"/>
      </a:lt2>
      <a:accent1>
        <a:srgbClr val="00B0F0"/>
      </a:accent1>
      <a:accent2>
        <a:srgbClr val="FC8F26"/>
      </a:accent2>
      <a:accent3>
        <a:srgbClr val="1D1D1F"/>
      </a:accent3>
      <a:accent4>
        <a:srgbClr val="FFC000"/>
      </a:accent4>
      <a:accent5>
        <a:srgbClr val="4472C4"/>
      </a:accent5>
      <a:accent6>
        <a:srgbClr val="70AD47"/>
      </a:accent6>
      <a:hlink>
        <a:srgbClr val="0563C1"/>
      </a:hlink>
      <a:folHlink>
        <a:srgbClr val="954F72"/>
      </a:folHlink>
    </a:clrScheme>
    <a:fontScheme name="华文细黑+ITC Avant Garde Std XLt">
      <a:majorFont>
        <a:latin typeface="ITC Avant Garde Std XLt"/>
        <a:ea typeface="华文细黑"/>
        <a:cs typeface=""/>
      </a:majorFont>
      <a:minorFont>
        <a:latin typeface="华文细黑"/>
        <a:ea typeface="华文细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47</TotalTime>
  <Words>1350</Words>
  <Application>Microsoft Office PowerPoint</Application>
  <PresentationFormat>宽屏</PresentationFormat>
  <Paragraphs>231</Paragraphs>
  <Slides>26</Slides>
  <Notes>24</Notes>
  <HiddenSlides>0</HiddenSlides>
  <MMClips>0</MMClips>
  <ScaleCrop>false</ScaleCrop>
  <HeadingPairs>
    <vt:vector size="6" baseType="variant">
      <vt:variant>
        <vt:lpstr>已用的字体</vt:lpstr>
      </vt:variant>
      <vt:variant>
        <vt:i4>6</vt:i4>
      </vt:variant>
      <vt:variant>
        <vt:lpstr>主题</vt:lpstr>
      </vt:variant>
      <vt:variant>
        <vt:i4>2</vt:i4>
      </vt:variant>
      <vt:variant>
        <vt:lpstr>幻灯片标题</vt:lpstr>
      </vt:variant>
      <vt:variant>
        <vt:i4>26</vt:i4>
      </vt:variant>
    </vt:vector>
  </HeadingPairs>
  <TitlesOfParts>
    <vt:vector size="34" baseType="lpstr">
      <vt:lpstr>华文细黑</vt:lpstr>
      <vt:lpstr>微软雅黑</vt:lpstr>
      <vt:lpstr>微软雅黑 Light</vt:lpstr>
      <vt:lpstr>AngsanaUPC</vt:lpstr>
      <vt:lpstr>Arial</vt:lpstr>
      <vt:lpstr>Calibri</vt:lpstr>
      <vt:lpstr>www.freeppt7.com</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第一PPT</Manager>
  <Company>第一PPT，www.1ppt.com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黑色桌面</dc:title>
  <dc:creator>第一PPT</dc:creator>
  <cp:keywords>www.1ppt.com</cp:keywords>
  <dc:description>www.1ppt.com</dc:description>
  <cp:lastModifiedBy>之灵</cp:lastModifiedBy>
  <cp:revision>147</cp:revision>
  <dcterms:created xsi:type="dcterms:W3CDTF">2016-10-20T05:12:00Z</dcterms:created>
  <dcterms:modified xsi:type="dcterms:W3CDTF">2023-03-20T14:22:30Z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8C15A0D12D4A4E989EDB9F99BB121F0A</vt:lpwstr>
  </property>
  <property fmtid="{D5CDD505-2E9C-101B-9397-08002B2CF9AE}" pid="3" name="KSOProductBuildVer">
    <vt:lpwstr>2052-11.1.0.12302</vt:lpwstr>
  </property>
</Properties>
</file>