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9" r:id="rId3"/>
  </p:sldMasterIdLst>
  <p:notesMasterIdLst>
    <p:notesMasterId r:id="rId27"/>
  </p:notesMasterIdLst>
  <p:handoutMasterIdLst>
    <p:handoutMasterId r:id="rId28"/>
  </p:handoutMasterIdLst>
  <p:sldIdLst>
    <p:sldId id="436" r:id="rId4"/>
    <p:sldId id="437" r:id="rId5"/>
    <p:sldId id="438" r:id="rId6"/>
    <p:sldId id="364" r:id="rId7"/>
    <p:sldId id="262" r:id="rId8"/>
    <p:sldId id="367" r:id="rId9"/>
    <p:sldId id="287" r:id="rId10"/>
    <p:sldId id="440" r:id="rId11"/>
    <p:sldId id="285" r:id="rId12"/>
    <p:sldId id="261" r:id="rId13"/>
    <p:sldId id="369" r:id="rId14"/>
    <p:sldId id="368" r:id="rId15"/>
    <p:sldId id="370" r:id="rId16"/>
    <p:sldId id="441" r:id="rId17"/>
    <p:sldId id="371" r:id="rId18"/>
    <p:sldId id="372" r:id="rId19"/>
    <p:sldId id="373" r:id="rId20"/>
    <p:sldId id="333" r:id="rId21"/>
    <p:sldId id="442" r:id="rId22"/>
    <p:sldId id="269" r:id="rId23"/>
    <p:sldId id="266" r:id="rId24"/>
    <p:sldId id="283" r:id="rId25"/>
    <p:sldId id="443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4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19D"/>
    <a:srgbClr val="89DCF3"/>
    <a:srgbClr val="E4F9FF"/>
    <a:srgbClr val="FFD632"/>
    <a:srgbClr val="404040"/>
    <a:srgbClr val="D6F5FE"/>
    <a:srgbClr val="9FE3F6"/>
    <a:srgbClr val="98E8C2"/>
    <a:srgbClr val="F4FED3"/>
    <a:srgbClr val="016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660" y="90"/>
      </p:cViewPr>
      <p:guideLst>
        <p:guide orient="horz" pos="1504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13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0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37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561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63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138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85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99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72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95F3-8175-4EEC-87E2-25F4B6C0817A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53D-1052-45A2-A97B-AF9DEF958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4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95F3-8175-4EEC-87E2-25F4B6C0817A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53D-1052-45A2-A97B-AF9DEF958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06" y="841963"/>
            <a:ext cx="6858636" cy="17911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06" y="2702140"/>
            <a:ext cx="6858636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447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95F3-8175-4EEC-87E2-25F4B6C0817A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53D-1052-45A2-A97B-AF9DEF9587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907705" y="134906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58007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95F3-8175-4EEC-87E2-25F4B6C0817A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53D-1052-45A2-A97B-AF9DEF9587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95F3-8175-4EEC-87E2-25F4B6C0817A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53D-1052-45A2-A97B-AF9DEF958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06" y="841963"/>
            <a:ext cx="6858636" cy="17911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06" y="2702140"/>
            <a:ext cx="6858636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447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1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FFD795F3-8175-4EEC-87E2-25F4B6C0817A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30D1D53D-1052-45A2-A97B-AF9DEF95879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摄图网_40153586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989296" y="-2002631"/>
            <a:ext cx="5157311" cy="914209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20028" y="212408"/>
            <a:ext cx="8703945" cy="4718685"/>
          </a:xfrm>
          <a:prstGeom prst="roundRect">
            <a:avLst>
              <a:gd name="adj" fmla="val 9457"/>
            </a:avLst>
          </a:prstGeom>
          <a:solidFill>
            <a:schemeClr val="bg1"/>
          </a:solidFill>
          <a:ln w="25400">
            <a:solidFill>
              <a:srgbClr val="EE7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 descr="摄图网_40105821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4230" y="3545205"/>
            <a:ext cx="1964690" cy="1602105"/>
          </a:xfrm>
          <a:prstGeom prst="rect">
            <a:avLst/>
          </a:prstGeom>
        </p:spPr>
      </p:pic>
      <p:pic>
        <p:nvPicPr>
          <p:cNvPr id="10" name="图片 9" descr="摄图网_40105821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3175" y="-10160"/>
            <a:ext cx="2235835" cy="1828800"/>
          </a:xfrm>
          <a:prstGeom prst="rect">
            <a:avLst/>
          </a:prstGeom>
        </p:spPr>
      </p:pic>
      <p:grpSp>
        <p:nvGrpSpPr>
          <p:cNvPr id="23" name="组合 22"/>
          <p:cNvGrpSpPr/>
          <p:nvPr userDrawn="1"/>
        </p:nvGrpSpPr>
        <p:grpSpPr bwMode="auto">
          <a:xfrm>
            <a:off x="3295174" y="252890"/>
            <a:ext cx="2553176" cy="646563"/>
            <a:chOff x="371645" y="5010468"/>
            <a:chExt cx="3404936" cy="862729"/>
          </a:xfrm>
        </p:grpSpPr>
        <p:sp>
          <p:nvSpPr>
            <p:cNvPr id="30" name="矩形 29"/>
            <p:cNvSpPr/>
            <p:nvPr/>
          </p:nvSpPr>
          <p:spPr bwMode="auto">
            <a:xfrm>
              <a:off x="371645" y="5480745"/>
              <a:ext cx="3404936" cy="3924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字魂59号-创粗黑" panose="00000500000000000000" charset="-122"/>
                  <a:sym typeface="Arial" panose="020B0604020202020204" pitchFamily="34" charset="0"/>
                </a:rPr>
                <a:t>YOUR CONTENT TO PLAY HERE, OR THROUGH YOUR COPY, PASTE IN THIS BOX.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1444" y="5010468"/>
              <a:ext cx="3365339" cy="552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charset="-122"/>
                  <a:sym typeface="Arial" panose="020B0604020202020204" pitchFamily="34" charset="0"/>
                </a:rPr>
                <a:t>Add title text</a:t>
              </a:r>
              <a:endParaRPr lang="zh-CN" altLang="en-US" sz="2100" b="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charset="-122"/>
                <a:sym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1" r:id="rId3"/>
    <p:sldLayoutId id="2147483677" r:id="rId4"/>
    <p:sldLayoutId id="2147483678" r:id="rId5"/>
    <p:sldLayoutId id="2147483662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FFD795F3-8175-4EEC-87E2-25F4B6C0817A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30D1D53D-1052-45A2-A97B-AF9DEF95879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摄图网_40153586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989296" y="-2002631"/>
            <a:ext cx="5157311" cy="914209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20028" y="212408"/>
            <a:ext cx="8703945" cy="4718685"/>
          </a:xfrm>
          <a:prstGeom prst="roundRect">
            <a:avLst>
              <a:gd name="adj" fmla="val 9457"/>
            </a:avLst>
          </a:prstGeom>
          <a:solidFill>
            <a:schemeClr val="bg1"/>
          </a:solidFill>
          <a:ln w="25400">
            <a:solidFill>
              <a:srgbClr val="EE7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 descr="摄图网_4010582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4230" y="3545205"/>
            <a:ext cx="1964690" cy="1602105"/>
          </a:xfrm>
          <a:prstGeom prst="rect">
            <a:avLst/>
          </a:prstGeom>
        </p:spPr>
      </p:pic>
      <p:pic>
        <p:nvPicPr>
          <p:cNvPr id="10" name="图片 9" descr="摄图网_40105821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3175" y="-10160"/>
            <a:ext cx="2235835" cy="1828800"/>
          </a:xfrm>
          <a:prstGeom prst="rect">
            <a:avLst/>
          </a:prstGeom>
        </p:spPr>
      </p:pic>
      <p:grpSp>
        <p:nvGrpSpPr>
          <p:cNvPr id="23" name="组合 22"/>
          <p:cNvGrpSpPr/>
          <p:nvPr userDrawn="1"/>
        </p:nvGrpSpPr>
        <p:grpSpPr bwMode="auto">
          <a:xfrm>
            <a:off x="3295174" y="252890"/>
            <a:ext cx="2553176" cy="646561"/>
            <a:chOff x="371645" y="5010468"/>
            <a:chExt cx="3404936" cy="862726"/>
          </a:xfrm>
        </p:grpSpPr>
        <p:sp>
          <p:nvSpPr>
            <p:cNvPr id="30" name="矩形 29"/>
            <p:cNvSpPr/>
            <p:nvPr/>
          </p:nvSpPr>
          <p:spPr bwMode="auto">
            <a:xfrm>
              <a:off x="371645" y="5480742"/>
              <a:ext cx="3404936" cy="3924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字魂59号-创粗黑" panose="00000500000000000000" charset="-122"/>
                  <a:sym typeface="Arial" panose="020B0604020202020204" pitchFamily="34" charset="0"/>
                </a:rPr>
                <a:t>YOUR CONTENT TO PLAY HERE, OR THROUGH YOUR COPY, PASTE IN THIS BOX</a:t>
              </a:r>
              <a:endParaRPr lang="zh-CN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字魂59号-创粗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1444" y="5010468"/>
              <a:ext cx="3365339" cy="552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 pitchFamily="34" charset="0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charset="-122"/>
                  <a:sym typeface="Arial" panose="020B0604020202020204" pitchFamily="34" charset="0"/>
                </a:rPr>
                <a:t>Add title text</a:t>
              </a:r>
              <a:endParaRPr lang="zh-CN" altLang="en-US" sz="2100" b="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charset="-122"/>
                <a:sym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8号-创中黑" panose="00000500000000000000" charset="-122"/>
          <a:ea typeface="字魂58号-创中黑" panose="00000500000000000000" charset="-122"/>
          <a:cs typeface="字魂58号-创中黑" panose="00000500000000000000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3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_40153586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989296" y="-2002631"/>
            <a:ext cx="5157311" cy="91420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32059" y="1564005"/>
            <a:ext cx="6680359" cy="1591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2059" y="1564005"/>
            <a:ext cx="193358" cy="1591151"/>
          </a:xfrm>
          <a:prstGeom prst="rect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2396" y="1564005"/>
            <a:ext cx="170021" cy="1591151"/>
          </a:xfrm>
          <a:prstGeom prst="rect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28738" y="1704023"/>
            <a:ext cx="658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小鹿犬拼音体" panose="02010601030101010101" pitchFamily="2" charset="-122"/>
                <a:ea typeface="小鹿犬拼音体" panose="02010601030101010101" pitchFamily="2" charset="-122"/>
                <a:cs typeface="+mn-ea"/>
                <a:sym typeface="+mn-lt"/>
              </a:rPr>
              <a:t>FREE PPT TEMPLATE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小鹿犬拼音体" panose="02010601030101010101" pitchFamily="2" charset="-122"/>
              <a:ea typeface="小鹿犬拼音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48678" y="2603183"/>
            <a:ext cx="5546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97430" y="3415189"/>
            <a:ext cx="4768215" cy="369332"/>
          </a:xfrm>
          <a:prstGeom prst="rect">
            <a:avLst/>
          </a:prstGeom>
          <a:solidFill>
            <a:srgbClr val="231F2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freeppt7.com  Time </a:t>
            </a: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meng\Desktop\摄图网_401535860.png摄图网_40153586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855" y="1663700"/>
            <a:ext cx="3129915" cy="22555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67405" y="1656715"/>
            <a:ext cx="5545455" cy="2262505"/>
          </a:xfrm>
          <a:prstGeom prst="rect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00271" y="2688630"/>
            <a:ext cx="4140252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33" name="矩形 32"/>
          <p:cNvSpPr/>
          <p:nvPr/>
        </p:nvSpPr>
        <p:spPr>
          <a:xfrm>
            <a:off x="3700271" y="2228300"/>
            <a:ext cx="256451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E6E6">
                  <a:lumMod val="10000"/>
                </a:srgbClr>
              </a:buClr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6137489" y="3088167"/>
            <a:ext cx="2404127" cy="1012610"/>
            <a:chOff x="8213798" y="4755100"/>
            <a:chExt cx="3205502" cy="1350147"/>
          </a:xfrm>
        </p:grpSpPr>
        <p:sp>
          <p:nvSpPr>
            <p:cNvPr id="8" name="文本框 7"/>
            <p:cNvSpPr txBox="1"/>
            <p:nvPr/>
          </p:nvSpPr>
          <p:spPr>
            <a:xfrm>
              <a:off x="8213798" y="4755100"/>
              <a:ext cx="20180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241507" y="5156097"/>
              <a:ext cx="3177793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137489" y="1028281"/>
            <a:ext cx="2404127" cy="1012610"/>
            <a:chOff x="8213798" y="2008583"/>
            <a:chExt cx="3205502" cy="1350147"/>
          </a:xfrm>
        </p:grpSpPr>
        <p:sp>
          <p:nvSpPr>
            <p:cNvPr id="11" name="文本框 10"/>
            <p:cNvSpPr txBox="1"/>
            <p:nvPr/>
          </p:nvSpPr>
          <p:spPr>
            <a:xfrm>
              <a:off x="8213798" y="2008583"/>
              <a:ext cx="20180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241507" y="2409580"/>
              <a:ext cx="3177793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69133" y="1027886"/>
            <a:ext cx="2383345" cy="1012610"/>
            <a:chOff x="774458" y="632221"/>
            <a:chExt cx="3177793" cy="1350147"/>
          </a:xfrm>
        </p:grpSpPr>
        <p:sp>
          <p:nvSpPr>
            <p:cNvPr id="14" name="文本框 13"/>
            <p:cNvSpPr txBox="1"/>
            <p:nvPr/>
          </p:nvSpPr>
          <p:spPr>
            <a:xfrm>
              <a:off x="1934177" y="632221"/>
              <a:ext cx="20180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74458" y="1033218"/>
              <a:ext cx="3177793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69133" y="3094348"/>
            <a:ext cx="2383345" cy="1012610"/>
            <a:chOff x="774458" y="3387507"/>
            <a:chExt cx="3177793" cy="1350147"/>
          </a:xfrm>
        </p:grpSpPr>
        <p:sp>
          <p:nvSpPr>
            <p:cNvPr id="17" name="文本框 16"/>
            <p:cNvSpPr txBox="1"/>
            <p:nvPr/>
          </p:nvSpPr>
          <p:spPr>
            <a:xfrm>
              <a:off x="1934177" y="3387507"/>
              <a:ext cx="20180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74458" y="3788504"/>
              <a:ext cx="3177793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 descr="摄图网_4002332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1328634"/>
            <a:ext cx="3223260" cy="3042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直接连接符 85"/>
          <p:cNvCxnSpPr/>
          <p:nvPr/>
        </p:nvCxnSpPr>
        <p:spPr>
          <a:xfrm>
            <a:off x="4065765" y="2634423"/>
            <a:ext cx="500385" cy="0"/>
          </a:xfrm>
          <a:prstGeom prst="line">
            <a:avLst/>
          </a:prstGeom>
          <a:ln w="12700">
            <a:solidFill>
              <a:srgbClr val="B4A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665449" y="3674081"/>
            <a:ext cx="442433" cy="0"/>
          </a:xfrm>
          <a:prstGeom prst="line">
            <a:avLst/>
          </a:prstGeom>
          <a:ln w="12700">
            <a:solidFill>
              <a:srgbClr val="B4A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: 圆角 53"/>
          <p:cNvSpPr/>
          <p:nvPr/>
        </p:nvSpPr>
        <p:spPr>
          <a:xfrm rot="2700000">
            <a:off x="3223677" y="2272688"/>
            <a:ext cx="741941" cy="741941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7" name="矩形: 圆角 56"/>
          <p:cNvSpPr/>
          <p:nvPr/>
        </p:nvSpPr>
        <p:spPr>
          <a:xfrm rot="2700000">
            <a:off x="5178383" y="3304282"/>
            <a:ext cx="741941" cy="741941"/>
          </a:xfrm>
          <a:prstGeom prst="roundRect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60349" y="3179555"/>
            <a:ext cx="2404127" cy="1012610"/>
            <a:chOff x="8213798" y="4239411"/>
            <a:chExt cx="3205502" cy="1350147"/>
          </a:xfrm>
        </p:grpSpPr>
        <p:sp>
          <p:nvSpPr>
            <p:cNvPr id="60" name="文本框 59"/>
            <p:cNvSpPr txBox="1"/>
            <p:nvPr/>
          </p:nvSpPr>
          <p:spPr>
            <a:xfrm>
              <a:off x="8213798" y="4239411"/>
              <a:ext cx="20180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241507" y="4640408"/>
              <a:ext cx="3177793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0843" y="2153861"/>
            <a:ext cx="2383345" cy="1012610"/>
            <a:chOff x="774458" y="2871818"/>
            <a:chExt cx="3177793" cy="1350147"/>
          </a:xfrm>
        </p:grpSpPr>
        <p:sp>
          <p:nvSpPr>
            <p:cNvPr id="67" name="文本框 66"/>
            <p:cNvSpPr txBox="1"/>
            <p:nvPr/>
          </p:nvSpPr>
          <p:spPr>
            <a:xfrm>
              <a:off x="1934177" y="2871818"/>
              <a:ext cx="20180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74458" y="3272815"/>
              <a:ext cx="3177793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Oval 69"/>
          <p:cNvSpPr/>
          <p:nvPr/>
        </p:nvSpPr>
        <p:spPr>
          <a:xfrm>
            <a:off x="3405601" y="2461927"/>
            <a:ext cx="378095" cy="377432"/>
          </a:xfrm>
          <a:custGeom>
            <a:avLst/>
            <a:gdLst>
              <a:gd name="connsiteX0" fmla="*/ 164777 w 604110"/>
              <a:gd name="connsiteY0" fmla="*/ 264973 h 603052"/>
              <a:gd name="connsiteX1" fmla="*/ 457609 w 604110"/>
              <a:gd name="connsiteY1" fmla="*/ 264973 h 603052"/>
              <a:gd name="connsiteX2" fmla="*/ 485066 w 604110"/>
              <a:gd name="connsiteY2" fmla="*/ 292388 h 603052"/>
              <a:gd name="connsiteX3" fmla="*/ 457609 w 604110"/>
              <a:gd name="connsiteY3" fmla="*/ 319802 h 603052"/>
              <a:gd name="connsiteX4" fmla="*/ 164777 w 604110"/>
              <a:gd name="connsiteY4" fmla="*/ 319802 h 603052"/>
              <a:gd name="connsiteX5" fmla="*/ 137320 w 604110"/>
              <a:gd name="connsiteY5" fmla="*/ 292388 h 603052"/>
              <a:gd name="connsiteX6" fmla="*/ 164777 w 604110"/>
              <a:gd name="connsiteY6" fmla="*/ 264973 h 603052"/>
              <a:gd name="connsiteX7" fmla="*/ 164777 w 604110"/>
              <a:gd name="connsiteY7" fmla="*/ 137038 h 603052"/>
              <a:gd name="connsiteX8" fmla="*/ 457609 w 604110"/>
              <a:gd name="connsiteY8" fmla="*/ 137038 h 603052"/>
              <a:gd name="connsiteX9" fmla="*/ 485066 w 604110"/>
              <a:gd name="connsiteY9" fmla="*/ 164453 h 603052"/>
              <a:gd name="connsiteX10" fmla="*/ 457609 w 604110"/>
              <a:gd name="connsiteY10" fmla="*/ 191867 h 603052"/>
              <a:gd name="connsiteX11" fmla="*/ 164777 w 604110"/>
              <a:gd name="connsiteY11" fmla="*/ 191867 h 603052"/>
              <a:gd name="connsiteX12" fmla="*/ 137320 w 604110"/>
              <a:gd name="connsiteY12" fmla="*/ 164453 h 603052"/>
              <a:gd name="connsiteX13" fmla="*/ 164777 w 604110"/>
              <a:gd name="connsiteY13" fmla="*/ 137038 h 603052"/>
              <a:gd name="connsiteX14" fmla="*/ 54919 w 604110"/>
              <a:gd name="connsiteY14" fmla="*/ 54823 h 603052"/>
              <a:gd name="connsiteX15" fmla="*/ 54919 w 604110"/>
              <a:gd name="connsiteY15" fmla="*/ 420355 h 603052"/>
              <a:gd name="connsiteX16" fmla="*/ 137298 w 604110"/>
              <a:gd name="connsiteY16" fmla="*/ 420355 h 603052"/>
              <a:gd name="connsiteX17" fmla="*/ 164757 w 604110"/>
              <a:gd name="connsiteY17" fmla="*/ 447766 h 603052"/>
              <a:gd name="connsiteX18" fmla="*/ 164757 w 604110"/>
              <a:gd name="connsiteY18" fmla="*/ 523011 h 603052"/>
              <a:gd name="connsiteX19" fmla="*/ 304664 w 604110"/>
              <a:gd name="connsiteY19" fmla="*/ 425289 h 603052"/>
              <a:gd name="connsiteX20" fmla="*/ 320316 w 604110"/>
              <a:gd name="connsiteY20" fmla="*/ 420355 h 603052"/>
              <a:gd name="connsiteX21" fmla="*/ 549191 w 604110"/>
              <a:gd name="connsiteY21" fmla="*/ 420355 h 603052"/>
              <a:gd name="connsiteX22" fmla="*/ 549191 w 604110"/>
              <a:gd name="connsiteY22" fmla="*/ 54823 h 603052"/>
              <a:gd name="connsiteX23" fmla="*/ 27460 w 604110"/>
              <a:gd name="connsiteY23" fmla="*/ 0 h 603052"/>
              <a:gd name="connsiteX24" fmla="*/ 576650 w 604110"/>
              <a:gd name="connsiteY24" fmla="*/ 0 h 603052"/>
              <a:gd name="connsiteX25" fmla="*/ 604110 w 604110"/>
              <a:gd name="connsiteY25" fmla="*/ 27411 h 603052"/>
              <a:gd name="connsiteX26" fmla="*/ 604110 w 604110"/>
              <a:gd name="connsiteY26" fmla="*/ 447766 h 603052"/>
              <a:gd name="connsiteX27" fmla="*/ 576650 w 604110"/>
              <a:gd name="connsiteY27" fmla="*/ 475178 h 603052"/>
              <a:gd name="connsiteX28" fmla="*/ 328965 w 604110"/>
              <a:gd name="connsiteY28" fmla="*/ 475178 h 603052"/>
              <a:gd name="connsiteX29" fmla="*/ 153087 w 604110"/>
              <a:gd name="connsiteY29" fmla="*/ 598118 h 603052"/>
              <a:gd name="connsiteX30" fmla="*/ 137298 w 604110"/>
              <a:gd name="connsiteY30" fmla="*/ 603052 h 603052"/>
              <a:gd name="connsiteX31" fmla="*/ 124666 w 604110"/>
              <a:gd name="connsiteY31" fmla="*/ 599900 h 603052"/>
              <a:gd name="connsiteX32" fmla="*/ 109838 w 604110"/>
              <a:gd name="connsiteY32" fmla="*/ 575641 h 603052"/>
              <a:gd name="connsiteX33" fmla="*/ 109838 w 604110"/>
              <a:gd name="connsiteY33" fmla="*/ 475178 h 603052"/>
              <a:gd name="connsiteX34" fmla="*/ 27460 w 604110"/>
              <a:gd name="connsiteY34" fmla="*/ 475178 h 603052"/>
              <a:gd name="connsiteX35" fmla="*/ 0 w 604110"/>
              <a:gd name="connsiteY35" fmla="*/ 447766 h 603052"/>
              <a:gd name="connsiteX36" fmla="*/ 0 w 604110"/>
              <a:gd name="connsiteY36" fmla="*/ 27411 h 603052"/>
              <a:gd name="connsiteX37" fmla="*/ 27460 w 604110"/>
              <a:gd name="connsiteY37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4110" h="603052">
                <a:moveTo>
                  <a:pt x="164777" y="264973"/>
                </a:moveTo>
                <a:lnTo>
                  <a:pt x="457609" y="264973"/>
                </a:lnTo>
                <a:cubicBezTo>
                  <a:pt x="472848" y="264973"/>
                  <a:pt x="485066" y="277310"/>
                  <a:pt x="485066" y="292388"/>
                </a:cubicBezTo>
                <a:cubicBezTo>
                  <a:pt x="485066" y="307603"/>
                  <a:pt x="472848" y="319802"/>
                  <a:pt x="457609" y="319802"/>
                </a:cubicBezTo>
                <a:lnTo>
                  <a:pt x="164777" y="319802"/>
                </a:lnTo>
                <a:cubicBezTo>
                  <a:pt x="149676" y="319802"/>
                  <a:pt x="137320" y="307603"/>
                  <a:pt x="137320" y="292388"/>
                </a:cubicBezTo>
                <a:cubicBezTo>
                  <a:pt x="137320" y="277310"/>
                  <a:pt x="149676" y="264973"/>
                  <a:pt x="164777" y="264973"/>
                </a:cubicBezTo>
                <a:close/>
                <a:moveTo>
                  <a:pt x="164777" y="137038"/>
                </a:moveTo>
                <a:lnTo>
                  <a:pt x="457609" y="137038"/>
                </a:lnTo>
                <a:cubicBezTo>
                  <a:pt x="472848" y="137038"/>
                  <a:pt x="485066" y="149375"/>
                  <a:pt x="485066" y="164453"/>
                </a:cubicBezTo>
                <a:cubicBezTo>
                  <a:pt x="485066" y="179531"/>
                  <a:pt x="472848" y="191867"/>
                  <a:pt x="457609" y="191867"/>
                </a:cubicBezTo>
                <a:lnTo>
                  <a:pt x="164777" y="191867"/>
                </a:lnTo>
                <a:cubicBezTo>
                  <a:pt x="149676" y="191867"/>
                  <a:pt x="137320" y="179531"/>
                  <a:pt x="137320" y="164453"/>
                </a:cubicBezTo>
                <a:cubicBezTo>
                  <a:pt x="137320" y="149375"/>
                  <a:pt x="149676" y="137038"/>
                  <a:pt x="164777" y="137038"/>
                </a:cubicBezTo>
                <a:close/>
                <a:moveTo>
                  <a:pt x="54919" y="54823"/>
                </a:moveTo>
                <a:lnTo>
                  <a:pt x="54919" y="420355"/>
                </a:lnTo>
                <a:lnTo>
                  <a:pt x="137298" y="420355"/>
                </a:lnTo>
                <a:cubicBezTo>
                  <a:pt x="152401" y="420355"/>
                  <a:pt x="164757" y="432553"/>
                  <a:pt x="164757" y="447766"/>
                </a:cubicBezTo>
                <a:lnTo>
                  <a:pt x="164757" y="523011"/>
                </a:lnTo>
                <a:lnTo>
                  <a:pt x="304664" y="425289"/>
                </a:lnTo>
                <a:cubicBezTo>
                  <a:pt x="309194" y="422000"/>
                  <a:pt x="314686" y="420355"/>
                  <a:pt x="320316" y="420355"/>
                </a:cubicBezTo>
                <a:lnTo>
                  <a:pt x="549191" y="420355"/>
                </a:lnTo>
                <a:lnTo>
                  <a:pt x="549191" y="54823"/>
                </a:lnTo>
                <a:close/>
                <a:moveTo>
                  <a:pt x="27460" y="0"/>
                </a:moveTo>
                <a:lnTo>
                  <a:pt x="576650" y="0"/>
                </a:lnTo>
                <a:cubicBezTo>
                  <a:pt x="591753" y="0"/>
                  <a:pt x="604110" y="12335"/>
                  <a:pt x="604110" y="27411"/>
                </a:cubicBezTo>
                <a:lnTo>
                  <a:pt x="604110" y="447766"/>
                </a:lnTo>
                <a:cubicBezTo>
                  <a:pt x="604110" y="462843"/>
                  <a:pt x="591753" y="475178"/>
                  <a:pt x="576650" y="475178"/>
                </a:cubicBezTo>
                <a:lnTo>
                  <a:pt x="328965" y="475178"/>
                </a:lnTo>
                <a:lnTo>
                  <a:pt x="153087" y="598118"/>
                </a:lnTo>
                <a:cubicBezTo>
                  <a:pt x="148282" y="601408"/>
                  <a:pt x="142790" y="603052"/>
                  <a:pt x="137298" y="603052"/>
                </a:cubicBezTo>
                <a:cubicBezTo>
                  <a:pt x="132904" y="603052"/>
                  <a:pt x="128648" y="602093"/>
                  <a:pt x="124666" y="599900"/>
                </a:cubicBezTo>
                <a:cubicBezTo>
                  <a:pt x="115467" y="595240"/>
                  <a:pt x="109838" y="585920"/>
                  <a:pt x="109838" y="575641"/>
                </a:cubicBezTo>
                <a:lnTo>
                  <a:pt x="109838" y="475178"/>
                </a:lnTo>
                <a:lnTo>
                  <a:pt x="27460" y="475178"/>
                </a:lnTo>
                <a:cubicBezTo>
                  <a:pt x="12357" y="475178"/>
                  <a:pt x="0" y="462843"/>
                  <a:pt x="0" y="447766"/>
                </a:cubicBezTo>
                <a:lnTo>
                  <a:pt x="0" y="27411"/>
                </a:lnTo>
                <a:cubicBezTo>
                  <a:pt x="0" y="12335"/>
                  <a:pt x="12357" y="0"/>
                  <a:pt x="27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3" name="Oval 70"/>
          <p:cNvSpPr/>
          <p:nvPr/>
        </p:nvSpPr>
        <p:spPr>
          <a:xfrm>
            <a:off x="5362785" y="3486204"/>
            <a:ext cx="373141" cy="378096"/>
          </a:xfrm>
          <a:custGeom>
            <a:avLst/>
            <a:gdLst>
              <a:gd name="T0" fmla="*/ 3621 w 6468"/>
              <a:gd name="T1" fmla="*/ 3299 h 6564"/>
              <a:gd name="T2" fmla="*/ 4214 w 6468"/>
              <a:gd name="T3" fmla="*/ 4727 h 6564"/>
              <a:gd name="T4" fmla="*/ 6337 w 6468"/>
              <a:gd name="T5" fmla="*/ 4571 h 6564"/>
              <a:gd name="T6" fmla="*/ 5974 w 6468"/>
              <a:gd name="T7" fmla="*/ 3603 h 6564"/>
              <a:gd name="T8" fmla="*/ 6429 w 6468"/>
              <a:gd name="T9" fmla="*/ 3225 h 6564"/>
              <a:gd name="T10" fmla="*/ 6022 w 6468"/>
              <a:gd name="T11" fmla="*/ 2697 h 6564"/>
              <a:gd name="T12" fmla="*/ 5080 w 6468"/>
              <a:gd name="T13" fmla="*/ 2269 h 6564"/>
              <a:gd name="T14" fmla="*/ 5136 w 6468"/>
              <a:gd name="T15" fmla="*/ 1681 h 6564"/>
              <a:gd name="T16" fmla="*/ 4477 w 6468"/>
              <a:gd name="T17" fmla="*/ 1593 h 6564"/>
              <a:gd name="T18" fmla="*/ 3837 w 6468"/>
              <a:gd name="T19" fmla="*/ 1917 h 6564"/>
              <a:gd name="T20" fmla="*/ 3357 w 6468"/>
              <a:gd name="T21" fmla="*/ 2412 h 6564"/>
              <a:gd name="T22" fmla="*/ 3445 w 6468"/>
              <a:gd name="T23" fmla="*/ 2889 h 6564"/>
              <a:gd name="T24" fmla="*/ 5048 w 6468"/>
              <a:gd name="T25" fmla="*/ 3547 h 6564"/>
              <a:gd name="T26" fmla="*/ 2792 w 6468"/>
              <a:gd name="T27" fmla="*/ 4483 h 6564"/>
              <a:gd name="T28" fmla="*/ 2397 w 6468"/>
              <a:gd name="T29" fmla="*/ 3364 h 6564"/>
              <a:gd name="T30" fmla="*/ 1830 w 6468"/>
              <a:gd name="T31" fmla="*/ 3843 h 6564"/>
              <a:gd name="T32" fmla="*/ 1502 w 6468"/>
              <a:gd name="T33" fmla="*/ 4577 h 6564"/>
              <a:gd name="T34" fmla="*/ 1589 w 6468"/>
              <a:gd name="T35" fmla="*/ 5239 h 6564"/>
              <a:gd name="T36" fmla="*/ 2178 w 6468"/>
              <a:gd name="T37" fmla="*/ 5181 h 6564"/>
              <a:gd name="T38" fmla="*/ 2609 w 6468"/>
              <a:gd name="T39" fmla="*/ 6123 h 6564"/>
              <a:gd name="T40" fmla="*/ 3138 w 6468"/>
              <a:gd name="T41" fmla="*/ 6528 h 6564"/>
              <a:gd name="T42" fmla="*/ 3513 w 6468"/>
              <a:gd name="T43" fmla="*/ 6072 h 6564"/>
              <a:gd name="T44" fmla="*/ 4484 w 6468"/>
              <a:gd name="T45" fmla="*/ 6433 h 6564"/>
              <a:gd name="T46" fmla="*/ 5145 w 6468"/>
              <a:gd name="T47" fmla="*/ 6347 h 6564"/>
              <a:gd name="T48" fmla="*/ 5088 w 6468"/>
              <a:gd name="T49" fmla="*/ 5759 h 6564"/>
              <a:gd name="T50" fmla="*/ 6029 w 6468"/>
              <a:gd name="T51" fmla="*/ 5328 h 6564"/>
              <a:gd name="T52" fmla="*/ 6434 w 6468"/>
              <a:gd name="T53" fmla="*/ 4799 h 6564"/>
              <a:gd name="T54" fmla="*/ 370 w 6468"/>
              <a:gd name="T55" fmla="*/ 1975 h 6564"/>
              <a:gd name="T56" fmla="*/ 0 w 6468"/>
              <a:gd name="T57" fmla="*/ 1827 h 6564"/>
              <a:gd name="T58" fmla="*/ 148 w 6468"/>
              <a:gd name="T59" fmla="*/ 1436 h 6564"/>
              <a:gd name="T60" fmla="*/ 580 w 6468"/>
              <a:gd name="T61" fmla="*/ 947 h 6564"/>
              <a:gd name="T62" fmla="*/ 424 w 6468"/>
              <a:gd name="T63" fmla="*/ 583 h 6564"/>
              <a:gd name="T64" fmla="*/ 802 w 6468"/>
              <a:gd name="T65" fmla="*/ 412 h 6564"/>
              <a:gd name="T66" fmla="*/ 1454 w 6468"/>
              <a:gd name="T67" fmla="*/ 371 h 6564"/>
              <a:gd name="T68" fmla="*/ 1602 w 6468"/>
              <a:gd name="T69" fmla="*/ 0 h 6564"/>
              <a:gd name="T70" fmla="*/ 1993 w 6468"/>
              <a:gd name="T71" fmla="*/ 148 h 6564"/>
              <a:gd name="T72" fmla="*/ 2482 w 6468"/>
              <a:gd name="T73" fmla="*/ 580 h 6564"/>
              <a:gd name="T74" fmla="*/ 2848 w 6468"/>
              <a:gd name="T75" fmla="*/ 423 h 6564"/>
              <a:gd name="T76" fmla="*/ 3018 w 6468"/>
              <a:gd name="T77" fmla="*/ 801 h 6564"/>
              <a:gd name="T78" fmla="*/ 3060 w 6468"/>
              <a:gd name="T79" fmla="*/ 1453 h 6564"/>
              <a:gd name="T80" fmla="*/ 3430 w 6468"/>
              <a:gd name="T81" fmla="*/ 1601 h 6564"/>
              <a:gd name="T82" fmla="*/ 3282 w 6468"/>
              <a:gd name="T83" fmla="*/ 1992 h 6564"/>
              <a:gd name="T84" fmla="*/ 2850 w 6468"/>
              <a:gd name="T85" fmla="*/ 2481 h 6564"/>
              <a:gd name="T86" fmla="*/ 3008 w 6468"/>
              <a:gd name="T87" fmla="*/ 2847 h 6564"/>
              <a:gd name="T88" fmla="*/ 2629 w 6468"/>
              <a:gd name="T89" fmla="*/ 3017 h 6564"/>
              <a:gd name="T90" fmla="*/ 1977 w 6468"/>
              <a:gd name="T91" fmla="*/ 3059 h 6564"/>
              <a:gd name="T92" fmla="*/ 1829 w 6468"/>
              <a:gd name="T93" fmla="*/ 3429 h 6564"/>
              <a:gd name="T94" fmla="*/ 1438 w 6468"/>
              <a:gd name="T95" fmla="*/ 3281 h 6564"/>
              <a:gd name="T96" fmla="*/ 949 w 6468"/>
              <a:gd name="T97" fmla="*/ 2849 h 6564"/>
              <a:gd name="T98" fmla="*/ 584 w 6468"/>
              <a:gd name="T99" fmla="*/ 3007 h 6564"/>
              <a:gd name="T100" fmla="*/ 413 w 6468"/>
              <a:gd name="T101" fmla="*/ 2628 h 6564"/>
              <a:gd name="T102" fmla="*/ 370 w 6468"/>
              <a:gd name="T103" fmla="*/ 1975 h 6564"/>
              <a:gd name="T104" fmla="*/ 2173 w 6468"/>
              <a:gd name="T105" fmla="*/ 2177 h 6564"/>
              <a:gd name="T106" fmla="*/ 1257 w 6468"/>
              <a:gd name="T107" fmla="*/ 1251 h 6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68" h="6564">
                <a:moveTo>
                  <a:pt x="3204" y="4309"/>
                </a:moveTo>
                <a:cubicBezTo>
                  <a:pt x="3040" y="3916"/>
                  <a:pt x="3228" y="3463"/>
                  <a:pt x="3621" y="3299"/>
                </a:cubicBezTo>
                <a:cubicBezTo>
                  <a:pt x="4014" y="3135"/>
                  <a:pt x="4468" y="3323"/>
                  <a:pt x="4632" y="3716"/>
                </a:cubicBezTo>
                <a:cubicBezTo>
                  <a:pt x="4796" y="4109"/>
                  <a:pt x="4608" y="4563"/>
                  <a:pt x="4214" y="4727"/>
                </a:cubicBezTo>
                <a:cubicBezTo>
                  <a:pt x="3821" y="4891"/>
                  <a:pt x="3368" y="4703"/>
                  <a:pt x="3204" y="4309"/>
                </a:cubicBezTo>
                <a:close/>
                <a:moveTo>
                  <a:pt x="6337" y="4571"/>
                </a:moveTo>
                <a:lnTo>
                  <a:pt x="5974" y="4421"/>
                </a:lnTo>
                <a:cubicBezTo>
                  <a:pt x="6028" y="4156"/>
                  <a:pt x="6029" y="3877"/>
                  <a:pt x="5974" y="3603"/>
                </a:cubicBezTo>
                <a:lnTo>
                  <a:pt x="6336" y="3452"/>
                </a:lnTo>
                <a:cubicBezTo>
                  <a:pt x="6424" y="3416"/>
                  <a:pt x="6466" y="3315"/>
                  <a:pt x="6429" y="3225"/>
                </a:cubicBezTo>
                <a:lnTo>
                  <a:pt x="6249" y="2791"/>
                </a:lnTo>
                <a:cubicBezTo>
                  <a:pt x="6213" y="2703"/>
                  <a:pt x="6112" y="2660"/>
                  <a:pt x="6022" y="2697"/>
                </a:cubicBezTo>
                <a:lnTo>
                  <a:pt x="5660" y="2848"/>
                </a:lnTo>
                <a:cubicBezTo>
                  <a:pt x="5504" y="2615"/>
                  <a:pt x="5305" y="2419"/>
                  <a:pt x="5080" y="2269"/>
                </a:cubicBezTo>
                <a:lnTo>
                  <a:pt x="5229" y="1907"/>
                </a:lnTo>
                <a:cubicBezTo>
                  <a:pt x="5265" y="1819"/>
                  <a:pt x="5224" y="1717"/>
                  <a:pt x="5136" y="1681"/>
                </a:cubicBezTo>
                <a:lnTo>
                  <a:pt x="4702" y="1500"/>
                </a:lnTo>
                <a:cubicBezTo>
                  <a:pt x="4614" y="1464"/>
                  <a:pt x="4513" y="1505"/>
                  <a:pt x="4477" y="1593"/>
                </a:cubicBezTo>
                <a:lnTo>
                  <a:pt x="4328" y="1956"/>
                </a:lnTo>
                <a:cubicBezTo>
                  <a:pt x="4168" y="1924"/>
                  <a:pt x="4002" y="1911"/>
                  <a:pt x="3837" y="1917"/>
                </a:cubicBezTo>
                <a:cubicBezTo>
                  <a:pt x="3804" y="2165"/>
                  <a:pt x="3609" y="2361"/>
                  <a:pt x="3364" y="2397"/>
                </a:cubicBezTo>
                <a:cubicBezTo>
                  <a:pt x="3361" y="2403"/>
                  <a:pt x="3360" y="2407"/>
                  <a:pt x="3357" y="2412"/>
                </a:cubicBezTo>
                <a:cubicBezTo>
                  <a:pt x="3426" y="2507"/>
                  <a:pt x="3465" y="2621"/>
                  <a:pt x="3465" y="2743"/>
                </a:cubicBezTo>
                <a:cubicBezTo>
                  <a:pt x="3465" y="2793"/>
                  <a:pt x="3458" y="2841"/>
                  <a:pt x="3445" y="2889"/>
                </a:cubicBezTo>
                <a:cubicBezTo>
                  <a:pt x="3448" y="2888"/>
                  <a:pt x="3449" y="2887"/>
                  <a:pt x="3452" y="2887"/>
                </a:cubicBezTo>
                <a:cubicBezTo>
                  <a:pt x="4073" y="2628"/>
                  <a:pt x="4789" y="2924"/>
                  <a:pt x="5048" y="3547"/>
                </a:cubicBezTo>
                <a:cubicBezTo>
                  <a:pt x="5306" y="4168"/>
                  <a:pt x="5010" y="4884"/>
                  <a:pt x="4388" y="5143"/>
                </a:cubicBezTo>
                <a:cubicBezTo>
                  <a:pt x="3766" y="5401"/>
                  <a:pt x="3050" y="5105"/>
                  <a:pt x="2792" y="4483"/>
                </a:cubicBezTo>
                <a:cubicBezTo>
                  <a:pt x="2650" y="4140"/>
                  <a:pt x="2676" y="3771"/>
                  <a:pt x="2832" y="3464"/>
                </a:cubicBezTo>
                <a:cubicBezTo>
                  <a:pt x="2682" y="3491"/>
                  <a:pt x="2524" y="3459"/>
                  <a:pt x="2397" y="3364"/>
                </a:cubicBezTo>
                <a:cubicBezTo>
                  <a:pt x="2392" y="3367"/>
                  <a:pt x="2388" y="3368"/>
                  <a:pt x="2382" y="3369"/>
                </a:cubicBezTo>
                <a:cubicBezTo>
                  <a:pt x="2341" y="3637"/>
                  <a:pt x="2109" y="3843"/>
                  <a:pt x="1830" y="3843"/>
                </a:cubicBezTo>
                <a:cubicBezTo>
                  <a:pt x="1814" y="4035"/>
                  <a:pt x="1824" y="4231"/>
                  <a:pt x="1864" y="4427"/>
                </a:cubicBezTo>
                <a:lnTo>
                  <a:pt x="1502" y="4577"/>
                </a:lnTo>
                <a:cubicBezTo>
                  <a:pt x="1414" y="4613"/>
                  <a:pt x="1372" y="4715"/>
                  <a:pt x="1409" y="4804"/>
                </a:cubicBezTo>
                <a:lnTo>
                  <a:pt x="1589" y="5239"/>
                </a:lnTo>
                <a:cubicBezTo>
                  <a:pt x="1625" y="5327"/>
                  <a:pt x="1726" y="5369"/>
                  <a:pt x="1816" y="5332"/>
                </a:cubicBezTo>
                <a:lnTo>
                  <a:pt x="2178" y="5181"/>
                </a:lnTo>
                <a:cubicBezTo>
                  <a:pt x="2334" y="5415"/>
                  <a:pt x="2533" y="5611"/>
                  <a:pt x="2758" y="5760"/>
                </a:cubicBezTo>
                <a:lnTo>
                  <a:pt x="2609" y="6123"/>
                </a:lnTo>
                <a:cubicBezTo>
                  <a:pt x="2573" y="6211"/>
                  <a:pt x="2614" y="6312"/>
                  <a:pt x="2702" y="6348"/>
                </a:cubicBezTo>
                <a:lnTo>
                  <a:pt x="3138" y="6528"/>
                </a:lnTo>
                <a:cubicBezTo>
                  <a:pt x="3226" y="6564"/>
                  <a:pt x="3328" y="6523"/>
                  <a:pt x="3364" y="6435"/>
                </a:cubicBezTo>
                <a:lnTo>
                  <a:pt x="3513" y="6072"/>
                </a:lnTo>
                <a:cubicBezTo>
                  <a:pt x="3778" y="6125"/>
                  <a:pt x="4057" y="6127"/>
                  <a:pt x="4333" y="6072"/>
                </a:cubicBezTo>
                <a:lnTo>
                  <a:pt x="4484" y="6433"/>
                </a:lnTo>
                <a:cubicBezTo>
                  <a:pt x="4520" y="6521"/>
                  <a:pt x="4621" y="6564"/>
                  <a:pt x="4710" y="6527"/>
                </a:cubicBezTo>
                <a:lnTo>
                  <a:pt x="5145" y="6347"/>
                </a:lnTo>
                <a:cubicBezTo>
                  <a:pt x="5233" y="6311"/>
                  <a:pt x="5276" y="6209"/>
                  <a:pt x="5238" y="6120"/>
                </a:cubicBezTo>
                <a:lnTo>
                  <a:pt x="5088" y="5759"/>
                </a:lnTo>
                <a:cubicBezTo>
                  <a:pt x="5321" y="5603"/>
                  <a:pt x="5517" y="5404"/>
                  <a:pt x="5666" y="5179"/>
                </a:cubicBezTo>
                <a:lnTo>
                  <a:pt x="6029" y="5328"/>
                </a:lnTo>
                <a:cubicBezTo>
                  <a:pt x="6117" y="5364"/>
                  <a:pt x="6218" y="5323"/>
                  <a:pt x="6254" y="5235"/>
                </a:cubicBezTo>
                <a:lnTo>
                  <a:pt x="6434" y="4799"/>
                </a:lnTo>
                <a:cubicBezTo>
                  <a:pt x="6468" y="4708"/>
                  <a:pt x="6425" y="4608"/>
                  <a:pt x="6337" y="4571"/>
                </a:cubicBezTo>
                <a:close/>
                <a:moveTo>
                  <a:pt x="370" y="1975"/>
                </a:moveTo>
                <a:lnTo>
                  <a:pt x="145" y="1973"/>
                </a:lnTo>
                <a:cubicBezTo>
                  <a:pt x="65" y="1973"/>
                  <a:pt x="0" y="1908"/>
                  <a:pt x="0" y="1827"/>
                </a:cubicBezTo>
                <a:lnTo>
                  <a:pt x="1" y="1581"/>
                </a:lnTo>
                <a:cubicBezTo>
                  <a:pt x="1" y="1501"/>
                  <a:pt x="66" y="1436"/>
                  <a:pt x="148" y="1436"/>
                </a:cubicBezTo>
                <a:lnTo>
                  <a:pt x="373" y="1437"/>
                </a:lnTo>
                <a:cubicBezTo>
                  <a:pt x="408" y="1264"/>
                  <a:pt x="477" y="1097"/>
                  <a:pt x="580" y="947"/>
                </a:cubicBezTo>
                <a:lnTo>
                  <a:pt x="422" y="788"/>
                </a:lnTo>
                <a:cubicBezTo>
                  <a:pt x="366" y="731"/>
                  <a:pt x="366" y="639"/>
                  <a:pt x="424" y="583"/>
                </a:cubicBezTo>
                <a:lnTo>
                  <a:pt x="597" y="411"/>
                </a:lnTo>
                <a:cubicBezTo>
                  <a:pt x="654" y="355"/>
                  <a:pt x="746" y="355"/>
                  <a:pt x="802" y="412"/>
                </a:cubicBezTo>
                <a:lnTo>
                  <a:pt x="961" y="572"/>
                </a:lnTo>
                <a:cubicBezTo>
                  <a:pt x="1113" y="471"/>
                  <a:pt x="1281" y="404"/>
                  <a:pt x="1454" y="371"/>
                </a:cubicBezTo>
                <a:lnTo>
                  <a:pt x="1456" y="145"/>
                </a:lnTo>
                <a:cubicBezTo>
                  <a:pt x="1456" y="65"/>
                  <a:pt x="1521" y="0"/>
                  <a:pt x="1602" y="0"/>
                </a:cubicBezTo>
                <a:lnTo>
                  <a:pt x="1848" y="1"/>
                </a:lnTo>
                <a:cubicBezTo>
                  <a:pt x="1928" y="1"/>
                  <a:pt x="1993" y="67"/>
                  <a:pt x="1993" y="148"/>
                </a:cubicBezTo>
                <a:lnTo>
                  <a:pt x="1992" y="373"/>
                </a:lnTo>
                <a:cubicBezTo>
                  <a:pt x="2165" y="408"/>
                  <a:pt x="2332" y="477"/>
                  <a:pt x="2482" y="580"/>
                </a:cubicBezTo>
                <a:lnTo>
                  <a:pt x="2642" y="421"/>
                </a:lnTo>
                <a:cubicBezTo>
                  <a:pt x="2700" y="365"/>
                  <a:pt x="2792" y="365"/>
                  <a:pt x="2848" y="423"/>
                </a:cubicBezTo>
                <a:lnTo>
                  <a:pt x="3020" y="596"/>
                </a:lnTo>
                <a:cubicBezTo>
                  <a:pt x="3076" y="653"/>
                  <a:pt x="3076" y="745"/>
                  <a:pt x="3018" y="801"/>
                </a:cubicBezTo>
                <a:lnTo>
                  <a:pt x="2858" y="960"/>
                </a:lnTo>
                <a:cubicBezTo>
                  <a:pt x="2960" y="1112"/>
                  <a:pt x="3026" y="1280"/>
                  <a:pt x="3060" y="1453"/>
                </a:cubicBezTo>
                <a:lnTo>
                  <a:pt x="3285" y="1455"/>
                </a:lnTo>
                <a:cubicBezTo>
                  <a:pt x="3365" y="1455"/>
                  <a:pt x="3430" y="1520"/>
                  <a:pt x="3430" y="1601"/>
                </a:cubicBezTo>
                <a:lnTo>
                  <a:pt x="3429" y="1847"/>
                </a:lnTo>
                <a:cubicBezTo>
                  <a:pt x="3429" y="1927"/>
                  <a:pt x="3364" y="1992"/>
                  <a:pt x="3282" y="1992"/>
                </a:cubicBezTo>
                <a:lnTo>
                  <a:pt x="3057" y="1991"/>
                </a:lnTo>
                <a:cubicBezTo>
                  <a:pt x="3022" y="2164"/>
                  <a:pt x="2953" y="2331"/>
                  <a:pt x="2850" y="2481"/>
                </a:cubicBezTo>
                <a:lnTo>
                  <a:pt x="3009" y="2641"/>
                </a:lnTo>
                <a:cubicBezTo>
                  <a:pt x="3065" y="2699"/>
                  <a:pt x="3065" y="2791"/>
                  <a:pt x="3008" y="2847"/>
                </a:cubicBezTo>
                <a:lnTo>
                  <a:pt x="2834" y="3019"/>
                </a:lnTo>
                <a:cubicBezTo>
                  <a:pt x="2777" y="3075"/>
                  <a:pt x="2685" y="3075"/>
                  <a:pt x="2629" y="3017"/>
                </a:cubicBezTo>
                <a:lnTo>
                  <a:pt x="2470" y="2857"/>
                </a:lnTo>
                <a:cubicBezTo>
                  <a:pt x="2318" y="2959"/>
                  <a:pt x="2150" y="3025"/>
                  <a:pt x="1977" y="3059"/>
                </a:cubicBezTo>
                <a:lnTo>
                  <a:pt x="1976" y="3284"/>
                </a:lnTo>
                <a:cubicBezTo>
                  <a:pt x="1976" y="3364"/>
                  <a:pt x="1910" y="3429"/>
                  <a:pt x="1829" y="3429"/>
                </a:cubicBezTo>
                <a:lnTo>
                  <a:pt x="1584" y="3428"/>
                </a:lnTo>
                <a:cubicBezTo>
                  <a:pt x="1504" y="3428"/>
                  <a:pt x="1438" y="3363"/>
                  <a:pt x="1438" y="3281"/>
                </a:cubicBezTo>
                <a:lnTo>
                  <a:pt x="1440" y="3056"/>
                </a:lnTo>
                <a:cubicBezTo>
                  <a:pt x="1266" y="3021"/>
                  <a:pt x="1100" y="2952"/>
                  <a:pt x="949" y="2849"/>
                </a:cubicBezTo>
                <a:lnTo>
                  <a:pt x="789" y="3008"/>
                </a:lnTo>
                <a:cubicBezTo>
                  <a:pt x="732" y="3064"/>
                  <a:pt x="640" y="3064"/>
                  <a:pt x="584" y="3007"/>
                </a:cubicBezTo>
                <a:lnTo>
                  <a:pt x="412" y="2833"/>
                </a:lnTo>
                <a:cubicBezTo>
                  <a:pt x="356" y="2776"/>
                  <a:pt x="356" y="2684"/>
                  <a:pt x="413" y="2628"/>
                </a:cubicBezTo>
                <a:lnTo>
                  <a:pt x="573" y="2469"/>
                </a:lnTo>
                <a:cubicBezTo>
                  <a:pt x="470" y="2316"/>
                  <a:pt x="404" y="2148"/>
                  <a:pt x="370" y="1975"/>
                </a:cubicBezTo>
                <a:close/>
                <a:moveTo>
                  <a:pt x="1252" y="2172"/>
                </a:moveTo>
                <a:cubicBezTo>
                  <a:pt x="1505" y="2428"/>
                  <a:pt x="1917" y="2431"/>
                  <a:pt x="2173" y="2177"/>
                </a:cubicBezTo>
                <a:cubicBezTo>
                  <a:pt x="2429" y="1924"/>
                  <a:pt x="2432" y="1512"/>
                  <a:pt x="2178" y="1256"/>
                </a:cubicBezTo>
                <a:cubicBezTo>
                  <a:pt x="1925" y="1000"/>
                  <a:pt x="1513" y="997"/>
                  <a:pt x="1257" y="1251"/>
                </a:cubicBezTo>
                <a:cubicBezTo>
                  <a:pt x="1000" y="1504"/>
                  <a:pt x="998" y="1916"/>
                  <a:pt x="1252" y="2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88657" y="1528713"/>
            <a:ext cx="166688" cy="3614787"/>
            <a:chOff x="5984876" y="2038284"/>
            <a:chExt cx="222250" cy="481971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096000" y="2121354"/>
              <a:ext cx="0" cy="4736646"/>
            </a:xfrm>
            <a:prstGeom prst="line">
              <a:avLst/>
            </a:prstGeom>
            <a:ln w="12700">
              <a:solidFill>
                <a:srgbClr val="B4A5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组合 71"/>
            <p:cNvGrpSpPr/>
            <p:nvPr/>
          </p:nvGrpSpPr>
          <p:grpSpPr>
            <a:xfrm flipV="1">
              <a:off x="5984876" y="2038284"/>
              <a:ext cx="222250" cy="222250"/>
              <a:chOff x="5601367" y="2143220"/>
              <a:chExt cx="989255" cy="989253"/>
            </a:xfrm>
          </p:grpSpPr>
          <p:sp>
            <p:nvSpPr>
              <p:cNvPr id="73" name="矩形: 圆角 72"/>
              <p:cNvSpPr/>
              <p:nvPr/>
            </p:nvSpPr>
            <p:spPr>
              <a:xfrm rot="2700000">
                <a:off x="5601368" y="2143219"/>
                <a:ext cx="989253" cy="9892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B4A5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843933" y="2385784"/>
                <a:ext cx="504126" cy="504126"/>
              </a:xfrm>
              <a:prstGeom prst="ellipse">
                <a:avLst/>
              </a:prstGeom>
              <a:solidFill>
                <a:srgbClr val="EE71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 flipV="1">
              <a:off x="5984876" y="3413752"/>
              <a:ext cx="222250" cy="222250"/>
              <a:chOff x="5601367" y="2143220"/>
              <a:chExt cx="989255" cy="989253"/>
            </a:xfrm>
          </p:grpSpPr>
          <p:sp>
            <p:nvSpPr>
              <p:cNvPr id="76" name="矩形: 圆角 75"/>
              <p:cNvSpPr/>
              <p:nvPr/>
            </p:nvSpPr>
            <p:spPr>
              <a:xfrm rot="2700000">
                <a:off x="5601368" y="2143219"/>
                <a:ext cx="989253" cy="9892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B4A5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5843933" y="2385784"/>
                <a:ext cx="504126" cy="504126"/>
              </a:xfrm>
              <a:prstGeom prst="ellipse">
                <a:avLst/>
              </a:prstGeom>
              <a:solidFill>
                <a:srgbClr val="EE71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 flipV="1">
              <a:off x="5984876" y="4789211"/>
              <a:ext cx="222250" cy="222250"/>
              <a:chOff x="5601367" y="2143220"/>
              <a:chExt cx="989255" cy="989253"/>
            </a:xfrm>
          </p:grpSpPr>
          <p:sp>
            <p:nvSpPr>
              <p:cNvPr id="79" name="矩形: 圆角 78"/>
              <p:cNvSpPr/>
              <p:nvPr/>
            </p:nvSpPr>
            <p:spPr>
              <a:xfrm rot="2700000">
                <a:off x="5601368" y="2143219"/>
                <a:ext cx="989253" cy="9892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B4A5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5843933" y="2385784"/>
                <a:ext cx="504126" cy="504126"/>
              </a:xfrm>
              <a:prstGeom prst="ellipse">
                <a:avLst/>
              </a:prstGeom>
              <a:solidFill>
                <a:srgbClr val="EE71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</p:grpSp>
      <p:sp>
        <p:nvSpPr>
          <p:cNvPr id="82" name="文本框 81"/>
          <p:cNvSpPr txBox="1"/>
          <p:nvPr/>
        </p:nvSpPr>
        <p:spPr>
          <a:xfrm>
            <a:off x="1817440" y="3495416"/>
            <a:ext cx="23833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202X.XX.XX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5002907" y="2462108"/>
            <a:ext cx="23833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202X.XX.XX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160349" y="1745922"/>
            <a:ext cx="2404127" cy="1012610"/>
            <a:chOff x="8213798" y="2327897"/>
            <a:chExt cx="3205502" cy="1350147"/>
          </a:xfrm>
        </p:grpSpPr>
        <p:sp>
          <p:nvSpPr>
            <p:cNvPr id="11" name="文本框 10"/>
            <p:cNvSpPr txBox="1"/>
            <p:nvPr/>
          </p:nvSpPr>
          <p:spPr>
            <a:xfrm>
              <a:off x="8213798" y="2327897"/>
              <a:ext cx="20180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241507" y="2728894"/>
              <a:ext cx="3177793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0843" y="1745526"/>
            <a:ext cx="2383345" cy="1012610"/>
            <a:chOff x="774458" y="951535"/>
            <a:chExt cx="3177793" cy="1350147"/>
          </a:xfrm>
        </p:grpSpPr>
        <p:sp>
          <p:nvSpPr>
            <p:cNvPr id="14" name="文本框 13"/>
            <p:cNvSpPr txBox="1"/>
            <p:nvPr/>
          </p:nvSpPr>
          <p:spPr>
            <a:xfrm>
              <a:off x="1934177" y="951535"/>
              <a:ext cx="20180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74458" y="1352532"/>
              <a:ext cx="3177793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492194" y="3690499"/>
            <a:ext cx="4158344" cy="1044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913765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lvl="0" algn="l" defTabSz="913765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摄图网_40153586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4190" y="1419225"/>
            <a:ext cx="3056255" cy="1888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flipH="1">
            <a:off x="-22384" y="-11430"/>
            <a:ext cx="9165908" cy="5158740"/>
          </a:xfrm>
          <a:prstGeom prst="rtTriangle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4" name="图片 3" descr="摄图网_4015498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624" y="-11430"/>
            <a:ext cx="5096351" cy="525875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00388" y="1258729"/>
            <a:ext cx="2798921" cy="2771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flipV="1">
            <a:off x="-22384" y="-11430"/>
            <a:ext cx="2887504" cy="1504474"/>
          </a:xfrm>
          <a:prstGeom prst="rtTriangle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47317" y="1860344"/>
            <a:ext cx="2287806" cy="71558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9pPr>
          </a:lstStyle>
          <a:p>
            <a:pPr algn="ctr"/>
            <a:r>
              <a:rPr lang="en-US" altLang="zh-CN" sz="40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+mn-lt"/>
                <a:ea typeface="+mn-ea"/>
                <a:sym typeface="+mn-lt"/>
              </a:rPr>
              <a:t>Add Title</a:t>
            </a:r>
            <a:endParaRPr lang="zh-CN" altLang="en-US" sz="4050" dirty="0">
              <a:solidFill>
                <a:sysClr val="windowText" lastClr="000000">
                  <a:lumMod val="85000"/>
                  <a:lumOff val="15000"/>
                </a:sysClr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2" name="1"/>
          <p:cNvSpPr/>
          <p:nvPr/>
        </p:nvSpPr>
        <p:spPr>
          <a:xfrm>
            <a:off x="3147536" y="2551748"/>
            <a:ext cx="2701766" cy="8880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template is the spring and autumn advertising This template is the spring and autumn advertising 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5899309" y="3301365"/>
            <a:ext cx="3780473" cy="28505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925" b="0" dirty="0">
                <a:solidFill>
                  <a:schemeClr val="bg1">
                    <a:alpha val="3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82247" y="2466126"/>
            <a:ext cx="1759358" cy="1809410"/>
            <a:chOff x="909662" y="3288168"/>
            <a:chExt cx="2345810" cy="2412546"/>
          </a:xfrm>
        </p:grpSpPr>
        <p:sp>
          <p:nvSpPr>
            <p:cNvPr id="34" name="任意多边形: 形状 33"/>
            <p:cNvSpPr/>
            <p:nvPr/>
          </p:nvSpPr>
          <p:spPr>
            <a:xfrm>
              <a:off x="1019175" y="3288168"/>
              <a:ext cx="2236297" cy="2412546"/>
            </a:xfrm>
            <a:custGeom>
              <a:avLst/>
              <a:gdLst>
                <a:gd name="connsiteX0" fmla="*/ 0 w 2236297"/>
                <a:gd name="connsiteY0" fmla="*/ 0 h 2412546"/>
                <a:gd name="connsiteX1" fmla="*/ 2236297 w 2236297"/>
                <a:gd name="connsiteY1" fmla="*/ 0 h 2412546"/>
                <a:gd name="connsiteX2" fmla="*/ 2236297 w 2236297"/>
                <a:gd name="connsiteY2" fmla="*/ 2412546 h 2412546"/>
                <a:gd name="connsiteX3" fmla="*/ 0 w 2236297"/>
                <a:gd name="connsiteY3" fmla="*/ 2412546 h 2412546"/>
                <a:gd name="connsiteX4" fmla="*/ 0 w 2236297"/>
                <a:gd name="connsiteY4" fmla="*/ 1559203 h 2412546"/>
                <a:gd name="connsiteX5" fmla="*/ 99985 w 2236297"/>
                <a:gd name="connsiteY5" fmla="*/ 1559203 h 2412546"/>
                <a:gd name="connsiteX6" fmla="*/ 99985 w 2236297"/>
                <a:gd name="connsiteY6" fmla="*/ 2312561 h 2412546"/>
                <a:gd name="connsiteX7" fmla="*/ 2136312 w 2236297"/>
                <a:gd name="connsiteY7" fmla="*/ 2312561 h 2412546"/>
                <a:gd name="connsiteX8" fmla="*/ 2136312 w 2236297"/>
                <a:gd name="connsiteY8" fmla="*/ 99985 h 2412546"/>
                <a:gd name="connsiteX9" fmla="*/ 99985 w 2236297"/>
                <a:gd name="connsiteY9" fmla="*/ 99985 h 2412546"/>
                <a:gd name="connsiteX10" fmla="*/ 99985 w 2236297"/>
                <a:gd name="connsiteY10" fmla="*/ 853344 h 2412546"/>
                <a:gd name="connsiteX11" fmla="*/ 0 w 2236297"/>
                <a:gd name="connsiteY11" fmla="*/ 853344 h 241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6297" h="2412546">
                  <a:moveTo>
                    <a:pt x="0" y="0"/>
                  </a:moveTo>
                  <a:lnTo>
                    <a:pt x="2236297" y="0"/>
                  </a:lnTo>
                  <a:lnTo>
                    <a:pt x="2236297" y="2412546"/>
                  </a:lnTo>
                  <a:lnTo>
                    <a:pt x="0" y="2412546"/>
                  </a:lnTo>
                  <a:lnTo>
                    <a:pt x="0" y="1559203"/>
                  </a:lnTo>
                  <a:lnTo>
                    <a:pt x="99985" y="1559203"/>
                  </a:lnTo>
                  <a:lnTo>
                    <a:pt x="99985" y="2312561"/>
                  </a:lnTo>
                  <a:lnTo>
                    <a:pt x="2136312" y="2312561"/>
                  </a:lnTo>
                  <a:lnTo>
                    <a:pt x="2136312" y="99985"/>
                  </a:lnTo>
                  <a:lnTo>
                    <a:pt x="99985" y="99985"/>
                  </a:lnTo>
                  <a:lnTo>
                    <a:pt x="99985" y="853344"/>
                  </a:lnTo>
                  <a:lnTo>
                    <a:pt x="0" y="853344"/>
                  </a:lnTo>
                  <a:close/>
                </a:path>
              </a:pathLst>
            </a:custGeom>
            <a:solidFill>
              <a:srgbClr val="EE7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64466" y="3701344"/>
              <a:ext cx="2056177" cy="1793343"/>
              <a:chOff x="9401223" y="2327897"/>
              <a:chExt cx="2056177" cy="1793343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9439326" y="2327897"/>
                <a:ext cx="2018074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dirty="0"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 flipH="1">
                <a:off x="9401223" y="2728894"/>
                <a:ext cx="2018074" cy="139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r" defTabSz="913765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Oval 25"/>
            <p:cNvSpPr/>
            <p:nvPr/>
          </p:nvSpPr>
          <p:spPr>
            <a:xfrm>
              <a:off x="909662" y="4287071"/>
              <a:ext cx="348034" cy="414740"/>
            </a:xfrm>
            <a:custGeom>
              <a:avLst/>
              <a:gdLst>
                <a:gd name="T0" fmla="*/ 481 w 481"/>
                <a:gd name="T1" fmla="*/ 453 h 574"/>
                <a:gd name="T2" fmla="*/ 480 w 481"/>
                <a:gd name="T3" fmla="*/ 455 h 574"/>
                <a:gd name="T4" fmla="*/ 241 w 481"/>
                <a:gd name="T5" fmla="*/ 574 h 574"/>
                <a:gd name="T6" fmla="*/ 2 w 481"/>
                <a:gd name="T7" fmla="*/ 455 h 574"/>
                <a:gd name="T8" fmla="*/ 0 w 481"/>
                <a:gd name="T9" fmla="*/ 453 h 574"/>
                <a:gd name="T10" fmla="*/ 1 w 481"/>
                <a:gd name="T11" fmla="*/ 450 h 574"/>
                <a:gd name="T12" fmla="*/ 119 w 481"/>
                <a:gd name="T13" fmla="*/ 269 h 574"/>
                <a:gd name="T14" fmla="*/ 123 w 481"/>
                <a:gd name="T15" fmla="*/ 266 h 574"/>
                <a:gd name="T16" fmla="*/ 127 w 481"/>
                <a:gd name="T17" fmla="*/ 270 h 574"/>
                <a:gd name="T18" fmla="*/ 241 w 481"/>
                <a:gd name="T19" fmla="*/ 319 h 574"/>
                <a:gd name="T20" fmla="*/ 355 w 481"/>
                <a:gd name="T21" fmla="*/ 270 h 574"/>
                <a:gd name="T22" fmla="*/ 359 w 481"/>
                <a:gd name="T23" fmla="*/ 266 h 574"/>
                <a:gd name="T24" fmla="*/ 363 w 481"/>
                <a:gd name="T25" fmla="*/ 269 h 574"/>
                <a:gd name="T26" fmla="*/ 481 w 481"/>
                <a:gd name="T27" fmla="*/ 450 h 574"/>
                <a:gd name="T28" fmla="*/ 481 w 481"/>
                <a:gd name="T29" fmla="*/ 453 h 574"/>
                <a:gd name="T30" fmla="*/ 241 w 481"/>
                <a:gd name="T31" fmla="*/ 287 h 574"/>
                <a:gd name="T32" fmla="*/ 384 w 481"/>
                <a:gd name="T33" fmla="*/ 143 h 574"/>
                <a:gd name="T34" fmla="*/ 241 w 481"/>
                <a:gd name="T35" fmla="*/ 0 h 574"/>
                <a:gd name="T36" fmla="*/ 98 w 481"/>
                <a:gd name="T37" fmla="*/ 143 h 574"/>
                <a:gd name="T38" fmla="*/ 241 w 481"/>
                <a:gd name="T39" fmla="*/ 287 h 574"/>
                <a:gd name="T40" fmla="*/ 340 w 481"/>
                <a:gd name="T41" fmla="*/ 478 h 574"/>
                <a:gd name="T42" fmla="*/ 414 w 481"/>
                <a:gd name="T43" fmla="*/ 405 h 574"/>
                <a:gd name="T44" fmla="*/ 414 w 481"/>
                <a:gd name="T45" fmla="*/ 375 h 574"/>
                <a:gd name="T46" fmla="*/ 384 w 481"/>
                <a:gd name="T47" fmla="*/ 375 h 574"/>
                <a:gd name="T48" fmla="*/ 325 w 481"/>
                <a:gd name="T49" fmla="*/ 433 h 574"/>
                <a:gd name="T50" fmla="*/ 289 w 481"/>
                <a:gd name="T51" fmla="*/ 397 h 574"/>
                <a:gd name="T52" fmla="*/ 259 w 481"/>
                <a:gd name="T53" fmla="*/ 397 h 574"/>
                <a:gd name="T54" fmla="*/ 259 w 481"/>
                <a:gd name="T55" fmla="*/ 427 h 574"/>
                <a:gd name="T56" fmla="*/ 311 w 481"/>
                <a:gd name="T57" fmla="*/ 478 h 574"/>
                <a:gd name="T58" fmla="*/ 325 w 481"/>
                <a:gd name="T59" fmla="*/ 484 h 574"/>
                <a:gd name="T60" fmla="*/ 340 w 481"/>
                <a:gd name="T61" fmla="*/ 47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1" h="574">
                  <a:moveTo>
                    <a:pt x="481" y="453"/>
                  </a:moveTo>
                  <a:lnTo>
                    <a:pt x="480" y="455"/>
                  </a:lnTo>
                  <a:cubicBezTo>
                    <a:pt x="416" y="532"/>
                    <a:pt x="331" y="574"/>
                    <a:pt x="241" y="574"/>
                  </a:cubicBezTo>
                  <a:cubicBezTo>
                    <a:pt x="151" y="574"/>
                    <a:pt x="66" y="532"/>
                    <a:pt x="2" y="455"/>
                  </a:cubicBezTo>
                  <a:lnTo>
                    <a:pt x="0" y="453"/>
                  </a:lnTo>
                  <a:lnTo>
                    <a:pt x="1" y="450"/>
                  </a:lnTo>
                  <a:cubicBezTo>
                    <a:pt x="13" y="370"/>
                    <a:pt x="55" y="305"/>
                    <a:pt x="119" y="269"/>
                  </a:cubicBezTo>
                  <a:lnTo>
                    <a:pt x="123" y="266"/>
                  </a:lnTo>
                  <a:lnTo>
                    <a:pt x="127" y="270"/>
                  </a:lnTo>
                  <a:cubicBezTo>
                    <a:pt x="157" y="301"/>
                    <a:pt x="197" y="319"/>
                    <a:pt x="241" y="319"/>
                  </a:cubicBezTo>
                  <a:cubicBezTo>
                    <a:pt x="284" y="319"/>
                    <a:pt x="325" y="301"/>
                    <a:pt x="355" y="270"/>
                  </a:cubicBezTo>
                  <a:lnTo>
                    <a:pt x="359" y="266"/>
                  </a:lnTo>
                  <a:lnTo>
                    <a:pt x="363" y="269"/>
                  </a:lnTo>
                  <a:cubicBezTo>
                    <a:pt x="427" y="305"/>
                    <a:pt x="469" y="370"/>
                    <a:pt x="481" y="450"/>
                  </a:cubicBezTo>
                  <a:lnTo>
                    <a:pt x="481" y="453"/>
                  </a:lnTo>
                  <a:close/>
                  <a:moveTo>
                    <a:pt x="241" y="287"/>
                  </a:moveTo>
                  <a:cubicBezTo>
                    <a:pt x="320" y="287"/>
                    <a:pt x="384" y="222"/>
                    <a:pt x="384" y="143"/>
                  </a:cubicBezTo>
                  <a:cubicBezTo>
                    <a:pt x="384" y="64"/>
                    <a:pt x="320" y="0"/>
                    <a:pt x="241" y="0"/>
                  </a:cubicBezTo>
                  <a:cubicBezTo>
                    <a:pt x="162" y="0"/>
                    <a:pt x="98" y="64"/>
                    <a:pt x="98" y="143"/>
                  </a:cubicBezTo>
                  <a:cubicBezTo>
                    <a:pt x="98" y="222"/>
                    <a:pt x="162" y="287"/>
                    <a:pt x="241" y="287"/>
                  </a:cubicBezTo>
                  <a:close/>
                  <a:moveTo>
                    <a:pt x="340" y="478"/>
                  </a:moveTo>
                  <a:lnTo>
                    <a:pt x="414" y="405"/>
                  </a:lnTo>
                  <a:cubicBezTo>
                    <a:pt x="422" y="396"/>
                    <a:pt x="422" y="383"/>
                    <a:pt x="414" y="375"/>
                  </a:cubicBezTo>
                  <a:cubicBezTo>
                    <a:pt x="406" y="367"/>
                    <a:pt x="392" y="367"/>
                    <a:pt x="384" y="375"/>
                  </a:cubicBezTo>
                  <a:lnTo>
                    <a:pt x="325" y="433"/>
                  </a:lnTo>
                  <a:lnTo>
                    <a:pt x="289" y="397"/>
                  </a:lnTo>
                  <a:cubicBezTo>
                    <a:pt x="281" y="389"/>
                    <a:pt x="267" y="389"/>
                    <a:pt x="259" y="397"/>
                  </a:cubicBezTo>
                  <a:cubicBezTo>
                    <a:pt x="251" y="405"/>
                    <a:pt x="251" y="418"/>
                    <a:pt x="259" y="427"/>
                  </a:cubicBezTo>
                  <a:lnTo>
                    <a:pt x="311" y="478"/>
                  </a:lnTo>
                  <a:cubicBezTo>
                    <a:pt x="315" y="482"/>
                    <a:pt x="320" y="484"/>
                    <a:pt x="325" y="484"/>
                  </a:cubicBezTo>
                  <a:cubicBezTo>
                    <a:pt x="331" y="484"/>
                    <a:pt x="336" y="482"/>
                    <a:pt x="340" y="478"/>
                  </a:cubicBezTo>
                  <a:close/>
                </a:path>
              </a:pathLst>
            </a:custGeom>
            <a:solidFill>
              <a:srgbClr val="EE7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28613" y="2466126"/>
            <a:ext cx="1792329" cy="1809410"/>
            <a:chOff x="3504817" y="3288168"/>
            <a:chExt cx="2389772" cy="2412546"/>
          </a:xfrm>
        </p:grpSpPr>
        <p:sp>
          <p:nvSpPr>
            <p:cNvPr id="33" name="任意多边形: 形状 32"/>
            <p:cNvSpPr/>
            <p:nvPr/>
          </p:nvSpPr>
          <p:spPr>
            <a:xfrm>
              <a:off x="3658292" y="3288168"/>
              <a:ext cx="2236297" cy="2412546"/>
            </a:xfrm>
            <a:custGeom>
              <a:avLst/>
              <a:gdLst>
                <a:gd name="connsiteX0" fmla="*/ 0 w 2236297"/>
                <a:gd name="connsiteY0" fmla="*/ 0 h 2412546"/>
                <a:gd name="connsiteX1" fmla="*/ 2236297 w 2236297"/>
                <a:gd name="connsiteY1" fmla="*/ 0 h 2412546"/>
                <a:gd name="connsiteX2" fmla="*/ 2236297 w 2236297"/>
                <a:gd name="connsiteY2" fmla="*/ 2412546 h 2412546"/>
                <a:gd name="connsiteX3" fmla="*/ 0 w 2236297"/>
                <a:gd name="connsiteY3" fmla="*/ 2412546 h 2412546"/>
                <a:gd name="connsiteX4" fmla="*/ 0 w 2236297"/>
                <a:gd name="connsiteY4" fmla="*/ 1559203 h 2412546"/>
                <a:gd name="connsiteX5" fmla="*/ 99985 w 2236297"/>
                <a:gd name="connsiteY5" fmla="*/ 1559203 h 2412546"/>
                <a:gd name="connsiteX6" fmla="*/ 99985 w 2236297"/>
                <a:gd name="connsiteY6" fmla="*/ 2312561 h 2412546"/>
                <a:gd name="connsiteX7" fmla="*/ 2136312 w 2236297"/>
                <a:gd name="connsiteY7" fmla="*/ 2312561 h 2412546"/>
                <a:gd name="connsiteX8" fmla="*/ 2136312 w 2236297"/>
                <a:gd name="connsiteY8" fmla="*/ 99985 h 2412546"/>
                <a:gd name="connsiteX9" fmla="*/ 99985 w 2236297"/>
                <a:gd name="connsiteY9" fmla="*/ 99985 h 2412546"/>
                <a:gd name="connsiteX10" fmla="*/ 99985 w 2236297"/>
                <a:gd name="connsiteY10" fmla="*/ 853344 h 2412546"/>
                <a:gd name="connsiteX11" fmla="*/ 0 w 2236297"/>
                <a:gd name="connsiteY11" fmla="*/ 853344 h 241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6297" h="2412546">
                  <a:moveTo>
                    <a:pt x="0" y="0"/>
                  </a:moveTo>
                  <a:lnTo>
                    <a:pt x="2236297" y="0"/>
                  </a:lnTo>
                  <a:lnTo>
                    <a:pt x="2236297" y="2412546"/>
                  </a:lnTo>
                  <a:lnTo>
                    <a:pt x="0" y="2412546"/>
                  </a:lnTo>
                  <a:lnTo>
                    <a:pt x="0" y="1559203"/>
                  </a:lnTo>
                  <a:lnTo>
                    <a:pt x="99985" y="1559203"/>
                  </a:lnTo>
                  <a:lnTo>
                    <a:pt x="99985" y="2312561"/>
                  </a:lnTo>
                  <a:lnTo>
                    <a:pt x="2136312" y="2312561"/>
                  </a:lnTo>
                  <a:lnTo>
                    <a:pt x="2136312" y="99985"/>
                  </a:lnTo>
                  <a:lnTo>
                    <a:pt x="99985" y="99985"/>
                  </a:lnTo>
                  <a:lnTo>
                    <a:pt x="99985" y="853344"/>
                  </a:lnTo>
                  <a:lnTo>
                    <a:pt x="0" y="85334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705066" y="3701344"/>
              <a:ext cx="2056173" cy="1793343"/>
              <a:chOff x="9401227" y="2327897"/>
              <a:chExt cx="2056173" cy="179334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9439326" y="2327897"/>
                <a:ext cx="2018074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dirty="0"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9401227" y="2728894"/>
                <a:ext cx="2018074" cy="139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r" defTabSz="913765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Oval 27"/>
            <p:cNvSpPr/>
            <p:nvPr/>
          </p:nvSpPr>
          <p:spPr>
            <a:xfrm>
              <a:off x="3504817" y="4287384"/>
              <a:ext cx="414739" cy="414113"/>
            </a:xfrm>
            <a:custGeom>
              <a:avLst/>
              <a:gdLst>
                <a:gd name="T0" fmla="*/ 6894 w 7804"/>
                <a:gd name="T1" fmla="*/ 3038 h 7804"/>
                <a:gd name="T2" fmla="*/ 6614 w 7804"/>
                <a:gd name="T3" fmla="*/ 2704 h 7804"/>
                <a:gd name="T4" fmla="*/ 6826 w 7804"/>
                <a:gd name="T5" fmla="*/ 2200 h 7804"/>
                <a:gd name="T6" fmla="*/ 6496 w 7804"/>
                <a:gd name="T7" fmla="*/ 978 h 7804"/>
                <a:gd name="T8" fmla="*/ 5604 w 7804"/>
                <a:gd name="T9" fmla="*/ 978 h 7804"/>
                <a:gd name="T10" fmla="*/ 5254 w 7804"/>
                <a:gd name="T11" fmla="*/ 1222 h 7804"/>
                <a:gd name="T12" fmla="*/ 4973 w 7804"/>
                <a:gd name="T13" fmla="*/ 1137 h 7804"/>
                <a:gd name="T14" fmla="*/ 4766 w 7804"/>
                <a:gd name="T15" fmla="*/ 631 h 7804"/>
                <a:gd name="T16" fmla="*/ 3668 w 7804"/>
                <a:gd name="T17" fmla="*/ 0 h 7804"/>
                <a:gd name="T18" fmla="*/ 3038 w 7804"/>
                <a:gd name="T19" fmla="*/ 910 h 7804"/>
                <a:gd name="T20" fmla="*/ 2704 w 7804"/>
                <a:gd name="T21" fmla="*/ 1190 h 7804"/>
                <a:gd name="T22" fmla="*/ 2398 w 7804"/>
                <a:gd name="T23" fmla="*/ 1175 h 7804"/>
                <a:gd name="T24" fmla="*/ 1754 w 7804"/>
                <a:gd name="T25" fmla="*/ 793 h 7804"/>
                <a:gd name="T26" fmla="*/ 978 w 7804"/>
                <a:gd name="T27" fmla="*/ 1308 h 7804"/>
                <a:gd name="T28" fmla="*/ 1175 w 7804"/>
                <a:gd name="T29" fmla="*/ 2398 h 7804"/>
                <a:gd name="T30" fmla="*/ 1137 w 7804"/>
                <a:gd name="T31" fmla="*/ 2831 h 7804"/>
                <a:gd name="T32" fmla="*/ 631 w 7804"/>
                <a:gd name="T33" fmla="*/ 3038 h 7804"/>
                <a:gd name="T34" fmla="*/ 0 w 7804"/>
                <a:gd name="T35" fmla="*/ 4136 h 7804"/>
                <a:gd name="T36" fmla="*/ 910 w 7804"/>
                <a:gd name="T37" fmla="*/ 4766 h 7804"/>
                <a:gd name="T38" fmla="*/ 1190 w 7804"/>
                <a:gd name="T39" fmla="*/ 5100 h 7804"/>
                <a:gd name="T40" fmla="*/ 978 w 7804"/>
                <a:gd name="T41" fmla="*/ 5604 h 7804"/>
                <a:gd name="T42" fmla="*/ 1308 w 7804"/>
                <a:gd name="T43" fmla="*/ 6826 h 7804"/>
                <a:gd name="T44" fmla="*/ 2200 w 7804"/>
                <a:gd name="T45" fmla="*/ 6826 h 7804"/>
                <a:gd name="T46" fmla="*/ 2550 w 7804"/>
                <a:gd name="T47" fmla="*/ 6582 h 7804"/>
                <a:gd name="T48" fmla="*/ 2831 w 7804"/>
                <a:gd name="T49" fmla="*/ 6667 h 7804"/>
                <a:gd name="T50" fmla="*/ 3038 w 7804"/>
                <a:gd name="T51" fmla="*/ 7173 h 7804"/>
                <a:gd name="T52" fmla="*/ 4136 w 7804"/>
                <a:gd name="T53" fmla="*/ 7804 h 7804"/>
                <a:gd name="T54" fmla="*/ 4766 w 7804"/>
                <a:gd name="T55" fmla="*/ 6894 h 7804"/>
                <a:gd name="T56" fmla="*/ 5100 w 7804"/>
                <a:gd name="T57" fmla="*/ 6614 h 7804"/>
                <a:gd name="T58" fmla="*/ 5406 w 7804"/>
                <a:gd name="T59" fmla="*/ 6629 h 7804"/>
                <a:gd name="T60" fmla="*/ 6050 w 7804"/>
                <a:gd name="T61" fmla="*/ 7011 h 7804"/>
                <a:gd name="T62" fmla="*/ 6647 w 7804"/>
                <a:gd name="T63" fmla="*/ 6675 h 7804"/>
                <a:gd name="T64" fmla="*/ 6826 w 7804"/>
                <a:gd name="T65" fmla="*/ 6496 h 7804"/>
                <a:gd name="T66" fmla="*/ 6629 w 7804"/>
                <a:gd name="T67" fmla="*/ 5406 h 7804"/>
                <a:gd name="T68" fmla="*/ 6667 w 7804"/>
                <a:gd name="T69" fmla="*/ 4972 h 7804"/>
                <a:gd name="T70" fmla="*/ 7173 w 7804"/>
                <a:gd name="T71" fmla="*/ 4766 h 7804"/>
                <a:gd name="T72" fmla="*/ 7804 w 7804"/>
                <a:gd name="T73" fmla="*/ 3668 h 7804"/>
                <a:gd name="T74" fmla="*/ 5608 w 7804"/>
                <a:gd name="T75" fmla="*/ 3902 h 7804"/>
                <a:gd name="T76" fmla="*/ 2196 w 7804"/>
                <a:gd name="T77" fmla="*/ 3902 h 7804"/>
                <a:gd name="T78" fmla="*/ 5608 w 7804"/>
                <a:gd name="T79" fmla="*/ 3902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04" h="7804">
                  <a:moveTo>
                    <a:pt x="7173" y="3038"/>
                  </a:moveTo>
                  <a:lnTo>
                    <a:pt x="6894" y="3038"/>
                  </a:lnTo>
                  <a:cubicBezTo>
                    <a:pt x="6824" y="3038"/>
                    <a:pt x="6714" y="2953"/>
                    <a:pt x="6667" y="2831"/>
                  </a:cubicBezTo>
                  <a:cubicBezTo>
                    <a:pt x="6650" y="2789"/>
                    <a:pt x="6632" y="2746"/>
                    <a:pt x="6614" y="2704"/>
                  </a:cubicBezTo>
                  <a:cubicBezTo>
                    <a:pt x="6561" y="2585"/>
                    <a:pt x="6579" y="2447"/>
                    <a:pt x="6629" y="2398"/>
                  </a:cubicBezTo>
                  <a:lnTo>
                    <a:pt x="6826" y="2200"/>
                  </a:lnTo>
                  <a:cubicBezTo>
                    <a:pt x="7072" y="1954"/>
                    <a:pt x="7072" y="1554"/>
                    <a:pt x="6826" y="1308"/>
                  </a:cubicBezTo>
                  <a:lnTo>
                    <a:pt x="6496" y="978"/>
                  </a:lnTo>
                  <a:cubicBezTo>
                    <a:pt x="6377" y="859"/>
                    <a:pt x="6218" y="793"/>
                    <a:pt x="6050" y="793"/>
                  </a:cubicBezTo>
                  <a:cubicBezTo>
                    <a:pt x="5882" y="793"/>
                    <a:pt x="5723" y="859"/>
                    <a:pt x="5604" y="978"/>
                  </a:cubicBezTo>
                  <a:lnTo>
                    <a:pt x="5406" y="1176"/>
                  </a:lnTo>
                  <a:cubicBezTo>
                    <a:pt x="5378" y="1204"/>
                    <a:pt x="5319" y="1222"/>
                    <a:pt x="5254" y="1222"/>
                  </a:cubicBezTo>
                  <a:cubicBezTo>
                    <a:pt x="5201" y="1222"/>
                    <a:pt x="5147" y="1211"/>
                    <a:pt x="5100" y="1190"/>
                  </a:cubicBezTo>
                  <a:cubicBezTo>
                    <a:pt x="5058" y="1172"/>
                    <a:pt x="5015" y="1154"/>
                    <a:pt x="4973" y="1137"/>
                  </a:cubicBezTo>
                  <a:cubicBezTo>
                    <a:pt x="4851" y="1090"/>
                    <a:pt x="4766" y="980"/>
                    <a:pt x="4766" y="910"/>
                  </a:cubicBezTo>
                  <a:lnTo>
                    <a:pt x="4766" y="631"/>
                  </a:lnTo>
                  <a:cubicBezTo>
                    <a:pt x="4766" y="283"/>
                    <a:pt x="4483" y="0"/>
                    <a:pt x="4136" y="0"/>
                  </a:cubicBezTo>
                  <a:lnTo>
                    <a:pt x="3668" y="0"/>
                  </a:lnTo>
                  <a:cubicBezTo>
                    <a:pt x="3321" y="0"/>
                    <a:pt x="3038" y="283"/>
                    <a:pt x="3038" y="631"/>
                  </a:cubicBezTo>
                  <a:lnTo>
                    <a:pt x="3038" y="910"/>
                  </a:lnTo>
                  <a:cubicBezTo>
                    <a:pt x="3038" y="980"/>
                    <a:pt x="2953" y="1090"/>
                    <a:pt x="2831" y="1137"/>
                  </a:cubicBezTo>
                  <a:cubicBezTo>
                    <a:pt x="2789" y="1154"/>
                    <a:pt x="2746" y="1172"/>
                    <a:pt x="2704" y="1190"/>
                  </a:cubicBezTo>
                  <a:cubicBezTo>
                    <a:pt x="2657" y="1211"/>
                    <a:pt x="2603" y="1222"/>
                    <a:pt x="2550" y="1222"/>
                  </a:cubicBezTo>
                  <a:cubicBezTo>
                    <a:pt x="2485" y="1222"/>
                    <a:pt x="2426" y="1204"/>
                    <a:pt x="2398" y="1175"/>
                  </a:cubicBezTo>
                  <a:lnTo>
                    <a:pt x="2200" y="978"/>
                  </a:lnTo>
                  <a:cubicBezTo>
                    <a:pt x="2081" y="859"/>
                    <a:pt x="1922" y="793"/>
                    <a:pt x="1754" y="793"/>
                  </a:cubicBezTo>
                  <a:cubicBezTo>
                    <a:pt x="1585" y="793"/>
                    <a:pt x="1427" y="859"/>
                    <a:pt x="1308" y="978"/>
                  </a:cubicBezTo>
                  <a:lnTo>
                    <a:pt x="978" y="1308"/>
                  </a:lnTo>
                  <a:cubicBezTo>
                    <a:pt x="732" y="1554"/>
                    <a:pt x="732" y="1954"/>
                    <a:pt x="978" y="2200"/>
                  </a:cubicBezTo>
                  <a:lnTo>
                    <a:pt x="1175" y="2398"/>
                  </a:lnTo>
                  <a:cubicBezTo>
                    <a:pt x="1225" y="2447"/>
                    <a:pt x="1243" y="2585"/>
                    <a:pt x="1190" y="2704"/>
                  </a:cubicBezTo>
                  <a:cubicBezTo>
                    <a:pt x="1172" y="2746"/>
                    <a:pt x="1154" y="2789"/>
                    <a:pt x="1137" y="2831"/>
                  </a:cubicBezTo>
                  <a:cubicBezTo>
                    <a:pt x="1090" y="2953"/>
                    <a:pt x="980" y="3038"/>
                    <a:pt x="910" y="3038"/>
                  </a:cubicBezTo>
                  <a:lnTo>
                    <a:pt x="631" y="3038"/>
                  </a:lnTo>
                  <a:cubicBezTo>
                    <a:pt x="283" y="3038"/>
                    <a:pt x="0" y="3321"/>
                    <a:pt x="0" y="3668"/>
                  </a:cubicBezTo>
                  <a:lnTo>
                    <a:pt x="0" y="4136"/>
                  </a:lnTo>
                  <a:cubicBezTo>
                    <a:pt x="0" y="4483"/>
                    <a:pt x="283" y="4766"/>
                    <a:pt x="631" y="4766"/>
                  </a:cubicBezTo>
                  <a:lnTo>
                    <a:pt x="910" y="4766"/>
                  </a:lnTo>
                  <a:cubicBezTo>
                    <a:pt x="980" y="4766"/>
                    <a:pt x="1090" y="4851"/>
                    <a:pt x="1137" y="4972"/>
                  </a:cubicBezTo>
                  <a:cubicBezTo>
                    <a:pt x="1154" y="5015"/>
                    <a:pt x="1172" y="5058"/>
                    <a:pt x="1190" y="5100"/>
                  </a:cubicBezTo>
                  <a:cubicBezTo>
                    <a:pt x="1243" y="5219"/>
                    <a:pt x="1225" y="5357"/>
                    <a:pt x="1175" y="5406"/>
                  </a:cubicBezTo>
                  <a:lnTo>
                    <a:pt x="978" y="5604"/>
                  </a:lnTo>
                  <a:cubicBezTo>
                    <a:pt x="732" y="5850"/>
                    <a:pt x="732" y="6250"/>
                    <a:pt x="978" y="6496"/>
                  </a:cubicBezTo>
                  <a:lnTo>
                    <a:pt x="1308" y="6826"/>
                  </a:lnTo>
                  <a:cubicBezTo>
                    <a:pt x="1427" y="6945"/>
                    <a:pt x="1586" y="7011"/>
                    <a:pt x="1754" y="7011"/>
                  </a:cubicBezTo>
                  <a:cubicBezTo>
                    <a:pt x="1922" y="7011"/>
                    <a:pt x="2081" y="6945"/>
                    <a:pt x="2200" y="6826"/>
                  </a:cubicBezTo>
                  <a:lnTo>
                    <a:pt x="2398" y="6628"/>
                  </a:lnTo>
                  <a:cubicBezTo>
                    <a:pt x="2427" y="6599"/>
                    <a:pt x="2484" y="6582"/>
                    <a:pt x="2550" y="6582"/>
                  </a:cubicBezTo>
                  <a:cubicBezTo>
                    <a:pt x="2602" y="6582"/>
                    <a:pt x="2657" y="6593"/>
                    <a:pt x="2704" y="6614"/>
                  </a:cubicBezTo>
                  <a:cubicBezTo>
                    <a:pt x="2745" y="6632"/>
                    <a:pt x="2788" y="6650"/>
                    <a:pt x="2831" y="6667"/>
                  </a:cubicBezTo>
                  <a:cubicBezTo>
                    <a:pt x="2953" y="6714"/>
                    <a:pt x="3038" y="6824"/>
                    <a:pt x="3038" y="6894"/>
                  </a:cubicBezTo>
                  <a:lnTo>
                    <a:pt x="3038" y="7173"/>
                  </a:lnTo>
                  <a:cubicBezTo>
                    <a:pt x="3038" y="7521"/>
                    <a:pt x="3321" y="7804"/>
                    <a:pt x="3668" y="7804"/>
                  </a:cubicBezTo>
                  <a:lnTo>
                    <a:pt x="4136" y="7804"/>
                  </a:lnTo>
                  <a:cubicBezTo>
                    <a:pt x="4483" y="7804"/>
                    <a:pt x="4766" y="7521"/>
                    <a:pt x="4766" y="7173"/>
                  </a:cubicBezTo>
                  <a:lnTo>
                    <a:pt x="4766" y="6894"/>
                  </a:lnTo>
                  <a:cubicBezTo>
                    <a:pt x="4766" y="6824"/>
                    <a:pt x="4851" y="6714"/>
                    <a:pt x="4972" y="6667"/>
                  </a:cubicBezTo>
                  <a:cubicBezTo>
                    <a:pt x="5015" y="6650"/>
                    <a:pt x="5058" y="6632"/>
                    <a:pt x="5100" y="6614"/>
                  </a:cubicBezTo>
                  <a:cubicBezTo>
                    <a:pt x="5146" y="6593"/>
                    <a:pt x="5201" y="6582"/>
                    <a:pt x="5254" y="6582"/>
                  </a:cubicBezTo>
                  <a:cubicBezTo>
                    <a:pt x="5319" y="6582"/>
                    <a:pt x="5377" y="6600"/>
                    <a:pt x="5406" y="6629"/>
                  </a:cubicBezTo>
                  <a:lnTo>
                    <a:pt x="5604" y="6826"/>
                  </a:lnTo>
                  <a:cubicBezTo>
                    <a:pt x="5723" y="6945"/>
                    <a:pt x="5882" y="7011"/>
                    <a:pt x="6050" y="7011"/>
                  </a:cubicBezTo>
                  <a:cubicBezTo>
                    <a:pt x="6068" y="7011"/>
                    <a:pt x="6087" y="7010"/>
                    <a:pt x="6105" y="7009"/>
                  </a:cubicBezTo>
                  <a:cubicBezTo>
                    <a:pt x="6335" y="6989"/>
                    <a:pt x="6538" y="6785"/>
                    <a:pt x="6647" y="6675"/>
                  </a:cubicBezTo>
                  <a:lnTo>
                    <a:pt x="6661" y="6661"/>
                  </a:lnTo>
                  <a:lnTo>
                    <a:pt x="6826" y="6496"/>
                  </a:lnTo>
                  <a:cubicBezTo>
                    <a:pt x="7072" y="6250"/>
                    <a:pt x="7072" y="5850"/>
                    <a:pt x="6826" y="5604"/>
                  </a:cubicBezTo>
                  <a:lnTo>
                    <a:pt x="6629" y="5406"/>
                  </a:lnTo>
                  <a:cubicBezTo>
                    <a:pt x="6579" y="5357"/>
                    <a:pt x="6561" y="5219"/>
                    <a:pt x="6614" y="5100"/>
                  </a:cubicBezTo>
                  <a:cubicBezTo>
                    <a:pt x="6632" y="5058"/>
                    <a:pt x="6650" y="5015"/>
                    <a:pt x="6667" y="4972"/>
                  </a:cubicBezTo>
                  <a:cubicBezTo>
                    <a:pt x="6714" y="4851"/>
                    <a:pt x="6824" y="4766"/>
                    <a:pt x="6894" y="4766"/>
                  </a:cubicBezTo>
                  <a:lnTo>
                    <a:pt x="7173" y="4766"/>
                  </a:lnTo>
                  <a:cubicBezTo>
                    <a:pt x="7521" y="4766"/>
                    <a:pt x="7804" y="4483"/>
                    <a:pt x="7804" y="4135"/>
                  </a:cubicBezTo>
                  <a:lnTo>
                    <a:pt x="7804" y="3668"/>
                  </a:lnTo>
                  <a:cubicBezTo>
                    <a:pt x="7804" y="3321"/>
                    <a:pt x="7521" y="3038"/>
                    <a:pt x="7173" y="3038"/>
                  </a:cubicBezTo>
                  <a:close/>
                  <a:moveTo>
                    <a:pt x="5608" y="3902"/>
                  </a:moveTo>
                  <a:cubicBezTo>
                    <a:pt x="5608" y="4843"/>
                    <a:pt x="4843" y="5608"/>
                    <a:pt x="3902" y="5608"/>
                  </a:cubicBezTo>
                  <a:cubicBezTo>
                    <a:pt x="2961" y="5608"/>
                    <a:pt x="2196" y="4843"/>
                    <a:pt x="2196" y="3902"/>
                  </a:cubicBezTo>
                  <a:cubicBezTo>
                    <a:pt x="2196" y="2961"/>
                    <a:pt x="2961" y="2196"/>
                    <a:pt x="3902" y="2196"/>
                  </a:cubicBezTo>
                  <a:cubicBezTo>
                    <a:pt x="4843" y="2196"/>
                    <a:pt x="5608" y="2961"/>
                    <a:pt x="5608" y="390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07951" y="2466126"/>
            <a:ext cx="1792330" cy="1809410"/>
            <a:chOff x="6143934" y="3288168"/>
            <a:chExt cx="2389773" cy="2412546"/>
          </a:xfrm>
        </p:grpSpPr>
        <p:sp>
          <p:nvSpPr>
            <p:cNvPr id="36" name="任意多边形: 形状 35"/>
            <p:cNvSpPr/>
            <p:nvPr/>
          </p:nvSpPr>
          <p:spPr>
            <a:xfrm>
              <a:off x="6297410" y="3288168"/>
              <a:ext cx="2236297" cy="2412546"/>
            </a:xfrm>
            <a:custGeom>
              <a:avLst/>
              <a:gdLst>
                <a:gd name="connsiteX0" fmla="*/ 0 w 2236297"/>
                <a:gd name="connsiteY0" fmla="*/ 0 h 2412546"/>
                <a:gd name="connsiteX1" fmla="*/ 2236297 w 2236297"/>
                <a:gd name="connsiteY1" fmla="*/ 0 h 2412546"/>
                <a:gd name="connsiteX2" fmla="*/ 2236297 w 2236297"/>
                <a:gd name="connsiteY2" fmla="*/ 2412546 h 2412546"/>
                <a:gd name="connsiteX3" fmla="*/ 0 w 2236297"/>
                <a:gd name="connsiteY3" fmla="*/ 2412546 h 2412546"/>
                <a:gd name="connsiteX4" fmla="*/ 0 w 2236297"/>
                <a:gd name="connsiteY4" fmla="*/ 1559203 h 2412546"/>
                <a:gd name="connsiteX5" fmla="*/ 99985 w 2236297"/>
                <a:gd name="connsiteY5" fmla="*/ 1559203 h 2412546"/>
                <a:gd name="connsiteX6" fmla="*/ 99985 w 2236297"/>
                <a:gd name="connsiteY6" fmla="*/ 2312561 h 2412546"/>
                <a:gd name="connsiteX7" fmla="*/ 2136312 w 2236297"/>
                <a:gd name="connsiteY7" fmla="*/ 2312561 h 2412546"/>
                <a:gd name="connsiteX8" fmla="*/ 2136312 w 2236297"/>
                <a:gd name="connsiteY8" fmla="*/ 99985 h 2412546"/>
                <a:gd name="connsiteX9" fmla="*/ 99985 w 2236297"/>
                <a:gd name="connsiteY9" fmla="*/ 99985 h 2412546"/>
                <a:gd name="connsiteX10" fmla="*/ 99985 w 2236297"/>
                <a:gd name="connsiteY10" fmla="*/ 853344 h 2412546"/>
                <a:gd name="connsiteX11" fmla="*/ 0 w 2236297"/>
                <a:gd name="connsiteY11" fmla="*/ 853344 h 241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6297" h="2412546">
                  <a:moveTo>
                    <a:pt x="0" y="0"/>
                  </a:moveTo>
                  <a:lnTo>
                    <a:pt x="2236297" y="0"/>
                  </a:lnTo>
                  <a:lnTo>
                    <a:pt x="2236297" y="2412546"/>
                  </a:lnTo>
                  <a:lnTo>
                    <a:pt x="0" y="2412546"/>
                  </a:lnTo>
                  <a:lnTo>
                    <a:pt x="0" y="1559203"/>
                  </a:lnTo>
                  <a:lnTo>
                    <a:pt x="99985" y="1559203"/>
                  </a:lnTo>
                  <a:lnTo>
                    <a:pt x="99985" y="2312561"/>
                  </a:lnTo>
                  <a:lnTo>
                    <a:pt x="2136312" y="2312561"/>
                  </a:lnTo>
                  <a:lnTo>
                    <a:pt x="2136312" y="99985"/>
                  </a:lnTo>
                  <a:lnTo>
                    <a:pt x="99985" y="99985"/>
                  </a:lnTo>
                  <a:lnTo>
                    <a:pt x="99985" y="853344"/>
                  </a:lnTo>
                  <a:lnTo>
                    <a:pt x="0" y="853344"/>
                  </a:lnTo>
                  <a:close/>
                </a:path>
              </a:pathLst>
            </a:custGeom>
            <a:solidFill>
              <a:srgbClr val="EE7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314501" y="3701344"/>
              <a:ext cx="2073467" cy="1793343"/>
              <a:chOff x="9383933" y="2327897"/>
              <a:chExt cx="2073467" cy="1793343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9439326" y="2327897"/>
                <a:ext cx="2018074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dirty="0"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 flipH="1">
                <a:off x="9383933" y="2728894"/>
                <a:ext cx="2035366" cy="139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r" defTabSz="913765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Oval 29"/>
            <p:cNvSpPr/>
            <p:nvPr/>
          </p:nvSpPr>
          <p:spPr>
            <a:xfrm>
              <a:off x="6143934" y="4287470"/>
              <a:ext cx="414740" cy="413941"/>
            </a:xfrm>
            <a:custGeom>
              <a:avLst/>
              <a:gdLst>
                <a:gd name="T0" fmla="*/ 325 w 333"/>
                <a:gd name="T1" fmla="*/ 136 h 333"/>
                <a:gd name="T2" fmla="*/ 295 w 333"/>
                <a:gd name="T3" fmla="*/ 132 h 333"/>
                <a:gd name="T4" fmla="*/ 282 w 333"/>
                <a:gd name="T5" fmla="*/ 100 h 333"/>
                <a:gd name="T6" fmla="*/ 301 w 333"/>
                <a:gd name="T7" fmla="*/ 77 h 333"/>
                <a:gd name="T8" fmla="*/ 300 w 333"/>
                <a:gd name="T9" fmla="*/ 64 h 333"/>
                <a:gd name="T10" fmla="*/ 269 w 333"/>
                <a:gd name="T11" fmla="*/ 33 h 333"/>
                <a:gd name="T12" fmla="*/ 257 w 333"/>
                <a:gd name="T13" fmla="*/ 33 h 333"/>
                <a:gd name="T14" fmla="*/ 233 w 333"/>
                <a:gd name="T15" fmla="*/ 51 h 333"/>
                <a:gd name="T16" fmla="*/ 201 w 333"/>
                <a:gd name="T17" fmla="*/ 38 h 333"/>
                <a:gd name="T18" fmla="*/ 198 w 333"/>
                <a:gd name="T19" fmla="*/ 8 h 333"/>
                <a:gd name="T20" fmla="*/ 188 w 333"/>
                <a:gd name="T21" fmla="*/ 0 h 333"/>
                <a:gd name="T22" fmla="*/ 145 w 333"/>
                <a:gd name="T23" fmla="*/ 0 h 333"/>
                <a:gd name="T24" fmla="*/ 136 w 333"/>
                <a:gd name="T25" fmla="*/ 8 h 333"/>
                <a:gd name="T26" fmla="*/ 132 w 333"/>
                <a:gd name="T27" fmla="*/ 38 h 333"/>
                <a:gd name="T28" fmla="*/ 100 w 333"/>
                <a:gd name="T29" fmla="*/ 51 h 333"/>
                <a:gd name="T30" fmla="*/ 77 w 333"/>
                <a:gd name="T31" fmla="*/ 33 h 333"/>
                <a:gd name="T32" fmla="*/ 64 w 333"/>
                <a:gd name="T33" fmla="*/ 33 h 333"/>
                <a:gd name="T34" fmla="*/ 33 w 333"/>
                <a:gd name="T35" fmla="*/ 64 h 333"/>
                <a:gd name="T36" fmla="*/ 33 w 333"/>
                <a:gd name="T37" fmla="*/ 77 h 333"/>
                <a:gd name="T38" fmla="*/ 51 w 333"/>
                <a:gd name="T39" fmla="*/ 100 h 333"/>
                <a:gd name="T40" fmla="*/ 38 w 333"/>
                <a:gd name="T41" fmla="*/ 132 h 333"/>
                <a:gd name="T42" fmla="*/ 8 w 333"/>
                <a:gd name="T43" fmla="*/ 136 h 333"/>
                <a:gd name="T44" fmla="*/ 0 w 333"/>
                <a:gd name="T45" fmla="*/ 145 h 333"/>
                <a:gd name="T46" fmla="*/ 0 w 333"/>
                <a:gd name="T47" fmla="*/ 188 h 333"/>
                <a:gd name="T48" fmla="*/ 8 w 333"/>
                <a:gd name="T49" fmla="*/ 198 h 333"/>
                <a:gd name="T50" fmla="*/ 38 w 333"/>
                <a:gd name="T51" fmla="*/ 201 h 333"/>
                <a:gd name="T52" fmla="*/ 51 w 333"/>
                <a:gd name="T53" fmla="*/ 233 h 333"/>
                <a:gd name="T54" fmla="*/ 33 w 333"/>
                <a:gd name="T55" fmla="*/ 257 h 333"/>
                <a:gd name="T56" fmla="*/ 34 w 333"/>
                <a:gd name="T57" fmla="*/ 269 h 333"/>
                <a:gd name="T58" fmla="*/ 64 w 333"/>
                <a:gd name="T59" fmla="*/ 300 h 333"/>
                <a:gd name="T60" fmla="*/ 77 w 333"/>
                <a:gd name="T61" fmla="*/ 301 h 333"/>
                <a:gd name="T62" fmla="*/ 100 w 333"/>
                <a:gd name="T63" fmla="*/ 282 h 333"/>
                <a:gd name="T64" fmla="*/ 132 w 333"/>
                <a:gd name="T65" fmla="*/ 295 h 333"/>
                <a:gd name="T66" fmla="*/ 136 w 333"/>
                <a:gd name="T67" fmla="*/ 325 h 333"/>
                <a:gd name="T68" fmla="*/ 145 w 333"/>
                <a:gd name="T69" fmla="*/ 333 h 333"/>
                <a:gd name="T70" fmla="*/ 188 w 333"/>
                <a:gd name="T71" fmla="*/ 333 h 333"/>
                <a:gd name="T72" fmla="*/ 198 w 333"/>
                <a:gd name="T73" fmla="*/ 325 h 333"/>
                <a:gd name="T74" fmla="*/ 201 w 333"/>
                <a:gd name="T75" fmla="*/ 295 h 333"/>
                <a:gd name="T76" fmla="*/ 233 w 333"/>
                <a:gd name="T77" fmla="*/ 282 h 333"/>
                <a:gd name="T78" fmla="*/ 257 w 333"/>
                <a:gd name="T79" fmla="*/ 301 h 333"/>
                <a:gd name="T80" fmla="*/ 269 w 333"/>
                <a:gd name="T81" fmla="*/ 300 h 333"/>
                <a:gd name="T82" fmla="*/ 300 w 333"/>
                <a:gd name="T83" fmla="*/ 269 h 333"/>
                <a:gd name="T84" fmla="*/ 301 w 333"/>
                <a:gd name="T85" fmla="*/ 257 h 333"/>
                <a:gd name="T86" fmla="*/ 282 w 333"/>
                <a:gd name="T87" fmla="*/ 233 h 333"/>
                <a:gd name="T88" fmla="*/ 295 w 333"/>
                <a:gd name="T89" fmla="*/ 201 h 333"/>
                <a:gd name="T90" fmla="*/ 325 w 333"/>
                <a:gd name="T91" fmla="*/ 198 h 333"/>
                <a:gd name="T92" fmla="*/ 333 w 333"/>
                <a:gd name="T93" fmla="*/ 188 h 333"/>
                <a:gd name="T94" fmla="*/ 333 w 333"/>
                <a:gd name="T95" fmla="*/ 145 h 333"/>
                <a:gd name="T96" fmla="*/ 325 w 333"/>
                <a:gd name="T97" fmla="*/ 136 h 333"/>
                <a:gd name="T98" fmla="*/ 167 w 333"/>
                <a:gd name="T99" fmla="*/ 250 h 333"/>
                <a:gd name="T100" fmla="*/ 83 w 333"/>
                <a:gd name="T101" fmla="*/ 167 h 333"/>
                <a:gd name="T102" fmla="*/ 167 w 333"/>
                <a:gd name="T103" fmla="*/ 83 h 333"/>
                <a:gd name="T104" fmla="*/ 250 w 333"/>
                <a:gd name="T105" fmla="*/ 167 h 333"/>
                <a:gd name="T106" fmla="*/ 167 w 333"/>
                <a:gd name="T107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" h="333">
                  <a:moveTo>
                    <a:pt x="325" y="136"/>
                  </a:moveTo>
                  <a:lnTo>
                    <a:pt x="295" y="132"/>
                  </a:lnTo>
                  <a:cubicBezTo>
                    <a:pt x="292" y="121"/>
                    <a:pt x="288" y="110"/>
                    <a:pt x="282" y="100"/>
                  </a:cubicBezTo>
                  <a:lnTo>
                    <a:pt x="301" y="77"/>
                  </a:lnTo>
                  <a:cubicBezTo>
                    <a:pt x="303" y="73"/>
                    <a:pt x="303" y="67"/>
                    <a:pt x="300" y="64"/>
                  </a:cubicBezTo>
                  <a:lnTo>
                    <a:pt x="269" y="33"/>
                  </a:lnTo>
                  <a:cubicBezTo>
                    <a:pt x="266" y="30"/>
                    <a:pt x="260" y="30"/>
                    <a:pt x="257" y="33"/>
                  </a:cubicBezTo>
                  <a:lnTo>
                    <a:pt x="233" y="51"/>
                  </a:lnTo>
                  <a:cubicBezTo>
                    <a:pt x="223" y="45"/>
                    <a:pt x="213" y="41"/>
                    <a:pt x="201" y="38"/>
                  </a:cubicBezTo>
                  <a:lnTo>
                    <a:pt x="198" y="8"/>
                  </a:lnTo>
                  <a:cubicBezTo>
                    <a:pt x="197" y="4"/>
                    <a:pt x="193" y="0"/>
                    <a:pt x="188" y="0"/>
                  </a:cubicBezTo>
                  <a:lnTo>
                    <a:pt x="145" y="0"/>
                  </a:lnTo>
                  <a:cubicBezTo>
                    <a:pt x="140" y="0"/>
                    <a:pt x="136" y="4"/>
                    <a:pt x="136" y="8"/>
                  </a:cubicBezTo>
                  <a:lnTo>
                    <a:pt x="132" y="38"/>
                  </a:lnTo>
                  <a:cubicBezTo>
                    <a:pt x="121" y="41"/>
                    <a:pt x="110" y="46"/>
                    <a:pt x="100" y="51"/>
                  </a:cubicBezTo>
                  <a:lnTo>
                    <a:pt x="77" y="33"/>
                  </a:lnTo>
                  <a:cubicBezTo>
                    <a:pt x="73" y="30"/>
                    <a:pt x="67" y="30"/>
                    <a:pt x="64" y="33"/>
                  </a:cubicBezTo>
                  <a:lnTo>
                    <a:pt x="33" y="64"/>
                  </a:lnTo>
                  <a:cubicBezTo>
                    <a:pt x="30" y="67"/>
                    <a:pt x="30" y="73"/>
                    <a:pt x="33" y="77"/>
                  </a:cubicBezTo>
                  <a:lnTo>
                    <a:pt x="51" y="100"/>
                  </a:lnTo>
                  <a:cubicBezTo>
                    <a:pt x="45" y="110"/>
                    <a:pt x="41" y="121"/>
                    <a:pt x="38" y="132"/>
                  </a:cubicBezTo>
                  <a:lnTo>
                    <a:pt x="8" y="136"/>
                  </a:lnTo>
                  <a:cubicBezTo>
                    <a:pt x="4" y="136"/>
                    <a:pt x="0" y="140"/>
                    <a:pt x="0" y="145"/>
                  </a:cubicBezTo>
                  <a:lnTo>
                    <a:pt x="0" y="188"/>
                  </a:lnTo>
                  <a:cubicBezTo>
                    <a:pt x="0" y="193"/>
                    <a:pt x="4" y="197"/>
                    <a:pt x="8" y="198"/>
                  </a:cubicBezTo>
                  <a:lnTo>
                    <a:pt x="38" y="201"/>
                  </a:lnTo>
                  <a:cubicBezTo>
                    <a:pt x="41" y="213"/>
                    <a:pt x="46" y="223"/>
                    <a:pt x="51" y="233"/>
                  </a:cubicBezTo>
                  <a:lnTo>
                    <a:pt x="33" y="257"/>
                  </a:lnTo>
                  <a:cubicBezTo>
                    <a:pt x="30" y="260"/>
                    <a:pt x="30" y="266"/>
                    <a:pt x="34" y="269"/>
                  </a:cubicBezTo>
                  <a:lnTo>
                    <a:pt x="64" y="300"/>
                  </a:lnTo>
                  <a:cubicBezTo>
                    <a:pt x="67" y="303"/>
                    <a:pt x="73" y="303"/>
                    <a:pt x="77" y="301"/>
                  </a:cubicBezTo>
                  <a:lnTo>
                    <a:pt x="100" y="282"/>
                  </a:lnTo>
                  <a:cubicBezTo>
                    <a:pt x="110" y="288"/>
                    <a:pt x="121" y="292"/>
                    <a:pt x="132" y="295"/>
                  </a:cubicBezTo>
                  <a:lnTo>
                    <a:pt x="136" y="325"/>
                  </a:lnTo>
                  <a:cubicBezTo>
                    <a:pt x="136" y="330"/>
                    <a:pt x="140" y="333"/>
                    <a:pt x="145" y="333"/>
                  </a:cubicBezTo>
                  <a:lnTo>
                    <a:pt x="188" y="333"/>
                  </a:lnTo>
                  <a:cubicBezTo>
                    <a:pt x="193" y="333"/>
                    <a:pt x="197" y="330"/>
                    <a:pt x="198" y="325"/>
                  </a:cubicBezTo>
                  <a:lnTo>
                    <a:pt x="201" y="295"/>
                  </a:lnTo>
                  <a:cubicBezTo>
                    <a:pt x="213" y="292"/>
                    <a:pt x="223" y="288"/>
                    <a:pt x="233" y="282"/>
                  </a:cubicBezTo>
                  <a:lnTo>
                    <a:pt x="257" y="301"/>
                  </a:lnTo>
                  <a:cubicBezTo>
                    <a:pt x="260" y="303"/>
                    <a:pt x="266" y="303"/>
                    <a:pt x="269" y="300"/>
                  </a:cubicBezTo>
                  <a:lnTo>
                    <a:pt x="300" y="269"/>
                  </a:lnTo>
                  <a:cubicBezTo>
                    <a:pt x="303" y="266"/>
                    <a:pt x="303" y="260"/>
                    <a:pt x="301" y="257"/>
                  </a:cubicBezTo>
                  <a:lnTo>
                    <a:pt x="282" y="233"/>
                  </a:lnTo>
                  <a:cubicBezTo>
                    <a:pt x="288" y="223"/>
                    <a:pt x="292" y="213"/>
                    <a:pt x="295" y="201"/>
                  </a:cubicBezTo>
                  <a:lnTo>
                    <a:pt x="325" y="198"/>
                  </a:lnTo>
                  <a:cubicBezTo>
                    <a:pt x="330" y="197"/>
                    <a:pt x="333" y="193"/>
                    <a:pt x="333" y="188"/>
                  </a:cubicBezTo>
                  <a:lnTo>
                    <a:pt x="333" y="145"/>
                  </a:lnTo>
                  <a:cubicBezTo>
                    <a:pt x="333" y="140"/>
                    <a:pt x="330" y="136"/>
                    <a:pt x="325" y="136"/>
                  </a:cubicBezTo>
                  <a:close/>
                  <a:moveTo>
                    <a:pt x="167" y="250"/>
                  </a:moveTo>
                  <a:cubicBezTo>
                    <a:pt x="121" y="250"/>
                    <a:pt x="83" y="213"/>
                    <a:pt x="83" y="167"/>
                  </a:cubicBezTo>
                  <a:cubicBezTo>
                    <a:pt x="83" y="121"/>
                    <a:pt x="121" y="83"/>
                    <a:pt x="167" y="83"/>
                  </a:cubicBezTo>
                  <a:cubicBezTo>
                    <a:pt x="213" y="83"/>
                    <a:pt x="250" y="121"/>
                    <a:pt x="250" y="167"/>
                  </a:cubicBezTo>
                  <a:cubicBezTo>
                    <a:pt x="250" y="213"/>
                    <a:pt x="213" y="250"/>
                    <a:pt x="167" y="250"/>
                  </a:cubicBezTo>
                  <a:close/>
                </a:path>
              </a:pathLst>
            </a:custGeom>
            <a:solidFill>
              <a:srgbClr val="EE7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81959" y="2466126"/>
            <a:ext cx="1786865" cy="1809410"/>
            <a:chOff x="8790339" y="3288168"/>
            <a:chExt cx="2382486" cy="2412546"/>
          </a:xfrm>
        </p:grpSpPr>
        <p:sp>
          <p:nvSpPr>
            <p:cNvPr id="37" name="任意多边形: 形状 36"/>
            <p:cNvSpPr/>
            <p:nvPr/>
          </p:nvSpPr>
          <p:spPr>
            <a:xfrm>
              <a:off x="8936528" y="3288168"/>
              <a:ext cx="2236297" cy="2412546"/>
            </a:xfrm>
            <a:custGeom>
              <a:avLst/>
              <a:gdLst>
                <a:gd name="connsiteX0" fmla="*/ 0 w 2236297"/>
                <a:gd name="connsiteY0" fmla="*/ 0 h 2412546"/>
                <a:gd name="connsiteX1" fmla="*/ 2236297 w 2236297"/>
                <a:gd name="connsiteY1" fmla="*/ 0 h 2412546"/>
                <a:gd name="connsiteX2" fmla="*/ 2236297 w 2236297"/>
                <a:gd name="connsiteY2" fmla="*/ 2412546 h 2412546"/>
                <a:gd name="connsiteX3" fmla="*/ 0 w 2236297"/>
                <a:gd name="connsiteY3" fmla="*/ 2412546 h 2412546"/>
                <a:gd name="connsiteX4" fmla="*/ 0 w 2236297"/>
                <a:gd name="connsiteY4" fmla="*/ 1559203 h 2412546"/>
                <a:gd name="connsiteX5" fmla="*/ 99985 w 2236297"/>
                <a:gd name="connsiteY5" fmla="*/ 1559203 h 2412546"/>
                <a:gd name="connsiteX6" fmla="*/ 99985 w 2236297"/>
                <a:gd name="connsiteY6" fmla="*/ 2312561 h 2412546"/>
                <a:gd name="connsiteX7" fmla="*/ 2136312 w 2236297"/>
                <a:gd name="connsiteY7" fmla="*/ 2312561 h 2412546"/>
                <a:gd name="connsiteX8" fmla="*/ 2136312 w 2236297"/>
                <a:gd name="connsiteY8" fmla="*/ 99985 h 2412546"/>
                <a:gd name="connsiteX9" fmla="*/ 99985 w 2236297"/>
                <a:gd name="connsiteY9" fmla="*/ 99985 h 2412546"/>
                <a:gd name="connsiteX10" fmla="*/ 99985 w 2236297"/>
                <a:gd name="connsiteY10" fmla="*/ 853344 h 2412546"/>
                <a:gd name="connsiteX11" fmla="*/ 0 w 2236297"/>
                <a:gd name="connsiteY11" fmla="*/ 853344 h 241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6297" h="2412546">
                  <a:moveTo>
                    <a:pt x="0" y="0"/>
                  </a:moveTo>
                  <a:lnTo>
                    <a:pt x="2236297" y="0"/>
                  </a:lnTo>
                  <a:lnTo>
                    <a:pt x="2236297" y="2412546"/>
                  </a:lnTo>
                  <a:lnTo>
                    <a:pt x="0" y="2412546"/>
                  </a:lnTo>
                  <a:lnTo>
                    <a:pt x="0" y="1559203"/>
                  </a:lnTo>
                  <a:lnTo>
                    <a:pt x="99985" y="1559203"/>
                  </a:lnTo>
                  <a:lnTo>
                    <a:pt x="99985" y="2312561"/>
                  </a:lnTo>
                  <a:lnTo>
                    <a:pt x="2136312" y="2312561"/>
                  </a:lnTo>
                  <a:lnTo>
                    <a:pt x="2136312" y="99985"/>
                  </a:lnTo>
                  <a:lnTo>
                    <a:pt x="99985" y="99985"/>
                  </a:lnTo>
                  <a:lnTo>
                    <a:pt x="99985" y="853344"/>
                  </a:lnTo>
                  <a:lnTo>
                    <a:pt x="0" y="85334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866229" y="3701344"/>
              <a:ext cx="2162335" cy="1793343"/>
              <a:chOff x="9295065" y="2327897"/>
              <a:chExt cx="2162335" cy="1793343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9439326" y="2327897"/>
                <a:ext cx="2018074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dirty="0"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9295065" y="2728894"/>
                <a:ext cx="2124235" cy="139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r" defTabSz="913765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Oval 31"/>
            <p:cNvSpPr/>
            <p:nvPr/>
          </p:nvSpPr>
          <p:spPr>
            <a:xfrm>
              <a:off x="8790339" y="4287389"/>
              <a:ext cx="414740" cy="414103"/>
            </a:xfrm>
            <a:custGeom>
              <a:avLst/>
              <a:gdLst>
                <a:gd name="connsiteX0" fmla="*/ 25829 w 578320"/>
                <a:gd name="connsiteY0" fmla="*/ 524911 h 577432"/>
                <a:gd name="connsiteX1" fmla="*/ 220466 w 578320"/>
                <a:gd name="connsiteY1" fmla="*/ 524911 h 577432"/>
                <a:gd name="connsiteX2" fmla="*/ 247217 w 578320"/>
                <a:gd name="connsiteY2" fmla="*/ 550711 h 577432"/>
                <a:gd name="connsiteX3" fmla="*/ 220466 w 578320"/>
                <a:gd name="connsiteY3" fmla="*/ 577432 h 577432"/>
                <a:gd name="connsiteX4" fmla="*/ 25829 w 578320"/>
                <a:gd name="connsiteY4" fmla="*/ 577432 h 577432"/>
                <a:gd name="connsiteX5" fmla="*/ 0 w 578320"/>
                <a:gd name="connsiteY5" fmla="*/ 550711 h 577432"/>
                <a:gd name="connsiteX6" fmla="*/ 25829 w 578320"/>
                <a:gd name="connsiteY6" fmla="*/ 524911 h 577432"/>
                <a:gd name="connsiteX7" fmla="*/ 25820 w 578320"/>
                <a:gd name="connsiteY7" fmla="*/ 458632 h 577432"/>
                <a:gd name="connsiteX8" fmla="*/ 165988 w 578320"/>
                <a:gd name="connsiteY8" fmla="*/ 458632 h 577432"/>
                <a:gd name="connsiteX9" fmla="*/ 245294 w 578320"/>
                <a:gd name="connsiteY9" fmla="*/ 493646 h 577432"/>
                <a:gd name="connsiteX10" fmla="*/ 220396 w 578320"/>
                <a:gd name="connsiteY10" fmla="*/ 511153 h 577432"/>
                <a:gd name="connsiteX11" fmla="*/ 25820 w 578320"/>
                <a:gd name="connsiteY11" fmla="*/ 511153 h 577432"/>
                <a:gd name="connsiteX12" fmla="*/ 0 w 578320"/>
                <a:gd name="connsiteY12" fmla="*/ 484432 h 577432"/>
                <a:gd name="connsiteX13" fmla="*/ 25820 w 578320"/>
                <a:gd name="connsiteY13" fmla="*/ 458632 h 577432"/>
                <a:gd name="connsiteX14" fmla="*/ 468575 w 578320"/>
                <a:gd name="connsiteY14" fmla="*/ 396938 h 577432"/>
                <a:gd name="connsiteX15" fmla="*/ 551576 w 578320"/>
                <a:gd name="connsiteY15" fmla="*/ 396938 h 577432"/>
                <a:gd name="connsiteX16" fmla="*/ 578320 w 578320"/>
                <a:gd name="connsiteY16" fmla="*/ 422738 h 577432"/>
                <a:gd name="connsiteX17" fmla="*/ 551576 w 578320"/>
                <a:gd name="connsiteY17" fmla="*/ 449459 h 577432"/>
                <a:gd name="connsiteX18" fmla="*/ 424308 w 578320"/>
                <a:gd name="connsiteY18" fmla="*/ 449459 h 577432"/>
                <a:gd name="connsiteX19" fmla="*/ 468575 w 578320"/>
                <a:gd name="connsiteY19" fmla="*/ 396938 h 577432"/>
                <a:gd name="connsiteX20" fmla="*/ 25826 w 578320"/>
                <a:gd name="connsiteY20" fmla="*/ 392352 h 577432"/>
                <a:gd name="connsiteX21" fmla="*/ 106996 w 578320"/>
                <a:gd name="connsiteY21" fmla="*/ 392352 h 577432"/>
                <a:gd name="connsiteX22" fmla="*/ 149425 w 578320"/>
                <a:gd name="connsiteY22" fmla="*/ 444725 h 577432"/>
                <a:gd name="connsiteX23" fmla="*/ 25826 w 578320"/>
                <a:gd name="connsiteY23" fmla="*/ 444725 h 577432"/>
                <a:gd name="connsiteX24" fmla="*/ 0 w 578320"/>
                <a:gd name="connsiteY24" fmla="*/ 418998 h 577432"/>
                <a:gd name="connsiteX25" fmla="*/ 25826 w 578320"/>
                <a:gd name="connsiteY25" fmla="*/ 392352 h 577432"/>
                <a:gd name="connsiteX26" fmla="*/ 495311 w 578320"/>
                <a:gd name="connsiteY26" fmla="*/ 330659 h 577432"/>
                <a:gd name="connsiteX27" fmla="*/ 551573 w 578320"/>
                <a:gd name="connsiteY27" fmla="*/ 330659 h 577432"/>
                <a:gd name="connsiteX28" fmla="*/ 578320 w 578320"/>
                <a:gd name="connsiteY28" fmla="*/ 357305 h 577432"/>
                <a:gd name="connsiteX29" fmla="*/ 551573 w 578320"/>
                <a:gd name="connsiteY29" fmla="*/ 383032 h 577432"/>
                <a:gd name="connsiteX30" fmla="*/ 475942 w 578320"/>
                <a:gd name="connsiteY30" fmla="*/ 383032 h 577432"/>
                <a:gd name="connsiteX31" fmla="*/ 495311 w 578320"/>
                <a:gd name="connsiteY31" fmla="*/ 330659 h 577432"/>
                <a:gd name="connsiteX32" fmla="*/ 25814 w 578320"/>
                <a:gd name="connsiteY32" fmla="*/ 325924 h 577432"/>
                <a:gd name="connsiteX33" fmla="*/ 82051 w 578320"/>
                <a:gd name="connsiteY33" fmla="*/ 325924 h 577432"/>
                <a:gd name="connsiteX34" fmla="*/ 99568 w 578320"/>
                <a:gd name="connsiteY34" fmla="*/ 378445 h 577432"/>
                <a:gd name="connsiteX35" fmla="*/ 25814 w 578320"/>
                <a:gd name="connsiteY35" fmla="*/ 378445 h 577432"/>
                <a:gd name="connsiteX36" fmla="*/ 0 w 578320"/>
                <a:gd name="connsiteY36" fmla="*/ 352645 h 577432"/>
                <a:gd name="connsiteX37" fmla="*/ 25814 w 578320"/>
                <a:gd name="connsiteY37" fmla="*/ 325924 h 577432"/>
                <a:gd name="connsiteX38" fmla="*/ 297074 w 578320"/>
                <a:gd name="connsiteY38" fmla="*/ 302072 h 577432"/>
                <a:gd name="connsiteX39" fmla="*/ 297074 w 578320"/>
                <a:gd name="connsiteY39" fmla="*/ 349966 h 577432"/>
                <a:gd name="connsiteX40" fmla="*/ 326589 w 578320"/>
                <a:gd name="connsiteY40" fmla="*/ 326019 h 577432"/>
                <a:gd name="connsiteX41" fmla="*/ 297074 w 578320"/>
                <a:gd name="connsiteY41" fmla="*/ 302072 h 577432"/>
                <a:gd name="connsiteX42" fmla="*/ 498167 w 578320"/>
                <a:gd name="connsiteY42" fmla="*/ 264231 h 577432"/>
                <a:gd name="connsiteX43" fmla="*/ 551603 w 578320"/>
                <a:gd name="connsiteY43" fmla="*/ 264231 h 577432"/>
                <a:gd name="connsiteX44" fmla="*/ 578320 w 578320"/>
                <a:gd name="connsiteY44" fmla="*/ 290952 h 577432"/>
                <a:gd name="connsiteX45" fmla="*/ 551603 w 578320"/>
                <a:gd name="connsiteY45" fmla="*/ 316752 h 577432"/>
                <a:gd name="connsiteX46" fmla="*/ 497246 w 578320"/>
                <a:gd name="connsiteY46" fmla="*/ 316752 h 577432"/>
                <a:gd name="connsiteX47" fmla="*/ 499089 w 578320"/>
                <a:gd name="connsiteY47" fmla="*/ 288188 h 577432"/>
                <a:gd name="connsiteX48" fmla="*/ 498167 w 578320"/>
                <a:gd name="connsiteY48" fmla="*/ 264231 h 577432"/>
                <a:gd name="connsiteX49" fmla="*/ 25843 w 578320"/>
                <a:gd name="connsiteY49" fmla="*/ 259645 h 577432"/>
                <a:gd name="connsiteX50" fmla="*/ 81222 w 578320"/>
                <a:gd name="connsiteY50" fmla="*/ 259645 h 577432"/>
                <a:gd name="connsiteX51" fmla="*/ 78453 w 578320"/>
                <a:gd name="connsiteY51" fmla="*/ 288209 h 577432"/>
                <a:gd name="connsiteX52" fmla="*/ 80299 w 578320"/>
                <a:gd name="connsiteY52" fmla="*/ 312166 h 577432"/>
                <a:gd name="connsiteX53" fmla="*/ 25843 w 578320"/>
                <a:gd name="connsiteY53" fmla="*/ 312166 h 577432"/>
                <a:gd name="connsiteX54" fmla="*/ 0 w 578320"/>
                <a:gd name="connsiteY54" fmla="*/ 286366 h 577432"/>
                <a:gd name="connsiteX55" fmla="*/ 25843 w 578320"/>
                <a:gd name="connsiteY55" fmla="*/ 259645 h 577432"/>
                <a:gd name="connsiteX56" fmla="*/ 282316 w 578320"/>
                <a:gd name="connsiteY56" fmla="*/ 225625 h 577432"/>
                <a:gd name="connsiteX57" fmla="*/ 255567 w 578320"/>
                <a:gd name="connsiteY57" fmla="*/ 245888 h 577432"/>
                <a:gd name="connsiteX58" fmla="*/ 282316 w 578320"/>
                <a:gd name="connsiteY58" fmla="*/ 267993 h 577432"/>
                <a:gd name="connsiteX59" fmla="*/ 478752 w 578320"/>
                <a:gd name="connsiteY59" fmla="*/ 197951 h 577432"/>
                <a:gd name="connsiteX60" fmla="*/ 551584 w 578320"/>
                <a:gd name="connsiteY60" fmla="*/ 197951 h 577432"/>
                <a:gd name="connsiteX61" fmla="*/ 578320 w 578320"/>
                <a:gd name="connsiteY61" fmla="*/ 224672 h 577432"/>
                <a:gd name="connsiteX62" fmla="*/ 551584 w 578320"/>
                <a:gd name="connsiteY62" fmla="*/ 250472 h 577432"/>
                <a:gd name="connsiteX63" fmla="*/ 495347 w 578320"/>
                <a:gd name="connsiteY63" fmla="*/ 250472 h 577432"/>
                <a:gd name="connsiteX64" fmla="*/ 478752 w 578320"/>
                <a:gd name="connsiteY64" fmla="*/ 197951 h 577432"/>
                <a:gd name="connsiteX65" fmla="*/ 25834 w 578320"/>
                <a:gd name="connsiteY65" fmla="*/ 194253 h 577432"/>
                <a:gd name="connsiteX66" fmla="*/ 101491 w 578320"/>
                <a:gd name="connsiteY66" fmla="*/ 194253 h 577432"/>
                <a:gd name="connsiteX67" fmla="*/ 83038 w 578320"/>
                <a:gd name="connsiteY67" fmla="*/ 246774 h 577432"/>
                <a:gd name="connsiteX68" fmla="*/ 25834 w 578320"/>
                <a:gd name="connsiteY68" fmla="*/ 246774 h 577432"/>
                <a:gd name="connsiteX69" fmla="*/ 0 w 578320"/>
                <a:gd name="connsiteY69" fmla="*/ 220053 h 577432"/>
                <a:gd name="connsiteX70" fmla="*/ 25834 w 578320"/>
                <a:gd name="connsiteY70" fmla="*/ 194253 h 577432"/>
                <a:gd name="connsiteX71" fmla="*/ 289695 w 578320"/>
                <a:gd name="connsiteY71" fmla="*/ 180494 h 577432"/>
                <a:gd name="connsiteX72" fmla="*/ 297074 w 578320"/>
                <a:gd name="connsiteY72" fmla="*/ 188784 h 577432"/>
                <a:gd name="connsiteX73" fmla="*/ 297074 w 578320"/>
                <a:gd name="connsiteY73" fmla="*/ 200757 h 577432"/>
                <a:gd name="connsiteX74" fmla="*/ 353338 w 578320"/>
                <a:gd name="connsiteY74" fmla="*/ 236678 h 577432"/>
                <a:gd name="connsiteX75" fmla="*/ 338580 w 578320"/>
                <a:gd name="connsiteY75" fmla="*/ 251415 h 577432"/>
                <a:gd name="connsiteX76" fmla="*/ 297074 w 578320"/>
                <a:gd name="connsiteY76" fmla="*/ 225625 h 577432"/>
                <a:gd name="connsiteX77" fmla="*/ 297074 w 578320"/>
                <a:gd name="connsiteY77" fmla="*/ 270756 h 577432"/>
                <a:gd name="connsiteX78" fmla="*/ 356105 w 578320"/>
                <a:gd name="connsiteY78" fmla="*/ 323256 h 577432"/>
                <a:gd name="connsiteX79" fmla="*/ 297074 w 578320"/>
                <a:gd name="connsiteY79" fmla="*/ 373913 h 577432"/>
                <a:gd name="connsiteX80" fmla="*/ 297074 w 578320"/>
                <a:gd name="connsiteY80" fmla="*/ 388650 h 577432"/>
                <a:gd name="connsiteX81" fmla="*/ 289695 w 578320"/>
                <a:gd name="connsiteY81" fmla="*/ 396939 h 577432"/>
                <a:gd name="connsiteX82" fmla="*/ 282316 w 578320"/>
                <a:gd name="connsiteY82" fmla="*/ 388650 h 577432"/>
                <a:gd name="connsiteX83" fmla="*/ 282316 w 578320"/>
                <a:gd name="connsiteY83" fmla="*/ 373913 h 577432"/>
                <a:gd name="connsiteX84" fmla="*/ 222362 w 578320"/>
                <a:gd name="connsiteY84" fmla="*/ 329703 h 577432"/>
                <a:gd name="connsiteX85" fmla="*/ 237120 w 578320"/>
                <a:gd name="connsiteY85" fmla="*/ 314966 h 577432"/>
                <a:gd name="connsiteX86" fmla="*/ 282316 w 578320"/>
                <a:gd name="connsiteY86" fmla="*/ 349966 h 577432"/>
                <a:gd name="connsiteX87" fmla="*/ 282316 w 578320"/>
                <a:gd name="connsiteY87" fmla="*/ 299309 h 577432"/>
                <a:gd name="connsiteX88" fmla="*/ 225129 w 578320"/>
                <a:gd name="connsiteY88" fmla="*/ 251415 h 577432"/>
                <a:gd name="connsiteX89" fmla="*/ 282316 w 578320"/>
                <a:gd name="connsiteY89" fmla="*/ 200757 h 577432"/>
                <a:gd name="connsiteX90" fmla="*/ 282316 w 578320"/>
                <a:gd name="connsiteY90" fmla="*/ 188784 h 577432"/>
                <a:gd name="connsiteX91" fmla="*/ 289695 w 578320"/>
                <a:gd name="connsiteY91" fmla="*/ 180494 h 577432"/>
                <a:gd name="connsiteX92" fmla="*/ 288699 w 578320"/>
                <a:gd name="connsiteY92" fmla="*/ 157519 h 577432"/>
                <a:gd name="connsiteX93" fmla="*/ 157752 w 578320"/>
                <a:gd name="connsiteY93" fmla="*/ 288255 h 577432"/>
                <a:gd name="connsiteX94" fmla="*/ 288699 w 578320"/>
                <a:gd name="connsiteY94" fmla="*/ 419912 h 577432"/>
                <a:gd name="connsiteX95" fmla="*/ 420567 w 578320"/>
                <a:gd name="connsiteY95" fmla="*/ 288255 h 577432"/>
                <a:gd name="connsiteX96" fmla="*/ 288699 w 578320"/>
                <a:gd name="connsiteY96" fmla="*/ 157519 h 577432"/>
                <a:gd name="connsiteX97" fmla="*/ 428895 w 578320"/>
                <a:gd name="connsiteY97" fmla="*/ 132559 h 577432"/>
                <a:gd name="connsiteX98" fmla="*/ 551571 w 578320"/>
                <a:gd name="connsiteY98" fmla="*/ 132559 h 577432"/>
                <a:gd name="connsiteX99" fmla="*/ 578320 w 578320"/>
                <a:gd name="connsiteY99" fmla="*/ 158359 h 577432"/>
                <a:gd name="connsiteX100" fmla="*/ 551571 w 578320"/>
                <a:gd name="connsiteY100" fmla="*/ 185080 h 577432"/>
                <a:gd name="connsiteX101" fmla="*/ 471324 w 578320"/>
                <a:gd name="connsiteY101" fmla="*/ 185080 h 577432"/>
                <a:gd name="connsiteX102" fmla="*/ 428895 w 578320"/>
                <a:gd name="connsiteY102" fmla="*/ 132559 h 577432"/>
                <a:gd name="connsiteX103" fmla="*/ 25822 w 578320"/>
                <a:gd name="connsiteY103" fmla="*/ 127973 h 577432"/>
                <a:gd name="connsiteX104" fmla="*/ 154012 w 578320"/>
                <a:gd name="connsiteY104" fmla="*/ 127973 h 577432"/>
                <a:gd name="connsiteX105" fmla="*/ 108823 w 578320"/>
                <a:gd name="connsiteY105" fmla="*/ 180494 h 577432"/>
                <a:gd name="connsiteX106" fmla="*/ 25822 w 578320"/>
                <a:gd name="connsiteY106" fmla="*/ 180494 h 577432"/>
                <a:gd name="connsiteX107" fmla="*/ 0 w 578320"/>
                <a:gd name="connsiteY107" fmla="*/ 153773 h 577432"/>
                <a:gd name="connsiteX108" fmla="*/ 25822 w 578320"/>
                <a:gd name="connsiteY108" fmla="*/ 127973 h 577432"/>
                <a:gd name="connsiteX109" fmla="*/ 288699 w 578320"/>
                <a:gd name="connsiteY109" fmla="*/ 105041 h 577432"/>
                <a:gd name="connsiteX110" fmla="*/ 473130 w 578320"/>
                <a:gd name="connsiteY110" fmla="*/ 288255 h 577432"/>
                <a:gd name="connsiteX111" fmla="*/ 288699 w 578320"/>
                <a:gd name="connsiteY111" fmla="*/ 472390 h 577432"/>
                <a:gd name="connsiteX112" fmla="*/ 105189 w 578320"/>
                <a:gd name="connsiteY112" fmla="*/ 288255 h 577432"/>
                <a:gd name="connsiteX113" fmla="*/ 288699 w 578320"/>
                <a:gd name="connsiteY113" fmla="*/ 105041 h 577432"/>
                <a:gd name="connsiteX114" fmla="*/ 357002 w 578320"/>
                <a:gd name="connsiteY114" fmla="*/ 66280 h 577432"/>
                <a:gd name="connsiteX115" fmla="*/ 551578 w 578320"/>
                <a:gd name="connsiteY115" fmla="*/ 66280 h 577432"/>
                <a:gd name="connsiteX116" fmla="*/ 578320 w 578320"/>
                <a:gd name="connsiteY116" fmla="*/ 92080 h 577432"/>
                <a:gd name="connsiteX117" fmla="*/ 551578 w 578320"/>
                <a:gd name="connsiteY117" fmla="*/ 118801 h 577432"/>
                <a:gd name="connsiteX118" fmla="*/ 411410 w 578320"/>
                <a:gd name="connsiteY118" fmla="*/ 118801 h 577432"/>
                <a:gd name="connsiteX119" fmla="*/ 333026 w 578320"/>
                <a:gd name="connsiteY119" fmla="*/ 82865 h 577432"/>
                <a:gd name="connsiteX120" fmla="*/ 357002 w 578320"/>
                <a:gd name="connsiteY120" fmla="*/ 66280 h 577432"/>
                <a:gd name="connsiteX121" fmla="*/ 356932 w 578320"/>
                <a:gd name="connsiteY121" fmla="*/ 0 h 577432"/>
                <a:gd name="connsiteX122" fmla="*/ 551569 w 578320"/>
                <a:gd name="connsiteY122" fmla="*/ 0 h 577432"/>
                <a:gd name="connsiteX123" fmla="*/ 578320 w 578320"/>
                <a:gd name="connsiteY123" fmla="*/ 25800 h 577432"/>
                <a:gd name="connsiteX124" fmla="*/ 551569 w 578320"/>
                <a:gd name="connsiteY124" fmla="*/ 52521 h 577432"/>
                <a:gd name="connsiteX125" fmla="*/ 356932 w 578320"/>
                <a:gd name="connsiteY125" fmla="*/ 52521 h 577432"/>
                <a:gd name="connsiteX126" fmla="*/ 331103 w 578320"/>
                <a:gd name="connsiteY126" fmla="*/ 25800 h 577432"/>
                <a:gd name="connsiteX127" fmla="*/ 356932 w 578320"/>
                <a:gd name="connsiteY127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78320" h="577432">
                  <a:moveTo>
                    <a:pt x="25829" y="524911"/>
                  </a:moveTo>
                  <a:lnTo>
                    <a:pt x="220466" y="524911"/>
                  </a:lnTo>
                  <a:cubicBezTo>
                    <a:pt x="235225" y="524911"/>
                    <a:pt x="247217" y="535968"/>
                    <a:pt x="247217" y="550711"/>
                  </a:cubicBezTo>
                  <a:cubicBezTo>
                    <a:pt x="247217" y="565454"/>
                    <a:pt x="235225" y="577432"/>
                    <a:pt x="220466" y="577432"/>
                  </a:cubicBezTo>
                  <a:lnTo>
                    <a:pt x="25829" y="577432"/>
                  </a:lnTo>
                  <a:cubicBezTo>
                    <a:pt x="11992" y="577432"/>
                    <a:pt x="0" y="565454"/>
                    <a:pt x="0" y="550711"/>
                  </a:cubicBezTo>
                  <a:cubicBezTo>
                    <a:pt x="0" y="535968"/>
                    <a:pt x="11992" y="524911"/>
                    <a:pt x="25829" y="524911"/>
                  </a:cubicBezTo>
                  <a:close/>
                  <a:moveTo>
                    <a:pt x="25820" y="458632"/>
                  </a:moveTo>
                  <a:lnTo>
                    <a:pt x="165988" y="458632"/>
                  </a:lnTo>
                  <a:cubicBezTo>
                    <a:pt x="189042" y="475218"/>
                    <a:pt x="215785" y="488118"/>
                    <a:pt x="245294" y="493646"/>
                  </a:cubicBezTo>
                  <a:cubicBezTo>
                    <a:pt x="241606" y="503782"/>
                    <a:pt x="232384" y="511153"/>
                    <a:pt x="220396" y="511153"/>
                  </a:cubicBezTo>
                  <a:lnTo>
                    <a:pt x="25820" y="511153"/>
                  </a:lnTo>
                  <a:cubicBezTo>
                    <a:pt x="11988" y="511153"/>
                    <a:pt x="0" y="499175"/>
                    <a:pt x="0" y="484432"/>
                  </a:cubicBezTo>
                  <a:cubicBezTo>
                    <a:pt x="0" y="470611"/>
                    <a:pt x="11988" y="458632"/>
                    <a:pt x="25820" y="458632"/>
                  </a:cubicBezTo>
                  <a:close/>
                  <a:moveTo>
                    <a:pt x="468575" y="396938"/>
                  </a:moveTo>
                  <a:lnTo>
                    <a:pt x="551576" y="396938"/>
                  </a:lnTo>
                  <a:cubicBezTo>
                    <a:pt x="566331" y="396938"/>
                    <a:pt x="578320" y="408917"/>
                    <a:pt x="578320" y="422738"/>
                  </a:cubicBezTo>
                  <a:cubicBezTo>
                    <a:pt x="578320" y="437481"/>
                    <a:pt x="566331" y="449459"/>
                    <a:pt x="551576" y="449459"/>
                  </a:cubicBezTo>
                  <a:lnTo>
                    <a:pt x="424308" y="449459"/>
                  </a:lnTo>
                  <a:cubicBezTo>
                    <a:pt x="441830" y="434717"/>
                    <a:pt x="456586" y="416288"/>
                    <a:pt x="468575" y="396938"/>
                  </a:cubicBezTo>
                  <a:close/>
                  <a:moveTo>
                    <a:pt x="25826" y="392352"/>
                  </a:moveTo>
                  <a:lnTo>
                    <a:pt x="106996" y="392352"/>
                  </a:lnTo>
                  <a:cubicBezTo>
                    <a:pt x="118064" y="412566"/>
                    <a:pt x="131900" y="430024"/>
                    <a:pt x="149425" y="444725"/>
                  </a:cubicBezTo>
                  <a:lnTo>
                    <a:pt x="25826" y="444725"/>
                  </a:lnTo>
                  <a:cubicBezTo>
                    <a:pt x="11991" y="444725"/>
                    <a:pt x="0" y="432781"/>
                    <a:pt x="0" y="418998"/>
                  </a:cubicBezTo>
                  <a:cubicBezTo>
                    <a:pt x="0" y="404297"/>
                    <a:pt x="11991" y="392352"/>
                    <a:pt x="25826" y="392352"/>
                  </a:cubicBezTo>
                  <a:close/>
                  <a:moveTo>
                    <a:pt x="495311" y="330659"/>
                  </a:moveTo>
                  <a:lnTo>
                    <a:pt x="551573" y="330659"/>
                  </a:lnTo>
                  <a:cubicBezTo>
                    <a:pt x="566330" y="330659"/>
                    <a:pt x="578320" y="342604"/>
                    <a:pt x="578320" y="357305"/>
                  </a:cubicBezTo>
                  <a:cubicBezTo>
                    <a:pt x="578320" y="371088"/>
                    <a:pt x="566330" y="383032"/>
                    <a:pt x="551573" y="383032"/>
                  </a:cubicBezTo>
                  <a:lnTo>
                    <a:pt x="475942" y="383032"/>
                  </a:lnTo>
                  <a:cubicBezTo>
                    <a:pt x="485165" y="366493"/>
                    <a:pt x="490699" y="349036"/>
                    <a:pt x="495311" y="330659"/>
                  </a:cubicBezTo>
                  <a:close/>
                  <a:moveTo>
                    <a:pt x="25814" y="325924"/>
                  </a:moveTo>
                  <a:lnTo>
                    <a:pt x="82051" y="325924"/>
                  </a:lnTo>
                  <a:cubicBezTo>
                    <a:pt x="85739" y="344353"/>
                    <a:pt x="91271" y="361860"/>
                    <a:pt x="99568" y="378445"/>
                  </a:cubicBezTo>
                  <a:lnTo>
                    <a:pt x="25814" y="378445"/>
                  </a:lnTo>
                  <a:cubicBezTo>
                    <a:pt x="11985" y="378445"/>
                    <a:pt x="0" y="367388"/>
                    <a:pt x="0" y="352645"/>
                  </a:cubicBezTo>
                  <a:cubicBezTo>
                    <a:pt x="0" y="337903"/>
                    <a:pt x="11985" y="325924"/>
                    <a:pt x="25814" y="325924"/>
                  </a:cubicBezTo>
                  <a:close/>
                  <a:moveTo>
                    <a:pt x="297074" y="302072"/>
                  </a:moveTo>
                  <a:lnTo>
                    <a:pt x="297074" y="349966"/>
                  </a:lnTo>
                  <a:cubicBezTo>
                    <a:pt x="310909" y="349045"/>
                    <a:pt x="326589" y="341677"/>
                    <a:pt x="326589" y="326019"/>
                  </a:cubicBezTo>
                  <a:cubicBezTo>
                    <a:pt x="326589" y="310361"/>
                    <a:pt x="309987" y="304835"/>
                    <a:pt x="297074" y="302072"/>
                  </a:cubicBezTo>
                  <a:close/>
                  <a:moveTo>
                    <a:pt x="498167" y="264231"/>
                  </a:moveTo>
                  <a:lnTo>
                    <a:pt x="551603" y="264231"/>
                  </a:lnTo>
                  <a:cubicBezTo>
                    <a:pt x="566343" y="264231"/>
                    <a:pt x="578320" y="276210"/>
                    <a:pt x="578320" y="290952"/>
                  </a:cubicBezTo>
                  <a:cubicBezTo>
                    <a:pt x="578320" y="304774"/>
                    <a:pt x="566343" y="316752"/>
                    <a:pt x="551603" y="316752"/>
                  </a:cubicBezTo>
                  <a:lnTo>
                    <a:pt x="497246" y="316752"/>
                  </a:lnTo>
                  <a:cubicBezTo>
                    <a:pt x="498167" y="307538"/>
                    <a:pt x="499089" y="298324"/>
                    <a:pt x="499089" y="288188"/>
                  </a:cubicBezTo>
                  <a:cubicBezTo>
                    <a:pt x="499089" y="279895"/>
                    <a:pt x="499089" y="272524"/>
                    <a:pt x="498167" y="264231"/>
                  </a:cubicBezTo>
                  <a:close/>
                  <a:moveTo>
                    <a:pt x="25843" y="259645"/>
                  </a:moveTo>
                  <a:lnTo>
                    <a:pt x="81222" y="259645"/>
                  </a:lnTo>
                  <a:cubicBezTo>
                    <a:pt x="79376" y="269781"/>
                    <a:pt x="78453" y="278995"/>
                    <a:pt x="78453" y="288209"/>
                  </a:cubicBezTo>
                  <a:cubicBezTo>
                    <a:pt x="78453" y="296502"/>
                    <a:pt x="79376" y="304795"/>
                    <a:pt x="80299" y="312166"/>
                  </a:cubicBezTo>
                  <a:lnTo>
                    <a:pt x="25843" y="312166"/>
                  </a:lnTo>
                  <a:cubicBezTo>
                    <a:pt x="11999" y="312166"/>
                    <a:pt x="0" y="301109"/>
                    <a:pt x="0" y="286366"/>
                  </a:cubicBezTo>
                  <a:cubicBezTo>
                    <a:pt x="0" y="271624"/>
                    <a:pt x="11999" y="259645"/>
                    <a:pt x="25843" y="259645"/>
                  </a:cubicBezTo>
                  <a:close/>
                  <a:moveTo>
                    <a:pt x="282316" y="225625"/>
                  </a:moveTo>
                  <a:cubicBezTo>
                    <a:pt x="265713" y="225625"/>
                    <a:pt x="255567" y="235757"/>
                    <a:pt x="255567" y="245888"/>
                  </a:cubicBezTo>
                  <a:cubicBezTo>
                    <a:pt x="255567" y="257862"/>
                    <a:pt x="264791" y="264309"/>
                    <a:pt x="282316" y="267993"/>
                  </a:cubicBezTo>
                  <a:close/>
                  <a:moveTo>
                    <a:pt x="478752" y="197951"/>
                  </a:moveTo>
                  <a:lnTo>
                    <a:pt x="551584" y="197951"/>
                  </a:lnTo>
                  <a:cubicBezTo>
                    <a:pt x="566335" y="197951"/>
                    <a:pt x="578320" y="209930"/>
                    <a:pt x="578320" y="224672"/>
                  </a:cubicBezTo>
                  <a:cubicBezTo>
                    <a:pt x="578320" y="239415"/>
                    <a:pt x="566335" y="250472"/>
                    <a:pt x="551584" y="250472"/>
                  </a:cubicBezTo>
                  <a:lnTo>
                    <a:pt x="495347" y="250472"/>
                  </a:lnTo>
                  <a:cubicBezTo>
                    <a:pt x="492581" y="232044"/>
                    <a:pt x="486128" y="214537"/>
                    <a:pt x="478752" y="197951"/>
                  </a:cubicBezTo>
                  <a:close/>
                  <a:moveTo>
                    <a:pt x="25834" y="194253"/>
                  </a:moveTo>
                  <a:lnTo>
                    <a:pt x="101491" y="194253"/>
                  </a:lnTo>
                  <a:cubicBezTo>
                    <a:pt x="93187" y="209917"/>
                    <a:pt x="86729" y="228346"/>
                    <a:pt x="83038" y="246774"/>
                  </a:cubicBezTo>
                  <a:lnTo>
                    <a:pt x="25834" y="246774"/>
                  </a:lnTo>
                  <a:cubicBezTo>
                    <a:pt x="11994" y="246774"/>
                    <a:pt x="0" y="234796"/>
                    <a:pt x="0" y="220053"/>
                  </a:cubicBezTo>
                  <a:cubicBezTo>
                    <a:pt x="0" y="205310"/>
                    <a:pt x="11994" y="194253"/>
                    <a:pt x="25834" y="194253"/>
                  </a:cubicBezTo>
                  <a:close/>
                  <a:moveTo>
                    <a:pt x="289695" y="180494"/>
                  </a:moveTo>
                  <a:cubicBezTo>
                    <a:pt x="293384" y="180494"/>
                    <a:pt x="297074" y="184178"/>
                    <a:pt x="297074" y="188784"/>
                  </a:cubicBezTo>
                  <a:lnTo>
                    <a:pt x="297074" y="200757"/>
                  </a:lnTo>
                  <a:cubicBezTo>
                    <a:pt x="315521" y="201678"/>
                    <a:pt x="353338" y="213652"/>
                    <a:pt x="353338" y="236678"/>
                  </a:cubicBezTo>
                  <a:cubicBezTo>
                    <a:pt x="353338" y="245888"/>
                    <a:pt x="346881" y="251415"/>
                    <a:pt x="338580" y="251415"/>
                  </a:cubicBezTo>
                  <a:cubicBezTo>
                    <a:pt x="322900" y="251415"/>
                    <a:pt x="322900" y="225625"/>
                    <a:pt x="297074" y="225625"/>
                  </a:cubicBezTo>
                  <a:lnTo>
                    <a:pt x="297074" y="270756"/>
                  </a:lnTo>
                  <a:cubicBezTo>
                    <a:pt x="328434" y="277204"/>
                    <a:pt x="356105" y="286414"/>
                    <a:pt x="356105" y="323256"/>
                  </a:cubicBezTo>
                  <a:cubicBezTo>
                    <a:pt x="356105" y="355492"/>
                    <a:pt x="332124" y="372071"/>
                    <a:pt x="297074" y="373913"/>
                  </a:cubicBezTo>
                  <a:lnTo>
                    <a:pt x="297074" y="388650"/>
                  </a:lnTo>
                  <a:cubicBezTo>
                    <a:pt x="297074" y="392334"/>
                    <a:pt x="293384" y="396939"/>
                    <a:pt x="289695" y="396939"/>
                  </a:cubicBezTo>
                  <a:cubicBezTo>
                    <a:pt x="285083" y="396939"/>
                    <a:pt x="282316" y="392334"/>
                    <a:pt x="282316" y="388650"/>
                  </a:cubicBezTo>
                  <a:lnTo>
                    <a:pt x="282316" y="373913"/>
                  </a:lnTo>
                  <a:cubicBezTo>
                    <a:pt x="241732" y="372992"/>
                    <a:pt x="222362" y="349045"/>
                    <a:pt x="222362" y="329703"/>
                  </a:cubicBezTo>
                  <a:cubicBezTo>
                    <a:pt x="222362" y="320493"/>
                    <a:pt x="227896" y="314966"/>
                    <a:pt x="237120" y="314966"/>
                  </a:cubicBezTo>
                  <a:cubicBezTo>
                    <a:pt x="263869" y="314966"/>
                    <a:pt x="242654" y="348124"/>
                    <a:pt x="282316" y="349966"/>
                  </a:cubicBezTo>
                  <a:lnTo>
                    <a:pt x="282316" y="299309"/>
                  </a:lnTo>
                  <a:cubicBezTo>
                    <a:pt x="247266" y="292861"/>
                    <a:pt x="225129" y="278125"/>
                    <a:pt x="225129" y="251415"/>
                  </a:cubicBezTo>
                  <a:cubicBezTo>
                    <a:pt x="225129" y="219178"/>
                    <a:pt x="252800" y="201678"/>
                    <a:pt x="282316" y="200757"/>
                  </a:cubicBezTo>
                  <a:lnTo>
                    <a:pt x="282316" y="188784"/>
                  </a:lnTo>
                  <a:cubicBezTo>
                    <a:pt x="282316" y="184178"/>
                    <a:pt x="285083" y="180494"/>
                    <a:pt x="289695" y="180494"/>
                  </a:cubicBezTo>
                  <a:close/>
                  <a:moveTo>
                    <a:pt x="288699" y="157519"/>
                  </a:moveTo>
                  <a:cubicBezTo>
                    <a:pt x="216770" y="157519"/>
                    <a:pt x="157752" y="216443"/>
                    <a:pt x="157752" y="288255"/>
                  </a:cubicBezTo>
                  <a:cubicBezTo>
                    <a:pt x="157752" y="360989"/>
                    <a:pt x="216770" y="419912"/>
                    <a:pt x="288699" y="419912"/>
                  </a:cubicBezTo>
                  <a:cubicBezTo>
                    <a:pt x="361549" y="419912"/>
                    <a:pt x="420567" y="360989"/>
                    <a:pt x="420567" y="288255"/>
                  </a:cubicBezTo>
                  <a:cubicBezTo>
                    <a:pt x="420567" y="216443"/>
                    <a:pt x="361549" y="157519"/>
                    <a:pt x="288699" y="157519"/>
                  </a:cubicBezTo>
                  <a:close/>
                  <a:moveTo>
                    <a:pt x="428895" y="132559"/>
                  </a:moveTo>
                  <a:lnTo>
                    <a:pt x="551571" y="132559"/>
                  </a:lnTo>
                  <a:cubicBezTo>
                    <a:pt x="566329" y="132559"/>
                    <a:pt x="578320" y="143616"/>
                    <a:pt x="578320" y="158359"/>
                  </a:cubicBezTo>
                  <a:cubicBezTo>
                    <a:pt x="578320" y="173101"/>
                    <a:pt x="566329" y="185080"/>
                    <a:pt x="551571" y="185080"/>
                  </a:cubicBezTo>
                  <a:lnTo>
                    <a:pt x="471324" y="185080"/>
                  </a:lnTo>
                  <a:cubicBezTo>
                    <a:pt x="460256" y="164808"/>
                    <a:pt x="445498" y="147301"/>
                    <a:pt x="428895" y="132559"/>
                  </a:cubicBezTo>
                  <a:close/>
                  <a:moveTo>
                    <a:pt x="25822" y="127973"/>
                  </a:moveTo>
                  <a:lnTo>
                    <a:pt x="154012" y="127973"/>
                  </a:lnTo>
                  <a:cubicBezTo>
                    <a:pt x="136490" y="142715"/>
                    <a:pt x="121734" y="160222"/>
                    <a:pt x="108823" y="180494"/>
                  </a:cubicBezTo>
                  <a:lnTo>
                    <a:pt x="25822" y="180494"/>
                  </a:lnTo>
                  <a:cubicBezTo>
                    <a:pt x="11989" y="180494"/>
                    <a:pt x="0" y="168515"/>
                    <a:pt x="0" y="153773"/>
                  </a:cubicBezTo>
                  <a:cubicBezTo>
                    <a:pt x="0" y="139951"/>
                    <a:pt x="11989" y="127973"/>
                    <a:pt x="25822" y="127973"/>
                  </a:cubicBezTo>
                  <a:close/>
                  <a:moveTo>
                    <a:pt x="288699" y="105041"/>
                  </a:moveTo>
                  <a:cubicBezTo>
                    <a:pt x="390136" y="105041"/>
                    <a:pt x="473130" y="186981"/>
                    <a:pt x="473130" y="288255"/>
                  </a:cubicBezTo>
                  <a:cubicBezTo>
                    <a:pt x="473130" y="389530"/>
                    <a:pt x="390136" y="472390"/>
                    <a:pt x="288699" y="472390"/>
                  </a:cubicBezTo>
                  <a:cubicBezTo>
                    <a:pt x="187261" y="472390"/>
                    <a:pt x="105189" y="389530"/>
                    <a:pt x="105189" y="288255"/>
                  </a:cubicBezTo>
                  <a:cubicBezTo>
                    <a:pt x="105189" y="186981"/>
                    <a:pt x="187261" y="105041"/>
                    <a:pt x="288699" y="105041"/>
                  </a:cubicBezTo>
                  <a:close/>
                  <a:moveTo>
                    <a:pt x="357002" y="66280"/>
                  </a:moveTo>
                  <a:lnTo>
                    <a:pt x="551578" y="66280"/>
                  </a:lnTo>
                  <a:cubicBezTo>
                    <a:pt x="566332" y="66280"/>
                    <a:pt x="578320" y="78258"/>
                    <a:pt x="578320" y="92080"/>
                  </a:cubicBezTo>
                  <a:cubicBezTo>
                    <a:pt x="578320" y="106822"/>
                    <a:pt x="566332" y="118801"/>
                    <a:pt x="551578" y="118801"/>
                  </a:cubicBezTo>
                  <a:lnTo>
                    <a:pt x="411410" y="118801"/>
                  </a:lnTo>
                  <a:cubicBezTo>
                    <a:pt x="388356" y="102215"/>
                    <a:pt x="361613" y="89315"/>
                    <a:pt x="333026" y="82865"/>
                  </a:cubicBezTo>
                  <a:cubicBezTo>
                    <a:pt x="336715" y="73651"/>
                    <a:pt x="345936" y="66280"/>
                    <a:pt x="357002" y="66280"/>
                  </a:cubicBezTo>
                  <a:close/>
                  <a:moveTo>
                    <a:pt x="356932" y="0"/>
                  </a:moveTo>
                  <a:lnTo>
                    <a:pt x="551569" y="0"/>
                  </a:lnTo>
                  <a:cubicBezTo>
                    <a:pt x="566328" y="0"/>
                    <a:pt x="578320" y="11978"/>
                    <a:pt x="578320" y="25800"/>
                  </a:cubicBezTo>
                  <a:cubicBezTo>
                    <a:pt x="578320" y="40542"/>
                    <a:pt x="566328" y="52521"/>
                    <a:pt x="551569" y="52521"/>
                  </a:cubicBezTo>
                  <a:lnTo>
                    <a:pt x="356932" y="52521"/>
                  </a:lnTo>
                  <a:cubicBezTo>
                    <a:pt x="343095" y="52521"/>
                    <a:pt x="331103" y="40542"/>
                    <a:pt x="331103" y="25800"/>
                  </a:cubicBezTo>
                  <a:cubicBezTo>
                    <a:pt x="331103" y="11978"/>
                    <a:pt x="343095" y="0"/>
                    <a:pt x="356932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369061" y="1503490"/>
            <a:ext cx="6286500" cy="1044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913765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lvl="0" algn="l" defTabSz="913765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007784" y="1817143"/>
            <a:ext cx="3553546" cy="1677407"/>
            <a:chOff x="5753961" y="2453384"/>
            <a:chExt cx="4738061" cy="2236543"/>
          </a:xfrm>
        </p:grpSpPr>
        <p:sp>
          <p:nvSpPr>
            <p:cNvPr id="13" name="文本框 12"/>
            <p:cNvSpPr txBox="1"/>
            <p:nvPr/>
          </p:nvSpPr>
          <p:spPr>
            <a:xfrm>
              <a:off x="5753961" y="2453384"/>
              <a:ext cx="2018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i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i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781672" y="2854381"/>
              <a:ext cx="4710350" cy="18355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endPara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Oval 14"/>
          <p:cNvSpPr/>
          <p:nvPr/>
        </p:nvSpPr>
        <p:spPr>
          <a:xfrm>
            <a:off x="5090832" y="3348567"/>
            <a:ext cx="470405" cy="365653"/>
          </a:xfrm>
          <a:custGeom>
            <a:avLst/>
            <a:gdLst>
              <a:gd name="T0" fmla="*/ 443 w 736"/>
              <a:gd name="T1" fmla="*/ 0 h 573"/>
              <a:gd name="T2" fmla="*/ 407 w 736"/>
              <a:gd name="T3" fmla="*/ 14 h 573"/>
              <a:gd name="T4" fmla="*/ 261 w 736"/>
              <a:gd name="T5" fmla="*/ 124 h 573"/>
              <a:gd name="T6" fmla="*/ 81 w 736"/>
              <a:gd name="T7" fmla="*/ 124 h 573"/>
              <a:gd name="T8" fmla="*/ 0 w 736"/>
              <a:gd name="T9" fmla="*/ 205 h 573"/>
              <a:gd name="T10" fmla="*/ 0 w 736"/>
              <a:gd name="T11" fmla="*/ 367 h 573"/>
              <a:gd name="T12" fmla="*/ 81 w 736"/>
              <a:gd name="T13" fmla="*/ 448 h 573"/>
              <a:gd name="T14" fmla="*/ 261 w 736"/>
              <a:gd name="T15" fmla="*/ 448 h 573"/>
              <a:gd name="T16" fmla="*/ 407 w 736"/>
              <a:gd name="T17" fmla="*/ 559 h 573"/>
              <a:gd name="T18" fmla="*/ 443 w 736"/>
              <a:gd name="T19" fmla="*/ 573 h 573"/>
              <a:gd name="T20" fmla="*/ 473 w 736"/>
              <a:gd name="T21" fmla="*/ 557 h 573"/>
              <a:gd name="T22" fmla="*/ 483 w 736"/>
              <a:gd name="T23" fmla="*/ 521 h 573"/>
              <a:gd name="T24" fmla="*/ 483 w 736"/>
              <a:gd name="T25" fmla="*/ 52 h 573"/>
              <a:gd name="T26" fmla="*/ 443 w 736"/>
              <a:gd name="T27" fmla="*/ 0 h 573"/>
              <a:gd name="T28" fmla="*/ 456 w 736"/>
              <a:gd name="T29" fmla="*/ 521 h 573"/>
              <a:gd name="T30" fmla="*/ 451 w 736"/>
              <a:gd name="T31" fmla="*/ 542 h 573"/>
              <a:gd name="T32" fmla="*/ 423 w 736"/>
              <a:gd name="T33" fmla="*/ 537 h 573"/>
              <a:gd name="T34" fmla="*/ 273 w 736"/>
              <a:gd name="T35" fmla="*/ 424 h 573"/>
              <a:gd name="T36" fmla="*/ 265 w 736"/>
              <a:gd name="T37" fmla="*/ 422 h 573"/>
              <a:gd name="T38" fmla="*/ 81 w 736"/>
              <a:gd name="T39" fmla="*/ 422 h 573"/>
              <a:gd name="T40" fmla="*/ 27 w 736"/>
              <a:gd name="T41" fmla="*/ 367 h 573"/>
              <a:gd name="T42" fmla="*/ 27 w 736"/>
              <a:gd name="T43" fmla="*/ 205 h 573"/>
              <a:gd name="T44" fmla="*/ 81 w 736"/>
              <a:gd name="T45" fmla="*/ 151 h 573"/>
              <a:gd name="T46" fmla="*/ 265 w 736"/>
              <a:gd name="T47" fmla="*/ 151 h 573"/>
              <a:gd name="T48" fmla="*/ 273 w 736"/>
              <a:gd name="T49" fmla="*/ 148 h 573"/>
              <a:gd name="T50" fmla="*/ 423 w 736"/>
              <a:gd name="T51" fmla="*/ 35 h 573"/>
              <a:gd name="T52" fmla="*/ 443 w 736"/>
              <a:gd name="T53" fmla="*/ 27 h 573"/>
              <a:gd name="T54" fmla="*/ 456 w 736"/>
              <a:gd name="T55" fmla="*/ 52 h 573"/>
              <a:gd name="T56" fmla="*/ 456 w 736"/>
              <a:gd name="T57" fmla="*/ 521 h 573"/>
              <a:gd name="T58" fmla="*/ 541 w 736"/>
              <a:gd name="T59" fmla="*/ 394 h 573"/>
              <a:gd name="T60" fmla="*/ 527 w 736"/>
              <a:gd name="T61" fmla="*/ 380 h 573"/>
              <a:gd name="T62" fmla="*/ 541 w 736"/>
              <a:gd name="T63" fmla="*/ 367 h 573"/>
              <a:gd name="T64" fmla="*/ 621 w 736"/>
              <a:gd name="T65" fmla="*/ 286 h 573"/>
              <a:gd name="T66" fmla="*/ 541 w 736"/>
              <a:gd name="T67" fmla="*/ 205 h 573"/>
              <a:gd name="T68" fmla="*/ 527 w 736"/>
              <a:gd name="T69" fmla="*/ 192 h 573"/>
              <a:gd name="T70" fmla="*/ 541 w 736"/>
              <a:gd name="T71" fmla="*/ 179 h 573"/>
              <a:gd name="T72" fmla="*/ 648 w 736"/>
              <a:gd name="T73" fmla="*/ 286 h 573"/>
              <a:gd name="T74" fmla="*/ 541 w 736"/>
              <a:gd name="T75" fmla="*/ 394 h 573"/>
              <a:gd name="T76" fmla="*/ 736 w 736"/>
              <a:gd name="T77" fmla="*/ 286 h 573"/>
              <a:gd name="T78" fmla="*/ 559 w 736"/>
              <a:gd name="T79" fmla="*/ 464 h 573"/>
              <a:gd name="T80" fmla="*/ 546 w 736"/>
              <a:gd name="T81" fmla="*/ 450 h 573"/>
              <a:gd name="T82" fmla="*/ 559 w 736"/>
              <a:gd name="T83" fmla="*/ 437 h 573"/>
              <a:gd name="T84" fmla="*/ 710 w 736"/>
              <a:gd name="T85" fmla="*/ 286 h 573"/>
              <a:gd name="T86" fmla="*/ 559 w 736"/>
              <a:gd name="T87" fmla="*/ 135 h 573"/>
              <a:gd name="T88" fmla="*/ 546 w 736"/>
              <a:gd name="T89" fmla="*/ 122 h 573"/>
              <a:gd name="T90" fmla="*/ 559 w 736"/>
              <a:gd name="T91" fmla="*/ 109 h 573"/>
              <a:gd name="T92" fmla="*/ 736 w 736"/>
              <a:gd name="T93" fmla="*/ 28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36" h="573">
                <a:moveTo>
                  <a:pt x="443" y="0"/>
                </a:moveTo>
                <a:cubicBezTo>
                  <a:pt x="431" y="0"/>
                  <a:pt x="419" y="5"/>
                  <a:pt x="407" y="14"/>
                </a:cubicBezTo>
                <a:lnTo>
                  <a:pt x="261" y="124"/>
                </a:lnTo>
                <a:lnTo>
                  <a:pt x="81" y="124"/>
                </a:lnTo>
                <a:cubicBezTo>
                  <a:pt x="36" y="124"/>
                  <a:pt x="0" y="160"/>
                  <a:pt x="0" y="205"/>
                </a:cubicBezTo>
                <a:lnTo>
                  <a:pt x="0" y="367"/>
                </a:lnTo>
                <a:cubicBezTo>
                  <a:pt x="0" y="412"/>
                  <a:pt x="36" y="448"/>
                  <a:pt x="81" y="448"/>
                </a:cubicBezTo>
                <a:lnTo>
                  <a:pt x="261" y="448"/>
                </a:lnTo>
                <a:lnTo>
                  <a:pt x="407" y="559"/>
                </a:lnTo>
                <a:cubicBezTo>
                  <a:pt x="419" y="568"/>
                  <a:pt x="431" y="573"/>
                  <a:pt x="443" y="573"/>
                </a:cubicBezTo>
                <a:cubicBezTo>
                  <a:pt x="455" y="573"/>
                  <a:pt x="466" y="567"/>
                  <a:pt x="473" y="557"/>
                </a:cubicBezTo>
                <a:cubicBezTo>
                  <a:pt x="479" y="548"/>
                  <a:pt x="483" y="536"/>
                  <a:pt x="483" y="521"/>
                </a:cubicBezTo>
                <a:lnTo>
                  <a:pt x="483" y="52"/>
                </a:lnTo>
                <a:cubicBezTo>
                  <a:pt x="483" y="14"/>
                  <a:pt x="461" y="0"/>
                  <a:pt x="443" y="0"/>
                </a:cubicBezTo>
                <a:close/>
                <a:moveTo>
                  <a:pt x="456" y="521"/>
                </a:moveTo>
                <a:cubicBezTo>
                  <a:pt x="456" y="530"/>
                  <a:pt x="454" y="537"/>
                  <a:pt x="451" y="542"/>
                </a:cubicBezTo>
                <a:cubicBezTo>
                  <a:pt x="446" y="549"/>
                  <a:pt x="435" y="546"/>
                  <a:pt x="423" y="537"/>
                </a:cubicBezTo>
                <a:lnTo>
                  <a:pt x="273" y="424"/>
                </a:lnTo>
                <a:cubicBezTo>
                  <a:pt x="271" y="423"/>
                  <a:pt x="268" y="422"/>
                  <a:pt x="265" y="422"/>
                </a:cubicBezTo>
                <a:lnTo>
                  <a:pt x="81" y="422"/>
                </a:lnTo>
                <a:cubicBezTo>
                  <a:pt x="51" y="422"/>
                  <a:pt x="27" y="397"/>
                  <a:pt x="27" y="367"/>
                </a:cubicBezTo>
                <a:lnTo>
                  <a:pt x="27" y="205"/>
                </a:lnTo>
                <a:cubicBezTo>
                  <a:pt x="27" y="175"/>
                  <a:pt x="51" y="151"/>
                  <a:pt x="81" y="151"/>
                </a:cubicBezTo>
                <a:lnTo>
                  <a:pt x="265" y="151"/>
                </a:lnTo>
                <a:cubicBezTo>
                  <a:pt x="268" y="151"/>
                  <a:pt x="271" y="150"/>
                  <a:pt x="273" y="148"/>
                </a:cubicBezTo>
                <a:lnTo>
                  <a:pt x="423" y="35"/>
                </a:lnTo>
                <a:cubicBezTo>
                  <a:pt x="430" y="30"/>
                  <a:pt x="437" y="27"/>
                  <a:pt x="443" y="27"/>
                </a:cubicBezTo>
                <a:cubicBezTo>
                  <a:pt x="455" y="27"/>
                  <a:pt x="456" y="46"/>
                  <a:pt x="456" y="52"/>
                </a:cubicBezTo>
                <a:lnTo>
                  <a:pt x="456" y="521"/>
                </a:lnTo>
                <a:close/>
                <a:moveTo>
                  <a:pt x="541" y="394"/>
                </a:moveTo>
                <a:cubicBezTo>
                  <a:pt x="533" y="394"/>
                  <a:pt x="527" y="388"/>
                  <a:pt x="527" y="380"/>
                </a:cubicBezTo>
                <a:cubicBezTo>
                  <a:pt x="527" y="373"/>
                  <a:pt x="533" y="367"/>
                  <a:pt x="541" y="367"/>
                </a:cubicBezTo>
                <a:cubicBezTo>
                  <a:pt x="585" y="367"/>
                  <a:pt x="621" y="331"/>
                  <a:pt x="621" y="286"/>
                </a:cubicBezTo>
                <a:cubicBezTo>
                  <a:pt x="621" y="242"/>
                  <a:pt x="585" y="205"/>
                  <a:pt x="541" y="205"/>
                </a:cubicBezTo>
                <a:cubicBezTo>
                  <a:pt x="533" y="205"/>
                  <a:pt x="527" y="199"/>
                  <a:pt x="527" y="192"/>
                </a:cubicBezTo>
                <a:cubicBezTo>
                  <a:pt x="527" y="185"/>
                  <a:pt x="533" y="179"/>
                  <a:pt x="541" y="179"/>
                </a:cubicBezTo>
                <a:cubicBezTo>
                  <a:pt x="600" y="179"/>
                  <a:pt x="648" y="227"/>
                  <a:pt x="648" y="286"/>
                </a:cubicBezTo>
                <a:cubicBezTo>
                  <a:pt x="648" y="346"/>
                  <a:pt x="600" y="394"/>
                  <a:pt x="541" y="394"/>
                </a:cubicBezTo>
                <a:close/>
                <a:moveTo>
                  <a:pt x="736" y="286"/>
                </a:moveTo>
                <a:cubicBezTo>
                  <a:pt x="736" y="384"/>
                  <a:pt x="657" y="464"/>
                  <a:pt x="559" y="464"/>
                </a:cubicBezTo>
                <a:cubicBezTo>
                  <a:pt x="552" y="464"/>
                  <a:pt x="546" y="458"/>
                  <a:pt x="546" y="450"/>
                </a:cubicBezTo>
                <a:cubicBezTo>
                  <a:pt x="546" y="443"/>
                  <a:pt x="552" y="437"/>
                  <a:pt x="559" y="437"/>
                </a:cubicBezTo>
                <a:cubicBezTo>
                  <a:pt x="642" y="437"/>
                  <a:pt x="710" y="369"/>
                  <a:pt x="710" y="286"/>
                </a:cubicBezTo>
                <a:cubicBezTo>
                  <a:pt x="710" y="203"/>
                  <a:pt x="642" y="135"/>
                  <a:pt x="559" y="135"/>
                </a:cubicBezTo>
                <a:cubicBezTo>
                  <a:pt x="552" y="135"/>
                  <a:pt x="546" y="129"/>
                  <a:pt x="546" y="122"/>
                </a:cubicBezTo>
                <a:cubicBezTo>
                  <a:pt x="546" y="115"/>
                  <a:pt x="552" y="109"/>
                  <a:pt x="559" y="109"/>
                </a:cubicBezTo>
                <a:cubicBezTo>
                  <a:pt x="657" y="109"/>
                  <a:pt x="736" y="188"/>
                  <a:pt x="736" y="286"/>
                </a:cubicBezTo>
                <a:close/>
              </a:path>
            </a:pathLst>
          </a:cu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15345" y="3146603"/>
            <a:ext cx="2552163" cy="1012610"/>
            <a:chOff x="8154335" y="2327897"/>
            <a:chExt cx="3402883" cy="1350147"/>
          </a:xfrm>
        </p:grpSpPr>
        <p:sp>
          <p:nvSpPr>
            <p:cNvPr id="17" name="文本框 16"/>
            <p:cNvSpPr txBox="1"/>
            <p:nvPr/>
          </p:nvSpPr>
          <p:spPr>
            <a:xfrm>
              <a:off x="8154335" y="2327897"/>
              <a:ext cx="20180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i="1" dirty="0">
                  <a:cs typeface="+mn-ea"/>
                  <a:sym typeface="+mn-lt"/>
                </a:rPr>
                <a:t>Add title text</a:t>
              </a:r>
              <a:endParaRPr lang="zh-CN" altLang="en-US" i="1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455487" y="2728894"/>
              <a:ext cx="3101731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 descr="摄图网_4014498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" y="666115"/>
            <a:ext cx="4341495" cy="434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43599" y="3051186"/>
            <a:ext cx="1917055" cy="1345008"/>
            <a:chOff x="8213798" y="2327897"/>
            <a:chExt cx="2556074" cy="1793344"/>
          </a:xfrm>
        </p:grpSpPr>
        <p:sp>
          <p:nvSpPr>
            <p:cNvPr id="15" name="文本框 14"/>
            <p:cNvSpPr txBox="1"/>
            <p:nvPr/>
          </p:nvSpPr>
          <p:spPr>
            <a:xfrm>
              <a:off x="8213798" y="2327897"/>
              <a:ext cx="2018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i="1" dirty="0">
                  <a:cs typeface="+mn-ea"/>
                  <a:sym typeface="+mn-lt"/>
                </a:rPr>
                <a:t>Add title text</a:t>
              </a:r>
              <a:endParaRPr lang="zh-CN" altLang="en-US" i="1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41507" y="2728894"/>
              <a:ext cx="2528365" cy="13923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21388" y="1564730"/>
            <a:ext cx="1896273" cy="1345008"/>
            <a:chOff x="8241508" y="2327897"/>
            <a:chExt cx="2528364" cy="1793344"/>
          </a:xfrm>
        </p:grpSpPr>
        <p:sp>
          <p:nvSpPr>
            <p:cNvPr id="18" name="文本框 17"/>
            <p:cNvSpPr txBox="1"/>
            <p:nvPr/>
          </p:nvSpPr>
          <p:spPr>
            <a:xfrm>
              <a:off x="8751797" y="2327897"/>
              <a:ext cx="20180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i="1" dirty="0">
                  <a:cs typeface="+mn-ea"/>
                  <a:sym typeface="+mn-lt"/>
                </a:rPr>
                <a:t>Add title text</a:t>
              </a:r>
              <a:endParaRPr lang="zh-CN" altLang="en-US" i="1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41508" y="2728894"/>
              <a:ext cx="2528364" cy="13923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1"/>
          <p:cNvGrpSpPr/>
          <p:nvPr/>
        </p:nvGrpSpPr>
        <p:grpSpPr>
          <a:xfrm flipH="1">
            <a:off x="820738" y="1906118"/>
            <a:ext cx="881454" cy="881454"/>
            <a:chOff x="5508364" y="4192677"/>
            <a:chExt cx="1175272" cy="1175272"/>
          </a:xfrm>
        </p:grpSpPr>
        <p:sp>
          <p:nvSpPr>
            <p:cNvPr id="27" name="椭圆 26"/>
            <p:cNvSpPr/>
            <p:nvPr/>
          </p:nvSpPr>
          <p:spPr>
            <a:xfrm rot="10800000" flipV="1">
              <a:off x="5508364" y="4192677"/>
              <a:ext cx="1175272" cy="11752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8" name="Oval 20"/>
            <p:cNvSpPr/>
            <p:nvPr/>
          </p:nvSpPr>
          <p:spPr>
            <a:xfrm rot="10800000" flipV="1">
              <a:off x="5836920" y="4521731"/>
              <a:ext cx="518160" cy="517162"/>
            </a:xfrm>
            <a:custGeom>
              <a:avLst/>
              <a:gdLst>
                <a:gd name="connsiteX0" fmla="*/ 579996 w 605912"/>
                <a:gd name="connsiteY0" fmla="*/ 331577 h 604745"/>
                <a:gd name="connsiteX1" fmla="*/ 599400 w 605912"/>
                <a:gd name="connsiteY1" fmla="*/ 361244 h 604745"/>
                <a:gd name="connsiteX2" fmla="*/ 590394 w 605912"/>
                <a:gd name="connsiteY2" fmla="*/ 401201 h 604745"/>
                <a:gd name="connsiteX3" fmla="*/ 335366 w 605912"/>
                <a:gd name="connsiteY3" fmla="*/ 603027 h 604745"/>
                <a:gd name="connsiteX4" fmla="*/ 58427 w 605912"/>
                <a:gd name="connsiteY4" fmla="*/ 480652 h 604745"/>
                <a:gd name="connsiteX5" fmla="*/ 50814 w 605912"/>
                <a:gd name="connsiteY5" fmla="*/ 515510 h 604745"/>
                <a:gd name="connsiteX6" fmla="*/ 19806 w 605912"/>
                <a:gd name="connsiteY6" fmla="*/ 536091 h 604745"/>
                <a:gd name="connsiteX7" fmla="*/ 495 w 605912"/>
                <a:gd name="connsiteY7" fmla="*/ 506517 h 604745"/>
                <a:gd name="connsiteX8" fmla="*/ 22405 w 605912"/>
                <a:gd name="connsiteY8" fmla="*/ 404909 h 604745"/>
                <a:gd name="connsiteX9" fmla="*/ 53413 w 605912"/>
                <a:gd name="connsiteY9" fmla="*/ 385626 h 604745"/>
                <a:gd name="connsiteX10" fmla="*/ 153772 w 605912"/>
                <a:gd name="connsiteY10" fmla="*/ 407505 h 604745"/>
                <a:gd name="connsiteX11" fmla="*/ 173083 w 605912"/>
                <a:gd name="connsiteY11" fmla="*/ 437079 h 604745"/>
                <a:gd name="connsiteX12" fmla="*/ 143467 w 605912"/>
                <a:gd name="connsiteY12" fmla="*/ 456362 h 604745"/>
                <a:gd name="connsiteX13" fmla="*/ 95841 w 605912"/>
                <a:gd name="connsiteY13" fmla="*/ 445794 h 604745"/>
                <a:gd name="connsiteX14" fmla="*/ 330167 w 605912"/>
                <a:gd name="connsiteY14" fmla="*/ 552779 h 604745"/>
                <a:gd name="connsiteX15" fmla="*/ 539704 w 605912"/>
                <a:gd name="connsiteY15" fmla="*/ 392208 h 604745"/>
                <a:gd name="connsiteX16" fmla="*/ 550381 w 605912"/>
                <a:gd name="connsiteY16" fmla="*/ 350861 h 604745"/>
                <a:gd name="connsiteX17" fmla="*/ 579996 w 605912"/>
                <a:gd name="connsiteY17" fmla="*/ 331577 h 604745"/>
                <a:gd name="connsiteX18" fmla="*/ 551796 w 605912"/>
                <a:gd name="connsiteY18" fmla="*/ 173561 h 604745"/>
                <a:gd name="connsiteX19" fmla="*/ 585238 w 605912"/>
                <a:gd name="connsiteY19" fmla="*/ 187651 h 604745"/>
                <a:gd name="connsiteX20" fmla="*/ 605767 w 605912"/>
                <a:gd name="connsiteY20" fmla="*/ 269970 h 604745"/>
                <a:gd name="connsiteX21" fmla="*/ 582637 w 605912"/>
                <a:gd name="connsiteY21" fmla="*/ 299542 h 604745"/>
                <a:gd name="connsiteX22" fmla="*/ 554211 w 605912"/>
                <a:gd name="connsiteY22" fmla="*/ 275069 h 604745"/>
                <a:gd name="connsiteX23" fmla="*/ 537490 w 605912"/>
                <a:gd name="connsiteY23" fmla="*/ 206933 h 604745"/>
                <a:gd name="connsiteX24" fmla="*/ 551796 w 605912"/>
                <a:gd name="connsiteY24" fmla="*/ 173561 h 604745"/>
                <a:gd name="connsiteX25" fmla="*/ 322443 w 605912"/>
                <a:gd name="connsiteY25" fmla="*/ 100626 h 604745"/>
                <a:gd name="connsiteX26" fmla="*/ 348253 w 605912"/>
                <a:gd name="connsiteY26" fmla="*/ 126390 h 604745"/>
                <a:gd name="connsiteX27" fmla="*/ 348253 w 605912"/>
                <a:gd name="connsiteY27" fmla="*/ 302105 h 604745"/>
                <a:gd name="connsiteX28" fmla="*/ 322443 w 605912"/>
                <a:gd name="connsiteY28" fmla="*/ 327776 h 604745"/>
                <a:gd name="connsiteX29" fmla="*/ 203790 w 605912"/>
                <a:gd name="connsiteY29" fmla="*/ 327776 h 604745"/>
                <a:gd name="connsiteX30" fmla="*/ 177979 w 605912"/>
                <a:gd name="connsiteY30" fmla="*/ 302105 h 604745"/>
                <a:gd name="connsiteX31" fmla="*/ 203790 w 605912"/>
                <a:gd name="connsiteY31" fmla="*/ 276341 h 604745"/>
                <a:gd name="connsiteX32" fmla="*/ 296725 w 605912"/>
                <a:gd name="connsiteY32" fmla="*/ 276341 h 604745"/>
                <a:gd name="connsiteX33" fmla="*/ 296725 w 605912"/>
                <a:gd name="connsiteY33" fmla="*/ 126390 h 604745"/>
                <a:gd name="connsiteX34" fmla="*/ 322443 w 605912"/>
                <a:gd name="connsiteY34" fmla="*/ 100626 h 604745"/>
                <a:gd name="connsiteX35" fmla="*/ 92559 w 605912"/>
                <a:gd name="connsiteY35" fmla="*/ 94430 h 604745"/>
                <a:gd name="connsiteX36" fmla="*/ 111053 w 605912"/>
                <a:gd name="connsiteY36" fmla="*/ 100399 h 604745"/>
                <a:gd name="connsiteX37" fmla="*/ 113652 w 605912"/>
                <a:gd name="connsiteY37" fmla="*/ 136379 h 604745"/>
                <a:gd name="connsiteX38" fmla="*/ 93139 w 605912"/>
                <a:gd name="connsiteY38" fmla="*/ 163271 h 604745"/>
                <a:gd name="connsiteX39" fmla="*/ 57125 w 605912"/>
                <a:gd name="connsiteY39" fmla="*/ 170967 h 604745"/>
                <a:gd name="connsiteX40" fmla="*/ 49328 w 605912"/>
                <a:gd name="connsiteY40" fmla="*/ 136379 h 604745"/>
                <a:gd name="connsiteX41" fmla="*/ 75039 w 605912"/>
                <a:gd name="connsiteY41" fmla="*/ 102996 h 604745"/>
                <a:gd name="connsiteX42" fmla="*/ 92559 w 605912"/>
                <a:gd name="connsiteY42" fmla="*/ 94430 h 604745"/>
                <a:gd name="connsiteX43" fmla="*/ 454317 w 605912"/>
                <a:gd name="connsiteY43" fmla="*/ 48612 h 604745"/>
                <a:gd name="connsiteX44" fmla="*/ 473157 w 605912"/>
                <a:gd name="connsiteY44" fmla="*/ 52646 h 604745"/>
                <a:gd name="connsiteX45" fmla="*/ 537512 w 605912"/>
                <a:gd name="connsiteY45" fmla="*/ 111896 h 604745"/>
                <a:gd name="connsiteX46" fmla="*/ 533704 w 605912"/>
                <a:gd name="connsiteY46" fmla="*/ 147872 h 604745"/>
                <a:gd name="connsiteX47" fmla="*/ 498880 w 605912"/>
                <a:gd name="connsiteY47" fmla="*/ 143977 h 604745"/>
                <a:gd name="connsiteX48" fmla="*/ 444833 w 605912"/>
                <a:gd name="connsiteY48" fmla="*/ 93814 h 604745"/>
                <a:gd name="connsiteX49" fmla="*/ 438333 w 605912"/>
                <a:gd name="connsiteY49" fmla="*/ 59043 h 604745"/>
                <a:gd name="connsiteX50" fmla="*/ 454317 w 605912"/>
                <a:gd name="connsiteY50" fmla="*/ 48612 h 604745"/>
                <a:gd name="connsiteX51" fmla="*/ 220720 w 605912"/>
                <a:gd name="connsiteY51" fmla="*/ 11442 h 604745"/>
                <a:gd name="connsiteX52" fmla="*/ 251724 w 605912"/>
                <a:gd name="connsiteY52" fmla="*/ 29418 h 604745"/>
                <a:gd name="connsiteX53" fmla="*/ 233623 w 605912"/>
                <a:gd name="connsiteY53" fmla="*/ 60368 h 604745"/>
                <a:gd name="connsiteX54" fmla="*/ 166693 w 605912"/>
                <a:gd name="connsiteY54" fmla="*/ 89834 h 604745"/>
                <a:gd name="connsiteX55" fmla="*/ 133275 w 605912"/>
                <a:gd name="connsiteY55" fmla="*/ 80846 h 604745"/>
                <a:gd name="connsiteX56" fmla="*/ 140887 w 605912"/>
                <a:gd name="connsiteY56" fmla="*/ 46097 h 604745"/>
                <a:gd name="connsiteX57" fmla="*/ 220720 w 605912"/>
                <a:gd name="connsiteY57" fmla="*/ 11442 h 604745"/>
                <a:gd name="connsiteX58" fmla="*/ 309640 w 605912"/>
                <a:gd name="connsiteY58" fmla="*/ 0 h 604745"/>
                <a:gd name="connsiteX59" fmla="*/ 395899 w 605912"/>
                <a:gd name="connsiteY59" fmla="*/ 14101 h 604745"/>
                <a:gd name="connsiteX60" fmla="*/ 412612 w 605912"/>
                <a:gd name="connsiteY60" fmla="*/ 46292 h 604745"/>
                <a:gd name="connsiteX61" fmla="*/ 380393 w 605912"/>
                <a:gd name="connsiteY61" fmla="*/ 61692 h 604745"/>
                <a:gd name="connsiteX62" fmla="*/ 308247 w 605912"/>
                <a:gd name="connsiteY62" fmla="*/ 50096 h 604745"/>
                <a:gd name="connsiteX63" fmla="*/ 283827 w 605912"/>
                <a:gd name="connsiteY63" fmla="*/ 24491 h 604745"/>
                <a:gd name="connsiteX64" fmla="*/ 309640 w 605912"/>
                <a:gd name="connsiteY64" fmla="*/ 0 h 6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5912" h="604745">
                  <a:moveTo>
                    <a:pt x="579996" y="331577"/>
                  </a:moveTo>
                  <a:cubicBezTo>
                    <a:pt x="594201" y="334173"/>
                    <a:pt x="603206" y="347060"/>
                    <a:pt x="599400" y="361244"/>
                  </a:cubicBezTo>
                  <a:cubicBezTo>
                    <a:pt x="597450" y="371071"/>
                    <a:pt x="591601" y="397956"/>
                    <a:pt x="590394" y="401201"/>
                  </a:cubicBezTo>
                  <a:cubicBezTo>
                    <a:pt x="551773" y="511709"/>
                    <a:pt x="452436" y="590418"/>
                    <a:pt x="335366" y="603027"/>
                  </a:cubicBezTo>
                  <a:cubicBezTo>
                    <a:pt x="219224" y="615542"/>
                    <a:pt x="115801" y="558156"/>
                    <a:pt x="58427" y="480652"/>
                  </a:cubicBezTo>
                  <a:lnTo>
                    <a:pt x="50814" y="515510"/>
                  </a:lnTo>
                  <a:cubicBezTo>
                    <a:pt x="46822" y="528397"/>
                    <a:pt x="35588" y="537667"/>
                    <a:pt x="19806" y="536091"/>
                  </a:cubicBezTo>
                  <a:cubicBezTo>
                    <a:pt x="5694" y="533496"/>
                    <a:pt x="-2104" y="519404"/>
                    <a:pt x="495" y="506517"/>
                  </a:cubicBezTo>
                  <a:lnTo>
                    <a:pt x="22405" y="404909"/>
                  </a:lnTo>
                  <a:cubicBezTo>
                    <a:pt x="26862" y="385626"/>
                    <a:pt x="46915" y="384421"/>
                    <a:pt x="53413" y="385626"/>
                  </a:cubicBezTo>
                  <a:lnTo>
                    <a:pt x="153772" y="407505"/>
                  </a:lnTo>
                  <a:cubicBezTo>
                    <a:pt x="167884" y="410101"/>
                    <a:pt x="175682" y="424193"/>
                    <a:pt x="173083" y="437079"/>
                  </a:cubicBezTo>
                  <a:cubicBezTo>
                    <a:pt x="170483" y="451171"/>
                    <a:pt x="156372" y="458958"/>
                    <a:pt x="143467" y="456362"/>
                  </a:cubicBezTo>
                  <a:lnTo>
                    <a:pt x="95841" y="445794"/>
                  </a:lnTo>
                  <a:cubicBezTo>
                    <a:pt x="147924" y="520702"/>
                    <a:pt x="237792" y="562420"/>
                    <a:pt x="330167" y="552779"/>
                  </a:cubicBezTo>
                  <a:cubicBezTo>
                    <a:pt x="424027" y="542766"/>
                    <a:pt x="505725" y="480559"/>
                    <a:pt x="539704" y="392208"/>
                  </a:cubicBezTo>
                  <a:cubicBezTo>
                    <a:pt x="539890" y="389613"/>
                    <a:pt x="547781" y="362542"/>
                    <a:pt x="550381" y="350861"/>
                  </a:cubicBezTo>
                  <a:cubicBezTo>
                    <a:pt x="552980" y="336769"/>
                    <a:pt x="565885" y="327776"/>
                    <a:pt x="579996" y="331577"/>
                  </a:cubicBezTo>
                  <a:close/>
                  <a:moveTo>
                    <a:pt x="551796" y="173561"/>
                  </a:moveTo>
                  <a:cubicBezTo>
                    <a:pt x="564615" y="168369"/>
                    <a:pt x="578735" y="174766"/>
                    <a:pt x="585238" y="187651"/>
                  </a:cubicBezTo>
                  <a:cubicBezTo>
                    <a:pt x="595456" y="213329"/>
                    <a:pt x="603166" y="241696"/>
                    <a:pt x="605767" y="269970"/>
                  </a:cubicBezTo>
                  <a:cubicBezTo>
                    <a:pt x="605767" y="269970"/>
                    <a:pt x="609204" y="296019"/>
                    <a:pt x="582637" y="299542"/>
                  </a:cubicBezTo>
                  <a:cubicBezTo>
                    <a:pt x="555697" y="303713"/>
                    <a:pt x="554211" y="275069"/>
                    <a:pt x="554211" y="275069"/>
                  </a:cubicBezTo>
                  <a:cubicBezTo>
                    <a:pt x="551610" y="251893"/>
                    <a:pt x="546594" y="228811"/>
                    <a:pt x="537490" y="206933"/>
                  </a:cubicBezTo>
                  <a:cubicBezTo>
                    <a:pt x="532288" y="194048"/>
                    <a:pt x="538791" y="179957"/>
                    <a:pt x="551796" y="173561"/>
                  </a:cubicBezTo>
                  <a:close/>
                  <a:moveTo>
                    <a:pt x="322443" y="100626"/>
                  </a:moveTo>
                  <a:cubicBezTo>
                    <a:pt x="336555" y="100626"/>
                    <a:pt x="348253" y="112303"/>
                    <a:pt x="348253" y="126390"/>
                  </a:cubicBezTo>
                  <a:lnTo>
                    <a:pt x="348253" y="302105"/>
                  </a:lnTo>
                  <a:cubicBezTo>
                    <a:pt x="346953" y="316192"/>
                    <a:pt x="336555" y="327776"/>
                    <a:pt x="322443" y="327776"/>
                  </a:cubicBezTo>
                  <a:lnTo>
                    <a:pt x="203790" y="327776"/>
                  </a:lnTo>
                  <a:cubicBezTo>
                    <a:pt x="189492" y="327776"/>
                    <a:pt x="177979" y="316192"/>
                    <a:pt x="177979" y="302105"/>
                  </a:cubicBezTo>
                  <a:cubicBezTo>
                    <a:pt x="177979" y="288018"/>
                    <a:pt x="189677" y="276341"/>
                    <a:pt x="203790" y="276341"/>
                  </a:cubicBezTo>
                  <a:lnTo>
                    <a:pt x="296725" y="276341"/>
                  </a:lnTo>
                  <a:lnTo>
                    <a:pt x="296725" y="126390"/>
                  </a:lnTo>
                  <a:cubicBezTo>
                    <a:pt x="296725" y="112303"/>
                    <a:pt x="308331" y="100626"/>
                    <a:pt x="322443" y="100626"/>
                  </a:cubicBezTo>
                  <a:close/>
                  <a:moveTo>
                    <a:pt x="92559" y="94430"/>
                  </a:moveTo>
                  <a:cubicBezTo>
                    <a:pt x="99149" y="93931"/>
                    <a:pt x="105902" y="95856"/>
                    <a:pt x="111053" y="100399"/>
                  </a:cubicBezTo>
                  <a:cubicBezTo>
                    <a:pt x="121356" y="109395"/>
                    <a:pt x="122656" y="126086"/>
                    <a:pt x="113652" y="136379"/>
                  </a:cubicBezTo>
                  <a:cubicBezTo>
                    <a:pt x="105948" y="145281"/>
                    <a:pt x="99544" y="154276"/>
                    <a:pt x="93139" y="163271"/>
                  </a:cubicBezTo>
                  <a:cubicBezTo>
                    <a:pt x="76988" y="181353"/>
                    <a:pt x="62323" y="173564"/>
                    <a:pt x="57125" y="170967"/>
                  </a:cubicBezTo>
                  <a:cubicBezTo>
                    <a:pt x="45615" y="163178"/>
                    <a:pt x="41717" y="147878"/>
                    <a:pt x="49328" y="136379"/>
                  </a:cubicBezTo>
                  <a:cubicBezTo>
                    <a:pt x="56939" y="124881"/>
                    <a:pt x="66036" y="113197"/>
                    <a:pt x="75039" y="102996"/>
                  </a:cubicBezTo>
                  <a:cubicBezTo>
                    <a:pt x="79541" y="97849"/>
                    <a:pt x="85969" y="94928"/>
                    <a:pt x="92559" y="94430"/>
                  </a:cubicBezTo>
                  <a:close/>
                  <a:moveTo>
                    <a:pt x="454317" y="48612"/>
                  </a:moveTo>
                  <a:cubicBezTo>
                    <a:pt x="460597" y="47500"/>
                    <a:pt x="467353" y="48798"/>
                    <a:pt x="473157" y="52646"/>
                  </a:cubicBezTo>
                  <a:cubicBezTo>
                    <a:pt x="497580" y="69428"/>
                    <a:pt x="519496" y="90013"/>
                    <a:pt x="537512" y="111896"/>
                  </a:cubicBezTo>
                  <a:cubicBezTo>
                    <a:pt x="546612" y="122095"/>
                    <a:pt x="544012" y="138785"/>
                    <a:pt x="533704" y="147872"/>
                  </a:cubicBezTo>
                  <a:cubicBezTo>
                    <a:pt x="529897" y="152415"/>
                    <a:pt x="510395" y="158349"/>
                    <a:pt x="498880" y="143977"/>
                  </a:cubicBezTo>
                  <a:cubicBezTo>
                    <a:pt x="483465" y="124691"/>
                    <a:pt x="465356" y="107908"/>
                    <a:pt x="444833" y="93814"/>
                  </a:cubicBezTo>
                  <a:cubicBezTo>
                    <a:pt x="433132" y="86026"/>
                    <a:pt x="430532" y="70726"/>
                    <a:pt x="438333" y="59043"/>
                  </a:cubicBezTo>
                  <a:cubicBezTo>
                    <a:pt x="442233" y="53248"/>
                    <a:pt x="448037" y="49725"/>
                    <a:pt x="454317" y="48612"/>
                  </a:cubicBezTo>
                  <a:close/>
                  <a:moveTo>
                    <a:pt x="220720" y="11442"/>
                  </a:moveTo>
                  <a:cubicBezTo>
                    <a:pt x="233623" y="7550"/>
                    <a:pt x="247826" y="15333"/>
                    <a:pt x="251724" y="29418"/>
                  </a:cubicBezTo>
                  <a:cubicBezTo>
                    <a:pt x="255530" y="42298"/>
                    <a:pt x="247733" y="56476"/>
                    <a:pt x="233623" y="60368"/>
                  </a:cubicBezTo>
                  <a:cubicBezTo>
                    <a:pt x="210509" y="66761"/>
                    <a:pt x="187209" y="77047"/>
                    <a:pt x="166693" y="89834"/>
                  </a:cubicBezTo>
                  <a:cubicBezTo>
                    <a:pt x="149242" y="96321"/>
                    <a:pt x="138288" y="88630"/>
                    <a:pt x="133275" y="80846"/>
                  </a:cubicBezTo>
                  <a:cubicBezTo>
                    <a:pt x="125478" y="69263"/>
                    <a:pt x="129284" y="53789"/>
                    <a:pt x="140887" y="46097"/>
                  </a:cubicBezTo>
                  <a:cubicBezTo>
                    <a:pt x="165394" y="30715"/>
                    <a:pt x="192407" y="19040"/>
                    <a:pt x="220720" y="11442"/>
                  </a:cubicBezTo>
                  <a:close/>
                  <a:moveTo>
                    <a:pt x="309640" y="0"/>
                  </a:moveTo>
                  <a:cubicBezTo>
                    <a:pt x="339167" y="0"/>
                    <a:pt x="367579" y="5102"/>
                    <a:pt x="395899" y="14101"/>
                  </a:cubicBezTo>
                  <a:cubicBezTo>
                    <a:pt x="408805" y="17904"/>
                    <a:pt x="416419" y="32191"/>
                    <a:pt x="412612" y="46292"/>
                  </a:cubicBezTo>
                  <a:cubicBezTo>
                    <a:pt x="407413" y="56497"/>
                    <a:pt x="395992" y="66331"/>
                    <a:pt x="380393" y="61692"/>
                  </a:cubicBezTo>
                  <a:cubicBezTo>
                    <a:pt x="357180" y="53899"/>
                    <a:pt x="332760" y="50096"/>
                    <a:pt x="308247" y="50096"/>
                  </a:cubicBezTo>
                  <a:cubicBezTo>
                    <a:pt x="294134" y="50096"/>
                    <a:pt x="283827" y="38685"/>
                    <a:pt x="283827" y="24491"/>
                  </a:cubicBezTo>
                  <a:cubicBezTo>
                    <a:pt x="283827" y="10297"/>
                    <a:pt x="295527" y="0"/>
                    <a:pt x="309640" y="0"/>
                  </a:cubicBezTo>
                  <a:close/>
                </a:path>
              </a:pathLst>
            </a:custGeom>
            <a:solidFill>
              <a:srgbClr val="404040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29" name="Group 22"/>
          <p:cNvGrpSpPr/>
          <p:nvPr/>
        </p:nvGrpSpPr>
        <p:grpSpPr>
          <a:xfrm flipH="1">
            <a:off x="7498100" y="2902264"/>
            <a:ext cx="881454" cy="881454"/>
            <a:chOff x="5508364" y="4192677"/>
            <a:chExt cx="1175272" cy="1175272"/>
          </a:xfrm>
        </p:grpSpPr>
        <p:sp>
          <p:nvSpPr>
            <p:cNvPr id="30" name="椭圆 29"/>
            <p:cNvSpPr/>
            <p:nvPr/>
          </p:nvSpPr>
          <p:spPr>
            <a:xfrm rot="10800000" flipV="1">
              <a:off x="5508364" y="4192677"/>
              <a:ext cx="1175272" cy="11752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E7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1" name="Oval 24"/>
            <p:cNvSpPr/>
            <p:nvPr/>
          </p:nvSpPr>
          <p:spPr>
            <a:xfrm rot="10800000" flipV="1">
              <a:off x="5857120" y="4521233"/>
              <a:ext cx="477759" cy="518160"/>
            </a:xfrm>
            <a:custGeom>
              <a:avLst/>
              <a:gdLst>
                <a:gd name="connsiteX0" fmla="*/ 546381 w 557893"/>
                <a:gd name="connsiteY0" fmla="*/ 346236 h 605070"/>
                <a:gd name="connsiteX1" fmla="*/ 547615 w 557893"/>
                <a:gd name="connsiteY1" fmla="*/ 346236 h 605070"/>
                <a:gd name="connsiteX2" fmla="*/ 557863 w 557893"/>
                <a:gd name="connsiteY2" fmla="*/ 357510 h 605070"/>
                <a:gd name="connsiteX3" fmla="*/ 554352 w 557893"/>
                <a:gd name="connsiteY3" fmla="*/ 433777 h 605070"/>
                <a:gd name="connsiteX4" fmla="*/ 548374 w 557893"/>
                <a:gd name="connsiteY4" fmla="*/ 445146 h 605070"/>
                <a:gd name="connsiteX5" fmla="*/ 544484 w 557893"/>
                <a:gd name="connsiteY5" fmla="*/ 446283 h 605070"/>
                <a:gd name="connsiteX6" fmla="*/ 536987 w 557893"/>
                <a:gd name="connsiteY6" fmla="*/ 441736 h 605070"/>
                <a:gd name="connsiteX7" fmla="*/ 513359 w 557893"/>
                <a:gd name="connsiteY7" fmla="*/ 418334 h 605070"/>
                <a:gd name="connsiteX8" fmla="*/ 504629 w 557893"/>
                <a:gd name="connsiteY8" fmla="*/ 427051 h 605070"/>
                <a:gd name="connsiteX9" fmla="*/ 432320 w 557893"/>
                <a:gd name="connsiteY9" fmla="*/ 499244 h 605070"/>
                <a:gd name="connsiteX10" fmla="*/ 425868 w 557893"/>
                <a:gd name="connsiteY10" fmla="*/ 505686 h 605070"/>
                <a:gd name="connsiteX11" fmla="*/ 410115 w 557893"/>
                <a:gd name="connsiteY11" fmla="*/ 521413 h 605070"/>
                <a:gd name="connsiteX12" fmla="*/ 335720 w 557893"/>
                <a:gd name="connsiteY12" fmla="*/ 595691 h 605070"/>
                <a:gd name="connsiteX13" fmla="*/ 331354 w 557893"/>
                <a:gd name="connsiteY13" fmla="*/ 600049 h 605070"/>
                <a:gd name="connsiteX14" fmla="*/ 319208 w 557893"/>
                <a:gd name="connsiteY14" fmla="*/ 605070 h 605070"/>
                <a:gd name="connsiteX15" fmla="*/ 307062 w 557893"/>
                <a:gd name="connsiteY15" fmla="*/ 600049 h 605070"/>
                <a:gd name="connsiteX16" fmla="*/ 302792 w 557893"/>
                <a:gd name="connsiteY16" fmla="*/ 595691 h 605070"/>
                <a:gd name="connsiteX17" fmla="*/ 286945 w 557893"/>
                <a:gd name="connsiteY17" fmla="*/ 579963 h 605070"/>
                <a:gd name="connsiteX18" fmla="*/ 212549 w 557893"/>
                <a:gd name="connsiteY18" fmla="*/ 505686 h 605070"/>
                <a:gd name="connsiteX19" fmla="*/ 208943 w 557893"/>
                <a:gd name="connsiteY19" fmla="*/ 501991 h 605070"/>
                <a:gd name="connsiteX20" fmla="*/ 130846 w 557893"/>
                <a:gd name="connsiteY20" fmla="*/ 579963 h 605070"/>
                <a:gd name="connsiteX21" fmla="*/ 118700 w 557893"/>
                <a:gd name="connsiteY21" fmla="*/ 584985 h 605070"/>
                <a:gd name="connsiteX22" fmla="*/ 106554 w 557893"/>
                <a:gd name="connsiteY22" fmla="*/ 579963 h 605070"/>
                <a:gd name="connsiteX23" fmla="*/ 102283 w 557893"/>
                <a:gd name="connsiteY23" fmla="*/ 575605 h 605070"/>
                <a:gd name="connsiteX24" fmla="*/ 102283 w 557893"/>
                <a:gd name="connsiteY24" fmla="*/ 551257 h 605070"/>
                <a:gd name="connsiteX25" fmla="*/ 192431 w 557893"/>
                <a:gd name="connsiteY25" fmla="*/ 461158 h 605070"/>
                <a:gd name="connsiteX26" fmla="*/ 196797 w 557893"/>
                <a:gd name="connsiteY26" fmla="*/ 456894 h 605070"/>
                <a:gd name="connsiteX27" fmla="*/ 208943 w 557893"/>
                <a:gd name="connsiteY27" fmla="*/ 451873 h 605070"/>
                <a:gd name="connsiteX28" fmla="*/ 221089 w 557893"/>
                <a:gd name="connsiteY28" fmla="*/ 456894 h 605070"/>
                <a:gd name="connsiteX29" fmla="*/ 225359 w 557893"/>
                <a:gd name="connsiteY29" fmla="*/ 461158 h 605070"/>
                <a:gd name="connsiteX30" fmla="*/ 241206 w 557893"/>
                <a:gd name="connsiteY30" fmla="*/ 476979 h 605070"/>
                <a:gd name="connsiteX31" fmla="*/ 315602 w 557893"/>
                <a:gd name="connsiteY31" fmla="*/ 551257 h 605070"/>
                <a:gd name="connsiteX32" fmla="*/ 319208 w 557893"/>
                <a:gd name="connsiteY32" fmla="*/ 554952 h 605070"/>
                <a:gd name="connsiteX33" fmla="*/ 381458 w 557893"/>
                <a:gd name="connsiteY33" fmla="*/ 492801 h 605070"/>
                <a:gd name="connsiteX34" fmla="*/ 397305 w 557893"/>
                <a:gd name="connsiteY34" fmla="*/ 476979 h 605070"/>
                <a:gd name="connsiteX35" fmla="*/ 403758 w 557893"/>
                <a:gd name="connsiteY35" fmla="*/ 470537 h 605070"/>
                <a:gd name="connsiteX36" fmla="*/ 476161 w 557893"/>
                <a:gd name="connsiteY36" fmla="*/ 398439 h 605070"/>
                <a:gd name="connsiteX37" fmla="*/ 484986 w 557893"/>
                <a:gd name="connsiteY37" fmla="*/ 389533 h 605070"/>
                <a:gd name="connsiteX38" fmla="*/ 460788 w 557893"/>
                <a:gd name="connsiteY38" fmla="*/ 365563 h 605070"/>
                <a:gd name="connsiteX39" fmla="*/ 457752 w 557893"/>
                <a:gd name="connsiteY39" fmla="*/ 355236 h 605070"/>
                <a:gd name="connsiteX40" fmla="*/ 468000 w 557893"/>
                <a:gd name="connsiteY40" fmla="*/ 349931 h 605070"/>
                <a:gd name="connsiteX41" fmla="*/ 546381 w 557893"/>
                <a:gd name="connsiteY41" fmla="*/ 346236 h 605070"/>
                <a:gd name="connsiteX42" fmla="*/ 278625 w 557893"/>
                <a:gd name="connsiteY42" fmla="*/ 278352 h 605070"/>
                <a:gd name="connsiteX43" fmla="*/ 371816 w 557893"/>
                <a:gd name="connsiteY43" fmla="*/ 329810 h 605070"/>
                <a:gd name="connsiteX44" fmla="*/ 412053 w 557893"/>
                <a:gd name="connsiteY44" fmla="*/ 405338 h 605070"/>
                <a:gd name="connsiteX45" fmla="*/ 412148 w 557893"/>
                <a:gd name="connsiteY45" fmla="*/ 405717 h 605070"/>
                <a:gd name="connsiteX46" fmla="*/ 412148 w 557893"/>
                <a:gd name="connsiteY46" fmla="*/ 408086 h 605070"/>
                <a:gd name="connsiteX47" fmla="*/ 412243 w 557893"/>
                <a:gd name="connsiteY47" fmla="*/ 412919 h 605070"/>
                <a:gd name="connsiteX48" fmla="*/ 379123 w 557893"/>
                <a:gd name="connsiteY48" fmla="*/ 445992 h 605070"/>
                <a:gd name="connsiteX49" fmla="*/ 372670 w 557893"/>
                <a:gd name="connsiteY49" fmla="*/ 452436 h 605070"/>
                <a:gd name="connsiteX50" fmla="*/ 356822 w 557893"/>
                <a:gd name="connsiteY50" fmla="*/ 468262 h 605070"/>
                <a:gd name="connsiteX51" fmla="*/ 319147 w 557893"/>
                <a:gd name="connsiteY51" fmla="*/ 505884 h 605070"/>
                <a:gd name="connsiteX52" fmla="*/ 265623 w 557893"/>
                <a:gd name="connsiteY52" fmla="*/ 452436 h 605070"/>
                <a:gd name="connsiteX53" fmla="*/ 249775 w 557893"/>
                <a:gd name="connsiteY53" fmla="*/ 436705 h 605070"/>
                <a:gd name="connsiteX54" fmla="*/ 245505 w 557893"/>
                <a:gd name="connsiteY54" fmla="*/ 432346 h 605070"/>
                <a:gd name="connsiteX55" fmla="*/ 208779 w 557893"/>
                <a:gd name="connsiteY55" fmla="*/ 417184 h 605070"/>
                <a:gd name="connsiteX56" fmla="*/ 172148 w 557893"/>
                <a:gd name="connsiteY56" fmla="*/ 432346 h 605070"/>
                <a:gd name="connsiteX57" fmla="*/ 167782 w 557893"/>
                <a:gd name="connsiteY57" fmla="*/ 436705 h 605070"/>
                <a:gd name="connsiteX58" fmla="*/ 89490 w 557893"/>
                <a:gd name="connsiteY58" fmla="*/ 514887 h 605070"/>
                <a:gd name="connsiteX59" fmla="*/ 190 w 557893"/>
                <a:gd name="connsiteY59" fmla="*/ 514792 h 605070"/>
                <a:gd name="connsiteX60" fmla="*/ 0 w 557893"/>
                <a:gd name="connsiteY60" fmla="*/ 405433 h 605070"/>
                <a:gd name="connsiteX61" fmla="*/ 40237 w 557893"/>
                <a:gd name="connsiteY61" fmla="*/ 329904 h 605070"/>
                <a:gd name="connsiteX62" fmla="*/ 133429 w 557893"/>
                <a:gd name="connsiteY62" fmla="*/ 278447 h 605070"/>
                <a:gd name="connsiteX63" fmla="*/ 172527 w 557893"/>
                <a:gd name="connsiteY63" fmla="*/ 401926 h 605070"/>
                <a:gd name="connsiteX64" fmla="*/ 195398 w 557893"/>
                <a:gd name="connsiteY64" fmla="*/ 337201 h 605070"/>
                <a:gd name="connsiteX65" fmla="*/ 205932 w 557893"/>
                <a:gd name="connsiteY65" fmla="*/ 278447 h 605070"/>
                <a:gd name="connsiteX66" fmla="*/ 206121 w 557893"/>
                <a:gd name="connsiteY66" fmla="*/ 278447 h 605070"/>
                <a:gd name="connsiteX67" fmla="*/ 206406 w 557893"/>
                <a:gd name="connsiteY67" fmla="*/ 278447 h 605070"/>
                <a:gd name="connsiteX68" fmla="*/ 216940 w 557893"/>
                <a:gd name="connsiteY68" fmla="*/ 337201 h 605070"/>
                <a:gd name="connsiteX69" fmla="*/ 239811 w 557893"/>
                <a:gd name="connsiteY69" fmla="*/ 401926 h 605070"/>
                <a:gd name="connsiteX70" fmla="*/ 406730 w 557893"/>
                <a:gd name="connsiteY70" fmla="*/ 85850 h 605070"/>
                <a:gd name="connsiteX71" fmla="*/ 412614 w 557893"/>
                <a:gd name="connsiteY71" fmla="*/ 85850 h 605070"/>
                <a:gd name="connsiteX72" fmla="*/ 426185 w 557893"/>
                <a:gd name="connsiteY72" fmla="*/ 99398 h 605070"/>
                <a:gd name="connsiteX73" fmla="*/ 435770 w 557893"/>
                <a:gd name="connsiteY73" fmla="*/ 110483 h 605070"/>
                <a:gd name="connsiteX74" fmla="*/ 456838 w 557893"/>
                <a:gd name="connsiteY74" fmla="*/ 116641 h 605070"/>
                <a:gd name="connsiteX75" fmla="*/ 460728 w 557893"/>
                <a:gd name="connsiteY75" fmla="*/ 124788 h 605070"/>
                <a:gd name="connsiteX76" fmla="*/ 455509 w 557893"/>
                <a:gd name="connsiteY76" fmla="*/ 142221 h 605070"/>
                <a:gd name="connsiteX77" fmla="*/ 446778 w 557893"/>
                <a:gd name="connsiteY77" fmla="*/ 145821 h 605070"/>
                <a:gd name="connsiteX78" fmla="*/ 413563 w 557893"/>
                <a:gd name="connsiteY78" fmla="*/ 139284 h 605070"/>
                <a:gd name="connsiteX79" fmla="*/ 404642 w 557893"/>
                <a:gd name="connsiteY79" fmla="*/ 141084 h 605070"/>
                <a:gd name="connsiteX80" fmla="*/ 401511 w 557893"/>
                <a:gd name="connsiteY80" fmla="*/ 163443 h 605070"/>
                <a:gd name="connsiteX81" fmla="*/ 415936 w 557893"/>
                <a:gd name="connsiteY81" fmla="*/ 171496 h 605070"/>
                <a:gd name="connsiteX82" fmla="*/ 442223 w 557893"/>
                <a:gd name="connsiteY82" fmla="*/ 183338 h 605070"/>
                <a:gd name="connsiteX83" fmla="*/ 457407 w 557893"/>
                <a:gd name="connsiteY83" fmla="*/ 255152 h 605070"/>
                <a:gd name="connsiteX84" fmla="*/ 431214 w 557893"/>
                <a:gd name="connsiteY84" fmla="*/ 271921 h 605070"/>
                <a:gd name="connsiteX85" fmla="*/ 424951 w 557893"/>
                <a:gd name="connsiteY85" fmla="*/ 280258 h 605070"/>
                <a:gd name="connsiteX86" fmla="*/ 424951 w 557893"/>
                <a:gd name="connsiteY86" fmla="*/ 294185 h 605070"/>
                <a:gd name="connsiteX87" fmla="*/ 418688 w 557893"/>
                <a:gd name="connsiteY87" fmla="*/ 300627 h 605070"/>
                <a:gd name="connsiteX88" fmla="*/ 403693 w 557893"/>
                <a:gd name="connsiteY88" fmla="*/ 300627 h 605070"/>
                <a:gd name="connsiteX89" fmla="*/ 397240 w 557893"/>
                <a:gd name="connsiteY89" fmla="*/ 293806 h 605070"/>
                <a:gd name="connsiteX90" fmla="*/ 397050 w 557893"/>
                <a:gd name="connsiteY90" fmla="*/ 283669 h 605070"/>
                <a:gd name="connsiteX91" fmla="*/ 389648 w 557893"/>
                <a:gd name="connsiteY91" fmla="*/ 274668 h 605070"/>
                <a:gd name="connsiteX92" fmla="*/ 362886 w 557893"/>
                <a:gd name="connsiteY92" fmla="*/ 267089 h 605070"/>
                <a:gd name="connsiteX93" fmla="*/ 357192 w 557893"/>
                <a:gd name="connsiteY93" fmla="*/ 255246 h 605070"/>
                <a:gd name="connsiteX94" fmla="*/ 361653 w 557893"/>
                <a:gd name="connsiteY94" fmla="*/ 239804 h 605070"/>
                <a:gd name="connsiteX95" fmla="*/ 370668 w 557893"/>
                <a:gd name="connsiteY95" fmla="*/ 236014 h 605070"/>
                <a:gd name="connsiteX96" fmla="*/ 400277 w 557893"/>
                <a:gd name="connsiteY96" fmla="*/ 244920 h 605070"/>
                <a:gd name="connsiteX97" fmla="*/ 419732 w 557893"/>
                <a:gd name="connsiteY97" fmla="*/ 242362 h 605070"/>
                <a:gd name="connsiteX98" fmla="*/ 423243 w 557893"/>
                <a:gd name="connsiteY98" fmla="*/ 215929 h 605070"/>
                <a:gd name="connsiteX99" fmla="*/ 412234 w 557893"/>
                <a:gd name="connsiteY99" fmla="*/ 209487 h 605070"/>
                <a:gd name="connsiteX100" fmla="*/ 382056 w 557893"/>
                <a:gd name="connsiteY100" fmla="*/ 196033 h 605070"/>
                <a:gd name="connsiteX101" fmla="*/ 357857 w 557893"/>
                <a:gd name="connsiteY101" fmla="*/ 155105 h 605070"/>
                <a:gd name="connsiteX102" fmla="*/ 390882 w 557893"/>
                <a:gd name="connsiteY102" fmla="*/ 113230 h 605070"/>
                <a:gd name="connsiteX103" fmla="*/ 399138 w 557893"/>
                <a:gd name="connsiteY103" fmla="*/ 102051 h 605070"/>
                <a:gd name="connsiteX104" fmla="*/ 399138 w 557893"/>
                <a:gd name="connsiteY104" fmla="*/ 93429 h 605070"/>
                <a:gd name="connsiteX105" fmla="*/ 406730 w 557893"/>
                <a:gd name="connsiteY105" fmla="*/ 85850 h 605070"/>
                <a:gd name="connsiteX106" fmla="*/ 205945 w 557893"/>
                <a:gd name="connsiteY106" fmla="*/ 50 h 605070"/>
                <a:gd name="connsiteX107" fmla="*/ 302823 w 557893"/>
                <a:gd name="connsiteY107" fmla="*/ 99179 h 605070"/>
                <a:gd name="connsiteX108" fmla="*/ 206514 w 557893"/>
                <a:gd name="connsiteY108" fmla="*/ 250620 h 605070"/>
                <a:gd name="connsiteX109" fmla="*/ 205945 w 557893"/>
                <a:gd name="connsiteY109" fmla="*/ 250620 h 605070"/>
                <a:gd name="connsiteX110" fmla="*/ 205281 w 557893"/>
                <a:gd name="connsiteY110" fmla="*/ 250620 h 605070"/>
                <a:gd name="connsiteX111" fmla="*/ 108972 w 557893"/>
                <a:gd name="connsiteY111" fmla="*/ 99179 h 605070"/>
                <a:gd name="connsiteX112" fmla="*/ 205945 w 557893"/>
                <a:gd name="connsiteY112" fmla="*/ 50 h 6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57893" h="605070">
                  <a:moveTo>
                    <a:pt x="546381" y="346236"/>
                  </a:moveTo>
                  <a:lnTo>
                    <a:pt x="547615" y="346236"/>
                  </a:lnTo>
                  <a:cubicBezTo>
                    <a:pt x="555112" y="346236"/>
                    <a:pt x="558243" y="349647"/>
                    <a:pt x="557863" y="357510"/>
                  </a:cubicBezTo>
                  <a:cubicBezTo>
                    <a:pt x="556725" y="382901"/>
                    <a:pt x="555491" y="408386"/>
                    <a:pt x="554352" y="433777"/>
                  </a:cubicBezTo>
                  <a:cubicBezTo>
                    <a:pt x="554068" y="438420"/>
                    <a:pt x="553024" y="442588"/>
                    <a:pt x="548374" y="445146"/>
                  </a:cubicBezTo>
                  <a:cubicBezTo>
                    <a:pt x="546856" y="445904"/>
                    <a:pt x="545622" y="446283"/>
                    <a:pt x="544484" y="446283"/>
                  </a:cubicBezTo>
                  <a:cubicBezTo>
                    <a:pt x="541257" y="446283"/>
                    <a:pt x="539170" y="443915"/>
                    <a:pt x="536987" y="441736"/>
                  </a:cubicBezTo>
                  <a:lnTo>
                    <a:pt x="513359" y="418334"/>
                  </a:lnTo>
                  <a:lnTo>
                    <a:pt x="504629" y="427051"/>
                  </a:lnTo>
                  <a:lnTo>
                    <a:pt x="432320" y="499244"/>
                  </a:lnTo>
                  <a:lnTo>
                    <a:pt x="425868" y="505686"/>
                  </a:lnTo>
                  <a:lnTo>
                    <a:pt x="410115" y="521413"/>
                  </a:lnTo>
                  <a:lnTo>
                    <a:pt x="335720" y="595691"/>
                  </a:lnTo>
                  <a:lnTo>
                    <a:pt x="331354" y="600049"/>
                  </a:lnTo>
                  <a:cubicBezTo>
                    <a:pt x="328128" y="603459"/>
                    <a:pt x="323668" y="605070"/>
                    <a:pt x="319208" y="605070"/>
                  </a:cubicBezTo>
                  <a:cubicBezTo>
                    <a:pt x="314843" y="605070"/>
                    <a:pt x="310478" y="603459"/>
                    <a:pt x="307062" y="600049"/>
                  </a:cubicBezTo>
                  <a:lnTo>
                    <a:pt x="302792" y="595691"/>
                  </a:lnTo>
                  <a:lnTo>
                    <a:pt x="286945" y="579963"/>
                  </a:lnTo>
                  <a:lnTo>
                    <a:pt x="212549" y="505686"/>
                  </a:lnTo>
                  <a:lnTo>
                    <a:pt x="208943" y="501991"/>
                  </a:lnTo>
                  <a:lnTo>
                    <a:pt x="130846" y="579963"/>
                  </a:lnTo>
                  <a:cubicBezTo>
                    <a:pt x="127525" y="583374"/>
                    <a:pt x="123160" y="584985"/>
                    <a:pt x="118700" y="584985"/>
                  </a:cubicBezTo>
                  <a:cubicBezTo>
                    <a:pt x="114240" y="584985"/>
                    <a:pt x="109970" y="583374"/>
                    <a:pt x="106554" y="579963"/>
                  </a:cubicBezTo>
                  <a:lnTo>
                    <a:pt x="102283" y="575605"/>
                  </a:lnTo>
                  <a:cubicBezTo>
                    <a:pt x="95546" y="568973"/>
                    <a:pt x="95546" y="557983"/>
                    <a:pt x="102283" y="551257"/>
                  </a:cubicBezTo>
                  <a:lnTo>
                    <a:pt x="192431" y="461158"/>
                  </a:lnTo>
                  <a:lnTo>
                    <a:pt x="196797" y="456894"/>
                  </a:lnTo>
                  <a:cubicBezTo>
                    <a:pt x="200023" y="453483"/>
                    <a:pt x="204483" y="451873"/>
                    <a:pt x="208943" y="451873"/>
                  </a:cubicBezTo>
                  <a:cubicBezTo>
                    <a:pt x="213308" y="451873"/>
                    <a:pt x="217673" y="453483"/>
                    <a:pt x="221089" y="456894"/>
                  </a:cubicBezTo>
                  <a:lnTo>
                    <a:pt x="225359" y="461158"/>
                  </a:lnTo>
                  <a:lnTo>
                    <a:pt x="241206" y="476979"/>
                  </a:lnTo>
                  <a:lnTo>
                    <a:pt x="315602" y="551257"/>
                  </a:lnTo>
                  <a:lnTo>
                    <a:pt x="319208" y="554952"/>
                  </a:lnTo>
                  <a:lnTo>
                    <a:pt x="381458" y="492801"/>
                  </a:lnTo>
                  <a:lnTo>
                    <a:pt x="397305" y="476979"/>
                  </a:lnTo>
                  <a:lnTo>
                    <a:pt x="403758" y="470537"/>
                  </a:lnTo>
                  <a:lnTo>
                    <a:pt x="476161" y="398439"/>
                  </a:lnTo>
                  <a:lnTo>
                    <a:pt x="484986" y="389533"/>
                  </a:lnTo>
                  <a:cubicBezTo>
                    <a:pt x="476730" y="381764"/>
                    <a:pt x="468759" y="373616"/>
                    <a:pt x="460788" y="365563"/>
                  </a:cubicBezTo>
                  <a:cubicBezTo>
                    <a:pt x="458036" y="362816"/>
                    <a:pt x="455474" y="359974"/>
                    <a:pt x="457752" y="355236"/>
                  </a:cubicBezTo>
                  <a:cubicBezTo>
                    <a:pt x="459934" y="350310"/>
                    <a:pt x="464015" y="350120"/>
                    <a:pt x="468000" y="349931"/>
                  </a:cubicBezTo>
                  <a:cubicBezTo>
                    <a:pt x="494095" y="348605"/>
                    <a:pt x="520286" y="347468"/>
                    <a:pt x="546381" y="346236"/>
                  </a:cubicBezTo>
                  <a:close/>
                  <a:moveTo>
                    <a:pt x="278625" y="278352"/>
                  </a:moveTo>
                  <a:cubicBezTo>
                    <a:pt x="278625" y="278352"/>
                    <a:pt x="327877" y="302233"/>
                    <a:pt x="371816" y="329810"/>
                  </a:cubicBezTo>
                  <a:cubicBezTo>
                    <a:pt x="404936" y="350469"/>
                    <a:pt x="411104" y="373023"/>
                    <a:pt x="412053" y="405338"/>
                  </a:cubicBezTo>
                  <a:cubicBezTo>
                    <a:pt x="412148" y="405433"/>
                    <a:pt x="412148" y="405622"/>
                    <a:pt x="412148" y="405717"/>
                  </a:cubicBezTo>
                  <a:lnTo>
                    <a:pt x="412148" y="408086"/>
                  </a:lnTo>
                  <a:cubicBezTo>
                    <a:pt x="412243" y="409602"/>
                    <a:pt x="412243" y="411308"/>
                    <a:pt x="412243" y="412919"/>
                  </a:cubicBezTo>
                  <a:lnTo>
                    <a:pt x="379123" y="445992"/>
                  </a:lnTo>
                  <a:lnTo>
                    <a:pt x="372670" y="452436"/>
                  </a:lnTo>
                  <a:lnTo>
                    <a:pt x="356822" y="468262"/>
                  </a:lnTo>
                  <a:lnTo>
                    <a:pt x="319147" y="505884"/>
                  </a:lnTo>
                  <a:lnTo>
                    <a:pt x="265623" y="452436"/>
                  </a:lnTo>
                  <a:lnTo>
                    <a:pt x="249775" y="436705"/>
                  </a:lnTo>
                  <a:lnTo>
                    <a:pt x="245505" y="432346"/>
                  </a:lnTo>
                  <a:cubicBezTo>
                    <a:pt x="235730" y="422680"/>
                    <a:pt x="222729" y="417184"/>
                    <a:pt x="208779" y="417184"/>
                  </a:cubicBezTo>
                  <a:cubicBezTo>
                    <a:pt x="194923" y="417184"/>
                    <a:pt x="181827" y="422680"/>
                    <a:pt x="172148" y="432346"/>
                  </a:cubicBezTo>
                  <a:lnTo>
                    <a:pt x="167782" y="436705"/>
                  </a:lnTo>
                  <a:lnTo>
                    <a:pt x="89490" y="514887"/>
                  </a:lnTo>
                  <a:lnTo>
                    <a:pt x="190" y="514792"/>
                  </a:lnTo>
                  <a:lnTo>
                    <a:pt x="0" y="405433"/>
                  </a:lnTo>
                  <a:cubicBezTo>
                    <a:pt x="949" y="373118"/>
                    <a:pt x="7117" y="350753"/>
                    <a:pt x="40237" y="329904"/>
                  </a:cubicBezTo>
                  <a:cubicBezTo>
                    <a:pt x="84271" y="302233"/>
                    <a:pt x="133429" y="278447"/>
                    <a:pt x="133429" y="278447"/>
                  </a:cubicBezTo>
                  <a:lnTo>
                    <a:pt x="172527" y="401926"/>
                  </a:lnTo>
                  <a:lnTo>
                    <a:pt x="195398" y="337201"/>
                  </a:lnTo>
                  <a:cubicBezTo>
                    <a:pt x="155255" y="281384"/>
                    <a:pt x="198340" y="278636"/>
                    <a:pt x="205932" y="278447"/>
                  </a:cubicBezTo>
                  <a:lnTo>
                    <a:pt x="206121" y="278447"/>
                  </a:lnTo>
                  <a:lnTo>
                    <a:pt x="206406" y="278447"/>
                  </a:lnTo>
                  <a:cubicBezTo>
                    <a:pt x="214093" y="278636"/>
                    <a:pt x="256988" y="281384"/>
                    <a:pt x="216940" y="337201"/>
                  </a:cubicBezTo>
                  <a:lnTo>
                    <a:pt x="239811" y="401926"/>
                  </a:lnTo>
                  <a:close/>
                  <a:moveTo>
                    <a:pt x="406730" y="85850"/>
                  </a:moveTo>
                  <a:lnTo>
                    <a:pt x="412614" y="85850"/>
                  </a:lnTo>
                  <a:cubicBezTo>
                    <a:pt x="426185" y="85850"/>
                    <a:pt x="426185" y="85850"/>
                    <a:pt x="426185" y="99398"/>
                  </a:cubicBezTo>
                  <a:cubicBezTo>
                    <a:pt x="426280" y="108967"/>
                    <a:pt x="426280" y="108967"/>
                    <a:pt x="435770" y="110483"/>
                  </a:cubicBezTo>
                  <a:cubicBezTo>
                    <a:pt x="443172" y="111619"/>
                    <a:pt x="450100" y="113799"/>
                    <a:pt x="456838" y="116641"/>
                  </a:cubicBezTo>
                  <a:cubicBezTo>
                    <a:pt x="460444" y="118346"/>
                    <a:pt x="461867" y="120809"/>
                    <a:pt x="460728" y="124788"/>
                  </a:cubicBezTo>
                  <a:cubicBezTo>
                    <a:pt x="458925" y="130568"/>
                    <a:pt x="457407" y="136347"/>
                    <a:pt x="455509" y="142221"/>
                  </a:cubicBezTo>
                  <a:cubicBezTo>
                    <a:pt x="453801" y="147621"/>
                    <a:pt x="451998" y="148379"/>
                    <a:pt x="446778" y="145821"/>
                  </a:cubicBezTo>
                  <a:cubicBezTo>
                    <a:pt x="436339" y="140800"/>
                    <a:pt x="425141" y="138621"/>
                    <a:pt x="413563" y="139284"/>
                  </a:cubicBezTo>
                  <a:cubicBezTo>
                    <a:pt x="410526" y="139379"/>
                    <a:pt x="407489" y="139757"/>
                    <a:pt x="404642" y="141084"/>
                  </a:cubicBezTo>
                  <a:cubicBezTo>
                    <a:pt x="394583" y="145442"/>
                    <a:pt x="392875" y="156621"/>
                    <a:pt x="401511" y="163443"/>
                  </a:cubicBezTo>
                  <a:cubicBezTo>
                    <a:pt x="405781" y="166853"/>
                    <a:pt x="410716" y="169317"/>
                    <a:pt x="415936" y="171496"/>
                  </a:cubicBezTo>
                  <a:cubicBezTo>
                    <a:pt x="424761" y="175191"/>
                    <a:pt x="433777" y="178696"/>
                    <a:pt x="442223" y="183338"/>
                  </a:cubicBezTo>
                  <a:cubicBezTo>
                    <a:pt x="469175" y="198307"/>
                    <a:pt x="476387" y="232130"/>
                    <a:pt x="457407" y="255152"/>
                  </a:cubicBezTo>
                  <a:cubicBezTo>
                    <a:pt x="450574" y="263489"/>
                    <a:pt x="441654" y="268984"/>
                    <a:pt x="431214" y="271921"/>
                  </a:cubicBezTo>
                  <a:cubicBezTo>
                    <a:pt x="426659" y="273152"/>
                    <a:pt x="424666" y="275616"/>
                    <a:pt x="424951" y="280258"/>
                  </a:cubicBezTo>
                  <a:cubicBezTo>
                    <a:pt x="425141" y="284900"/>
                    <a:pt x="424951" y="289448"/>
                    <a:pt x="424951" y="294185"/>
                  </a:cubicBezTo>
                  <a:cubicBezTo>
                    <a:pt x="424951" y="298353"/>
                    <a:pt x="422768" y="300438"/>
                    <a:pt x="418688" y="300627"/>
                  </a:cubicBezTo>
                  <a:cubicBezTo>
                    <a:pt x="413658" y="300722"/>
                    <a:pt x="408628" y="300722"/>
                    <a:pt x="403693" y="300627"/>
                  </a:cubicBezTo>
                  <a:cubicBezTo>
                    <a:pt x="399328" y="300438"/>
                    <a:pt x="397240" y="298069"/>
                    <a:pt x="397240" y="293806"/>
                  </a:cubicBezTo>
                  <a:cubicBezTo>
                    <a:pt x="397050" y="290490"/>
                    <a:pt x="397050" y="287079"/>
                    <a:pt x="397050" y="283669"/>
                  </a:cubicBezTo>
                  <a:cubicBezTo>
                    <a:pt x="397050" y="276184"/>
                    <a:pt x="396861" y="275805"/>
                    <a:pt x="389648" y="274668"/>
                  </a:cubicBezTo>
                  <a:cubicBezTo>
                    <a:pt x="380348" y="273342"/>
                    <a:pt x="371427" y="271163"/>
                    <a:pt x="362886" y="267089"/>
                  </a:cubicBezTo>
                  <a:cubicBezTo>
                    <a:pt x="356243" y="263963"/>
                    <a:pt x="355579" y="262163"/>
                    <a:pt x="357192" y="255246"/>
                  </a:cubicBezTo>
                  <a:cubicBezTo>
                    <a:pt x="358616" y="250036"/>
                    <a:pt x="360039" y="244920"/>
                    <a:pt x="361653" y="239804"/>
                  </a:cubicBezTo>
                  <a:cubicBezTo>
                    <a:pt x="363551" y="233930"/>
                    <a:pt x="365164" y="233172"/>
                    <a:pt x="370668" y="236014"/>
                  </a:cubicBezTo>
                  <a:cubicBezTo>
                    <a:pt x="379968" y="240846"/>
                    <a:pt x="389838" y="243593"/>
                    <a:pt x="400277" y="244920"/>
                  </a:cubicBezTo>
                  <a:cubicBezTo>
                    <a:pt x="406920" y="245772"/>
                    <a:pt x="413563" y="245014"/>
                    <a:pt x="419732" y="242362"/>
                  </a:cubicBezTo>
                  <a:cubicBezTo>
                    <a:pt x="431214" y="237435"/>
                    <a:pt x="433018" y="224077"/>
                    <a:pt x="423243" y="215929"/>
                  </a:cubicBezTo>
                  <a:cubicBezTo>
                    <a:pt x="420016" y="213276"/>
                    <a:pt x="416220" y="211287"/>
                    <a:pt x="412234" y="209487"/>
                  </a:cubicBezTo>
                  <a:cubicBezTo>
                    <a:pt x="402175" y="205129"/>
                    <a:pt x="391641" y="201718"/>
                    <a:pt x="382056" y="196033"/>
                  </a:cubicBezTo>
                  <a:cubicBezTo>
                    <a:pt x="366587" y="186654"/>
                    <a:pt x="356718" y="173864"/>
                    <a:pt x="357857" y="155105"/>
                  </a:cubicBezTo>
                  <a:cubicBezTo>
                    <a:pt x="359280" y="133694"/>
                    <a:pt x="371238" y="120336"/>
                    <a:pt x="390882" y="113230"/>
                  </a:cubicBezTo>
                  <a:cubicBezTo>
                    <a:pt x="398948" y="110388"/>
                    <a:pt x="399138" y="110483"/>
                    <a:pt x="399138" y="102051"/>
                  </a:cubicBezTo>
                  <a:cubicBezTo>
                    <a:pt x="399138" y="99114"/>
                    <a:pt x="398948" y="96366"/>
                    <a:pt x="399138" y="93429"/>
                  </a:cubicBezTo>
                  <a:cubicBezTo>
                    <a:pt x="399233" y="87082"/>
                    <a:pt x="400372" y="85945"/>
                    <a:pt x="406730" y="85850"/>
                  </a:cubicBezTo>
                  <a:close/>
                  <a:moveTo>
                    <a:pt x="205945" y="50"/>
                  </a:moveTo>
                  <a:cubicBezTo>
                    <a:pt x="214105" y="-329"/>
                    <a:pt x="298173" y="-1087"/>
                    <a:pt x="302823" y="99179"/>
                  </a:cubicBezTo>
                  <a:cubicBezTo>
                    <a:pt x="302823" y="99179"/>
                    <a:pt x="319238" y="249483"/>
                    <a:pt x="206514" y="250620"/>
                  </a:cubicBezTo>
                  <a:lnTo>
                    <a:pt x="205945" y="250620"/>
                  </a:lnTo>
                  <a:lnTo>
                    <a:pt x="205281" y="250620"/>
                  </a:lnTo>
                  <a:cubicBezTo>
                    <a:pt x="92652" y="249483"/>
                    <a:pt x="108972" y="99179"/>
                    <a:pt x="108972" y="99179"/>
                  </a:cubicBezTo>
                  <a:cubicBezTo>
                    <a:pt x="113527" y="-1087"/>
                    <a:pt x="197690" y="-329"/>
                    <a:pt x="205945" y="50"/>
                  </a:cubicBezTo>
                  <a:close/>
                </a:path>
              </a:pathLst>
            </a:custGeom>
            <a:solidFill>
              <a:srgbClr val="EE719D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pic>
        <p:nvPicPr>
          <p:cNvPr id="3" name="图片 2" descr="摄图网_4009439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45" y="879475"/>
            <a:ext cx="5575935" cy="3926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7645" y="1026795"/>
            <a:ext cx="8705215" cy="2044065"/>
          </a:xfrm>
          <a:prstGeom prst="rect">
            <a:avLst/>
          </a:prstGeom>
          <a:blipFill rotWithShape="1">
            <a:blip r:embed="rId3"/>
            <a:srcRect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" name="Rectangle: Rounded Corners 120"/>
          <p:cNvSpPr/>
          <p:nvPr/>
        </p:nvSpPr>
        <p:spPr bwMode="auto">
          <a:xfrm rot="2700000">
            <a:off x="1261739" y="2621316"/>
            <a:ext cx="899087" cy="899087"/>
          </a:xfrm>
          <a:prstGeom prst="roundRect">
            <a:avLst>
              <a:gd name="adj" fmla="val 18672"/>
            </a:avLst>
          </a:prstGeom>
          <a:solidFill>
            <a:srgbClr val="EE719D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350">
              <a:cs typeface="+mn-ea"/>
              <a:sym typeface="+mn-lt"/>
            </a:endParaRPr>
          </a:p>
        </p:txBody>
      </p:sp>
      <p:sp>
        <p:nvSpPr>
          <p:cNvPr id="5" name="Rectangle: Rounded Corners 120"/>
          <p:cNvSpPr/>
          <p:nvPr/>
        </p:nvSpPr>
        <p:spPr bwMode="auto">
          <a:xfrm rot="2700000">
            <a:off x="3168884" y="2622586"/>
            <a:ext cx="899087" cy="899087"/>
          </a:xfrm>
          <a:prstGeom prst="roundRect">
            <a:avLst>
              <a:gd name="adj" fmla="val 18672"/>
            </a:avLst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350">
              <a:cs typeface="+mn-ea"/>
              <a:sym typeface="+mn-lt"/>
            </a:endParaRPr>
          </a:p>
        </p:txBody>
      </p:sp>
      <p:sp>
        <p:nvSpPr>
          <p:cNvPr id="6" name="Rectangle: Rounded Corners 120"/>
          <p:cNvSpPr/>
          <p:nvPr/>
        </p:nvSpPr>
        <p:spPr bwMode="auto">
          <a:xfrm rot="2700000">
            <a:off x="5076030" y="2621316"/>
            <a:ext cx="899087" cy="899087"/>
          </a:xfrm>
          <a:prstGeom prst="roundRect">
            <a:avLst>
              <a:gd name="adj" fmla="val 18672"/>
            </a:avLst>
          </a:prstGeom>
          <a:solidFill>
            <a:srgbClr val="EE719D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350">
              <a:cs typeface="+mn-ea"/>
              <a:sym typeface="+mn-lt"/>
            </a:endParaRPr>
          </a:p>
        </p:txBody>
      </p:sp>
      <p:sp>
        <p:nvSpPr>
          <p:cNvPr id="8" name="Rectangle: Rounded Corners 120"/>
          <p:cNvSpPr/>
          <p:nvPr/>
        </p:nvSpPr>
        <p:spPr bwMode="auto">
          <a:xfrm rot="2700000">
            <a:off x="6983175" y="2621316"/>
            <a:ext cx="899087" cy="899087"/>
          </a:xfrm>
          <a:prstGeom prst="roundRect">
            <a:avLst>
              <a:gd name="adj" fmla="val 18672"/>
            </a:avLst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350">
              <a:cs typeface="+mn-ea"/>
              <a:sym typeface="+mn-lt"/>
            </a:endParaRPr>
          </a:p>
        </p:txBody>
      </p:sp>
      <p:sp>
        <p:nvSpPr>
          <p:cNvPr id="10" name="Rectangle: Rounded Corners 120"/>
          <p:cNvSpPr/>
          <p:nvPr/>
        </p:nvSpPr>
        <p:spPr bwMode="auto">
          <a:xfrm>
            <a:off x="1556467" y="2885340"/>
            <a:ext cx="309630" cy="371039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350">
              <a:cs typeface="+mn-ea"/>
              <a:sym typeface="+mn-lt"/>
            </a:endParaRPr>
          </a:p>
        </p:txBody>
      </p:sp>
      <p:sp>
        <p:nvSpPr>
          <p:cNvPr id="17" name="Rectangle: Rounded Corners 120"/>
          <p:cNvSpPr/>
          <p:nvPr/>
        </p:nvSpPr>
        <p:spPr bwMode="auto">
          <a:xfrm>
            <a:off x="3432908" y="2898931"/>
            <a:ext cx="371039" cy="343858"/>
          </a:xfrm>
          <a:custGeom>
            <a:avLst/>
            <a:gdLst>
              <a:gd name="connsiteX0" fmla="*/ 182950 w 609756"/>
              <a:gd name="connsiteY0" fmla="*/ 245143 h 565088"/>
              <a:gd name="connsiteX1" fmla="*/ 177620 w 609756"/>
              <a:gd name="connsiteY1" fmla="*/ 266996 h 565088"/>
              <a:gd name="connsiteX2" fmla="*/ 170887 w 609756"/>
              <a:gd name="connsiteY2" fmla="*/ 290809 h 565088"/>
              <a:gd name="connsiteX3" fmla="*/ 195854 w 609756"/>
              <a:gd name="connsiteY3" fmla="*/ 290809 h 565088"/>
              <a:gd name="connsiteX4" fmla="*/ 188841 w 609756"/>
              <a:gd name="connsiteY4" fmla="*/ 266996 h 565088"/>
              <a:gd name="connsiteX5" fmla="*/ 183230 w 609756"/>
              <a:gd name="connsiteY5" fmla="*/ 245143 h 565088"/>
              <a:gd name="connsiteX6" fmla="*/ 361154 w 609756"/>
              <a:gd name="connsiteY6" fmla="*/ 226092 h 565088"/>
              <a:gd name="connsiteX7" fmla="*/ 431027 w 609756"/>
              <a:gd name="connsiteY7" fmla="*/ 226092 h 565088"/>
              <a:gd name="connsiteX8" fmla="*/ 431027 w 609756"/>
              <a:gd name="connsiteY8" fmla="*/ 247104 h 565088"/>
              <a:gd name="connsiteX9" fmla="*/ 386971 w 609756"/>
              <a:gd name="connsiteY9" fmla="*/ 247104 h 565088"/>
              <a:gd name="connsiteX10" fmla="*/ 386971 w 609756"/>
              <a:gd name="connsiteY10" fmla="*/ 270357 h 565088"/>
              <a:gd name="connsiteX11" fmla="*/ 428502 w 609756"/>
              <a:gd name="connsiteY11" fmla="*/ 270357 h 565088"/>
              <a:gd name="connsiteX12" fmla="*/ 428502 w 609756"/>
              <a:gd name="connsiteY12" fmla="*/ 291370 h 565088"/>
              <a:gd name="connsiteX13" fmla="*/ 386971 w 609756"/>
              <a:gd name="connsiteY13" fmla="*/ 291370 h 565088"/>
              <a:gd name="connsiteX14" fmla="*/ 386971 w 609756"/>
              <a:gd name="connsiteY14" fmla="*/ 317985 h 565088"/>
              <a:gd name="connsiteX15" fmla="*/ 433272 w 609756"/>
              <a:gd name="connsiteY15" fmla="*/ 317985 h 565088"/>
              <a:gd name="connsiteX16" fmla="*/ 433272 w 609756"/>
              <a:gd name="connsiteY16" fmla="*/ 338997 h 565088"/>
              <a:gd name="connsiteX17" fmla="*/ 361154 w 609756"/>
              <a:gd name="connsiteY17" fmla="*/ 338997 h 565088"/>
              <a:gd name="connsiteX18" fmla="*/ 167240 w 609756"/>
              <a:gd name="connsiteY18" fmla="*/ 226092 h 565088"/>
              <a:gd name="connsiteX19" fmla="*/ 200904 w 609756"/>
              <a:gd name="connsiteY19" fmla="*/ 226092 h 565088"/>
              <a:gd name="connsiteX20" fmla="*/ 235971 w 609756"/>
              <a:gd name="connsiteY20" fmla="*/ 338997 h 565088"/>
              <a:gd name="connsiteX21" fmla="*/ 208479 w 609756"/>
              <a:gd name="connsiteY21" fmla="*/ 338997 h 565088"/>
              <a:gd name="connsiteX22" fmla="*/ 199782 w 609756"/>
              <a:gd name="connsiteY22" fmla="*/ 309860 h 565088"/>
              <a:gd name="connsiteX23" fmla="*/ 167240 w 609756"/>
              <a:gd name="connsiteY23" fmla="*/ 309860 h 565088"/>
              <a:gd name="connsiteX24" fmla="*/ 159385 w 609756"/>
              <a:gd name="connsiteY24" fmla="*/ 338997 h 565088"/>
              <a:gd name="connsiteX25" fmla="*/ 132734 w 609756"/>
              <a:gd name="connsiteY25" fmla="*/ 338997 h 565088"/>
              <a:gd name="connsiteX26" fmla="*/ 306124 w 609756"/>
              <a:gd name="connsiteY26" fmla="*/ 224963 h 565088"/>
              <a:gd name="connsiteX27" fmla="*/ 337538 w 609756"/>
              <a:gd name="connsiteY27" fmla="*/ 230567 h 565088"/>
              <a:gd name="connsiteX28" fmla="*/ 332209 w 609756"/>
              <a:gd name="connsiteY28" fmla="*/ 251022 h 565088"/>
              <a:gd name="connsiteX29" fmla="*/ 305844 w 609756"/>
              <a:gd name="connsiteY29" fmla="*/ 245978 h 565088"/>
              <a:gd name="connsiteX30" fmla="*/ 268540 w 609756"/>
              <a:gd name="connsiteY30" fmla="*/ 282404 h 565088"/>
              <a:gd name="connsiteX31" fmla="*/ 303880 w 609756"/>
              <a:gd name="connsiteY31" fmla="*/ 319391 h 565088"/>
              <a:gd name="connsiteX32" fmla="*/ 316502 w 609756"/>
              <a:gd name="connsiteY32" fmla="*/ 317710 h 565088"/>
              <a:gd name="connsiteX33" fmla="*/ 316502 w 609756"/>
              <a:gd name="connsiteY33" fmla="*/ 294173 h 565088"/>
              <a:gd name="connsiteX34" fmla="*/ 299112 w 609756"/>
              <a:gd name="connsiteY34" fmla="*/ 294173 h 565088"/>
              <a:gd name="connsiteX35" fmla="*/ 299112 w 609756"/>
              <a:gd name="connsiteY35" fmla="*/ 274279 h 565088"/>
              <a:gd name="connsiteX36" fmla="*/ 341184 w 609756"/>
              <a:gd name="connsiteY36" fmla="*/ 274279 h 565088"/>
              <a:gd name="connsiteX37" fmla="*/ 341184 w 609756"/>
              <a:gd name="connsiteY37" fmla="*/ 333681 h 565088"/>
              <a:gd name="connsiteX38" fmla="*/ 303320 w 609756"/>
              <a:gd name="connsiteY38" fmla="*/ 340126 h 565088"/>
              <a:gd name="connsiteX39" fmla="*/ 257602 w 609756"/>
              <a:gd name="connsiteY39" fmla="*/ 324995 h 565088"/>
              <a:gd name="connsiteX40" fmla="*/ 241614 w 609756"/>
              <a:gd name="connsiteY40" fmla="*/ 283805 h 565088"/>
              <a:gd name="connsiteX41" fmla="*/ 306124 w 609756"/>
              <a:gd name="connsiteY41" fmla="*/ 224963 h 565088"/>
              <a:gd name="connsiteX42" fmla="*/ 283131 w 609756"/>
              <a:gd name="connsiteY42" fmla="*/ 0 h 565088"/>
              <a:gd name="connsiteX43" fmla="*/ 531748 w 609756"/>
              <a:gd name="connsiteY43" fmla="*/ 148206 h 565088"/>
              <a:gd name="connsiteX44" fmla="*/ 507896 w 609756"/>
              <a:gd name="connsiteY44" fmla="*/ 196114 h 565088"/>
              <a:gd name="connsiteX45" fmla="*/ 283131 w 609756"/>
              <a:gd name="connsiteY45" fmla="*/ 41744 h 565088"/>
              <a:gd name="connsiteX46" fmla="*/ 41810 w 609756"/>
              <a:gd name="connsiteY46" fmla="*/ 282684 h 565088"/>
              <a:gd name="connsiteX47" fmla="*/ 283131 w 609756"/>
              <a:gd name="connsiteY47" fmla="*/ 523344 h 565088"/>
              <a:gd name="connsiteX48" fmla="*/ 512386 w 609756"/>
              <a:gd name="connsiteY48" fmla="*/ 355807 h 565088"/>
              <a:gd name="connsiteX49" fmla="*/ 462999 w 609756"/>
              <a:gd name="connsiteY49" fmla="*/ 355807 h 565088"/>
              <a:gd name="connsiteX50" fmla="*/ 536518 w 609756"/>
              <a:gd name="connsiteY50" fmla="*/ 209281 h 565088"/>
              <a:gd name="connsiteX51" fmla="*/ 609756 w 609756"/>
              <a:gd name="connsiteY51" fmla="*/ 355807 h 565088"/>
              <a:gd name="connsiteX52" fmla="*/ 556160 w 609756"/>
              <a:gd name="connsiteY52" fmla="*/ 355807 h 565088"/>
              <a:gd name="connsiteX53" fmla="*/ 283131 w 609756"/>
              <a:gd name="connsiteY53" fmla="*/ 565088 h 565088"/>
              <a:gd name="connsiteX54" fmla="*/ 0 w 609756"/>
              <a:gd name="connsiteY54" fmla="*/ 282684 h 565088"/>
              <a:gd name="connsiteX55" fmla="*/ 283131 w 609756"/>
              <a:gd name="connsiteY55" fmla="*/ 0 h 5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9756" h="565088">
                <a:moveTo>
                  <a:pt x="182950" y="245143"/>
                </a:moveTo>
                <a:cubicBezTo>
                  <a:pt x="181267" y="251867"/>
                  <a:pt x="179583" y="260552"/>
                  <a:pt x="177620" y="266996"/>
                </a:cubicBezTo>
                <a:lnTo>
                  <a:pt x="170887" y="290809"/>
                </a:lnTo>
                <a:lnTo>
                  <a:pt x="195854" y="290809"/>
                </a:lnTo>
                <a:lnTo>
                  <a:pt x="188841" y="266996"/>
                </a:lnTo>
                <a:cubicBezTo>
                  <a:pt x="186877" y="260272"/>
                  <a:pt x="184914" y="251867"/>
                  <a:pt x="183230" y="245143"/>
                </a:cubicBezTo>
                <a:close/>
                <a:moveTo>
                  <a:pt x="361154" y="226092"/>
                </a:moveTo>
                <a:lnTo>
                  <a:pt x="431027" y="226092"/>
                </a:lnTo>
                <a:lnTo>
                  <a:pt x="431027" y="247104"/>
                </a:lnTo>
                <a:lnTo>
                  <a:pt x="386971" y="247104"/>
                </a:lnTo>
                <a:lnTo>
                  <a:pt x="386971" y="270357"/>
                </a:lnTo>
                <a:lnTo>
                  <a:pt x="428502" y="270357"/>
                </a:lnTo>
                <a:lnTo>
                  <a:pt x="428502" y="291370"/>
                </a:lnTo>
                <a:lnTo>
                  <a:pt x="386971" y="291370"/>
                </a:lnTo>
                <a:lnTo>
                  <a:pt x="386971" y="317985"/>
                </a:lnTo>
                <a:lnTo>
                  <a:pt x="433272" y="317985"/>
                </a:lnTo>
                <a:lnTo>
                  <a:pt x="433272" y="338997"/>
                </a:lnTo>
                <a:lnTo>
                  <a:pt x="361154" y="338997"/>
                </a:lnTo>
                <a:close/>
                <a:moveTo>
                  <a:pt x="167240" y="226092"/>
                </a:moveTo>
                <a:lnTo>
                  <a:pt x="200904" y="226092"/>
                </a:lnTo>
                <a:lnTo>
                  <a:pt x="235971" y="338997"/>
                </a:lnTo>
                <a:lnTo>
                  <a:pt x="208479" y="338997"/>
                </a:lnTo>
                <a:lnTo>
                  <a:pt x="199782" y="309860"/>
                </a:lnTo>
                <a:lnTo>
                  <a:pt x="167240" y="309860"/>
                </a:lnTo>
                <a:lnTo>
                  <a:pt x="159385" y="338997"/>
                </a:lnTo>
                <a:lnTo>
                  <a:pt x="132734" y="338997"/>
                </a:lnTo>
                <a:close/>
                <a:moveTo>
                  <a:pt x="306124" y="224963"/>
                </a:moveTo>
                <a:cubicBezTo>
                  <a:pt x="320709" y="224963"/>
                  <a:pt x="331928" y="227765"/>
                  <a:pt x="337538" y="230567"/>
                </a:cubicBezTo>
                <a:lnTo>
                  <a:pt x="332209" y="251022"/>
                </a:lnTo>
                <a:cubicBezTo>
                  <a:pt x="325758" y="248220"/>
                  <a:pt x="318185" y="245978"/>
                  <a:pt x="305844" y="245978"/>
                </a:cubicBezTo>
                <a:cubicBezTo>
                  <a:pt x="284528" y="245978"/>
                  <a:pt x="268540" y="258027"/>
                  <a:pt x="268540" y="282404"/>
                </a:cubicBezTo>
                <a:cubicBezTo>
                  <a:pt x="268540" y="305661"/>
                  <a:pt x="283125" y="319391"/>
                  <a:pt x="303880" y="319391"/>
                </a:cubicBezTo>
                <a:cubicBezTo>
                  <a:pt x="309771" y="319391"/>
                  <a:pt x="314539" y="318831"/>
                  <a:pt x="316502" y="317710"/>
                </a:cubicBezTo>
                <a:lnTo>
                  <a:pt x="316502" y="294173"/>
                </a:lnTo>
                <a:lnTo>
                  <a:pt x="299112" y="294173"/>
                </a:lnTo>
                <a:lnTo>
                  <a:pt x="299112" y="274279"/>
                </a:lnTo>
                <a:lnTo>
                  <a:pt x="341184" y="274279"/>
                </a:lnTo>
                <a:lnTo>
                  <a:pt x="341184" y="333681"/>
                </a:lnTo>
                <a:cubicBezTo>
                  <a:pt x="333331" y="336483"/>
                  <a:pt x="318465" y="340126"/>
                  <a:pt x="303320" y="340126"/>
                </a:cubicBezTo>
                <a:cubicBezTo>
                  <a:pt x="282845" y="340126"/>
                  <a:pt x="267979" y="334802"/>
                  <a:pt x="257602" y="324995"/>
                </a:cubicBezTo>
                <a:cubicBezTo>
                  <a:pt x="247224" y="315188"/>
                  <a:pt x="241334" y="300337"/>
                  <a:pt x="241614" y="283805"/>
                </a:cubicBezTo>
                <a:cubicBezTo>
                  <a:pt x="241895" y="246258"/>
                  <a:pt x="269101" y="224963"/>
                  <a:pt x="306124" y="224963"/>
                </a:cubicBezTo>
                <a:close/>
                <a:moveTo>
                  <a:pt x="283131" y="0"/>
                </a:moveTo>
                <a:cubicBezTo>
                  <a:pt x="390322" y="0"/>
                  <a:pt x="484045" y="59955"/>
                  <a:pt x="531748" y="148206"/>
                </a:cubicBezTo>
                <a:lnTo>
                  <a:pt x="507896" y="196114"/>
                </a:lnTo>
                <a:cubicBezTo>
                  <a:pt x="472820" y="106182"/>
                  <a:pt x="385552" y="41744"/>
                  <a:pt x="283131" y="41744"/>
                </a:cubicBezTo>
                <a:cubicBezTo>
                  <a:pt x="150124" y="41744"/>
                  <a:pt x="41810" y="149887"/>
                  <a:pt x="41810" y="282684"/>
                </a:cubicBezTo>
                <a:cubicBezTo>
                  <a:pt x="41810" y="415201"/>
                  <a:pt x="150124" y="523344"/>
                  <a:pt x="283131" y="523344"/>
                </a:cubicBezTo>
                <a:cubicBezTo>
                  <a:pt x="390322" y="523344"/>
                  <a:pt x="481239" y="452743"/>
                  <a:pt x="512386" y="355807"/>
                </a:cubicBezTo>
                <a:lnTo>
                  <a:pt x="462999" y="355807"/>
                </a:lnTo>
                <a:lnTo>
                  <a:pt x="536518" y="209281"/>
                </a:lnTo>
                <a:lnTo>
                  <a:pt x="609756" y="355807"/>
                </a:lnTo>
                <a:lnTo>
                  <a:pt x="556160" y="355807"/>
                </a:lnTo>
                <a:cubicBezTo>
                  <a:pt x="523610" y="476276"/>
                  <a:pt x="413613" y="565088"/>
                  <a:pt x="283131" y="565088"/>
                </a:cubicBezTo>
                <a:cubicBezTo>
                  <a:pt x="126834" y="565088"/>
                  <a:pt x="0" y="438454"/>
                  <a:pt x="0" y="282684"/>
                </a:cubicBezTo>
                <a:cubicBezTo>
                  <a:pt x="0" y="126634"/>
                  <a:pt x="126834" y="0"/>
                  <a:pt x="283131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350">
              <a:cs typeface="+mn-ea"/>
              <a:sym typeface="+mn-lt"/>
            </a:endParaRPr>
          </a:p>
        </p:txBody>
      </p:sp>
      <p:sp>
        <p:nvSpPr>
          <p:cNvPr id="23" name="Rectangle: Rounded Corners 120"/>
          <p:cNvSpPr/>
          <p:nvPr/>
        </p:nvSpPr>
        <p:spPr bwMode="auto">
          <a:xfrm>
            <a:off x="5340054" y="2897197"/>
            <a:ext cx="371039" cy="347325"/>
          </a:xfrm>
          <a:custGeom>
            <a:avLst/>
            <a:gdLst>
              <a:gd name="connsiteX0" fmla="*/ 243883 w 600653"/>
              <a:gd name="connsiteY0" fmla="*/ 476473 h 562265"/>
              <a:gd name="connsiteX1" fmla="*/ 243883 w 600653"/>
              <a:gd name="connsiteY1" fmla="*/ 521100 h 562265"/>
              <a:gd name="connsiteX2" fmla="*/ 356770 w 600653"/>
              <a:gd name="connsiteY2" fmla="*/ 521100 h 562265"/>
              <a:gd name="connsiteX3" fmla="*/ 356770 w 600653"/>
              <a:gd name="connsiteY3" fmla="*/ 476473 h 562265"/>
              <a:gd name="connsiteX4" fmla="*/ 38528 w 600653"/>
              <a:gd name="connsiteY4" fmla="*/ 381063 h 562265"/>
              <a:gd name="connsiteX5" fmla="*/ 38528 w 600653"/>
              <a:gd name="connsiteY5" fmla="*/ 418766 h 562265"/>
              <a:gd name="connsiteX6" fmla="*/ 57792 w 600653"/>
              <a:gd name="connsiteY6" fmla="*/ 438001 h 562265"/>
              <a:gd name="connsiteX7" fmla="*/ 542861 w 600653"/>
              <a:gd name="connsiteY7" fmla="*/ 438001 h 562265"/>
              <a:gd name="connsiteX8" fmla="*/ 562125 w 600653"/>
              <a:gd name="connsiteY8" fmla="*/ 418766 h 562265"/>
              <a:gd name="connsiteX9" fmla="*/ 562125 w 600653"/>
              <a:gd name="connsiteY9" fmla="*/ 381063 h 562265"/>
              <a:gd name="connsiteX10" fmla="*/ 300326 w 600653"/>
              <a:gd name="connsiteY10" fmla="*/ 210426 h 562265"/>
              <a:gd name="connsiteX11" fmla="*/ 315710 w 600653"/>
              <a:gd name="connsiteY11" fmla="*/ 225826 h 562265"/>
              <a:gd name="connsiteX12" fmla="*/ 315710 w 600653"/>
              <a:gd name="connsiteY12" fmla="*/ 251620 h 562265"/>
              <a:gd name="connsiteX13" fmla="*/ 300326 w 600653"/>
              <a:gd name="connsiteY13" fmla="*/ 267019 h 562265"/>
              <a:gd name="connsiteX14" fmla="*/ 284943 w 600653"/>
              <a:gd name="connsiteY14" fmla="*/ 251620 h 562265"/>
              <a:gd name="connsiteX15" fmla="*/ 284943 w 600653"/>
              <a:gd name="connsiteY15" fmla="*/ 225826 h 562265"/>
              <a:gd name="connsiteX16" fmla="*/ 300326 w 600653"/>
              <a:gd name="connsiteY16" fmla="*/ 210426 h 562265"/>
              <a:gd name="connsiteX17" fmla="*/ 253291 w 600653"/>
              <a:gd name="connsiteY17" fmla="*/ 184466 h 562265"/>
              <a:gd name="connsiteX18" fmla="*/ 243081 w 600653"/>
              <a:gd name="connsiteY18" fmla="*/ 194851 h 562265"/>
              <a:gd name="connsiteX19" fmla="*/ 243081 w 600653"/>
              <a:gd name="connsiteY19" fmla="*/ 281397 h 562265"/>
              <a:gd name="connsiteX20" fmla="*/ 253291 w 600653"/>
              <a:gd name="connsiteY20" fmla="*/ 291782 h 562265"/>
              <a:gd name="connsiteX21" fmla="*/ 347292 w 600653"/>
              <a:gd name="connsiteY21" fmla="*/ 291782 h 562265"/>
              <a:gd name="connsiteX22" fmla="*/ 357502 w 600653"/>
              <a:gd name="connsiteY22" fmla="*/ 281397 h 562265"/>
              <a:gd name="connsiteX23" fmla="*/ 357502 w 600653"/>
              <a:gd name="connsiteY23" fmla="*/ 194851 h 562265"/>
              <a:gd name="connsiteX24" fmla="*/ 347292 w 600653"/>
              <a:gd name="connsiteY24" fmla="*/ 184466 h 562265"/>
              <a:gd name="connsiteX25" fmla="*/ 300292 w 600653"/>
              <a:gd name="connsiteY25" fmla="*/ 100420 h 562265"/>
              <a:gd name="connsiteX26" fmla="*/ 258299 w 600653"/>
              <a:gd name="connsiteY26" fmla="*/ 142347 h 562265"/>
              <a:gd name="connsiteX27" fmla="*/ 258299 w 600653"/>
              <a:gd name="connsiteY27" fmla="*/ 153694 h 562265"/>
              <a:gd name="connsiteX28" fmla="*/ 342477 w 600653"/>
              <a:gd name="connsiteY28" fmla="*/ 153694 h 562265"/>
              <a:gd name="connsiteX29" fmla="*/ 342477 w 600653"/>
              <a:gd name="connsiteY29" fmla="*/ 142347 h 562265"/>
              <a:gd name="connsiteX30" fmla="*/ 300292 w 600653"/>
              <a:gd name="connsiteY30" fmla="*/ 100420 h 562265"/>
              <a:gd name="connsiteX31" fmla="*/ 300292 w 600653"/>
              <a:gd name="connsiteY31" fmla="*/ 69648 h 562265"/>
              <a:gd name="connsiteX32" fmla="*/ 373297 w 600653"/>
              <a:gd name="connsiteY32" fmla="*/ 142347 h 562265"/>
              <a:gd name="connsiteX33" fmla="*/ 373297 w 600653"/>
              <a:gd name="connsiteY33" fmla="*/ 161964 h 562265"/>
              <a:gd name="connsiteX34" fmla="*/ 373104 w 600653"/>
              <a:gd name="connsiteY34" fmla="*/ 162925 h 562265"/>
              <a:gd name="connsiteX35" fmla="*/ 388322 w 600653"/>
              <a:gd name="connsiteY35" fmla="*/ 194851 h 562265"/>
              <a:gd name="connsiteX36" fmla="*/ 388322 w 600653"/>
              <a:gd name="connsiteY36" fmla="*/ 281397 h 562265"/>
              <a:gd name="connsiteX37" fmla="*/ 347292 w 600653"/>
              <a:gd name="connsiteY37" fmla="*/ 322554 h 562265"/>
              <a:gd name="connsiteX38" fmla="*/ 253291 w 600653"/>
              <a:gd name="connsiteY38" fmla="*/ 322554 h 562265"/>
              <a:gd name="connsiteX39" fmla="*/ 212261 w 600653"/>
              <a:gd name="connsiteY39" fmla="*/ 281397 h 562265"/>
              <a:gd name="connsiteX40" fmla="*/ 212261 w 600653"/>
              <a:gd name="connsiteY40" fmla="*/ 194851 h 562265"/>
              <a:gd name="connsiteX41" fmla="*/ 227479 w 600653"/>
              <a:gd name="connsiteY41" fmla="*/ 162925 h 562265"/>
              <a:gd name="connsiteX42" fmla="*/ 227479 w 600653"/>
              <a:gd name="connsiteY42" fmla="*/ 161964 h 562265"/>
              <a:gd name="connsiteX43" fmla="*/ 227479 w 600653"/>
              <a:gd name="connsiteY43" fmla="*/ 142347 h 562265"/>
              <a:gd name="connsiteX44" fmla="*/ 300292 w 600653"/>
              <a:gd name="connsiteY44" fmla="*/ 69648 h 562265"/>
              <a:gd name="connsiteX45" fmla="*/ 57792 w 600653"/>
              <a:gd name="connsiteY45" fmla="*/ 38472 h 562265"/>
              <a:gd name="connsiteX46" fmla="*/ 38528 w 600653"/>
              <a:gd name="connsiteY46" fmla="*/ 57708 h 562265"/>
              <a:gd name="connsiteX47" fmla="*/ 38528 w 600653"/>
              <a:gd name="connsiteY47" fmla="*/ 342591 h 562265"/>
              <a:gd name="connsiteX48" fmla="*/ 562125 w 600653"/>
              <a:gd name="connsiteY48" fmla="*/ 342591 h 562265"/>
              <a:gd name="connsiteX49" fmla="*/ 562125 w 600653"/>
              <a:gd name="connsiteY49" fmla="*/ 57708 h 562265"/>
              <a:gd name="connsiteX50" fmla="*/ 542861 w 600653"/>
              <a:gd name="connsiteY50" fmla="*/ 38472 h 562265"/>
              <a:gd name="connsiteX51" fmla="*/ 57792 w 600653"/>
              <a:gd name="connsiteY51" fmla="*/ 0 h 562265"/>
              <a:gd name="connsiteX52" fmla="*/ 542861 w 600653"/>
              <a:gd name="connsiteY52" fmla="*/ 0 h 562265"/>
              <a:gd name="connsiteX53" fmla="*/ 600653 w 600653"/>
              <a:gd name="connsiteY53" fmla="*/ 57708 h 562265"/>
              <a:gd name="connsiteX54" fmla="*/ 600653 w 600653"/>
              <a:gd name="connsiteY54" fmla="*/ 418766 h 562265"/>
              <a:gd name="connsiteX55" fmla="*/ 542861 w 600653"/>
              <a:gd name="connsiteY55" fmla="*/ 476473 h 562265"/>
              <a:gd name="connsiteX56" fmla="*/ 395298 w 600653"/>
              <a:gd name="connsiteY56" fmla="*/ 476473 h 562265"/>
              <a:gd name="connsiteX57" fmla="*/ 395298 w 600653"/>
              <a:gd name="connsiteY57" fmla="*/ 523793 h 562265"/>
              <a:gd name="connsiteX58" fmla="*/ 460411 w 600653"/>
              <a:gd name="connsiteY58" fmla="*/ 523793 h 562265"/>
              <a:gd name="connsiteX59" fmla="*/ 479675 w 600653"/>
              <a:gd name="connsiteY59" fmla="*/ 543029 h 562265"/>
              <a:gd name="connsiteX60" fmla="*/ 460411 w 600653"/>
              <a:gd name="connsiteY60" fmla="*/ 562265 h 562265"/>
              <a:gd name="connsiteX61" fmla="*/ 140435 w 600653"/>
              <a:gd name="connsiteY61" fmla="*/ 562265 h 562265"/>
              <a:gd name="connsiteX62" fmla="*/ 121171 w 600653"/>
              <a:gd name="connsiteY62" fmla="*/ 543029 h 562265"/>
              <a:gd name="connsiteX63" fmla="*/ 140435 w 600653"/>
              <a:gd name="connsiteY63" fmla="*/ 523793 h 562265"/>
              <a:gd name="connsiteX64" fmla="*/ 205355 w 600653"/>
              <a:gd name="connsiteY64" fmla="*/ 523793 h 562265"/>
              <a:gd name="connsiteX65" fmla="*/ 205355 w 600653"/>
              <a:gd name="connsiteY65" fmla="*/ 476473 h 562265"/>
              <a:gd name="connsiteX66" fmla="*/ 57792 w 600653"/>
              <a:gd name="connsiteY66" fmla="*/ 476473 h 562265"/>
              <a:gd name="connsiteX67" fmla="*/ 0 w 600653"/>
              <a:gd name="connsiteY67" fmla="*/ 418766 h 562265"/>
              <a:gd name="connsiteX68" fmla="*/ 0 w 600653"/>
              <a:gd name="connsiteY68" fmla="*/ 57708 h 562265"/>
              <a:gd name="connsiteX69" fmla="*/ 57792 w 600653"/>
              <a:gd name="connsiteY69" fmla="*/ 0 h 56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0653" h="562265">
                <a:moveTo>
                  <a:pt x="243883" y="476473"/>
                </a:moveTo>
                <a:lnTo>
                  <a:pt x="243883" y="521100"/>
                </a:lnTo>
                <a:lnTo>
                  <a:pt x="356770" y="521100"/>
                </a:lnTo>
                <a:lnTo>
                  <a:pt x="356770" y="476473"/>
                </a:lnTo>
                <a:close/>
                <a:moveTo>
                  <a:pt x="38528" y="381063"/>
                </a:moveTo>
                <a:lnTo>
                  <a:pt x="38528" y="418766"/>
                </a:lnTo>
                <a:cubicBezTo>
                  <a:pt x="38528" y="429345"/>
                  <a:pt x="47197" y="438001"/>
                  <a:pt x="57792" y="438001"/>
                </a:cubicBezTo>
                <a:lnTo>
                  <a:pt x="542861" y="438001"/>
                </a:lnTo>
                <a:cubicBezTo>
                  <a:pt x="553649" y="438001"/>
                  <a:pt x="562125" y="429345"/>
                  <a:pt x="562125" y="418766"/>
                </a:cubicBezTo>
                <a:lnTo>
                  <a:pt x="562125" y="381063"/>
                </a:lnTo>
                <a:close/>
                <a:moveTo>
                  <a:pt x="300326" y="210426"/>
                </a:moveTo>
                <a:cubicBezTo>
                  <a:pt x="308787" y="210426"/>
                  <a:pt x="315710" y="217356"/>
                  <a:pt x="315710" y="225826"/>
                </a:cubicBezTo>
                <a:lnTo>
                  <a:pt x="315710" y="251620"/>
                </a:lnTo>
                <a:cubicBezTo>
                  <a:pt x="315710" y="260089"/>
                  <a:pt x="308787" y="267019"/>
                  <a:pt x="300326" y="267019"/>
                </a:cubicBezTo>
                <a:cubicBezTo>
                  <a:pt x="291866" y="267019"/>
                  <a:pt x="284943" y="260089"/>
                  <a:pt x="284943" y="251620"/>
                </a:cubicBezTo>
                <a:lnTo>
                  <a:pt x="284943" y="225826"/>
                </a:lnTo>
                <a:cubicBezTo>
                  <a:pt x="284943" y="217356"/>
                  <a:pt x="291866" y="210426"/>
                  <a:pt x="300326" y="210426"/>
                </a:cubicBezTo>
                <a:close/>
                <a:moveTo>
                  <a:pt x="253291" y="184466"/>
                </a:moveTo>
                <a:cubicBezTo>
                  <a:pt x="247897" y="184466"/>
                  <a:pt x="243081" y="189274"/>
                  <a:pt x="243081" y="194851"/>
                </a:cubicBezTo>
                <a:lnTo>
                  <a:pt x="243081" y="281397"/>
                </a:lnTo>
                <a:cubicBezTo>
                  <a:pt x="243081" y="286974"/>
                  <a:pt x="247897" y="291782"/>
                  <a:pt x="253291" y="291782"/>
                </a:cubicBezTo>
                <a:lnTo>
                  <a:pt x="347292" y="291782"/>
                </a:lnTo>
                <a:cubicBezTo>
                  <a:pt x="352879" y="291782"/>
                  <a:pt x="357502" y="286974"/>
                  <a:pt x="357502" y="281397"/>
                </a:cubicBezTo>
                <a:lnTo>
                  <a:pt x="357502" y="194851"/>
                </a:lnTo>
                <a:cubicBezTo>
                  <a:pt x="357502" y="189274"/>
                  <a:pt x="352879" y="184466"/>
                  <a:pt x="347292" y="184466"/>
                </a:cubicBezTo>
                <a:close/>
                <a:moveTo>
                  <a:pt x="300292" y="100420"/>
                </a:moveTo>
                <a:cubicBezTo>
                  <a:pt x="277176" y="100420"/>
                  <a:pt x="258299" y="119268"/>
                  <a:pt x="258299" y="142347"/>
                </a:cubicBezTo>
                <a:lnTo>
                  <a:pt x="258299" y="153694"/>
                </a:lnTo>
                <a:lnTo>
                  <a:pt x="342477" y="153694"/>
                </a:lnTo>
                <a:lnTo>
                  <a:pt x="342477" y="142347"/>
                </a:lnTo>
                <a:cubicBezTo>
                  <a:pt x="342477" y="119268"/>
                  <a:pt x="323599" y="100420"/>
                  <a:pt x="300292" y="100420"/>
                </a:cubicBezTo>
                <a:close/>
                <a:moveTo>
                  <a:pt x="300292" y="69648"/>
                </a:moveTo>
                <a:cubicBezTo>
                  <a:pt x="340551" y="69648"/>
                  <a:pt x="373297" y="102343"/>
                  <a:pt x="373297" y="142347"/>
                </a:cubicBezTo>
                <a:lnTo>
                  <a:pt x="373297" y="161964"/>
                </a:lnTo>
                <a:cubicBezTo>
                  <a:pt x="373297" y="162348"/>
                  <a:pt x="373104" y="162541"/>
                  <a:pt x="373104" y="162925"/>
                </a:cubicBezTo>
                <a:cubicBezTo>
                  <a:pt x="382351" y="170426"/>
                  <a:pt x="388322" y="181965"/>
                  <a:pt x="388322" y="194851"/>
                </a:cubicBezTo>
                <a:lnTo>
                  <a:pt x="388322" y="281397"/>
                </a:lnTo>
                <a:cubicBezTo>
                  <a:pt x="388322" y="304091"/>
                  <a:pt x="370022" y="322554"/>
                  <a:pt x="347292" y="322554"/>
                </a:cubicBezTo>
                <a:lnTo>
                  <a:pt x="253291" y="322554"/>
                </a:lnTo>
                <a:cubicBezTo>
                  <a:pt x="230753" y="322554"/>
                  <a:pt x="212261" y="304091"/>
                  <a:pt x="212261" y="281397"/>
                </a:cubicBezTo>
                <a:lnTo>
                  <a:pt x="212261" y="194851"/>
                </a:lnTo>
                <a:cubicBezTo>
                  <a:pt x="212261" y="181965"/>
                  <a:pt x="218232" y="170426"/>
                  <a:pt x="227479" y="162925"/>
                </a:cubicBezTo>
                <a:cubicBezTo>
                  <a:pt x="227479" y="162541"/>
                  <a:pt x="227479" y="162348"/>
                  <a:pt x="227479" y="161964"/>
                </a:cubicBezTo>
                <a:lnTo>
                  <a:pt x="227479" y="142347"/>
                </a:lnTo>
                <a:cubicBezTo>
                  <a:pt x="227479" y="102343"/>
                  <a:pt x="260225" y="69648"/>
                  <a:pt x="300292" y="69648"/>
                </a:cubicBezTo>
                <a:close/>
                <a:moveTo>
                  <a:pt x="57792" y="38472"/>
                </a:moveTo>
                <a:cubicBezTo>
                  <a:pt x="47197" y="38472"/>
                  <a:pt x="38528" y="47128"/>
                  <a:pt x="38528" y="57708"/>
                </a:cubicBezTo>
                <a:lnTo>
                  <a:pt x="38528" y="342591"/>
                </a:lnTo>
                <a:lnTo>
                  <a:pt x="562125" y="342591"/>
                </a:lnTo>
                <a:lnTo>
                  <a:pt x="562125" y="57708"/>
                </a:lnTo>
                <a:cubicBezTo>
                  <a:pt x="562125" y="47128"/>
                  <a:pt x="553649" y="38472"/>
                  <a:pt x="542861" y="38472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776"/>
                  <a:pt x="600653" y="57708"/>
                </a:cubicBezTo>
                <a:lnTo>
                  <a:pt x="600653" y="418766"/>
                </a:lnTo>
                <a:cubicBezTo>
                  <a:pt x="600653" y="450505"/>
                  <a:pt x="574839" y="476473"/>
                  <a:pt x="542861" y="476473"/>
                </a:cubicBezTo>
                <a:lnTo>
                  <a:pt x="395298" y="476473"/>
                </a:lnTo>
                <a:lnTo>
                  <a:pt x="395298" y="523793"/>
                </a:lnTo>
                <a:lnTo>
                  <a:pt x="460411" y="523793"/>
                </a:lnTo>
                <a:cubicBezTo>
                  <a:pt x="471006" y="523793"/>
                  <a:pt x="479675" y="532257"/>
                  <a:pt x="479675" y="543029"/>
                </a:cubicBezTo>
                <a:cubicBezTo>
                  <a:pt x="479675" y="553609"/>
                  <a:pt x="471006" y="562265"/>
                  <a:pt x="460411" y="562265"/>
                </a:cubicBezTo>
                <a:lnTo>
                  <a:pt x="140435" y="562265"/>
                </a:lnTo>
                <a:cubicBezTo>
                  <a:pt x="129840" y="562265"/>
                  <a:pt x="121171" y="553609"/>
                  <a:pt x="121171" y="543029"/>
                </a:cubicBezTo>
                <a:cubicBezTo>
                  <a:pt x="121171" y="532257"/>
                  <a:pt x="129840" y="523793"/>
                  <a:pt x="140435" y="523793"/>
                </a:cubicBezTo>
                <a:lnTo>
                  <a:pt x="205355" y="523793"/>
                </a:lnTo>
                <a:lnTo>
                  <a:pt x="205355" y="476473"/>
                </a:lnTo>
                <a:lnTo>
                  <a:pt x="57792" y="476473"/>
                </a:lnTo>
                <a:cubicBezTo>
                  <a:pt x="26006" y="476473"/>
                  <a:pt x="0" y="450505"/>
                  <a:pt x="0" y="418766"/>
                </a:cubicBezTo>
                <a:lnTo>
                  <a:pt x="0" y="57708"/>
                </a:lnTo>
                <a:cubicBezTo>
                  <a:pt x="0" y="25776"/>
                  <a:pt x="26006" y="0"/>
                  <a:pt x="57792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350">
              <a:cs typeface="+mn-ea"/>
              <a:sym typeface="+mn-lt"/>
            </a:endParaRPr>
          </a:p>
        </p:txBody>
      </p:sp>
      <p:sp>
        <p:nvSpPr>
          <p:cNvPr id="33" name="Rectangle: Rounded Corners 120"/>
          <p:cNvSpPr/>
          <p:nvPr/>
        </p:nvSpPr>
        <p:spPr bwMode="auto">
          <a:xfrm>
            <a:off x="7253206" y="2885340"/>
            <a:ext cx="359024" cy="371039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350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73050" y="3707941"/>
            <a:ext cx="1876463" cy="881504"/>
            <a:chOff x="8386922" y="2192795"/>
            <a:chExt cx="2501951" cy="1175339"/>
          </a:xfrm>
        </p:grpSpPr>
        <p:sp>
          <p:nvSpPr>
            <p:cNvPr id="35" name="矩形 34"/>
            <p:cNvSpPr/>
            <p:nvPr/>
          </p:nvSpPr>
          <p:spPr>
            <a:xfrm>
              <a:off x="8386922" y="2192795"/>
              <a:ext cx="2501951" cy="43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504910" y="2542351"/>
              <a:ext cx="2265974" cy="8257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8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680196" y="3707940"/>
            <a:ext cx="1876463" cy="908434"/>
            <a:chOff x="8386922" y="2192795"/>
            <a:chExt cx="2501951" cy="1211245"/>
          </a:xfrm>
        </p:grpSpPr>
        <p:sp>
          <p:nvSpPr>
            <p:cNvPr id="39" name="矩形 38"/>
            <p:cNvSpPr/>
            <p:nvPr/>
          </p:nvSpPr>
          <p:spPr>
            <a:xfrm>
              <a:off x="8386922" y="2192795"/>
              <a:ext cx="2501951" cy="43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504910" y="2542351"/>
              <a:ext cx="2265974" cy="8616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9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87341" y="3707940"/>
            <a:ext cx="1876463" cy="854573"/>
            <a:chOff x="8386922" y="2192795"/>
            <a:chExt cx="2501951" cy="1139431"/>
          </a:xfrm>
        </p:grpSpPr>
        <p:sp>
          <p:nvSpPr>
            <p:cNvPr id="42" name="矩形 41"/>
            <p:cNvSpPr/>
            <p:nvPr/>
          </p:nvSpPr>
          <p:spPr>
            <a:xfrm>
              <a:off x="8386922" y="2192795"/>
              <a:ext cx="2501951" cy="43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504910" y="2542351"/>
              <a:ext cx="2265974" cy="7898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7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94487" y="3707940"/>
            <a:ext cx="1876463" cy="908434"/>
            <a:chOff x="8386922" y="2192795"/>
            <a:chExt cx="2501951" cy="1211245"/>
          </a:xfrm>
        </p:grpSpPr>
        <p:sp>
          <p:nvSpPr>
            <p:cNvPr id="45" name="矩形 44"/>
            <p:cNvSpPr/>
            <p:nvPr/>
          </p:nvSpPr>
          <p:spPr>
            <a:xfrm>
              <a:off x="8386922" y="2192795"/>
              <a:ext cx="2501951" cy="43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504910" y="2542351"/>
              <a:ext cx="2265974" cy="8616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9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flipH="1">
            <a:off x="-22384" y="-11430"/>
            <a:ext cx="9165908" cy="5158740"/>
          </a:xfrm>
          <a:prstGeom prst="rtTriangle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4" name="图片 3" descr="摄图网_4015498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624" y="-11430"/>
            <a:ext cx="5096351" cy="525875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00388" y="1258729"/>
            <a:ext cx="2798921" cy="2771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flipV="1">
            <a:off x="-22384" y="-11430"/>
            <a:ext cx="2887504" cy="1504474"/>
          </a:xfrm>
          <a:prstGeom prst="rtTriangle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47317" y="1860344"/>
            <a:ext cx="2287806" cy="71558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9pPr>
          </a:lstStyle>
          <a:p>
            <a:pPr algn="ctr"/>
            <a:r>
              <a:rPr lang="en-US" altLang="zh-CN" sz="40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+mn-lt"/>
                <a:ea typeface="+mn-ea"/>
                <a:sym typeface="+mn-lt"/>
              </a:rPr>
              <a:t>Add Title</a:t>
            </a:r>
            <a:endParaRPr lang="zh-CN" altLang="en-US" sz="4050" dirty="0">
              <a:solidFill>
                <a:sysClr val="windowText" lastClr="000000">
                  <a:lumMod val="85000"/>
                  <a:lumOff val="15000"/>
                </a:sysClr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2" name="1"/>
          <p:cNvSpPr/>
          <p:nvPr/>
        </p:nvSpPr>
        <p:spPr>
          <a:xfrm>
            <a:off x="3147536" y="2551748"/>
            <a:ext cx="2701766" cy="8880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template is the spring and autumn advertising This template is the spring and autumn advertising 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5899309" y="3301365"/>
            <a:ext cx="3780473" cy="28505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925" b="0" dirty="0">
                <a:solidFill>
                  <a:schemeClr val="bg1">
                    <a:alpha val="3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6996330" y="27390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http://www.1ppt.com/hangye/</a:t>
            </a:r>
          </a:p>
        </p:txBody>
      </p:sp>
      <p:pic>
        <p:nvPicPr>
          <p:cNvPr id="5" name="图片 4" descr="摄图网_40153586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968692" y="955358"/>
            <a:ext cx="5157311" cy="32261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23260" y="-10001"/>
            <a:ext cx="432435" cy="5157788"/>
          </a:xfrm>
          <a:prstGeom prst="rect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31543" y="-10477"/>
            <a:ext cx="617696" cy="5157788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86614" y="566738"/>
            <a:ext cx="4029075" cy="843915"/>
            <a:chOff x="7079" y="1919"/>
            <a:chExt cx="8460" cy="1772"/>
          </a:xfrm>
        </p:grpSpPr>
        <p:grpSp>
          <p:nvGrpSpPr>
            <p:cNvPr id="8" name="组合 7"/>
            <p:cNvGrpSpPr/>
            <p:nvPr/>
          </p:nvGrpSpPr>
          <p:grpSpPr>
            <a:xfrm>
              <a:off x="8753" y="1919"/>
              <a:ext cx="6786" cy="1772"/>
              <a:chOff x="8392" y="2711"/>
              <a:chExt cx="6786" cy="1772"/>
            </a:xfrm>
          </p:grpSpPr>
          <p:sp>
            <p:nvSpPr>
              <p:cNvPr id="16" name="矩形 15"/>
              <p:cNvSpPr/>
              <p:nvPr/>
            </p:nvSpPr>
            <p:spPr bwMode="auto">
              <a:xfrm>
                <a:off x="8392" y="3630"/>
                <a:ext cx="6786" cy="85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YOUR CONTENT TO PLAY HERE, OR THROUGH YOUR COPY, PASTE IN THIS BOX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392" y="2711"/>
                <a:ext cx="6170" cy="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 Light" panose="020B0502040204020203" pitchFamily="34" charset="0"/>
                  </a:defRPr>
                </a:lvl1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3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151" y="2181"/>
              <a:ext cx="1248" cy="120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079" y="2055"/>
              <a:ext cx="1392" cy="1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11367" y="1581150"/>
            <a:ext cx="4104323" cy="843915"/>
            <a:chOff x="6921" y="1919"/>
            <a:chExt cx="8618" cy="1772"/>
          </a:xfrm>
        </p:grpSpPr>
        <p:grpSp>
          <p:nvGrpSpPr>
            <p:cNvPr id="14" name="组合 13"/>
            <p:cNvGrpSpPr/>
            <p:nvPr/>
          </p:nvGrpSpPr>
          <p:grpSpPr>
            <a:xfrm>
              <a:off x="8753" y="1919"/>
              <a:ext cx="6786" cy="1772"/>
              <a:chOff x="8392" y="2711"/>
              <a:chExt cx="6786" cy="1772"/>
            </a:xfrm>
          </p:grpSpPr>
          <p:sp>
            <p:nvSpPr>
              <p:cNvPr id="15" name="矩形 14"/>
              <p:cNvSpPr/>
              <p:nvPr/>
            </p:nvSpPr>
            <p:spPr bwMode="auto">
              <a:xfrm>
                <a:off x="8392" y="3630"/>
                <a:ext cx="6786" cy="85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YOUR CONTENT TO PLAY HERE, OR THROUGH YOUR COPY, PASTE IN THIS BOX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392" y="2711"/>
                <a:ext cx="6170" cy="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 Light" panose="020B0502040204020203" pitchFamily="34" charset="0"/>
                  </a:defRPr>
                </a:lvl1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3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7151" y="2181"/>
              <a:ext cx="1248" cy="120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21" y="2055"/>
              <a:ext cx="1708" cy="1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35178" y="2641759"/>
            <a:ext cx="4080511" cy="843915"/>
            <a:chOff x="6971" y="1919"/>
            <a:chExt cx="8568" cy="1772"/>
          </a:xfrm>
        </p:grpSpPr>
        <p:grpSp>
          <p:nvGrpSpPr>
            <p:cNvPr id="22" name="组合 21"/>
            <p:cNvGrpSpPr/>
            <p:nvPr/>
          </p:nvGrpSpPr>
          <p:grpSpPr>
            <a:xfrm>
              <a:off x="8753" y="1919"/>
              <a:ext cx="6786" cy="1772"/>
              <a:chOff x="8392" y="2711"/>
              <a:chExt cx="6786" cy="1772"/>
            </a:xfrm>
          </p:grpSpPr>
          <p:sp>
            <p:nvSpPr>
              <p:cNvPr id="23" name="矩形 22"/>
              <p:cNvSpPr/>
              <p:nvPr/>
            </p:nvSpPr>
            <p:spPr bwMode="auto">
              <a:xfrm>
                <a:off x="8392" y="3630"/>
                <a:ext cx="6786" cy="85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YOUR CONTENT TO PLAY HERE, OR THROUGH YOUR COPY, PASTE IN THIS BOX</a:t>
                </a: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392" y="2711"/>
                <a:ext cx="6170" cy="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 Light" panose="020B0502040204020203" pitchFamily="34" charset="0"/>
                  </a:defRPr>
                </a:lvl1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3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7151" y="2181"/>
              <a:ext cx="1248" cy="120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971" y="2055"/>
              <a:ext cx="1674" cy="1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48037" y="3766661"/>
            <a:ext cx="4101942" cy="843915"/>
            <a:chOff x="6926" y="1919"/>
            <a:chExt cx="8613" cy="1772"/>
          </a:xfrm>
        </p:grpSpPr>
        <p:grpSp>
          <p:nvGrpSpPr>
            <p:cNvPr id="28" name="组合 27"/>
            <p:cNvGrpSpPr/>
            <p:nvPr/>
          </p:nvGrpSpPr>
          <p:grpSpPr>
            <a:xfrm>
              <a:off x="8753" y="1919"/>
              <a:ext cx="6786" cy="1772"/>
              <a:chOff x="8392" y="2711"/>
              <a:chExt cx="6786" cy="1772"/>
            </a:xfrm>
          </p:grpSpPr>
          <p:sp>
            <p:nvSpPr>
              <p:cNvPr id="29" name="矩形 28"/>
              <p:cNvSpPr/>
              <p:nvPr/>
            </p:nvSpPr>
            <p:spPr bwMode="auto">
              <a:xfrm>
                <a:off x="8392" y="3630"/>
                <a:ext cx="6786" cy="85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YOUR CONTENT TO PLAY HERE, OR THROUGH YOUR COPY, PASTE IN THIS BOX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8392" y="2711"/>
                <a:ext cx="6170" cy="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 Light" panose="020B0502040204020203" pitchFamily="34" charset="0"/>
                  </a:defRPr>
                </a:lvl1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3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7151" y="2181"/>
              <a:ext cx="1248" cy="120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26" y="2055"/>
              <a:ext cx="1674" cy="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5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63" name="1"/>
          <p:cNvSpPr txBox="1"/>
          <p:nvPr>
            <p:custDataLst>
              <p:tags r:id="rId1"/>
            </p:custDataLst>
          </p:nvPr>
        </p:nvSpPr>
        <p:spPr>
          <a:xfrm rot="16200000">
            <a:off x="-351949" y="1434674"/>
            <a:ext cx="3623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6600" b="0" dirty="0">
                <a:solidFill>
                  <a:srgbClr val="231F20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meng\Desktop\摄图网_401535860.png摄图网_40153586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9150" y="1368425"/>
            <a:ext cx="3585845" cy="2710815"/>
          </a:xfrm>
          <a:prstGeom prst="rect">
            <a:avLst/>
          </a:prstGeom>
        </p:spPr>
      </p:pic>
      <p:sp>
        <p:nvSpPr>
          <p:cNvPr id="17414" name="Oval 47"/>
          <p:cNvSpPr>
            <a:spLocks noChangeArrowheads="1"/>
          </p:cNvSpPr>
          <p:nvPr/>
        </p:nvSpPr>
        <p:spPr bwMode="auto">
          <a:xfrm>
            <a:off x="4248194" y="2387744"/>
            <a:ext cx="923925" cy="923925"/>
          </a:xfrm>
          <a:prstGeom prst="ellipse">
            <a:avLst/>
          </a:prstGeom>
          <a:solidFill>
            <a:srgbClr val="EE71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75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5" name="Freeform 122"/>
          <p:cNvSpPr/>
          <p:nvPr/>
        </p:nvSpPr>
        <p:spPr bwMode="auto">
          <a:xfrm>
            <a:off x="4550615" y="2699688"/>
            <a:ext cx="321469" cy="320279"/>
          </a:xfrm>
          <a:custGeom>
            <a:avLst/>
            <a:gdLst>
              <a:gd name="T0" fmla="*/ 2147483647 w 290"/>
              <a:gd name="T1" fmla="*/ 2147483647 h 290"/>
              <a:gd name="T2" fmla="*/ 2147483647 w 290"/>
              <a:gd name="T3" fmla="*/ 2147483647 h 290"/>
              <a:gd name="T4" fmla="*/ 2147483647 w 290"/>
              <a:gd name="T5" fmla="*/ 2147483647 h 290"/>
              <a:gd name="T6" fmla="*/ 2147483647 w 290"/>
              <a:gd name="T7" fmla="*/ 2147483647 h 290"/>
              <a:gd name="T8" fmla="*/ 2147483647 w 290"/>
              <a:gd name="T9" fmla="*/ 2147483647 h 290"/>
              <a:gd name="T10" fmla="*/ 2147483647 w 290"/>
              <a:gd name="T11" fmla="*/ 2147483647 h 290"/>
              <a:gd name="T12" fmla="*/ 2147483647 w 290"/>
              <a:gd name="T13" fmla="*/ 2147483647 h 290"/>
              <a:gd name="T14" fmla="*/ 2147483647 w 290"/>
              <a:gd name="T15" fmla="*/ 2147483647 h 290"/>
              <a:gd name="T16" fmla="*/ 2147483647 w 290"/>
              <a:gd name="T17" fmla="*/ 2147483647 h 290"/>
              <a:gd name="T18" fmla="*/ 2147483647 w 290"/>
              <a:gd name="T19" fmla="*/ 2147483647 h 290"/>
              <a:gd name="T20" fmla="*/ 2147483647 w 290"/>
              <a:gd name="T21" fmla="*/ 2147483647 h 290"/>
              <a:gd name="T22" fmla="*/ 2147483647 w 290"/>
              <a:gd name="T23" fmla="*/ 2147483647 h 290"/>
              <a:gd name="T24" fmla="*/ 2147483647 w 290"/>
              <a:gd name="T25" fmla="*/ 2147483647 h 290"/>
              <a:gd name="T26" fmla="*/ 2147483647 w 290"/>
              <a:gd name="T27" fmla="*/ 2147483647 h 290"/>
              <a:gd name="T28" fmla="*/ 2147483647 w 290"/>
              <a:gd name="T29" fmla="*/ 2147483647 h 290"/>
              <a:gd name="T30" fmla="*/ 2147483647 w 290"/>
              <a:gd name="T31" fmla="*/ 2147483647 h 290"/>
              <a:gd name="T32" fmla="*/ 2147483647 w 290"/>
              <a:gd name="T33" fmla="*/ 2147483647 h 290"/>
              <a:gd name="T34" fmla="*/ 2147483647 w 290"/>
              <a:gd name="T35" fmla="*/ 2147483647 h 290"/>
              <a:gd name="T36" fmla="*/ 2147483647 w 290"/>
              <a:gd name="T37" fmla="*/ 2147483647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1435" tIns="25717" rIns="51435" bIns="25717"/>
          <a:lstStyle/>
          <a:p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6" name="Group 88"/>
          <p:cNvGrpSpPr/>
          <p:nvPr/>
        </p:nvGrpSpPr>
        <p:grpSpPr>
          <a:xfrm>
            <a:off x="812446" y="1615807"/>
            <a:ext cx="372709" cy="365981"/>
            <a:chOff x="1614488" y="3721100"/>
            <a:chExt cx="879475" cy="863601"/>
          </a:xfrm>
        </p:grpSpPr>
        <p:sp>
          <p:nvSpPr>
            <p:cNvPr id="8" name="Freeform 10"/>
            <p:cNvSpPr/>
            <p:nvPr/>
          </p:nvSpPr>
          <p:spPr bwMode="auto">
            <a:xfrm>
              <a:off x="1887538" y="3721100"/>
              <a:ext cx="393700" cy="166688"/>
            </a:xfrm>
            <a:custGeom>
              <a:avLst/>
              <a:gdLst>
                <a:gd name="T0" fmla="*/ 0 w 248"/>
                <a:gd name="T1" fmla="*/ 105 h 105"/>
                <a:gd name="T2" fmla="*/ 124 w 248"/>
                <a:gd name="T3" fmla="*/ 0 h 105"/>
                <a:gd name="T4" fmla="*/ 248 w 24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>
              <a:solidFill>
                <a:srgbClr val="EE719D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614488" y="3887788"/>
              <a:ext cx="879475" cy="696913"/>
            </a:xfrm>
            <a:prstGeom prst="rect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704976" y="3978275"/>
              <a:ext cx="698500" cy="515938"/>
            </a:xfrm>
            <a:prstGeom prst="rect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1765301" y="4076700"/>
              <a:ext cx="349250" cy="417513"/>
            </a:xfrm>
            <a:custGeom>
              <a:avLst/>
              <a:gdLst>
                <a:gd name="T0" fmla="*/ 92 w 92"/>
                <a:gd name="T1" fmla="*/ 110 h 110"/>
                <a:gd name="T2" fmla="*/ 46 w 92"/>
                <a:gd name="T3" fmla="*/ 0 h 110"/>
                <a:gd name="T4" fmla="*/ 0 w 92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>
              <a:solidFill>
                <a:srgbClr val="EE719D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1849438" y="4373563"/>
              <a:ext cx="182563" cy="0"/>
            </a:xfrm>
            <a:prstGeom prst="line">
              <a:avLst/>
            </a:prstGeom>
            <a:noFill/>
            <a:ln w="15875" cap="flat">
              <a:solidFill>
                <a:srgbClr val="EE719D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2220913" y="4376738"/>
              <a:ext cx="92075" cy="117475"/>
            </a:xfrm>
            <a:custGeom>
              <a:avLst/>
              <a:gdLst>
                <a:gd name="T0" fmla="*/ 0 w 58"/>
                <a:gd name="T1" fmla="*/ 74 h 74"/>
                <a:gd name="T2" fmla="*/ 0 w 58"/>
                <a:gd name="T3" fmla="*/ 0 h 74"/>
                <a:gd name="T4" fmla="*/ 58 w 58"/>
                <a:gd name="T5" fmla="*/ 0 h 74"/>
                <a:gd name="T6" fmla="*/ 58 w 5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>
              <a:solidFill>
                <a:srgbClr val="EE719D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2312988" y="4251325"/>
              <a:ext cx="90488" cy="125413"/>
            </a:xfrm>
            <a:custGeom>
              <a:avLst/>
              <a:gdLst>
                <a:gd name="T0" fmla="*/ 0 w 57"/>
                <a:gd name="T1" fmla="*/ 79 h 79"/>
                <a:gd name="T2" fmla="*/ 0 w 57"/>
                <a:gd name="T3" fmla="*/ 0 h 79"/>
                <a:gd name="T4" fmla="*/ 57 w 57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>
              <a:solidFill>
                <a:srgbClr val="EE719D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72"/>
          <p:cNvGrpSpPr/>
          <p:nvPr/>
        </p:nvGrpSpPr>
        <p:grpSpPr>
          <a:xfrm>
            <a:off x="810541" y="2571549"/>
            <a:ext cx="367955" cy="367955"/>
            <a:chOff x="3263900" y="4037013"/>
            <a:chExt cx="879475" cy="879475"/>
          </a:xfrm>
        </p:grpSpPr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 flipV="1">
              <a:off x="3719513" y="4310063"/>
              <a:ext cx="0" cy="261938"/>
            </a:xfrm>
            <a:prstGeom prst="line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3900488" y="4492626"/>
              <a:ext cx="0" cy="79375"/>
            </a:xfrm>
            <a:prstGeom prst="line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V="1">
              <a:off x="3506788" y="4149726"/>
              <a:ext cx="0" cy="220663"/>
            </a:xfrm>
            <a:prstGeom prst="line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V="1">
              <a:off x="3506788" y="4430713"/>
              <a:ext cx="0" cy="141288"/>
            </a:xfrm>
            <a:prstGeom prst="line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 flipV="1">
              <a:off x="3900488" y="4149726"/>
              <a:ext cx="0" cy="280988"/>
            </a:xfrm>
            <a:prstGeom prst="line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 flipV="1">
              <a:off x="3719513" y="4149726"/>
              <a:ext cx="0" cy="98425"/>
            </a:xfrm>
            <a:prstGeom prst="line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3840163" y="4430713"/>
              <a:ext cx="122238" cy="61913"/>
            </a:xfrm>
            <a:prstGeom prst="rect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3657600" y="4248151"/>
              <a:ext cx="122238" cy="61913"/>
            </a:xfrm>
            <a:prstGeom prst="rect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3444875" y="4370388"/>
              <a:ext cx="122238" cy="60325"/>
            </a:xfrm>
            <a:prstGeom prst="rect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30"/>
            <p:cNvSpPr>
              <a:spLocks noChangeArrowheads="1"/>
            </p:cNvSpPr>
            <p:nvPr/>
          </p:nvSpPr>
          <p:spPr bwMode="auto">
            <a:xfrm>
              <a:off x="3840163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31"/>
            <p:cNvSpPr>
              <a:spLocks noChangeArrowheads="1"/>
            </p:cNvSpPr>
            <p:nvPr/>
          </p:nvSpPr>
          <p:spPr bwMode="auto">
            <a:xfrm>
              <a:off x="3657600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3444875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rgbClr val="40404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98"/>
          <p:cNvGrpSpPr/>
          <p:nvPr/>
        </p:nvGrpSpPr>
        <p:grpSpPr>
          <a:xfrm>
            <a:off x="800645" y="3549042"/>
            <a:ext cx="365982" cy="365981"/>
            <a:chOff x="4033838" y="4086226"/>
            <a:chExt cx="881063" cy="881062"/>
          </a:xfrm>
        </p:grpSpPr>
        <p:sp>
          <p:nvSpPr>
            <p:cNvPr id="54" name="Freeform 36"/>
            <p:cNvSpPr/>
            <p:nvPr/>
          </p:nvSpPr>
          <p:spPr bwMode="auto">
            <a:xfrm>
              <a:off x="4033838" y="4086226"/>
              <a:ext cx="881063" cy="728663"/>
            </a:xfrm>
            <a:custGeom>
              <a:avLst/>
              <a:gdLst>
                <a:gd name="T0" fmla="*/ 186 w 232"/>
                <a:gd name="T1" fmla="*/ 192 h 192"/>
                <a:gd name="T2" fmla="*/ 216 w 232"/>
                <a:gd name="T3" fmla="*/ 192 h 192"/>
                <a:gd name="T4" fmla="*/ 232 w 232"/>
                <a:gd name="T5" fmla="*/ 176 h 192"/>
                <a:gd name="T6" fmla="*/ 232 w 232"/>
                <a:gd name="T7" fmla="*/ 141 h 192"/>
                <a:gd name="T8" fmla="*/ 216 w 232"/>
                <a:gd name="T9" fmla="*/ 120 h 192"/>
                <a:gd name="T10" fmla="*/ 216 w 232"/>
                <a:gd name="T11" fmla="*/ 32 h 192"/>
                <a:gd name="T12" fmla="*/ 188 w 232"/>
                <a:gd name="T13" fmla="*/ 0 h 192"/>
                <a:gd name="T14" fmla="*/ 48 w 232"/>
                <a:gd name="T15" fmla="*/ 0 h 192"/>
                <a:gd name="T16" fmla="*/ 16 w 232"/>
                <a:gd name="T17" fmla="*/ 32 h 192"/>
                <a:gd name="T18" fmla="*/ 16 w 232"/>
                <a:gd name="T19" fmla="*/ 120 h 192"/>
                <a:gd name="T20" fmla="*/ 0 w 232"/>
                <a:gd name="T21" fmla="*/ 141 h 192"/>
                <a:gd name="T22" fmla="*/ 0 w 232"/>
                <a:gd name="T23" fmla="*/ 176 h 192"/>
                <a:gd name="T24" fmla="*/ 16 w 232"/>
                <a:gd name="T25" fmla="*/ 192 h 192"/>
                <a:gd name="T26" fmla="*/ 45 w 232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4110038" y="4694238"/>
              <a:ext cx="728663" cy="273050"/>
            </a:xfrm>
            <a:custGeom>
              <a:avLst/>
              <a:gdLst>
                <a:gd name="T0" fmla="*/ 192 w 192"/>
                <a:gd name="T1" fmla="*/ 72 h 72"/>
                <a:gd name="T2" fmla="*/ 0 w 192"/>
                <a:gd name="T3" fmla="*/ 72 h 72"/>
                <a:gd name="T4" fmla="*/ 32 w 192"/>
                <a:gd name="T5" fmla="*/ 0 h 72"/>
                <a:gd name="T6" fmla="*/ 160 w 192"/>
                <a:gd name="T7" fmla="*/ 0 h 72"/>
                <a:gd name="T8" fmla="*/ 192 w 1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38"/>
            <p:cNvSpPr>
              <a:spLocks noChangeArrowheads="1"/>
            </p:cNvSpPr>
            <p:nvPr/>
          </p:nvSpPr>
          <p:spPr bwMode="auto">
            <a:xfrm>
              <a:off x="4352925" y="4176713"/>
              <a:ext cx="242888" cy="244475"/>
            </a:xfrm>
            <a:prstGeom prst="ellipse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Oval 39"/>
            <p:cNvSpPr>
              <a:spLocks noChangeArrowheads="1"/>
            </p:cNvSpPr>
            <p:nvPr/>
          </p:nvSpPr>
          <p:spPr bwMode="auto">
            <a:xfrm>
              <a:off x="4216400" y="4405313"/>
              <a:ext cx="30163" cy="30163"/>
            </a:xfrm>
            <a:prstGeom prst="ellipse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Rectangle 40"/>
            <p:cNvSpPr>
              <a:spLocks noChangeArrowheads="1"/>
            </p:cNvSpPr>
            <p:nvPr/>
          </p:nvSpPr>
          <p:spPr bwMode="auto">
            <a:xfrm>
              <a:off x="4672013" y="4176713"/>
              <a:ext cx="90488" cy="92075"/>
            </a:xfrm>
            <a:prstGeom prst="rect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Line 41"/>
            <p:cNvSpPr>
              <a:spLocks noChangeShapeType="1"/>
            </p:cNvSpPr>
            <p:nvPr/>
          </p:nvSpPr>
          <p:spPr bwMode="auto">
            <a:xfrm flipV="1">
              <a:off x="4429125" y="4086226"/>
              <a:ext cx="0" cy="98425"/>
            </a:xfrm>
            <a:prstGeom prst="line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 flipV="1">
              <a:off x="4519613" y="4086226"/>
              <a:ext cx="0" cy="98425"/>
            </a:xfrm>
            <a:prstGeom prst="line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 flipV="1">
              <a:off x="4429125" y="4413251"/>
              <a:ext cx="0" cy="128588"/>
            </a:xfrm>
            <a:prstGeom prst="line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 flipV="1">
              <a:off x="4519613" y="4413251"/>
              <a:ext cx="0" cy="128588"/>
            </a:xfrm>
            <a:prstGeom prst="line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Line 45"/>
            <p:cNvSpPr>
              <a:spLocks noChangeShapeType="1"/>
            </p:cNvSpPr>
            <p:nvPr/>
          </p:nvSpPr>
          <p:spPr bwMode="auto">
            <a:xfrm>
              <a:off x="4094163" y="4541838"/>
              <a:ext cx="760413" cy="0"/>
            </a:xfrm>
            <a:prstGeom prst="line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Line 46"/>
            <p:cNvSpPr>
              <a:spLocks noChangeShapeType="1"/>
            </p:cNvSpPr>
            <p:nvPr/>
          </p:nvSpPr>
          <p:spPr bwMode="auto">
            <a:xfrm>
              <a:off x="4033838" y="4621213"/>
              <a:ext cx="881063" cy="0"/>
            </a:xfrm>
            <a:prstGeom prst="line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Line 47"/>
            <p:cNvSpPr>
              <a:spLocks noChangeShapeType="1"/>
            </p:cNvSpPr>
            <p:nvPr/>
          </p:nvSpPr>
          <p:spPr bwMode="auto">
            <a:xfrm>
              <a:off x="4079875" y="4694238"/>
              <a:ext cx="788988" cy="0"/>
            </a:xfrm>
            <a:prstGeom prst="line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Line 48"/>
            <p:cNvSpPr>
              <a:spLocks noChangeShapeType="1"/>
            </p:cNvSpPr>
            <p:nvPr/>
          </p:nvSpPr>
          <p:spPr bwMode="auto">
            <a:xfrm>
              <a:off x="4159250" y="4906963"/>
              <a:ext cx="627063" cy="0"/>
            </a:xfrm>
            <a:prstGeom prst="line">
              <a:avLst/>
            </a:prstGeom>
            <a:noFill/>
            <a:ln w="15875" cap="flat">
              <a:solidFill>
                <a:srgbClr val="EE719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1352074" y="1521143"/>
            <a:ext cx="2788920" cy="84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352074" y="2456498"/>
            <a:ext cx="2788920" cy="84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352074" y="3449003"/>
            <a:ext cx="2788920" cy="84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954270" y="2626995"/>
            <a:ext cx="3312160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 </a:t>
            </a:r>
          </a:p>
        </p:txBody>
      </p:sp>
      <p:sp>
        <p:nvSpPr>
          <p:cNvPr id="27" name="矩形 26"/>
          <p:cNvSpPr/>
          <p:nvPr/>
        </p:nvSpPr>
        <p:spPr>
          <a:xfrm>
            <a:off x="4954515" y="2258907"/>
            <a:ext cx="187612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E7E6E6">
                  <a:lumMod val="10000"/>
                </a:srgbClr>
              </a:buClr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069049" y="2067512"/>
            <a:ext cx="36231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35710" y="877570"/>
            <a:ext cx="3229610" cy="4035425"/>
          </a:xfrm>
          <a:prstGeom prst="rect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873155" y="4119199"/>
            <a:ext cx="2415471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0" name="矩形 49"/>
          <p:cNvSpPr/>
          <p:nvPr/>
        </p:nvSpPr>
        <p:spPr>
          <a:xfrm>
            <a:off x="1873155" y="3872085"/>
            <a:ext cx="149194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E6E6">
                  <a:lumMod val="10000"/>
                </a:srgbClr>
              </a:buClr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1" name="矩形 50"/>
          <p:cNvSpPr/>
          <p:nvPr/>
        </p:nvSpPr>
        <p:spPr>
          <a:xfrm>
            <a:off x="1855477" y="2656038"/>
            <a:ext cx="2415471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2" name="矩形 51"/>
          <p:cNvSpPr/>
          <p:nvPr/>
        </p:nvSpPr>
        <p:spPr>
          <a:xfrm>
            <a:off x="1855477" y="2408924"/>
            <a:ext cx="149194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E6E6">
                  <a:lumMod val="10000"/>
                </a:srgbClr>
              </a:buClr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3" name="矩形 52"/>
          <p:cNvSpPr/>
          <p:nvPr/>
        </p:nvSpPr>
        <p:spPr>
          <a:xfrm>
            <a:off x="1873155" y="1192877"/>
            <a:ext cx="2415471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4" name="矩形 53"/>
          <p:cNvSpPr/>
          <p:nvPr/>
        </p:nvSpPr>
        <p:spPr>
          <a:xfrm>
            <a:off x="1873155" y="945763"/>
            <a:ext cx="149194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E6E6">
                  <a:lumMod val="10000"/>
                </a:srgbClr>
              </a:buClr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13" name="Group 112"/>
          <p:cNvGrpSpPr/>
          <p:nvPr/>
        </p:nvGrpSpPr>
        <p:grpSpPr>
          <a:xfrm>
            <a:off x="1459749" y="1078585"/>
            <a:ext cx="359779" cy="33706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4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AutoShape 112"/>
          <p:cNvSpPr/>
          <p:nvPr/>
        </p:nvSpPr>
        <p:spPr bwMode="auto">
          <a:xfrm>
            <a:off x="1460284" y="2473431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22414" y="3939309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8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94984" y="1563579"/>
            <a:ext cx="1292891" cy="1314010"/>
            <a:chOff x="1142104" y="2744325"/>
            <a:chExt cx="1723855" cy="1751472"/>
          </a:xfrm>
        </p:grpSpPr>
        <p:sp>
          <p:nvSpPr>
            <p:cNvPr id="11" name="任意多边形 10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1124776" y="2976372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rgbClr val="EE7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五边形 11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1142104" y="2788645"/>
              <a:ext cx="1723855" cy="1327216"/>
            </a:xfrm>
            <a:prstGeom prst="homePlate">
              <a:avLst/>
            </a:prstGeom>
            <a:solidFill>
              <a:srgbClr val="EE7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1538827" y="3107497"/>
              <a:ext cx="564680" cy="540511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841907" y="1563579"/>
            <a:ext cx="1292891" cy="1314010"/>
            <a:chOff x="3871335" y="2744325"/>
            <a:chExt cx="1723855" cy="1751472"/>
          </a:xfrm>
        </p:grpSpPr>
        <p:sp>
          <p:nvSpPr>
            <p:cNvPr id="3" name="任意多边形 2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3854007" y="2976372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五边形 3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3871335" y="2788645"/>
              <a:ext cx="1723855" cy="1327216"/>
            </a:xfrm>
            <a:prstGeom prst="homePlate">
              <a:avLst/>
            </a:pr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4420576" y="3207068"/>
              <a:ext cx="473513" cy="49748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88829" y="1541786"/>
            <a:ext cx="1292891" cy="1314010"/>
            <a:chOff x="6600565" y="2715276"/>
            <a:chExt cx="1723855" cy="1751472"/>
          </a:xfrm>
        </p:grpSpPr>
        <p:sp>
          <p:nvSpPr>
            <p:cNvPr id="19" name="任意多边形 18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6583237" y="2947323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rgbClr val="EE7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五边形 19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6600565" y="2759595"/>
              <a:ext cx="1723855" cy="1327216"/>
            </a:xfrm>
            <a:prstGeom prst="homePlate">
              <a:avLst/>
            </a:prstGeom>
            <a:solidFill>
              <a:srgbClr val="EE719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31"/>
            <p:cNvSpPr>
              <a:spLocks noEditPoints="1"/>
            </p:cNvSpPr>
            <p:nvPr/>
          </p:nvSpPr>
          <p:spPr bwMode="auto">
            <a:xfrm>
              <a:off x="7109989" y="3190868"/>
              <a:ext cx="435045" cy="547103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35753" y="1541786"/>
            <a:ext cx="1292891" cy="1314010"/>
            <a:chOff x="9329796" y="2715276"/>
            <a:chExt cx="1723855" cy="1751472"/>
          </a:xfrm>
        </p:grpSpPr>
        <p:sp>
          <p:nvSpPr>
            <p:cNvPr id="23" name="任意多边形 22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9312468" y="2947323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五边形 23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9329796" y="2759595"/>
              <a:ext cx="1723855" cy="1327216"/>
            </a:xfrm>
            <a:prstGeom prst="homePlate">
              <a:avLst/>
            </a:prstGeom>
            <a:solidFill>
              <a:srgbClr val="4040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9823913" y="3227548"/>
              <a:ext cx="640056" cy="510424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607681" y="3030088"/>
            <a:ext cx="2055026" cy="9765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01527" y="3027355"/>
            <a:ext cx="2055026" cy="9765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654603" y="3027355"/>
            <a:ext cx="2055026" cy="9765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8523" y="3027355"/>
            <a:ext cx="2055026" cy="9765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_40153586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989296" y="-2002631"/>
            <a:ext cx="5157311" cy="91420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32059" y="1564005"/>
            <a:ext cx="6680359" cy="1591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2059" y="1564005"/>
            <a:ext cx="193358" cy="1591151"/>
          </a:xfrm>
          <a:prstGeom prst="rect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2396" y="1564005"/>
            <a:ext cx="170021" cy="1591151"/>
          </a:xfrm>
          <a:prstGeom prst="rect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73054" y="1704023"/>
            <a:ext cx="6022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tx1">
                    <a:lumMod val="75000"/>
                    <a:lumOff val="25000"/>
                  </a:schemeClr>
                </a:solidFill>
                <a:latin typeface="小鹿犬拼音体" panose="02010601030101010101" pitchFamily="2" charset="-122"/>
                <a:ea typeface="小鹿犬拼音体" panose="02010601030101010101" pitchFamily="2" charset="-122"/>
                <a:cs typeface="+mn-ea"/>
              </a:defRPr>
            </a:lvl1pPr>
          </a:lstStyle>
          <a:p>
            <a:r>
              <a:rPr lang="en-US" altLang="zh-CN" sz="6000" dirty="0">
                <a:sym typeface="+mn-lt"/>
              </a:rPr>
              <a:t>THANKS </a:t>
            </a:r>
            <a:endParaRPr lang="zh-CN" altLang="en-US" sz="6000" dirty="0"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92116" y="2603183"/>
            <a:ext cx="57840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Loem ipsum dolor sameman tanam casectetur adipiscing elit tamam dalam qoue sampe. dolor sameman tanam casectetur adipiscing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97430" y="3415189"/>
            <a:ext cx="4768215" cy="414020"/>
          </a:xfrm>
          <a:prstGeom prst="rect">
            <a:avLst/>
          </a:prstGeom>
          <a:solidFill>
            <a:srgbClr val="231F2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FFFFFF"/>
                </a:solidFill>
                <a:cs typeface="+mn-ea"/>
                <a:sym typeface="+mn-lt"/>
              </a:rPr>
              <a:t>Report </a:t>
            </a:r>
            <a:r>
              <a:rPr lang="zh-CN" altLang="en-US" sz="2100" dirty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lang="en-US" altLang="zh-CN" sz="2100" dirty="0">
                <a:solidFill>
                  <a:srgbClr val="FFFFFF"/>
                </a:solidFill>
                <a:cs typeface="+mn-ea"/>
                <a:sym typeface="+mn-lt"/>
              </a:rPr>
              <a:t>freeppt7.com  Time </a:t>
            </a:r>
            <a:r>
              <a:rPr lang="zh-CN" altLang="en-US" sz="2100" dirty="0">
                <a:solidFill>
                  <a:srgbClr val="FFFFFF"/>
                </a:solidFill>
                <a:cs typeface="+mn-ea"/>
                <a:sym typeface="+mn-lt"/>
              </a:rPr>
              <a:t>：</a:t>
            </a:r>
            <a:r>
              <a:rPr lang="en-US" altLang="zh-CN" sz="2100" dirty="0">
                <a:solidFill>
                  <a:srgbClr val="FFFFFF"/>
                </a:solidFill>
                <a:cs typeface="+mn-ea"/>
                <a:sym typeface="+mn-lt"/>
              </a:rPr>
              <a:t>20XX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flipH="1">
            <a:off x="-22384" y="-11430"/>
            <a:ext cx="9165908" cy="5158740"/>
          </a:xfrm>
          <a:prstGeom prst="rtTriangle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4" name="图片 3" descr="摄图网_4015498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624" y="-11430"/>
            <a:ext cx="5096351" cy="525875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00388" y="1258729"/>
            <a:ext cx="2798921" cy="2771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flipV="1">
            <a:off x="-22384" y="-11430"/>
            <a:ext cx="2887504" cy="1504474"/>
          </a:xfrm>
          <a:prstGeom prst="rtTriangle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47317" y="1860344"/>
            <a:ext cx="2287806" cy="71558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9pPr>
          </a:lstStyle>
          <a:p>
            <a:pPr algn="ctr"/>
            <a:r>
              <a:rPr lang="en-US" altLang="zh-CN" sz="40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+mn-lt"/>
                <a:ea typeface="+mn-ea"/>
                <a:sym typeface="+mn-lt"/>
              </a:rPr>
              <a:t>Add Title</a:t>
            </a:r>
            <a:endParaRPr lang="zh-CN" altLang="en-US" sz="4050" dirty="0">
              <a:solidFill>
                <a:sysClr val="windowText" lastClr="000000">
                  <a:lumMod val="85000"/>
                  <a:lumOff val="15000"/>
                </a:sysClr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2" name="1"/>
          <p:cNvSpPr/>
          <p:nvPr/>
        </p:nvSpPr>
        <p:spPr>
          <a:xfrm>
            <a:off x="3147536" y="2551748"/>
            <a:ext cx="2701766" cy="8880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template is the spring and autumn advertising This template is the spring and autumn advertising 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5899309" y="3301365"/>
            <a:ext cx="3780473" cy="28505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925" b="0" dirty="0">
                <a:solidFill>
                  <a:schemeClr val="bg1">
                    <a:alpha val="3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188602" y="1528645"/>
            <a:ext cx="556290" cy="556290"/>
          </a:xfrm>
          <a:prstGeom prst="ellipse">
            <a:avLst/>
          </a:prstGeom>
          <a:solidFill>
            <a:srgbClr val="EE719D"/>
          </a:solidFill>
          <a:ln>
            <a:noFill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466747" y="2245172"/>
            <a:ext cx="0" cy="1615328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rot="5400000">
            <a:off x="2274410" y="3052836"/>
            <a:ext cx="0" cy="1615327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280145" y="3582355"/>
            <a:ext cx="556290" cy="556290"/>
          </a:xfrm>
          <a:prstGeom prst="ellipse">
            <a:avLst/>
          </a:prstGeom>
          <a:solidFill>
            <a:srgbClr val="EE719D"/>
          </a:solidFill>
          <a:ln>
            <a:noFill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558290" y="2384741"/>
            <a:ext cx="0" cy="1015469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3558290" y="2384741"/>
            <a:ext cx="121851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4962493" y="2106596"/>
            <a:ext cx="556290" cy="556290"/>
          </a:xfrm>
          <a:prstGeom prst="ellipse">
            <a:avLst/>
          </a:prstGeom>
          <a:solidFill>
            <a:srgbClr val="EE719D"/>
          </a:solidFill>
          <a:ln>
            <a:noFill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240638" y="2845031"/>
            <a:ext cx="0" cy="555179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5240638" y="3400210"/>
            <a:ext cx="1911717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34"/>
          <p:cNvSpPr/>
          <p:nvPr/>
        </p:nvSpPr>
        <p:spPr>
          <a:xfrm>
            <a:off x="7265022" y="3035344"/>
            <a:ext cx="712704" cy="736553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" name="Oval 45"/>
          <p:cNvSpPr/>
          <p:nvPr/>
        </p:nvSpPr>
        <p:spPr>
          <a:xfrm>
            <a:off x="1942062" y="2376274"/>
            <a:ext cx="1098050" cy="1095935"/>
          </a:xfrm>
          <a:custGeom>
            <a:avLst/>
            <a:gdLst>
              <a:gd name="connsiteX0" fmla="*/ 579996 w 605912"/>
              <a:gd name="connsiteY0" fmla="*/ 331577 h 604745"/>
              <a:gd name="connsiteX1" fmla="*/ 599400 w 605912"/>
              <a:gd name="connsiteY1" fmla="*/ 361244 h 604745"/>
              <a:gd name="connsiteX2" fmla="*/ 590394 w 605912"/>
              <a:gd name="connsiteY2" fmla="*/ 401201 h 604745"/>
              <a:gd name="connsiteX3" fmla="*/ 335366 w 605912"/>
              <a:gd name="connsiteY3" fmla="*/ 603027 h 604745"/>
              <a:gd name="connsiteX4" fmla="*/ 58427 w 605912"/>
              <a:gd name="connsiteY4" fmla="*/ 480652 h 604745"/>
              <a:gd name="connsiteX5" fmla="*/ 50814 w 605912"/>
              <a:gd name="connsiteY5" fmla="*/ 515510 h 604745"/>
              <a:gd name="connsiteX6" fmla="*/ 19806 w 605912"/>
              <a:gd name="connsiteY6" fmla="*/ 536091 h 604745"/>
              <a:gd name="connsiteX7" fmla="*/ 495 w 605912"/>
              <a:gd name="connsiteY7" fmla="*/ 506517 h 604745"/>
              <a:gd name="connsiteX8" fmla="*/ 22405 w 605912"/>
              <a:gd name="connsiteY8" fmla="*/ 404909 h 604745"/>
              <a:gd name="connsiteX9" fmla="*/ 53413 w 605912"/>
              <a:gd name="connsiteY9" fmla="*/ 385626 h 604745"/>
              <a:gd name="connsiteX10" fmla="*/ 153772 w 605912"/>
              <a:gd name="connsiteY10" fmla="*/ 407505 h 604745"/>
              <a:gd name="connsiteX11" fmla="*/ 173083 w 605912"/>
              <a:gd name="connsiteY11" fmla="*/ 437079 h 604745"/>
              <a:gd name="connsiteX12" fmla="*/ 143467 w 605912"/>
              <a:gd name="connsiteY12" fmla="*/ 456362 h 604745"/>
              <a:gd name="connsiteX13" fmla="*/ 95841 w 605912"/>
              <a:gd name="connsiteY13" fmla="*/ 445794 h 604745"/>
              <a:gd name="connsiteX14" fmla="*/ 330167 w 605912"/>
              <a:gd name="connsiteY14" fmla="*/ 552779 h 604745"/>
              <a:gd name="connsiteX15" fmla="*/ 539704 w 605912"/>
              <a:gd name="connsiteY15" fmla="*/ 392208 h 604745"/>
              <a:gd name="connsiteX16" fmla="*/ 550381 w 605912"/>
              <a:gd name="connsiteY16" fmla="*/ 350861 h 604745"/>
              <a:gd name="connsiteX17" fmla="*/ 579996 w 605912"/>
              <a:gd name="connsiteY17" fmla="*/ 331577 h 604745"/>
              <a:gd name="connsiteX18" fmla="*/ 551796 w 605912"/>
              <a:gd name="connsiteY18" fmla="*/ 173561 h 604745"/>
              <a:gd name="connsiteX19" fmla="*/ 585238 w 605912"/>
              <a:gd name="connsiteY19" fmla="*/ 187651 h 604745"/>
              <a:gd name="connsiteX20" fmla="*/ 605767 w 605912"/>
              <a:gd name="connsiteY20" fmla="*/ 269970 h 604745"/>
              <a:gd name="connsiteX21" fmla="*/ 582637 w 605912"/>
              <a:gd name="connsiteY21" fmla="*/ 299542 h 604745"/>
              <a:gd name="connsiteX22" fmla="*/ 554211 w 605912"/>
              <a:gd name="connsiteY22" fmla="*/ 275069 h 604745"/>
              <a:gd name="connsiteX23" fmla="*/ 537490 w 605912"/>
              <a:gd name="connsiteY23" fmla="*/ 206933 h 604745"/>
              <a:gd name="connsiteX24" fmla="*/ 551796 w 605912"/>
              <a:gd name="connsiteY24" fmla="*/ 173561 h 604745"/>
              <a:gd name="connsiteX25" fmla="*/ 322443 w 605912"/>
              <a:gd name="connsiteY25" fmla="*/ 100626 h 604745"/>
              <a:gd name="connsiteX26" fmla="*/ 348253 w 605912"/>
              <a:gd name="connsiteY26" fmla="*/ 126390 h 604745"/>
              <a:gd name="connsiteX27" fmla="*/ 348253 w 605912"/>
              <a:gd name="connsiteY27" fmla="*/ 302105 h 604745"/>
              <a:gd name="connsiteX28" fmla="*/ 322443 w 605912"/>
              <a:gd name="connsiteY28" fmla="*/ 327776 h 604745"/>
              <a:gd name="connsiteX29" fmla="*/ 203790 w 605912"/>
              <a:gd name="connsiteY29" fmla="*/ 327776 h 604745"/>
              <a:gd name="connsiteX30" fmla="*/ 177979 w 605912"/>
              <a:gd name="connsiteY30" fmla="*/ 302105 h 604745"/>
              <a:gd name="connsiteX31" fmla="*/ 203790 w 605912"/>
              <a:gd name="connsiteY31" fmla="*/ 276341 h 604745"/>
              <a:gd name="connsiteX32" fmla="*/ 296725 w 605912"/>
              <a:gd name="connsiteY32" fmla="*/ 276341 h 604745"/>
              <a:gd name="connsiteX33" fmla="*/ 296725 w 605912"/>
              <a:gd name="connsiteY33" fmla="*/ 126390 h 604745"/>
              <a:gd name="connsiteX34" fmla="*/ 322443 w 605912"/>
              <a:gd name="connsiteY34" fmla="*/ 100626 h 604745"/>
              <a:gd name="connsiteX35" fmla="*/ 92559 w 605912"/>
              <a:gd name="connsiteY35" fmla="*/ 94430 h 604745"/>
              <a:gd name="connsiteX36" fmla="*/ 111053 w 605912"/>
              <a:gd name="connsiteY36" fmla="*/ 100399 h 604745"/>
              <a:gd name="connsiteX37" fmla="*/ 113652 w 605912"/>
              <a:gd name="connsiteY37" fmla="*/ 136379 h 604745"/>
              <a:gd name="connsiteX38" fmla="*/ 93139 w 605912"/>
              <a:gd name="connsiteY38" fmla="*/ 163271 h 604745"/>
              <a:gd name="connsiteX39" fmla="*/ 57125 w 605912"/>
              <a:gd name="connsiteY39" fmla="*/ 170967 h 604745"/>
              <a:gd name="connsiteX40" fmla="*/ 49328 w 605912"/>
              <a:gd name="connsiteY40" fmla="*/ 136379 h 604745"/>
              <a:gd name="connsiteX41" fmla="*/ 75039 w 605912"/>
              <a:gd name="connsiteY41" fmla="*/ 102996 h 604745"/>
              <a:gd name="connsiteX42" fmla="*/ 92559 w 605912"/>
              <a:gd name="connsiteY42" fmla="*/ 94430 h 604745"/>
              <a:gd name="connsiteX43" fmla="*/ 454317 w 605912"/>
              <a:gd name="connsiteY43" fmla="*/ 48612 h 604745"/>
              <a:gd name="connsiteX44" fmla="*/ 473157 w 605912"/>
              <a:gd name="connsiteY44" fmla="*/ 52646 h 604745"/>
              <a:gd name="connsiteX45" fmla="*/ 537512 w 605912"/>
              <a:gd name="connsiteY45" fmla="*/ 111896 h 604745"/>
              <a:gd name="connsiteX46" fmla="*/ 533704 w 605912"/>
              <a:gd name="connsiteY46" fmla="*/ 147872 h 604745"/>
              <a:gd name="connsiteX47" fmla="*/ 498880 w 605912"/>
              <a:gd name="connsiteY47" fmla="*/ 143977 h 604745"/>
              <a:gd name="connsiteX48" fmla="*/ 444833 w 605912"/>
              <a:gd name="connsiteY48" fmla="*/ 93814 h 604745"/>
              <a:gd name="connsiteX49" fmla="*/ 438333 w 605912"/>
              <a:gd name="connsiteY49" fmla="*/ 59043 h 604745"/>
              <a:gd name="connsiteX50" fmla="*/ 454317 w 605912"/>
              <a:gd name="connsiteY50" fmla="*/ 48612 h 604745"/>
              <a:gd name="connsiteX51" fmla="*/ 220720 w 605912"/>
              <a:gd name="connsiteY51" fmla="*/ 11442 h 604745"/>
              <a:gd name="connsiteX52" fmla="*/ 251724 w 605912"/>
              <a:gd name="connsiteY52" fmla="*/ 29418 h 604745"/>
              <a:gd name="connsiteX53" fmla="*/ 233623 w 605912"/>
              <a:gd name="connsiteY53" fmla="*/ 60368 h 604745"/>
              <a:gd name="connsiteX54" fmla="*/ 166693 w 605912"/>
              <a:gd name="connsiteY54" fmla="*/ 89834 h 604745"/>
              <a:gd name="connsiteX55" fmla="*/ 133275 w 605912"/>
              <a:gd name="connsiteY55" fmla="*/ 80846 h 604745"/>
              <a:gd name="connsiteX56" fmla="*/ 140887 w 605912"/>
              <a:gd name="connsiteY56" fmla="*/ 46097 h 604745"/>
              <a:gd name="connsiteX57" fmla="*/ 220720 w 605912"/>
              <a:gd name="connsiteY57" fmla="*/ 11442 h 604745"/>
              <a:gd name="connsiteX58" fmla="*/ 309640 w 605912"/>
              <a:gd name="connsiteY58" fmla="*/ 0 h 604745"/>
              <a:gd name="connsiteX59" fmla="*/ 395899 w 605912"/>
              <a:gd name="connsiteY59" fmla="*/ 14101 h 604745"/>
              <a:gd name="connsiteX60" fmla="*/ 412612 w 605912"/>
              <a:gd name="connsiteY60" fmla="*/ 46292 h 604745"/>
              <a:gd name="connsiteX61" fmla="*/ 380393 w 605912"/>
              <a:gd name="connsiteY61" fmla="*/ 61692 h 604745"/>
              <a:gd name="connsiteX62" fmla="*/ 308247 w 605912"/>
              <a:gd name="connsiteY62" fmla="*/ 50096 h 604745"/>
              <a:gd name="connsiteX63" fmla="*/ 283827 w 605912"/>
              <a:gd name="connsiteY63" fmla="*/ 24491 h 604745"/>
              <a:gd name="connsiteX64" fmla="*/ 309640 w 605912"/>
              <a:gd name="connsiteY64" fmla="*/ 0 h 6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5912" h="604745">
                <a:moveTo>
                  <a:pt x="579996" y="331577"/>
                </a:moveTo>
                <a:cubicBezTo>
                  <a:pt x="594201" y="334173"/>
                  <a:pt x="603206" y="347060"/>
                  <a:pt x="599400" y="361244"/>
                </a:cubicBezTo>
                <a:cubicBezTo>
                  <a:pt x="597450" y="371071"/>
                  <a:pt x="591601" y="397956"/>
                  <a:pt x="590394" y="401201"/>
                </a:cubicBezTo>
                <a:cubicBezTo>
                  <a:pt x="551773" y="511709"/>
                  <a:pt x="452436" y="590418"/>
                  <a:pt x="335366" y="603027"/>
                </a:cubicBezTo>
                <a:cubicBezTo>
                  <a:pt x="219224" y="615542"/>
                  <a:pt x="115801" y="558156"/>
                  <a:pt x="58427" y="480652"/>
                </a:cubicBezTo>
                <a:lnTo>
                  <a:pt x="50814" y="515510"/>
                </a:lnTo>
                <a:cubicBezTo>
                  <a:pt x="46822" y="528397"/>
                  <a:pt x="35588" y="537667"/>
                  <a:pt x="19806" y="536091"/>
                </a:cubicBezTo>
                <a:cubicBezTo>
                  <a:pt x="5694" y="533496"/>
                  <a:pt x="-2104" y="519404"/>
                  <a:pt x="495" y="506517"/>
                </a:cubicBezTo>
                <a:lnTo>
                  <a:pt x="22405" y="404909"/>
                </a:lnTo>
                <a:cubicBezTo>
                  <a:pt x="26862" y="385626"/>
                  <a:pt x="46915" y="384421"/>
                  <a:pt x="53413" y="385626"/>
                </a:cubicBezTo>
                <a:lnTo>
                  <a:pt x="153772" y="407505"/>
                </a:lnTo>
                <a:cubicBezTo>
                  <a:pt x="167884" y="410101"/>
                  <a:pt x="175682" y="424193"/>
                  <a:pt x="173083" y="437079"/>
                </a:cubicBezTo>
                <a:cubicBezTo>
                  <a:pt x="170483" y="451171"/>
                  <a:pt x="156372" y="458958"/>
                  <a:pt x="143467" y="456362"/>
                </a:cubicBezTo>
                <a:lnTo>
                  <a:pt x="95841" y="445794"/>
                </a:lnTo>
                <a:cubicBezTo>
                  <a:pt x="147924" y="520702"/>
                  <a:pt x="237792" y="562420"/>
                  <a:pt x="330167" y="552779"/>
                </a:cubicBezTo>
                <a:cubicBezTo>
                  <a:pt x="424027" y="542766"/>
                  <a:pt x="505725" y="480559"/>
                  <a:pt x="539704" y="392208"/>
                </a:cubicBezTo>
                <a:cubicBezTo>
                  <a:pt x="539890" y="389613"/>
                  <a:pt x="547781" y="362542"/>
                  <a:pt x="550381" y="350861"/>
                </a:cubicBezTo>
                <a:cubicBezTo>
                  <a:pt x="552980" y="336769"/>
                  <a:pt x="565885" y="327776"/>
                  <a:pt x="579996" y="331577"/>
                </a:cubicBezTo>
                <a:close/>
                <a:moveTo>
                  <a:pt x="551796" y="173561"/>
                </a:moveTo>
                <a:cubicBezTo>
                  <a:pt x="564615" y="168369"/>
                  <a:pt x="578735" y="174766"/>
                  <a:pt x="585238" y="187651"/>
                </a:cubicBezTo>
                <a:cubicBezTo>
                  <a:pt x="595456" y="213329"/>
                  <a:pt x="603166" y="241696"/>
                  <a:pt x="605767" y="269970"/>
                </a:cubicBezTo>
                <a:cubicBezTo>
                  <a:pt x="605767" y="269970"/>
                  <a:pt x="609204" y="296019"/>
                  <a:pt x="582637" y="299542"/>
                </a:cubicBezTo>
                <a:cubicBezTo>
                  <a:pt x="555697" y="303713"/>
                  <a:pt x="554211" y="275069"/>
                  <a:pt x="554211" y="275069"/>
                </a:cubicBezTo>
                <a:cubicBezTo>
                  <a:pt x="551610" y="251893"/>
                  <a:pt x="546594" y="228811"/>
                  <a:pt x="537490" y="206933"/>
                </a:cubicBezTo>
                <a:cubicBezTo>
                  <a:pt x="532288" y="194048"/>
                  <a:pt x="538791" y="179957"/>
                  <a:pt x="551796" y="173561"/>
                </a:cubicBezTo>
                <a:close/>
                <a:moveTo>
                  <a:pt x="322443" y="100626"/>
                </a:moveTo>
                <a:cubicBezTo>
                  <a:pt x="336555" y="100626"/>
                  <a:pt x="348253" y="112303"/>
                  <a:pt x="348253" y="126390"/>
                </a:cubicBezTo>
                <a:lnTo>
                  <a:pt x="348253" y="302105"/>
                </a:lnTo>
                <a:cubicBezTo>
                  <a:pt x="346953" y="316192"/>
                  <a:pt x="336555" y="327776"/>
                  <a:pt x="322443" y="327776"/>
                </a:cubicBezTo>
                <a:lnTo>
                  <a:pt x="203790" y="327776"/>
                </a:lnTo>
                <a:cubicBezTo>
                  <a:pt x="189492" y="327776"/>
                  <a:pt x="177979" y="316192"/>
                  <a:pt x="177979" y="302105"/>
                </a:cubicBezTo>
                <a:cubicBezTo>
                  <a:pt x="177979" y="288018"/>
                  <a:pt x="189677" y="276341"/>
                  <a:pt x="203790" y="276341"/>
                </a:cubicBezTo>
                <a:lnTo>
                  <a:pt x="296725" y="276341"/>
                </a:lnTo>
                <a:lnTo>
                  <a:pt x="296725" y="126390"/>
                </a:lnTo>
                <a:cubicBezTo>
                  <a:pt x="296725" y="112303"/>
                  <a:pt x="308331" y="100626"/>
                  <a:pt x="322443" y="100626"/>
                </a:cubicBezTo>
                <a:close/>
                <a:moveTo>
                  <a:pt x="92559" y="94430"/>
                </a:moveTo>
                <a:cubicBezTo>
                  <a:pt x="99149" y="93931"/>
                  <a:pt x="105902" y="95856"/>
                  <a:pt x="111053" y="100399"/>
                </a:cubicBezTo>
                <a:cubicBezTo>
                  <a:pt x="121356" y="109395"/>
                  <a:pt x="122656" y="126086"/>
                  <a:pt x="113652" y="136379"/>
                </a:cubicBezTo>
                <a:cubicBezTo>
                  <a:pt x="105948" y="145281"/>
                  <a:pt x="99544" y="154276"/>
                  <a:pt x="93139" y="163271"/>
                </a:cubicBezTo>
                <a:cubicBezTo>
                  <a:pt x="76988" y="181353"/>
                  <a:pt x="62323" y="173564"/>
                  <a:pt x="57125" y="170967"/>
                </a:cubicBezTo>
                <a:cubicBezTo>
                  <a:pt x="45615" y="163178"/>
                  <a:pt x="41717" y="147878"/>
                  <a:pt x="49328" y="136379"/>
                </a:cubicBezTo>
                <a:cubicBezTo>
                  <a:pt x="56939" y="124881"/>
                  <a:pt x="66036" y="113197"/>
                  <a:pt x="75039" y="102996"/>
                </a:cubicBezTo>
                <a:cubicBezTo>
                  <a:pt x="79541" y="97849"/>
                  <a:pt x="85969" y="94928"/>
                  <a:pt x="92559" y="94430"/>
                </a:cubicBezTo>
                <a:close/>
                <a:moveTo>
                  <a:pt x="454317" y="48612"/>
                </a:moveTo>
                <a:cubicBezTo>
                  <a:pt x="460597" y="47500"/>
                  <a:pt x="467353" y="48798"/>
                  <a:pt x="473157" y="52646"/>
                </a:cubicBezTo>
                <a:cubicBezTo>
                  <a:pt x="497580" y="69428"/>
                  <a:pt x="519496" y="90013"/>
                  <a:pt x="537512" y="111896"/>
                </a:cubicBezTo>
                <a:cubicBezTo>
                  <a:pt x="546612" y="122095"/>
                  <a:pt x="544012" y="138785"/>
                  <a:pt x="533704" y="147872"/>
                </a:cubicBezTo>
                <a:cubicBezTo>
                  <a:pt x="529897" y="152415"/>
                  <a:pt x="510395" y="158349"/>
                  <a:pt x="498880" y="143977"/>
                </a:cubicBezTo>
                <a:cubicBezTo>
                  <a:pt x="483465" y="124691"/>
                  <a:pt x="465356" y="107908"/>
                  <a:pt x="444833" y="93814"/>
                </a:cubicBezTo>
                <a:cubicBezTo>
                  <a:pt x="433132" y="86026"/>
                  <a:pt x="430532" y="70726"/>
                  <a:pt x="438333" y="59043"/>
                </a:cubicBezTo>
                <a:cubicBezTo>
                  <a:pt x="442233" y="53248"/>
                  <a:pt x="448037" y="49725"/>
                  <a:pt x="454317" y="48612"/>
                </a:cubicBezTo>
                <a:close/>
                <a:moveTo>
                  <a:pt x="220720" y="11442"/>
                </a:moveTo>
                <a:cubicBezTo>
                  <a:pt x="233623" y="7550"/>
                  <a:pt x="247826" y="15333"/>
                  <a:pt x="251724" y="29418"/>
                </a:cubicBezTo>
                <a:cubicBezTo>
                  <a:pt x="255530" y="42298"/>
                  <a:pt x="247733" y="56476"/>
                  <a:pt x="233623" y="60368"/>
                </a:cubicBezTo>
                <a:cubicBezTo>
                  <a:pt x="210509" y="66761"/>
                  <a:pt x="187209" y="77047"/>
                  <a:pt x="166693" y="89834"/>
                </a:cubicBezTo>
                <a:cubicBezTo>
                  <a:pt x="149242" y="96321"/>
                  <a:pt x="138288" y="88630"/>
                  <a:pt x="133275" y="80846"/>
                </a:cubicBezTo>
                <a:cubicBezTo>
                  <a:pt x="125478" y="69263"/>
                  <a:pt x="129284" y="53789"/>
                  <a:pt x="140887" y="46097"/>
                </a:cubicBezTo>
                <a:cubicBezTo>
                  <a:pt x="165394" y="30715"/>
                  <a:pt x="192407" y="19040"/>
                  <a:pt x="220720" y="11442"/>
                </a:cubicBezTo>
                <a:close/>
                <a:moveTo>
                  <a:pt x="309640" y="0"/>
                </a:moveTo>
                <a:cubicBezTo>
                  <a:pt x="339167" y="0"/>
                  <a:pt x="367579" y="5102"/>
                  <a:pt x="395899" y="14101"/>
                </a:cubicBezTo>
                <a:cubicBezTo>
                  <a:pt x="408805" y="17904"/>
                  <a:pt x="416419" y="32191"/>
                  <a:pt x="412612" y="46292"/>
                </a:cubicBezTo>
                <a:cubicBezTo>
                  <a:pt x="407413" y="56497"/>
                  <a:pt x="395992" y="66331"/>
                  <a:pt x="380393" y="61692"/>
                </a:cubicBezTo>
                <a:cubicBezTo>
                  <a:pt x="357180" y="53899"/>
                  <a:pt x="332760" y="50096"/>
                  <a:pt x="308247" y="50096"/>
                </a:cubicBezTo>
                <a:cubicBezTo>
                  <a:pt x="294134" y="50096"/>
                  <a:pt x="283827" y="38685"/>
                  <a:pt x="283827" y="24491"/>
                </a:cubicBezTo>
                <a:cubicBezTo>
                  <a:pt x="283827" y="10297"/>
                  <a:pt x="295527" y="0"/>
                  <a:pt x="309640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902895" y="1295619"/>
            <a:ext cx="2506504" cy="945225"/>
            <a:chOff x="1085274" y="2349127"/>
            <a:chExt cx="3342005" cy="1260301"/>
          </a:xfrm>
        </p:grpSpPr>
        <p:sp>
          <p:nvSpPr>
            <p:cNvPr id="95" name="文本框 94"/>
            <p:cNvSpPr txBox="1"/>
            <p:nvPr/>
          </p:nvSpPr>
          <p:spPr>
            <a:xfrm>
              <a:off x="1085274" y="2349127"/>
              <a:ext cx="237936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22105" y="2660278"/>
              <a:ext cx="3305174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86964" y="3472557"/>
            <a:ext cx="2506505" cy="945225"/>
            <a:chOff x="1085273" y="2349127"/>
            <a:chExt cx="3342006" cy="1260301"/>
          </a:xfrm>
        </p:grpSpPr>
        <p:sp>
          <p:nvSpPr>
            <p:cNvPr id="16" name="文本框 15"/>
            <p:cNvSpPr txBox="1"/>
            <p:nvPr/>
          </p:nvSpPr>
          <p:spPr>
            <a:xfrm>
              <a:off x="1085273" y="2349127"/>
              <a:ext cx="249847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22105" y="2660278"/>
              <a:ext cx="3305174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64794" y="1984752"/>
            <a:ext cx="2506504" cy="945225"/>
            <a:chOff x="1085274" y="2349127"/>
            <a:chExt cx="3342005" cy="1260301"/>
          </a:xfrm>
        </p:grpSpPr>
        <p:sp>
          <p:nvSpPr>
            <p:cNvPr id="32" name="文本框 31"/>
            <p:cNvSpPr txBox="1"/>
            <p:nvPr/>
          </p:nvSpPr>
          <p:spPr>
            <a:xfrm>
              <a:off x="1085274" y="2349127"/>
              <a:ext cx="236849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22105" y="2660278"/>
              <a:ext cx="3305174" cy="9491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摄图网_4010045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1000"/>
                    </a14:imgEffect>
                    <a14:imgEffect>
                      <a14:sharpenSoften amount="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8205" y="322192"/>
            <a:ext cx="5037599" cy="5037599"/>
          </a:xfrm>
          <a:prstGeom prst="rect">
            <a:avLst/>
          </a:prstGeom>
          <a:effectLst>
            <a:reflection stA="90000" endPos="48000" dist="50800" dir="5400000" sy="-100000" algn="bl" rotWithShape="0"/>
          </a:effectLst>
        </p:spPr>
      </p:pic>
      <p:sp>
        <p:nvSpPr>
          <p:cNvPr id="19" name="文本框 18"/>
          <p:cNvSpPr txBox="1"/>
          <p:nvPr/>
        </p:nvSpPr>
        <p:spPr>
          <a:xfrm>
            <a:off x="6537637" y="1912938"/>
            <a:ext cx="2091332" cy="7118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 defTabSz="913765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44371" y="3497062"/>
            <a:ext cx="2091332" cy="7118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 defTabSz="913765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20060" y="1912938"/>
            <a:ext cx="2091332" cy="7118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 defTabSz="913765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5824" y="3207821"/>
            <a:ext cx="2091332" cy="7118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 defTabSz="913765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65824" y="2700986"/>
            <a:ext cx="556290" cy="556290"/>
          </a:xfrm>
          <a:prstGeom prst="ellipse">
            <a:avLst/>
          </a:prstGeom>
          <a:solidFill>
            <a:srgbClr val="EE719D"/>
          </a:solidFill>
          <a:ln>
            <a:noFill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20060" y="1433195"/>
            <a:ext cx="556290" cy="556290"/>
          </a:xfrm>
          <a:prstGeom prst="ellipse">
            <a:avLst/>
          </a:prstGeom>
          <a:solidFill>
            <a:srgbClr val="EE719D"/>
          </a:solidFill>
          <a:ln>
            <a:noFill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667231" y="2984358"/>
            <a:ext cx="556290" cy="556290"/>
          </a:xfrm>
          <a:prstGeom prst="ellipse">
            <a:avLst/>
          </a:prstGeom>
          <a:solidFill>
            <a:srgbClr val="EE719D"/>
          </a:solidFill>
          <a:ln>
            <a:noFill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560497" y="1410335"/>
            <a:ext cx="556290" cy="556290"/>
          </a:xfrm>
          <a:prstGeom prst="ellipse">
            <a:avLst/>
          </a:prstGeom>
          <a:solidFill>
            <a:srgbClr val="EE719D"/>
          </a:solidFill>
          <a:ln>
            <a:noFill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300329" y="1224974"/>
            <a:ext cx="2404127" cy="883343"/>
            <a:chOff x="8213798" y="2327897"/>
            <a:chExt cx="3205502" cy="1177790"/>
          </a:xfrm>
        </p:grpSpPr>
        <p:sp>
          <p:nvSpPr>
            <p:cNvPr id="19" name="文本框 18"/>
            <p:cNvSpPr txBox="1"/>
            <p:nvPr/>
          </p:nvSpPr>
          <p:spPr>
            <a:xfrm>
              <a:off x="8213798" y="2327897"/>
              <a:ext cx="2018074" cy="49244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241507" y="2728894"/>
              <a:ext cx="3177793" cy="7767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2"/>
          <p:cNvGrpSpPr/>
          <p:nvPr/>
        </p:nvGrpSpPr>
        <p:grpSpPr>
          <a:xfrm>
            <a:off x="4657090" y="1224915"/>
            <a:ext cx="476885" cy="467360"/>
            <a:chOff x="6904508" y="2170471"/>
            <a:chExt cx="989255" cy="989254"/>
          </a:xfrm>
        </p:grpSpPr>
        <p:sp>
          <p:nvSpPr>
            <p:cNvPr id="28" name="椭圆 27"/>
            <p:cNvSpPr/>
            <p:nvPr/>
          </p:nvSpPr>
          <p:spPr>
            <a:xfrm>
              <a:off x="6904508" y="2170471"/>
              <a:ext cx="989255" cy="989254"/>
            </a:xfrm>
            <a:prstGeom prst="ellipse">
              <a:avLst/>
            </a:prstGeom>
            <a:solidFill>
              <a:srgbClr val="EE7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9" name="Oval 21"/>
            <p:cNvSpPr/>
            <p:nvPr/>
          </p:nvSpPr>
          <p:spPr>
            <a:xfrm>
              <a:off x="7147073" y="2466825"/>
              <a:ext cx="504128" cy="396545"/>
            </a:xfrm>
            <a:custGeom>
              <a:avLst/>
              <a:gdLst>
                <a:gd name="T0" fmla="*/ 4969 w 6521"/>
                <a:gd name="T1" fmla="*/ 0 h 5138"/>
                <a:gd name="T2" fmla="*/ 3695 w 6521"/>
                <a:gd name="T3" fmla="*/ 0 h 5138"/>
                <a:gd name="T4" fmla="*/ 2180 w 6521"/>
                <a:gd name="T5" fmla="*/ 1216 h 5138"/>
                <a:gd name="T6" fmla="*/ 1575 w 6521"/>
                <a:gd name="T7" fmla="*/ 1216 h 5138"/>
                <a:gd name="T8" fmla="*/ 0 w 6521"/>
                <a:gd name="T9" fmla="*/ 2790 h 5138"/>
                <a:gd name="T10" fmla="*/ 1077 w 6521"/>
                <a:gd name="T11" fmla="*/ 4284 h 5138"/>
                <a:gd name="T12" fmla="*/ 1077 w 6521"/>
                <a:gd name="T13" fmla="*/ 5034 h 5138"/>
                <a:gd name="T14" fmla="*/ 1211 w 6521"/>
                <a:gd name="T15" fmla="*/ 5089 h 5138"/>
                <a:gd name="T16" fmla="*/ 1935 w 6521"/>
                <a:gd name="T17" fmla="*/ 4365 h 5138"/>
                <a:gd name="T18" fmla="*/ 3003 w 6521"/>
                <a:gd name="T19" fmla="*/ 4365 h 5138"/>
                <a:gd name="T20" fmla="*/ 4547 w 6521"/>
                <a:gd name="T21" fmla="*/ 3102 h 5138"/>
                <a:gd name="T22" fmla="*/ 4587 w 6521"/>
                <a:gd name="T23" fmla="*/ 3102 h 5138"/>
                <a:gd name="T24" fmla="*/ 5191 w 6521"/>
                <a:gd name="T25" fmla="*/ 3706 h 5138"/>
                <a:gd name="T26" fmla="*/ 5343 w 6521"/>
                <a:gd name="T27" fmla="*/ 3769 h 5138"/>
                <a:gd name="T28" fmla="*/ 5425 w 6521"/>
                <a:gd name="T29" fmla="*/ 3753 h 5138"/>
                <a:gd name="T30" fmla="*/ 5559 w 6521"/>
                <a:gd name="T31" fmla="*/ 3553 h 5138"/>
                <a:gd name="T32" fmla="*/ 5559 w 6521"/>
                <a:gd name="T33" fmla="*/ 2985 h 5138"/>
                <a:gd name="T34" fmla="*/ 6520 w 6521"/>
                <a:gd name="T35" fmla="*/ 1550 h 5138"/>
                <a:gd name="T36" fmla="*/ 4969 w 6521"/>
                <a:gd name="T37" fmla="*/ 0 h 5138"/>
                <a:gd name="T38" fmla="*/ 2371 w 6521"/>
                <a:gd name="T39" fmla="*/ 3098 h 5138"/>
                <a:gd name="T40" fmla="*/ 2105 w 6521"/>
                <a:gd name="T41" fmla="*/ 3362 h 5138"/>
                <a:gd name="T42" fmla="*/ 1841 w 6521"/>
                <a:gd name="T43" fmla="*/ 3097 h 5138"/>
                <a:gd name="T44" fmla="*/ 1587 w 6521"/>
                <a:gd name="T45" fmla="*/ 2841 h 5138"/>
                <a:gd name="T46" fmla="*/ 1852 w 6521"/>
                <a:gd name="T47" fmla="*/ 2577 h 5138"/>
                <a:gd name="T48" fmla="*/ 2107 w 6521"/>
                <a:gd name="T49" fmla="*/ 2833 h 5138"/>
                <a:gd name="T50" fmla="*/ 2715 w 6521"/>
                <a:gd name="T51" fmla="*/ 2229 h 5138"/>
                <a:gd name="T52" fmla="*/ 2979 w 6521"/>
                <a:gd name="T53" fmla="*/ 2494 h 5138"/>
                <a:gd name="T54" fmla="*/ 2371 w 6521"/>
                <a:gd name="T55" fmla="*/ 3098 h 5138"/>
                <a:gd name="T56" fmla="*/ 5367 w 6521"/>
                <a:gd name="T57" fmla="*/ 2746 h 5138"/>
                <a:gd name="T58" fmla="*/ 5267 w 6521"/>
                <a:gd name="T59" fmla="*/ 2780 h 5138"/>
                <a:gd name="T60" fmla="*/ 5267 w 6521"/>
                <a:gd name="T61" fmla="*/ 3370 h 5138"/>
                <a:gd name="T62" fmla="*/ 4708 w 6521"/>
                <a:gd name="T63" fmla="*/ 2812 h 5138"/>
                <a:gd name="T64" fmla="*/ 4576 w 6521"/>
                <a:gd name="T65" fmla="*/ 2812 h 5138"/>
                <a:gd name="T66" fmla="*/ 4577 w 6521"/>
                <a:gd name="T67" fmla="*/ 2792 h 5138"/>
                <a:gd name="T68" fmla="*/ 3003 w 6521"/>
                <a:gd name="T69" fmla="*/ 1217 h 5138"/>
                <a:gd name="T70" fmla="*/ 2481 w 6521"/>
                <a:gd name="T71" fmla="*/ 1217 h 5138"/>
                <a:gd name="T72" fmla="*/ 3693 w 6521"/>
                <a:gd name="T73" fmla="*/ 294 h 5138"/>
                <a:gd name="T74" fmla="*/ 4968 w 6521"/>
                <a:gd name="T75" fmla="*/ 294 h 5138"/>
                <a:gd name="T76" fmla="*/ 6227 w 6521"/>
                <a:gd name="T77" fmla="*/ 1553 h 5138"/>
                <a:gd name="T78" fmla="*/ 5367 w 6521"/>
                <a:gd name="T79" fmla="*/ 2746 h 5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21" h="5138">
                  <a:moveTo>
                    <a:pt x="4969" y="0"/>
                  </a:moveTo>
                  <a:lnTo>
                    <a:pt x="3695" y="0"/>
                  </a:lnTo>
                  <a:cubicBezTo>
                    <a:pt x="2955" y="0"/>
                    <a:pt x="2335" y="521"/>
                    <a:pt x="2180" y="1216"/>
                  </a:cubicBezTo>
                  <a:lnTo>
                    <a:pt x="1575" y="1216"/>
                  </a:lnTo>
                  <a:cubicBezTo>
                    <a:pt x="704" y="1216"/>
                    <a:pt x="0" y="1921"/>
                    <a:pt x="0" y="2790"/>
                  </a:cubicBezTo>
                  <a:cubicBezTo>
                    <a:pt x="0" y="3486"/>
                    <a:pt x="452" y="4076"/>
                    <a:pt x="1077" y="4284"/>
                  </a:cubicBezTo>
                  <a:lnTo>
                    <a:pt x="1077" y="5034"/>
                  </a:lnTo>
                  <a:cubicBezTo>
                    <a:pt x="1077" y="5104"/>
                    <a:pt x="1161" y="5138"/>
                    <a:pt x="1211" y="5089"/>
                  </a:cubicBezTo>
                  <a:lnTo>
                    <a:pt x="1935" y="4365"/>
                  </a:lnTo>
                  <a:lnTo>
                    <a:pt x="3003" y="4365"/>
                  </a:lnTo>
                  <a:cubicBezTo>
                    <a:pt x="3765" y="4365"/>
                    <a:pt x="4401" y="3822"/>
                    <a:pt x="4547" y="3102"/>
                  </a:cubicBezTo>
                  <a:lnTo>
                    <a:pt x="4587" y="3102"/>
                  </a:lnTo>
                  <a:lnTo>
                    <a:pt x="5191" y="3706"/>
                  </a:lnTo>
                  <a:cubicBezTo>
                    <a:pt x="5232" y="3748"/>
                    <a:pt x="5287" y="3770"/>
                    <a:pt x="5343" y="3769"/>
                  </a:cubicBezTo>
                  <a:cubicBezTo>
                    <a:pt x="5371" y="3769"/>
                    <a:pt x="5399" y="3764"/>
                    <a:pt x="5425" y="3753"/>
                  </a:cubicBezTo>
                  <a:cubicBezTo>
                    <a:pt x="5507" y="3720"/>
                    <a:pt x="5559" y="3641"/>
                    <a:pt x="5559" y="3553"/>
                  </a:cubicBezTo>
                  <a:lnTo>
                    <a:pt x="5559" y="2985"/>
                  </a:lnTo>
                  <a:cubicBezTo>
                    <a:pt x="6139" y="2748"/>
                    <a:pt x="6520" y="2184"/>
                    <a:pt x="6520" y="1550"/>
                  </a:cubicBezTo>
                  <a:cubicBezTo>
                    <a:pt x="6521" y="696"/>
                    <a:pt x="5825" y="0"/>
                    <a:pt x="4969" y="0"/>
                  </a:cubicBezTo>
                  <a:close/>
                  <a:moveTo>
                    <a:pt x="2371" y="3098"/>
                  </a:moveTo>
                  <a:lnTo>
                    <a:pt x="2105" y="3362"/>
                  </a:lnTo>
                  <a:lnTo>
                    <a:pt x="1841" y="3097"/>
                  </a:lnTo>
                  <a:lnTo>
                    <a:pt x="1587" y="2841"/>
                  </a:lnTo>
                  <a:lnTo>
                    <a:pt x="1852" y="2577"/>
                  </a:lnTo>
                  <a:lnTo>
                    <a:pt x="2107" y="2833"/>
                  </a:lnTo>
                  <a:lnTo>
                    <a:pt x="2715" y="2229"/>
                  </a:lnTo>
                  <a:lnTo>
                    <a:pt x="2979" y="2494"/>
                  </a:lnTo>
                  <a:lnTo>
                    <a:pt x="2371" y="3098"/>
                  </a:lnTo>
                  <a:close/>
                  <a:moveTo>
                    <a:pt x="5367" y="2746"/>
                  </a:moveTo>
                  <a:lnTo>
                    <a:pt x="5267" y="2780"/>
                  </a:lnTo>
                  <a:lnTo>
                    <a:pt x="5267" y="3370"/>
                  </a:lnTo>
                  <a:lnTo>
                    <a:pt x="4708" y="2812"/>
                  </a:lnTo>
                  <a:lnTo>
                    <a:pt x="4576" y="2812"/>
                  </a:lnTo>
                  <a:cubicBezTo>
                    <a:pt x="4576" y="2805"/>
                    <a:pt x="4577" y="2798"/>
                    <a:pt x="4577" y="2792"/>
                  </a:cubicBezTo>
                  <a:cubicBezTo>
                    <a:pt x="4577" y="1921"/>
                    <a:pt x="3872" y="1217"/>
                    <a:pt x="3003" y="1217"/>
                  </a:cubicBezTo>
                  <a:lnTo>
                    <a:pt x="2481" y="1217"/>
                  </a:lnTo>
                  <a:cubicBezTo>
                    <a:pt x="2629" y="685"/>
                    <a:pt x="3116" y="294"/>
                    <a:pt x="3693" y="294"/>
                  </a:cubicBezTo>
                  <a:lnTo>
                    <a:pt x="4968" y="294"/>
                  </a:lnTo>
                  <a:cubicBezTo>
                    <a:pt x="5663" y="294"/>
                    <a:pt x="6227" y="860"/>
                    <a:pt x="6227" y="1553"/>
                  </a:cubicBezTo>
                  <a:cubicBezTo>
                    <a:pt x="6228" y="2094"/>
                    <a:pt x="5883" y="2574"/>
                    <a:pt x="5367" y="27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00329" y="2467742"/>
            <a:ext cx="2404127" cy="883343"/>
            <a:chOff x="8213798" y="2327897"/>
            <a:chExt cx="3205502" cy="1177790"/>
          </a:xfrm>
        </p:grpSpPr>
        <p:sp>
          <p:nvSpPr>
            <p:cNvPr id="44" name="文本框 43"/>
            <p:cNvSpPr txBox="1"/>
            <p:nvPr/>
          </p:nvSpPr>
          <p:spPr>
            <a:xfrm>
              <a:off x="8213798" y="2327897"/>
              <a:ext cx="2018074" cy="49244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241507" y="2728894"/>
              <a:ext cx="3177793" cy="7767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4656874" y="2467741"/>
            <a:ext cx="477173" cy="477172"/>
            <a:chOff x="6904508" y="2170471"/>
            <a:chExt cx="989255" cy="989254"/>
          </a:xfrm>
        </p:grpSpPr>
        <p:sp>
          <p:nvSpPr>
            <p:cNvPr id="31" name="椭圆 30"/>
            <p:cNvSpPr/>
            <p:nvPr/>
          </p:nvSpPr>
          <p:spPr>
            <a:xfrm>
              <a:off x="6904508" y="2170471"/>
              <a:ext cx="989255" cy="98925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2" name="Oval 42"/>
            <p:cNvSpPr/>
            <p:nvPr/>
          </p:nvSpPr>
          <p:spPr>
            <a:xfrm>
              <a:off x="7147073" y="2413417"/>
              <a:ext cx="504128" cy="503361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300329" y="3710509"/>
            <a:ext cx="2404127" cy="883343"/>
            <a:chOff x="8213798" y="2327897"/>
            <a:chExt cx="3205502" cy="1177790"/>
          </a:xfrm>
        </p:grpSpPr>
        <p:sp>
          <p:nvSpPr>
            <p:cNvPr id="51" name="文本框 50"/>
            <p:cNvSpPr txBox="1"/>
            <p:nvPr/>
          </p:nvSpPr>
          <p:spPr>
            <a:xfrm>
              <a:off x="8213798" y="2327897"/>
              <a:ext cx="2018074" cy="49244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241507" y="2728894"/>
              <a:ext cx="3177793" cy="7767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913765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47"/>
          <p:cNvGrpSpPr/>
          <p:nvPr/>
        </p:nvGrpSpPr>
        <p:grpSpPr>
          <a:xfrm>
            <a:off x="4656874" y="3710509"/>
            <a:ext cx="477173" cy="477172"/>
            <a:chOff x="6904508" y="2170471"/>
            <a:chExt cx="989255" cy="989254"/>
          </a:xfrm>
        </p:grpSpPr>
        <p:sp>
          <p:nvSpPr>
            <p:cNvPr id="34" name="椭圆 33"/>
            <p:cNvSpPr/>
            <p:nvPr/>
          </p:nvSpPr>
          <p:spPr>
            <a:xfrm>
              <a:off x="6904508" y="2170471"/>
              <a:ext cx="989255" cy="989254"/>
            </a:xfrm>
            <a:prstGeom prst="ellipse">
              <a:avLst/>
            </a:prstGeom>
            <a:solidFill>
              <a:srgbClr val="EE7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35" name="Oval 49"/>
            <p:cNvSpPr/>
            <p:nvPr/>
          </p:nvSpPr>
          <p:spPr>
            <a:xfrm>
              <a:off x="7147073" y="2473624"/>
              <a:ext cx="504128" cy="382946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pic>
        <p:nvPicPr>
          <p:cNvPr id="3" name="图片 2" descr="C:\Users\meng\Desktop\摄图网_400970661.png摄图网_40097066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5685" y="873760"/>
            <a:ext cx="3088005" cy="353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îSḷïḑe"/>
          <p:cNvSpPr/>
          <p:nvPr/>
        </p:nvSpPr>
        <p:spPr>
          <a:xfrm flipH="1">
            <a:off x="4748093" y="1228746"/>
            <a:ext cx="3946922" cy="885825"/>
          </a:xfrm>
          <a:prstGeom prst="homePlate">
            <a:avLst/>
          </a:prstGeom>
          <a:noFill/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2" name="i$líḍè"/>
          <p:cNvSpPr/>
          <p:nvPr/>
        </p:nvSpPr>
        <p:spPr>
          <a:xfrm flipH="1">
            <a:off x="3362206" y="2307692"/>
            <a:ext cx="5332810" cy="885825"/>
          </a:xfrm>
          <a:prstGeom prst="homePlate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3" name="íṥḻïḍê"/>
          <p:cNvSpPr/>
          <p:nvPr/>
        </p:nvSpPr>
        <p:spPr>
          <a:xfrm flipH="1">
            <a:off x="4746902" y="3387824"/>
            <a:ext cx="3948113" cy="885825"/>
          </a:xfrm>
          <a:prstGeom prst="homePlate">
            <a:avLst/>
          </a:prstGeom>
          <a:noFill/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4" name="íśľiḋé"/>
          <p:cNvSpPr/>
          <p:nvPr/>
        </p:nvSpPr>
        <p:spPr bwMode="auto">
          <a:xfrm>
            <a:off x="3690818" y="2548111"/>
            <a:ext cx="405744" cy="404987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anchor="ctr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endParaRPr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5" name="išļïdê"/>
          <p:cNvGrpSpPr/>
          <p:nvPr/>
        </p:nvGrpSpPr>
        <p:grpSpPr>
          <a:xfrm>
            <a:off x="5661764" y="1257321"/>
            <a:ext cx="2818992" cy="828559"/>
            <a:chOff x="673100" y="1695622"/>
            <a:chExt cx="3758656" cy="1104745"/>
          </a:xfrm>
        </p:grpSpPr>
        <p:sp>
          <p:nvSpPr>
            <p:cNvPr id="36" name="íSḻïdê"/>
            <p:cNvSpPr txBox="1"/>
            <p:nvPr/>
          </p:nvSpPr>
          <p:spPr bwMode="auto">
            <a:xfrm>
              <a:off x="673100" y="1695622"/>
              <a:ext cx="375865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 eaLnBrk="0" hangingPunct="0"/>
              <a:r>
                <a:rPr lang="en-US" altLang="zh-CN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ïṡḷíḓè"/>
            <p:cNvSpPr/>
            <p:nvPr/>
          </p:nvSpPr>
          <p:spPr bwMode="auto">
            <a:xfrm>
              <a:off x="673100" y="2137429"/>
              <a:ext cx="3758656" cy="66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lvl="2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US" altLang="zh-CN" sz="1200" kern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marL="0" lvl="2" indent="0">
                <a:lnSpc>
                  <a:spcPct val="130000"/>
                </a:lnSpc>
                <a:spcBef>
                  <a:spcPts val="0"/>
                </a:spcBef>
                <a:buNone/>
              </a:pPr>
              <a:endParaRPr lang="en-US" altLang="zh-CN" sz="12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marL="0" lvl="2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US" altLang="zh-CN" sz="1200" kern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8" name="íṧľiḍé"/>
          <p:cNvGrpSpPr/>
          <p:nvPr/>
        </p:nvGrpSpPr>
        <p:grpSpPr>
          <a:xfrm>
            <a:off x="5661764" y="3416399"/>
            <a:ext cx="2818992" cy="828559"/>
            <a:chOff x="673100" y="1695622"/>
            <a:chExt cx="3758656" cy="1104745"/>
          </a:xfrm>
        </p:grpSpPr>
        <p:sp>
          <p:nvSpPr>
            <p:cNvPr id="39" name="iṡlïḓé"/>
            <p:cNvSpPr txBox="1"/>
            <p:nvPr/>
          </p:nvSpPr>
          <p:spPr bwMode="auto">
            <a:xfrm>
              <a:off x="673100" y="1695622"/>
              <a:ext cx="375865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 eaLnBrk="0" hangingPunct="0"/>
              <a:r>
                <a:rPr lang="en-US" altLang="zh-CN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íṥlïḑe"/>
            <p:cNvSpPr/>
            <p:nvPr/>
          </p:nvSpPr>
          <p:spPr bwMode="auto">
            <a:xfrm>
              <a:off x="673100" y="2137429"/>
              <a:ext cx="3758656" cy="66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lvl="2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US" altLang="zh-CN" sz="1200" kern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marL="0" lvl="2" indent="0">
                <a:lnSpc>
                  <a:spcPct val="130000"/>
                </a:lnSpc>
                <a:spcBef>
                  <a:spcPts val="0"/>
                </a:spcBef>
                <a:buNone/>
              </a:pPr>
              <a:endParaRPr lang="en-US" altLang="zh-CN" sz="12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marL="0" lvl="2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US" altLang="zh-CN" sz="1200" kern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1" name="ïṩľîḍè"/>
          <p:cNvGrpSpPr/>
          <p:nvPr/>
        </p:nvGrpSpPr>
        <p:grpSpPr>
          <a:xfrm>
            <a:off x="4253131" y="2307692"/>
            <a:ext cx="3949271" cy="897350"/>
            <a:chOff x="7431450" y="1919492"/>
            <a:chExt cx="5265695" cy="1196466"/>
          </a:xfrm>
        </p:grpSpPr>
        <p:sp>
          <p:nvSpPr>
            <p:cNvPr id="42" name="íŝļíḑê"/>
            <p:cNvSpPr txBox="1"/>
            <p:nvPr/>
          </p:nvSpPr>
          <p:spPr bwMode="auto">
            <a:xfrm>
              <a:off x="7431450" y="1919492"/>
              <a:ext cx="409233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 eaLnBrk="0" hangingPunct="0"/>
              <a:r>
                <a:rPr lang="en-US" altLang="zh-CN" sz="15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î$ḻïḍê"/>
            <p:cNvSpPr/>
            <p:nvPr/>
          </p:nvSpPr>
          <p:spPr bwMode="auto">
            <a:xfrm>
              <a:off x="7432994" y="2361298"/>
              <a:ext cx="5264151" cy="754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rmAutofit fontScale="975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lvl="2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US" altLang="zh-CN" sz="1200" kern="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101112" y="1491622"/>
            <a:ext cx="361950" cy="361950"/>
            <a:chOff x="6727823" y="2234363"/>
            <a:chExt cx="482600" cy="482600"/>
          </a:xfrm>
          <a:solidFill>
            <a:srgbClr val="F16146"/>
          </a:solidFill>
        </p:grpSpPr>
        <p:sp>
          <p:nvSpPr>
            <p:cNvPr id="45" name="椭圆 44"/>
            <p:cNvSpPr/>
            <p:nvPr/>
          </p:nvSpPr>
          <p:spPr>
            <a:xfrm>
              <a:off x="6727823" y="2234363"/>
              <a:ext cx="482600" cy="4826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46" name="íŝḻîḋe"/>
            <p:cNvSpPr/>
            <p:nvPr/>
          </p:nvSpPr>
          <p:spPr bwMode="auto">
            <a:xfrm>
              <a:off x="6820346" y="2332580"/>
              <a:ext cx="294888" cy="283601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wrap="square" lIns="68580" tIns="34290" rIns="68580" bIns="34290" anchor="ctr">
              <a:normAutofit fontScale="8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135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101112" y="3652780"/>
            <a:ext cx="361950" cy="361950"/>
            <a:chOff x="6727823" y="5130511"/>
            <a:chExt cx="482600" cy="482600"/>
          </a:xfrm>
          <a:solidFill>
            <a:srgbClr val="F16146"/>
          </a:solidFill>
        </p:grpSpPr>
        <p:sp>
          <p:nvSpPr>
            <p:cNvPr id="48" name="椭圆 47"/>
            <p:cNvSpPr/>
            <p:nvPr/>
          </p:nvSpPr>
          <p:spPr>
            <a:xfrm>
              <a:off x="6727823" y="5130511"/>
              <a:ext cx="482600" cy="4826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0" name="îśḷïḋe"/>
            <p:cNvSpPr/>
            <p:nvPr/>
          </p:nvSpPr>
          <p:spPr bwMode="auto">
            <a:xfrm>
              <a:off x="6789270" y="5210917"/>
              <a:ext cx="325964" cy="313584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anchor="ctr" anchorCtr="0" compatLnSpc="1">
              <a:normAutofit fontScale="87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endParaRPr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793044" y="2253623"/>
            <a:ext cx="361950" cy="361950"/>
            <a:chOff x="3482819" y="5130511"/>
            <a:chExt cx="482600" cy="482600"/>
          </a:xfrm>
          <a:solidFill>
            <a:srgbClr val="F16146"/>
          </a:solidFill>
        </p:grpSpPr>
        <p:sp>
          <p:nvSpPr>
            <p:cNvPr id="62" name="椭圆 61"/>
            <p:cNvSpPr/>
            <p:nvPr/>
          </p:nvSpPr>
          <p:spPr>
            <a:xfrm>
              <a:off x="3482819" y="5130511"/>
              <a:ext cx="482600" cy="4826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3" name="îśḷïḋe"/>
            <p:cNvSpPr/>
            <p:nvPr/>
          </p:nvSpPr>
          <p:spPr bwMode="auto">
            <a:xfrm>
              <a:off x="3550267" y="5204727"/>
              <a:ext cx="313961" cy="325964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anchor="ctr" anchorCtr="0" compatLnSpc="1">
              <a:normAutofit fontScale="90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645849" y="1092684"/>
            <a:ext cx="361950" cy="361950"/>
            <a:chOff x="3482819" y="5130511"/>
            <a:chExt cx="482600" cy="482600"/>
          </a:xfrm>
        </p:grpSpPr>
        <p:sp>
          <p:nvSpPr>
            <p:cNvPr id="68" name="椭圆 67"/>
            <p:cNvSpPr/>
            <p:nvPr/>
          </p:nvSpPr>
          <p:spPr>
            <a:xfrm>
              <a:off x="3482819" y="5130511"/>
              <a:ext cx="482600" cy="482600"/>
            </a:xfrm>
            <a:prstGeom prst="ellipse">
              <a:avLst/>
            </a:prstGeom>
            <a:solidFill>
              <a:srgbClr val="EE7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9" name="îśḷïḋe"/>
            <p:cNvSpPr/>
            <p:nvPr/>
          </p:nvSpPr>
          <p:spPr bwMode="auto">
            <a:xfrm>
              <a:off x="3550267" y="5204727"/>
              <a:ext cx="313961" cy="325964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anchor="ctr" anchorCtr="0" compatLnSpc="1">
              <a:normAutofit fontScale="90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575999" y="3511399"/>
            <a:ext cx="361950" cy="361950"/>
            <a:chOff x="3482819" y="5130511"/>
            <a:chExt cx="482600" cy="482600"/>
          </a:xfrm>
          <a:solidFill>
            <a:srgbClr val="F16146"/>
          </a:solidFill>
        </p:grpSpPr>
        <p:sp>
          <p:nvSpPr>
            <p:cNvPr id="74" name="椭圆 73"/>
            <p:cNvSpPr/>
            <p:nvPr/>
          </p:nvSpPr>
          <p:spPr>
            <a:xfrm>
              <a:off x="3482819" y="5130511"/>
              <a:ext cx="482600" cy="482600"/>
            </a:xfrm>
            <a:prstGeom prst="ellipse">
              <a:avLst/>
            </a:prstGeom>
            <a:solidFill>
              <a:srgbClr val="EE7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75" name="îśḷïḋe"/>
            <p:cNvSpPr/>
            <p:nvPr/>
          </p:nvSpPr>
          <p:spPr bwMode="auto">
            <a:xfrm>
              <a:off x="3550267" y="5204727"/>
              <a:ext cx="313961" cy="325964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anchor="ctr" anchorCtr="0" compatLnSpc="1">
              <a:normAutofit fontScale="90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898148" y="1368510"/>
            <a:ext cx="3019247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0" name="矩形 49"/>
          <p:cNvSpPr/>
          <p:nvPr/>
        </p:nvSpPr>
        <p:spPr>
          <a:xfrm>
            <a:off x="898148" y="1105521"/>
            <a:ext cx="149194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E6E6">
                  <a:lumMod val="10000"/>
                </a:srgbClr>
              </a:buClr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1" name="矩形 50"/>
          <p:cNvSpPr/>
          <p:nvPr/>
        </p:nvSpPr>
        <p:spPr>
          <a:xfrm>
            <a:off x="351413" y="2525480"/>
            <a:ext cx="3019247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2" name="矩形 51"/>
          <p:cNvSpPr/>
          <p:nvPr/>
        </p:nvSpPr>
        <p:spPr>
          <a:xfrm>
            <a:off x="351413" y="2278366"/>
            <a:ext cx="149194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E6E6">
                  <a:lumMod val="10000"/>
                </a:srgbClr>
              </a:buClr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3" name="矩形 52"/>
          <p:cNvSpPr/>
          <p:nvPr/>
        </p:nvSpPr>
        <p:spPr>
          <a:xfrm>
            <a:off x="1002288" y="3813895"/>
            <a:ext cx="3019247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4" name="矩形 53"/>
          <p:cNvSpPr/>
          <p:nvPr/>
        </p:nvSpPr>
        <p:spPr>
          <a:xfrm>
            <a:off x="1002288" y="3566781"/>
            <a:ext cx="149194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E6E6">
                  <a:lumMod val="10000"/>
                </a:srgbClr>
              </a:buClr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 flipH="1">
            <a:off x="-22384" y="-11430"/>
            <a:ext cx="9165908" cy="5158740"/>
          </a:xfrm>
          <a:prstGeom prst="rtTriangle">
            <a:avLst/>
          </a:prstGeom>
          <a:solidFill>
            <a:srgbClr val="EE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4" name="图片 3" descr="摄图网_4015498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624" y="-11430"/>
            <a:ext cx="5096351" cy="525875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00388" y="1258729"/>
            <a:ext cx="2798921" cy="2771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flipV="1">
            <a:off x="-22384" y="-11430"/>
            <a:ext cx="2887504" cy="1504474"/>
          </a:xfrm>
          <a:prstGeom prst="rtTriangle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47317" y="1860344"/>
            <a:ext cx="2287806" cy="71558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+mn-ea"/>
              </a:defRPr>
            </a:lvl9pPr>
          </a:lstStyle>
          <a:p>
            <a:pPr algn="ctr"/>
            <a:r>
              <a:rPr lang="en-US" altLang="zh-CN" sz="40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+mn-lt"/>
                <a:ea typeface="+mn-ea"/>
                <a:sym typeface="+mn-lt"/>
              </a:rPr>
              <a:t>Add Title</a:t>
            </a:r>
            <a:endParaRPr lang="zh-CN" altLang="en-US" sz="4050" dirty="0">
              <a:solidFill>
                <a:sysClr val="windowText" lastClr="000000">
                  <a:lumMod val="85000"/>
                  <a:lumOff val="15000"/>
                </a:sysClr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2" name="1"/>
          <p:cNvSpPr/>
          <p:nvPr/>
        </p:nvSpPr>
        <p:spPr>
          <a:xfrm>
            <a:off x="3147536" y="2551748"/>
            <a:ext cx="2701766" cy="8880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template is the spring and autumn advertising This template is the spring and autumn advertising 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5899309" y="3301365"/>
            <a:ext cx="3780473" cy="28505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925" b="0" dirty="0">
                <a:solidFill>
                  <a:schemeClr val="bg1">
                    <a:alpha val="3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:a14="http://schemas.microsoft.com/office/drawing/2010/main" xmlns="">
      <p:transition spd="slow" advClick="0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47021" y="1283708"/>
            <a:ext cx="2818548" cy="779739"/>
            <a:chOff x="6329361" y="1533525"/>
            <a:chExt cx="3758064" cy="1039652"/>
          </a:xfrm>
        </p:grpSpPr>
        <p:sp>
          <p:nvSpPr>
            <p:cNvPr id="27" name="任意多边形: 形状 10"/>
            <p:cNvSpPr/>
            <p:nvPr/>
          </p:nvSpPr>
          <p:spPr>
            <a:xfrm flipV="1">
              <a:off x="6329361" y="1543050"/>
              <a:ext cx="2157838" cy="368300"/>
            </a:xfrm>
            <a:custGeom>
              <a:avLst/>
              <a:gdLst>
                <a:gd name="connsiteX0" fmla="*/ 0 w 2157838"/>
                <a:gd name="connsiteY0" fmla="*/ 368300 h 368300"/>
                <a:gd name="connsiteX1" fmla="*/ 249516 w 2157838"/>
                <a:gd name="connsiteY1" fmla="*/ 368300 h 368300"/>
                <a:gd name="connsiteX2" fmla="*/ 341951 w 2157838"/>
                <a:gd name="connsiteY2" fmla="*/ 368300 h 368300"/>
                <a:gd name="connsiteX3" fmla="*/ 2113123 w 2157838"/>
                <a:gd name="connsiteY3" fmla="*/ 368300 h 368300"/>
                <a:gd name="connsiteX4" fmla="*/ 2157838 w 2157838"/>
                <a:gd name="connsiteY4" fmla="*/ 323585 h 368300"/>
                <a:gd name="connsiteX5" fmla="*/ 2157838 w 2157838"/>
                <a:gd name="connsiteY5" fmla="*/ 44715 h 368300"/>
                <a:gd name="connsiteX6" fmla="*/ 2113123 w 2157838"/>
                <a:gd name="connsiteY6" fmla="*/ 0 h 368300"/>
                <a:gd name="connsiteX7" fmla="*/ 249516 w 2157838"/>
                <a:gd name="connsiteY7" fmla="*/ 0 h 368300"/>
                <a:gd name="connsiteX8" fmla="*/ 204801 w 2157838"/>
                <a:gd name="connsiteY8" fmla="*/ 44715 h 368300"/>
                <a:gd name="connsiteX9" fmla="*/ 204801 w 2157838"/>
                <a:gd name="connsiteY9" fmla="*/ 254207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7838" h="368300">
                  <a:moveTo>
                    <a:pt x="0" y="368300"/>
                  </a:moveTo>
                  <a:lnTo>
                    <a:pt x="249516" y="368300"/>
                  </a:lnTo>
                  <a:lnTo>
                    <a:pt x="341951" y="368300"/>
                  </a:lnTo>
                  <a:lnTo>
                    <a:pt x="2113123" y="368300"/>
                  </a:lnTo>
                  <a:cubicBezTo>
                    <a:pt x="2137818" y="368300"/>
                    <a:pt x="2157838" y="348280"/>
                    <a:pt x="2157838" y="323585"/>
                  </a:cubicBezTo>
                  <a:lnTo>
                    <a:pt x="2157838" y="44715"/>
                  </a:lnTo>
                  <a:cubicBezTo>
                    <a:pt x="2157838" y="20020"/>
                    <a:pt x="2137818" y="0"/>
                    <a:pt x="2113123" y="0"/>
                  </a:cubicBezTo>
                  <a:lnTo>
                    <a:pt x="249516" y="0"/>
                  </a:lnTo>
                  <a:cubicBezTo>
                    <a:pt x="224821" y="0"/>
                    <a:pt x="204801" y="20020"/>
                    <a:pt x="204801" y="44715"/>
                  </a:cubicBezTo>
                  <a:lnTo>
                    <a:pt x="204801" y="254207"/>
                  </a:lnTo>
                  <a:close/>
                </a:path>
              </a:pathLst>
            </a:custGeom>
            <a:solidFill>
              <a:srgbClr val="EE719D"/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629412" y="1533525"/>
              <a:ext cx="3458013" cy="1039652"/>
              <a:chOff x="1106241" y="4744605"/>
              <a:chExt cx="3458013" cy="103965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106242" y="4744605"/>
                <a:ext cx="18577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>
                  <a:defRPr/>
                </a:pPr>
                <a:r>
                  <a:rPr lang="en-US" altLang="zh-CN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106241" y="5168704"/>
                <a:ext cx="34580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umanst521 BT" panose="020B0602020204020204" pitchFamily="34" charset="0"/>
                  </a:defRPr>
                </a:lvl1pPr>
              </a:lstStyle>
              <a:p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200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747021" y="2629790"/>
            <a:ext cx="2818548" cy="779739"/>
            <a:chOff x="6329361" y="1533525"/>
            <a:chExt cx="3758064" cy="1039652"/>
          </a:xfrm>
        </p:grpSpPr>
        <p:sp>
          <p:nvSpPr>
            <p:cNvPr id="41" name="任意多边形: 形状 14"/>
            <p:cNvSpPr/>
            <p:nvPr/>
          </p:nvSpPr>
          <p:spPr>
            <a:xfrm flipV="1">
              <a:off x="6329361" y="1543050"/>
              <a:ext cx="2157838" cy="368300"/>
            </a:xfrm>
            <a:custGeom>
              <a:avLst/>
              <a:gdLst>
                <a:gd name="connsiteX0" fmla="*/ 0 w 2157838"/>
                <a:gd name="connsiteY0" fmla="*/ 368300 h 368300"/>
                <a:gd name="connsiteX1" fmla="*/ 249516 w 2157838"/>
                <a:gd name="connsiteY1" fmla="*/ 368300 h 368300"/>
                <a:gd name="connsiteX2" fmla="*/ 341951 w 2157838"/>
                <a:gd name="connsiteY2" fmla="*/ 368300 h 368300"/>
                <a:gd name="connsiteX3" fmla="*/ 2113123 w 2157838"/>
                <a:gd name="connsiteY3" fmla="*/ 368300 h 368300"/>
                <a:gd name="connsiteX4" fmla="*/ 2157838 w 2157838"/>
                <a:gd name="connsiteY4" fmla="*/ 323585 h 368300"/>
                <a:gd name="connsiteX5" fmla="*/ 2157838 w 2157838"/>
                <a:gd name="connsiteY5" fmla="*/ 44715 h 368300"/>
                <a:gd name="connsiteX6" fmla="*/ 2113123 w 2157838"/>
                <a:gd name="connsiteY6" fmla="*/ 0 h 368300"/>
                <a:gd name="connsiteX7" fmla="*/ 249516 w 2157838"/>
                <a:gd name="connsiteY7" fmla="*/ 0 h 368300"/>
                <a:gd name="connsiteX8" fmla="*/ 204801 w 2157838"/>
                <a:gd name="connsiteY8" fmla="*/ 44715 h 368300"/>
                <a:gd name="connsiteX9" fmla="*/ 204801 w 2157838"/>
                <a:gd name="connsiteY9" fmla="*/ 254207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7838" h="368300">
                  <a:moveTo>
                    <a:pt x="0" y="368300"/>
                  </a:moveTo>
                  <a:lnTo>
                    <a:pt x="249516" y="368300"/>
                  </a:lnTo>
                  <a:lnTo>
                    <a:pt x="341951" y="368300"/>
                  </a:lnTo>
                  <a:lnTo>
                    <a:pt x="2113123" y="368300"/>
                  </a:lnTo>
                  <a:cubicBezTo>
                    <a:pt x="2137818" y="368300"/>
                    <a:pt x="2157838" y="348280"/>
                    <a:pt x="2157838" y="323585"/>
                  </a:cubicBezTo>
                  <a:lnTo>
                    <a:pt x="2157838" y="44715"/>
                  </a:lnTo>
                  <a:cubicBezTo>
                    <a:pt x="2157838" y="20020"/>
                    <a:pt x="2137818" y="0"/>
                    <a:pt x="2113123" y="0"/>
                  </a:cubicBezTo>
                  <a:lnTo>
                    <a:pt x="249516" y="0"/>
                  </a:lnTo>
                  <a:cubicBezTo>
                    <a:pt x="224821" y="0"/>
                    <a:pt x="204801" y="20020"/>
                    <a:pt x="204801" y="44715"/>
                  </a:cubicBezTo>
                  <a:lnTo>
                    <a:pt x="204801" y="254207"/>
                  </a:lnTo>
                  <a:close/>
                </a:path>
              </a:pathLst>
            </a:custGeom>
            <a:solidFill>
              <a:srgbClr val="EE719D"/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629412" y="1533525"/>
              <a:ext cx="3458013" cy="1039652"/>
              <a:chOff x="1106241" y="4744605"/>
              <a:chExt cx="3458013" cy="1039652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106242" y="4744605"/>
                <a:ext cx="1857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>
                  <a:defRPr/>
                </a:pPr>
                <a:r>
                  <a:rPr lang="en-US" altLang="zh-CN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106241" y="5168704"/>
                <a:ext cx="34580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umanst521 BT" panose="020B0602020204020204" pitchFamily="34" charset="0"/>
                  </a:defRPr>
                </a:lvl1pPr>
              </a:lstStyle>
              <a:p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200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747021" y="3892053"/>
            <a:ext cx="2818548" cy="779739"/>
            <a:chOff x="6329361" y="1533525"/>
            <a:chExt cx="3758064" cy="1039652"/>
          </a:xfrm>
        </p:grpSpPr>
        <p:sp>
          <p:nvSpPr>
            <p:cNvPr id="46" name="任意多边形: 形状 20"/>
            <p:cNvSpPr/>
            <p:nvPr/>
          </p:nvSpPr>
          <p:spPr>
            <a:xfrm flipV="1">
              <a:off x="6329361" y="1543050"/>
              <a:ext cx="2157838" cy="368300"/>
            </a:xfrm>
            <a:custGeom>
              <a:avLst/>
              <a:gdLst>
                <a:gd name="connsiteX0" fmla="*/ 0 w 2157838"/>
                <a:gd name="connsiteY0" fmla="*/ 368300 h 368300"/>
                <a:gd name="connsiteX1" fmla="*/ 249516 w 2157838"/>
                <a:gd name="connsiteY1" fmla="*/ 368300 h 368300"/>
                <a:gd name="connsiteX2" fmla="*/ 341951 w 2157838"/>
                <a:gd name="connsiteY2" fmla="*/ 368300 h 368300"/>
                <a:gd name="connsiteX3" fmla="*/ 2113123 w 2157838"/>
                <a:gd name="connsiteY3" fmla="*/ 368300 h 368300"/>
                <a:gd name="connsiteX4" fmla="*/ 2157838 w 2157838"/>
                <a:gd name="connsiteY4" fmla="*/ 323585 h 368300"/>
                <a:gd name="connsiteX5" fmla="*/ 2157838 w 2157838"/>
                <a:gd name="connsiteY5" fmla="*/ 44715 h 368300"/>
                <a:gd name="connsiteX6" fmla="*/ 2113123 w 2157838"/>
                <a:gd name="connsiteY6" fmla="*/ 0 h 368300"/>
                <a:gd name="connsiteX7" fmla="*/ 249516 w 2157838"/>
                <a:gd name="connsiteY7" fmla="*/ 0 h 368300"/>
                <a:gd name="connsiteX8" fmla="*/ 204801 w 2157838"/>
                <a:gd name="connsiteY8" fmla="*/ 44715 h 368300"/>
                <a:gd name="connsiteX9" fmla="*/ 204801 w 2157838"/>
                <a:gd name="connsiteY9" fmla="*/ 254207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7838" h="368300">
                  <a:moveTo>
                    <a:pt x="0" y="368300"/>
                  </a:moveTo>
                  <a:lnTo>
                    <a:pt x="249516" y="368300"/>
                  </a:lnTo>
                  <a:lnTo>
                    <a:pt x="341951" y="368300"/>
                  </a:lnTo>
                  <a:lnTo>
                    <a:pt x="2113123" y="368300"/>
                  </a:lnTo>
                  <a:cubicBezTo>
                    <a:pt x="2137818" y="368300"/>
                    <a:pt x="2157838" y="348280"/>
                    <a:pt x="2157838" y="323585"/>
                  </a:cubicBezTo>
                  <a:lnTo>
                    <a:pt x="2157838" y="44715"/>
                  </a:lnTo>
                  <a:cubicBezTo>
                    <a:pt x="2157838" y="20020"/>
                    <a:pt x="2137818" y="0"/>
                    <a:pt x="2113123" y="0"/>
                  </a:cubicBezTo>
                  <a:lnTo>
                    <a:pt x="249516" y="0"/>
                  </a:lnTo>
                  <a:cubicBezTo>
                    <a:pt x="224821" y="0"/>
                    <a:pt x="204801" y="20020"/>
                    <a:pt x="204801" y="44715"/>
                  </a:cubicBezTo>
                  <a:lnTo>
                    <a:pt x="204801" y="254207"/>
                  </a:lnTo>
                  <a:close/>
                </a:path>
              </a:pathLst>
            </a:custGeom>
            <a:solidFill>
              <a:srgbClr val="EE719D"/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629412" y="1533525"/>
              <a:ext cx="3458013" cy="1039652"/>
              <a:chOff x="1106241" y="4744605"/>
              <a:chExt cx="3458013" cy="1039652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106242" y="4744605"/>
                <a:ext cx="17327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>
                  <a:defRPr/>
                </a:pPr>
                <a:r>
                  <a:rPr lang="en-US" altLang="zh-CN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106241" y="5168704"/>
                <a:ext cx="34580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umanst521 BT" panose="020B0602020204020204" pitchFamily="34" charset="0"/>
                  </a:defRPr>
                </a:lvl1pPr>
              </a:lstStyle>
              <a:p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200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 flipH="1">
            <a:off x="1584980" y="1904996"/>
            <a:ext cx="2818548" cy="779739"/>
            <a:chOff x="6329361" y="1533525"/>
            <a:chExt cx="3758064" cy="1039652"/>
          </a:xfrm>
        </p:grpSpPr>
        <p:sp>
          <p:nvSpPr>
            <p:cNvPr id="51" name="任意多边形: 形状 30"/>
            <p:cNvSpPr/>
            <p:nvPr/>
          </p:nvSpPr>
          <p:spPr>
            <a:xfrm flipV="1">
              <a:off x="6329361" y="1543050"/>
              <a:ext cx="2157838" cy="368300"/>
            </a:xfrm>
            <a:custGeom>
              <a:avLst/>
              <a:gdLst>
                <a:gd name="connsiteX0" fmla="*/ 0 w 2157838"/>
                <a:gd name="connsiteY0" fmla="*/ 368300 h 368300"/>
                <a:gd name="connsiteX1" fmla="*/ 249516 w 2157838"/>
                <a:gd name="connsiteY1" fmla="*/ 368300 h 368300"/>
                <a:gd name="connsiteX2" fmla="*/ 341951 w 2157838"/>
                <a:gd name="connsiteY2" fmla="*/ 368300 h 368300"/>
                <a:gd name="connsiteX3" fmla="*/ 2113123 w 2157838"/>
                <a:gd name="connsiteY3" fmla="*/ 368300 h 368300"/>
                <a:gd name="connsiteX4" fmla="*/ 2157838 w 2157838"/>
                <a:gd name="connsiteY4" fmla="*/ 323585 h 368300"/>
                <a:gd name="connsiteX5" fmla="*/ 2157838 w 2157838"/>
                <a:gd name="connsiteY5" fmla="*/ 44715 h 368300"/>
                <a:gd name="connsiteX6" fmla="*/ 2113123 w 2157838"/>
                <a:gd name="connsiteY6" fmla="*/ 0 h 368300"/>
                <a:gd name="connsiteX7" fmla="*/ 249516 w 2157838"/>
                <a:gd name="connsiteY7" fmla="*/ 0 h 368300"/>
                <a:gd name="connsiteX8" fmla="*/ 204801 w 2157838"/>
                <a:gd name="connsiteY8" fmla="*/ 44715 h 368300"/>
                <a:gd name="connsiteX9" fmla="*/ 204801 w 2157838"/>
                <a:gd name="connsiteY9" fmla="*/ 254207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7838" h="368300">
                  <a:moveTo>
                    <a:pt x="0" y="368300"/>
                  </a:moveTo>
                  <a:lnTo>
                    <a:pt x="249516" y="368300"/>
                  </a:lnTo>
                  <a:lnTo>
                    <a:pt x="341951" y="368300"/>
                  </a:lnTo>
                  <a:lnTo>
                    <a:pt x="2113123" y="368300"/>
                  </a:lnTo>
                  <a:cubicBezTo>
                    <a:pt x="2137818" y="368300"/>
                    <a:pt x="2157838" y="348280"/>
                    <a:pt x="2157838" y="323585"/>
                  </a:cubicBezTo>
                  <a:lnTo>
                    <a:pt x="2157838" y="44715"/>
                  </a:lnTo>
                  <a:cubicBezTo>
                    <a:pt x="2157838" y="20020"/>
                    <a:pt x="2137818" y="0"/>
                    <a:pt x="2113123" y="0"/>
                  </a:cubicBezTo>
                  <a:lnTo>
                    <a:pt x="249516" y="0"/>
                  </a:lnTo>
                  <a:cubicBezTo>
                    <a:pt x="224821" y="0"/>
                    <a:pt x="204801" y="20020"/>
                    <a:pt x="204801" y="44715"/>
                  </a:cubicBezTo>
                  <a:lnTo>
                    <a:pt x="204801" y="25420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629412" y="1533525"/>
              <a:ext cx="3458013" cy="1039652"/>
              <a:chOff x="1106241" y="4744605"/>
              <a:chExt cx="3458013" cy="1039652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1106241" y="4744605"/>
                <a:ext cx="18577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>
                  <a:defRPr/>
                </a:pPr>
                <a:r>
                  <a:rPr lang="en-US" altLang="zh-CN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106241" y="5168704"/>
                <a:ext cx="34580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umanst521 BT" panose="020B0602020204020204" pitchFamily="34" charset="0"/>
                  </a:defRPr>
                </a:lvl1pPr>
              </a:lstStyle>
              <a:p>
                <a:pPr algn="r"/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200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500563" y="1213803"/>
            <a:ext cx="149423" cy="3919537"/>
            <a:chOff x="6000751" y="1631951"/>
            <a:chExt cx="199230" cy="5226049"/>
          </a:xfr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3000000" scaled="0"/>
          </a:gradFill>
        </p:grpSpPr>
        <p:cxnSp>
          <p:nvCxnSpPr>
            <p:cNvPr id="56" name="直接连接符 55"/>
            <p:cNvCxnSpPr/>
            <p:nvPr/>
          </p:nvCxnSpPr>
          <p:spPr>
            <a:xfrm>
              <a:off x="6096000" y="1727200"/>
              <a:ext cx="0" cy="513080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6000751" y="1631951"/>
              <a:ext cx="190498" cy="190498"/>
            </a:xfrm>
            <a:prstGeom prst="ellipse">
              <a:avLst/>
            </a:prstGeom>
            <a:solidFill>
              <a:srgbClr val="EE719D"/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000751" y="3364921"/>
              <a:ext cx="190498" cy="190498"/>
            </a:xfrm>
            <a:prstGeom prst="ellipse">
              <a:avLst/>
            </a:prstGeom>
            <a:solidFill>
              <a:srgbClr val="EE719D"/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6000751" y="5097891"/>
              <a:ext cx="190498" cy="190498"/>
            </a:xfrm>
            <a:prstGeom prst="ellipse">
              <a:avLst/>
            </a:prstGeom>
            <a:solidFill>
              <a:srgbClr val="EE719D"/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 flipH="1">
              <a:off x="6009483" y="2498436"/>
              <a:ext cx="190498" cy="19049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 flipH="1">
              <a:off x="6009483" y="4231406"/>
              <a:ext cx="190498" cy="19049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H="1">
            <a:off x="1584980" y="3233299"/>
            <a:ext cx="2818548" cy="779739"/>
            <a:chOff x="6329361" y="1533525"/>
            <a:chExt cx="3758064" cy="1039652"/>
          </a:xfrm>
        </p:grpSpPr>
        <p:sp>
          <p:nvSpPr>
            <p:cNvPr id="63" name="任意多边形: 形状 37"/>
            <p:cNvSpPr/>
            <p:nvPr/>
          </p:nvSpPr>
          <p:spPr>
            <a:xfrm flipV="1">
              <a:off x="6329361" y="1543050"/>
              <a:ext cx="2157838" cy="368300"/>
            </a:xfrm>
            <a:custGeom>
              <a:avLst/>
              <a:gdLst>
                <a:gd name="connsiteX0" fmla="*/ 0 w 2157838"/>
                <a:gd name="connsiteY0" fmla="*/ 368300 h 368300"/>
                <a:gd name="connsiteX1" fmla="*/ 249516 w 2157838"/>
                <a:gd name="connsiteY1" fmla="*/ 368300 h 368300"/>
                <a:gd name="connsiteX2" fmla="*/ 341951 w 2157838"/>
                <a:gd name="connsiteY2" fmla="*/ 368300 h 368300"/>
                <a:gd name="connsiteX3" fmla="*/ 2113123 w 2157838"/>
                <a:gd name="connsiteY3" fmla="*/ 368300 h 368300"/>
                <a:gd name="connsiteX4" fmla="*/ 2157838 w 2157838"/>
                <a:gd name="connsiteY4" fmla="*/ 323585 h 368300"/>
                <a:gd name="connsiteX5" fmla="*/ 2157838 w 2157838"/>
                <a:gd name="connsiteY5" fmla="*/ 44715 h 368300"/>
                <a:gd name="connsiteX6" fmla="*/ 2113123 w 2157838"/>
                <a:gd name="connsiteY6" fmla="*/ 0 h 368300"/>
                <a:gd name="connsiteX7" fmla="*/ 249516 w 2157838"/>
                <a:gd name="connsiteY7" fmla="*/ 0 h 368300"/>
                <a:gd name="connsiteX8" fmla="*/ 204801 w 2157838"/>
                <a:gd name="connsiteY8" fmla="*/ 44715 h 368300"/>
                <a:gd name="connsiteX9" fmla="*/ 204801 w 2157838"/>
                <a:gd name="connsiteY9" fmla="*/ 254207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7838" h="368300">
                  <a:moveTo>
                    <a:pt x="0" y="368300"/>
                  </a:moveTo>
                  <a:lnTo>
                    <a:pt x="249516" y="368300"/>
                  </a:lnTo>
                  <a:lnTo>
                    <a:pt x="341951" y="368300"/>
                  </a:lnTo>
                  <a:lnTo>
                    <a:pt x="2113123" y="368300"/>
                  </a:lnTo>
                  <a:cubicBezTo>
                    <a:pt x="2137818" y="368300"/>
                    <a:pt x="2157838" y="348280"/>
                    <a:pt x="2157838" y="323585"/>
                  </a:cubicBezTo>
                  <a:lnTo>
                    <a:pt x="2157838" y="44715"/>
                  </a:lnTo>
                  <a:cubicBezTo>
                    <a:pt x="2157838" y="20020"/>
                    <a:pt x="2137818" y="0"/>
                    <a:pt x="2113123" y="0"/>
                  </a:cubicBezTo>
                  <a:lnTo>
                    <a:pt x="249516" y="0"/>
                  </a:lnTo>
                  <a:cubicBezTo>
                    <a:pt x="224821" y="0"/>
                    <a:pt x="204801" y="20020"/>
                    <a:pt x="204801" y="44715"/>
                  </a:cubicBezTo>
                  <a:lnTo>
                    <a:pt x="204801" y="25420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6629412" y="1533525"/>
              <a:ext cx="3458013" cy="1039652"/>
              <a:chOff x="1106241" y="4744605"/>
              <a:chExt cx="3458013" cy="1039652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1106241" y="4744605"/>
                <a:ext cx="18577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>
                  <a:defRPr/>
                </a:pPr>
                <a:r>
                  <a:rPr lang="en-US" altLang="zh-CN" sz="1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106241" y="5168704"/>
                <a:ext cx="34580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umanst521 BT" panose="020B0602020204020204" pitchFamily="34" charset="0"/>
                  </a:defRPr>
                </a:lvl1pPr>
              </a:lstStyle>
              <a:p>
                <a:pPr algn="r"/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200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www.freeppt7.com">
  <a:themeElements>
    <a:clrScheme name="1欧美渐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AFC0"/>
      </a:accent1>
      <a:accent2>
        <a:srgbClr val="13639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etg5yz5m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1欧美渐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AFC0"/>
      </a:accent1>
      <a:accent2>
        <a:srgbClr val="13639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etg5yz5m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tg5yz5m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1119</Words>
  <Application>Microsoft Office PowerPoint</Application>
  <PresentationFormat>全屏显示(16:9)</PresentationFormat>
  <Paragraphs>176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微软雅黑</vt:lpstr>
      <vt:lpstr>微软雅黑 Light</vt:lpstr>
      <vt:lpstr>小鹿犬拼音体</vt:lpstr>
      <vt:lpstr>字魂58号-创中黑</vt:lpstr>
      <vt:lpstr>Arial</vt:lpstr>
      <vt:lpstr>Calibri</vt:lpstr>
      <vt:lpstr>www.freeppt7.com</vt:lpstr>
      <vt:lpstr>www.jpppt.com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粉色清新</dc:title>
  <dc:creator>第一PPT</dc:creator>
  <cp:keywords>www.1ppt.com</cp:keywords>
  <dc:description>www.1ppt.com</dc:description>
  <cp:lastModifiedBy>之灵</cp:lastModifiedBy>
  <cp:revision>14</cp:revision>
  <dcterms:created xsi:type="dcterms:W3CDTF">2018-09-26T07:16:00Z</dcterms:created>
  <dcterms:modified xsi:type="dcterms:W3CDTF">2023-03-22T13:17:09Z</dcterms:modified>
  <dc:identifier>ss</dc:identifier>
  <cp:contentStatus>ss</cp:contentStatus>
  <cp:version>6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