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28"/>
  </p:notesMasterIdLst>
  <p:sldIdLst>
    <p:sldId id="256" r:id="rId3"/>
    <p:sldId id="258" r:id="rId4"/>
    <p:sldId id="260" r:id="rId5"/>
    <p:sldId id="259" r:id="rId6"/>
    <p:sldId id="275" r:id="rId7"/>
    <p:sldId id="261" r:id="rId8"/>
    <p:sldId id="265" r:id="rId9"/>
    <p:sldId id="268" r:id="rId10"/>
    <p:sldId id="280" r:id="rId11"/>
    <p:sldId id="272" r:id="rId12"/>
    <p:sldId id="273" r:id="rId13"/>
    <p:sldId id="263" r:id="rId14"/>
    <p:sldId id="267" r:id="rId15"/>
    <p:sldId id="270" r:id="rId16"/>
    <p:sldId id="279" r:id="rId17"/>
    <p:sldId id="262" r:id="rId18"/>
    <p:sldId id="266" r:id="rId19"/>
    <p:sldId id="264" r:id="rId20"/>
    <p:sldId id="276" r:id="rId21"/>
    <p:sldId id="278" r:id="rId22"/>
    <p:sldId id="269" r:id="rId23"/>
    <p:sldId id="271" r:id="rId24"/>
    <p:sldId id="277" r:id="rId25"/>
    <p:sldId id="274" r:id="rId26"/>
    <p:sldId id="28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F80"/>
    <a:srgbClr val="F8E040"/>
    <a:srgbClr val="9D2500"/>
    <a:srgbClr val="B23434"/>
    <a:srgbClr val="FFFFFF"/>
    <a:srgbClr val="1E3158"/>
    <a:srgbClr val="253E77"/>
    <a:srgbClr val="203567"/>
    <a:srgbClr val="D6D4D5"/>
    <a:srgbClr val="F2F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21" autoAdjust="0"/>
  </p:normalViewPr>
  <p:slideViewPr>
    <p:cSldViewPr snapToGrid="0">
      <p:cViewPr varScale="1">
        <p:scale>
          <a:sx n="69" d="100"/>
          <a:sy n="69" d="100"/>
        </p:scale>
        <p:origin x="750" y="48"/>
      </p:cViewPr>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003C3-C1FA-45EF-BA83-96EFA94978BE}" type="datetimeFigureOut">
              <a:rPr lang="zh-CN" altLang="en-US" smtClean="0"/>
              <a:t>2023/3/23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72C9C-E263-4099-AE6A-9A8351018684}" type="slidenum">
              <a:rPr lang="zh-CN" altLang="en-US" smtClean="0"/>
              <a:t>‹#›</a:t>
            </a:fld>
            <a:endParaRPr lang="zh-CN" altLang="en-US"/>
          </a:p>
        </p:txBody>
      </p:sp>
    </p:spTree>
    <p:extLst>
      <p:ext uri="{BB962C8B-B14F-4D97-AF65-F5344CB8AC3E}">
        <p14:creationId xmlns:p14="http://schemas.microsoft.com/office/powerpoint/2010/main" val="29431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a:t>
            </a:fld>
            <a:endParaRPr lang="zh-CN" altLang="en-US"/>
          </a:p>
        </p:txBody>
      </p:sp>
    </p:spTree>
    <p:extLst>
      <p:ext uri="{BB962C8B-B14F-4D97-AF65-F5344CB8AC3E}">
        <p14:creationId xmlns:p14="http://schemas.microsoft.com/office/powerpoint/2010/main" val="310685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10</a:t>
            </a:fld>
            <a:endParaRPr lang="zh-CN" altLang="en-US"/>
          </a:p>
        </p:txBody>
      </p:sp>
    </p:spTree>
    <p:extLst>
      <p:ext uri="{BB962C8B-B14F-4D97-AF65-F5344CB8AC3E}">
        <p14:creationId xmlns:p14="http://schemas.microsoft.com/office/powerpoint/2010/main" val="16094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11</a:t>
            </a:fld>
            <a:endParaRPr lang="zh-CN" altLang="en-US"/>
          </a:p>
        </p:txBody>
      </p:sp>
    </p:spTree>
    <p:extLst>
      <p:ext uri="{BB962C8B-B14F-4D97-AF65-F5344CB8AC3E}">
        <p14:creationId xmlns:p14="http://schemas.microsoft.com/office/powerpoint/2010/main" val="28905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12</a:t>
            </a:fld>
            <a:endParaRPr lang="zh-CN" altLang="en-US"/>
          </a:p>
        </p:txBody>
      </p:sp>
    </p:spTree>
    <p:extLst>
      <p:ext uri="{BB962C8B-B14F-4D97-AF65-F5344CB8AC3E}">
        <p14:creationId xmlns:p14="http://schemas.microsoft.com/office/powerpoint/2010/main" val="26942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13</a:t>
            </a:fld>
            <a:endParaRPr lang="zh-CN" altLang="en-US"/>
          </a:p>
        </p:txBody>
      </p:sp>
    </p:spTree>
    <p:extLst>
      <p:ext uri="{BB962C8B-B14F-4D97-AF65-F5344CB8AC3E}">
        <p14:creationId xmlns:p14="http://schemas.microsoft.com/office/powerpoint/2010/main" val="428573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14</a:t>
            </a:fld>
            <a:endParaRPr lang="zh-CN" altLang="en-US"/>
          </a:p>
        </p:txBody>
      </p:sp>
    </p:spTree>
    <p:extLst>
      <p:ext uri="{BB962C8B-B14F-4D97-AF65-F5344CB8AC3E}">
        <p14:creationId xmlns:p14="http://schemas.microsoft.com/office/powerpoint/2010/main" val="37630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15</a:t>
            </a:fld>
            <a:endParaRPr lang="zh-CN" altLang="en-US"/>
          </a:p>
        </p:txBody>
      </p:sp>
    </p:spTree>
    <p:extLst>
      <p:ext uri="{BB962C8B-B14F-4D97-AF65-F5344CB8AC3E}">
        <p14:creationId xmlns:p14="http://schemas.microsoft.com/office/powerpoint/2010/main" val="421758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16</a:t>
            </a:fld>
            <a:endParaRPr lang="zh-CN" altLang="en-US"/>
          </a:p>
        </p:txBody>
      </p:sp>
    </p:spTree>
    <p:extLst>
      <p:ext uri="{BB962C8B-B14F-4D97-AF65-F5344CB8AC3E}">
        <p14:creationId xmlns:p14="http://schemas.microsoft.com/office/powerpoint/2010/main" val="331828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17</a:t>
            </a:fld>
            <a:endParaRPr lang="zh-CN" altLang="en-US"/>
          </a:p>
        </p:txBody>
      </p:sp>
    </p:spTree>
    <p:extLst>
      <p:ext uri="{BB962C8B-B14F-4D97-AF65-F5344CB8AC3E}">
        <p14:creationId xmlns:p14="http://schemas.microsoft.com/office/powerpoint/2010/main" val="240251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18</a:t>
            </a:fld>
            <a:endParaRPr lang="zh-CN" altLang="en-US"/>
          </a:p>
        </p:txBody>
      </p:sp>
    </p:spTree>
    <p:extLst>
      <p:ext uri="{BB962C8B-B14F-4D97-AF65-F5344CB8AC3E}">
        <p14:creationId xmlns:p14="http://schemas.microsoft.com/office/powerpoint/2010/main" val="342237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19</a:t>
            </a:fld>
            <a:endParaRPr lang="zh-CN" altLang="en-US"/>
          </a:p>
        </p:txBody>
      </p:sp>
    </p:spTree>
    <p:extLst>
      <p:ext uri="{BB962C8B-B14F-4D97-AF65-F5344CB8AC3E}">
        <p14:creationId xmlns:p14="http://schemas.microsoft.com/office/powerpoint/2010/main" val="70064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2</a:t>
            </a:fld>
            <a:endParaRPr lang="zh-CN" altLang="en-US"/>
          </a:p>
        </p:txBody>
      </p:sp>
    </p:spTree>
    <p:extLst>
      <p:ext uri="{BB962C8B-B14F-4D97-AF65-F5344CB8AC3E}">
        <p14:creationId xmlns:p14="http://schemas.microsoft.com/office/powerpoint/2010/main" val="3764776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20</a:t>
            </a:fld>
            <a:endParaRPr lang="zh-CN" altLang="en-US"/>
          </a:p>
        </p:txBody>
      </p:sp>
    </p:spTree>
    <p:extLst>
      <p:ext uri="{BB962C8B-B14F-4D97-AF65-F5344CB8AC3E}">
        <p14:creationId xmlns:p14="http://schemas.microsoft.com/office/powerpoint/2010/main" val="1120592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21</a:t>
            </a:fld>
            <a:endParaRPr lang="zh-CN" altLang="en-US"/>
          </a:p>
        </p:txBody>
      </p:sp>
    </p:spTree>
    <p:extLst>
      <p:ext uri="{BB962C8B-B14F-4D97-AF65-F5344CB8AC3E}">
        <p14:creationId xmlns:p14="http://schemas.microsoft.com/office/powerpoint/2010/main" val="29786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22</a:t>
            </a:fld>
            <a:endParaRPr lang="zh-CN" altLang="en-US"/>
          </a:p>
        </p:txBody>
      </p:sp>
    </p:spTree>
    <p:extLst>
      <p:ext uri="{BB962C8B-B14F-4D97-AF65-F5344CB8AC3E}">
        <p14:creationId xmlns:p14="http://schemas.microsoft.com/office/powerpoint/2010/main" val="2620443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23</a:t>
            </a:fld>
            <a:endParaRPr lang="zh-CN" altLang="en-US"/>
          </a:p>
        </p:txBody>
      </p:sp>
    </p:spTree>
    <p:extLst>
      <p:ext uri="{BB962C8B-B14F-4D97-AF65-F5344CB8AC3E}">
        <p14:creationId xmlns:p14="http://schemas.microsoft.com/office/powerpoint/2010/main" val="3701033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24</a:t>
            </a:fld>
            <a:endParaRPr lang="zh-CN" altLang="en-US"/>
          </a:p>
        </p:txBody>
      </p:sp>
    </p:spTree>
    <p:extLst>
      <p:ext uri="{BB962C8B-B14F-4D97-AF65-F5344CB8AC3E}">
        <p14:creationId xmlns:p14="http://schemas.microsoft.com/office/powerpoint/2010/main" val="1504167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25</a:t>
            </a:fld>
            <a:endParaRPr lang="zh-CN" altLang="en-US"/>
          </a:p>
        </p:txBody>
      </p:sp>
    </p:spTree>
    <p:extLst>
      <p:ext uri="{BB962C8B-B14F-4D97-AF65-F5344CB8AC3E}">
        <p14:creationId xmlns:p14="http://schemas.microsoft.com/office/powerpoint/2010/main" val="328005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3</a:t>
            </a:fld>
            <a:endParaRPr lang="zh-CN" altLang="en-US"/>
          </a:p>
        </p:txBody>
      </p:sp>
    </p:spTree>
    <p:extLst>
      <p:ext uri="{BB962C8B-B14F-4D97-AF65-F5344CB8AC3E}">
        <p14:creationId xmlns:p14="http://schemas.microsoft.com/office/powerpoint/2010/main" val="240017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4</a:t>
            </a:fld>
            <a:endParaRPr lang="zh-CN" altLang="en-US"/>
          </a:p>
        </p:txBody>
      </p:sp>
    </p:spTree>
    <p:extLst>
      <p:ext uri="{BB962C8B-B14F-4D97-AF65-F5344CB8AC3E}">
        <p14:creationId xmlns:p14="http://schemas.microsoft.com/office/powerpoint/2010/main" val="117522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5</a:t>
            </a:fld>
            <a:endParaRPr lang="zh-CN" altLang="en-US"/>
          </a:p>
        </p:txBody>
      </p:sp>
    </p:spTree>
    <p:extLst>
      <p:ext uri="{BB962C8B-B14F-4D97-AF65-F5344CB8AC3E}">
        <p14:creationId xmlns:p14="http://schemas.microsoft.com/office/powerpoint/2010/main" val="31474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6</a:t>
            </a:fld>
            <a:endParaRPr lang="zh-CN" altLang="en-US"/>
          </a:p>
        </p:txBody>
      </p:sp>
    </p:spTree>
    <p:extLst>
      <p:ext uri="{BB962C8B-B14F-4D97-AF65-F5344CB8AC3E}">
        <p14:creationId xmlns:p14="http://schemas.microsoft.com/office/powerpoint/2010/main" val="54117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7</a:t>
            </a:fld>
            <a:endParaRPr lang="zh-CN" altLang="en-US"/>
          </a:p>
        </p:txBody>
      </p:sp>
    </p:spTree>
    <p:extLst>
      <p:ext uri="{BB962C8B-B14F-4D97-AF65-F5344CB8AC3E}">
        <p14:creationId xmlns:p14="http://schemas.microsoft.com/office/powerpoint/2010/main" val="324651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8</a:t>
            </a:fld>
            <a:endParaRPr lang="zh-CN" altLang="en-US"/>
          </a:p>
        </p:txBody>
      </p:sp>
    </p:spTree>
    <p:extLst>
      <p:ext uri="{BB962C8B-B14F-4D97-AF65-F5344CB8AC3E}">
        <p14:creationId xmlns:p14="http://schemas.microsoft.com/office/powerpoint/2010/main" val="409824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872C9C-E263-4099-AE6A-9A8351018684}" type="slidenum">
              <a:rPr lang="zh-CN" altLang="en-US" smtClean="0"/>
              <a:t>9</a:t>
            </a:fld>
            <a:endParaRPr lang="zh-CN" altLang="en-US"/>
          </a:p>
        </p:txBody>
      </p:sp>
    </p:spTree>
    <p:extLst>
      <p:ext uri="{BB962C8B-B14F-4D97-AF65-F5344CB8AC3E}">
        <p14:creationId xmlns:p14="http://schemas.microsoft.com/office/powerpoint/2010/main" val="384159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CE7B68-6FDA-4E8C-A2C8-B277C111543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BC4738A-14AF-4D49-969D-93C6368DB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547AA3-9784-4EB6-BF02-5FE019E5A120}"/>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D074C156-BEB4-4089-80E4-EDD7915D74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851D04-E9CA-4E55-BA7F-97711D0B3983}"/>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4687477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AA2B1-B9A0-4A95-96B9-46A4998EC3E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18C5E34-0B66-4266-8016-9177602BB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B47C613-1A54-4379-8099-0C4F96FB4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4D62837-3226-464D-B1D5-D2755FB5C066}"/>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2C413687-C590-4132-BF0D-2DE08BCC81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926832-CBB6-4FDD-9321-704464BEC663}"/>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36574462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0E11-07FF-4990-897F-3A14F424F20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89D0579-356E-4707-A82E-9D666431365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46CB8B-E6B5-4EA6-9518-C6B245270114}"/>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37E465F0-F314-4744-99AE-D794D40A12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9D3C51-A29D-4F50-AE25-156351EF94C7}"/>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15786978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2448D25-8731-46CF-8D87-1000F72DC7F6}"/>
              </a:ext>
            </a:extLst>
          </p:cNvPr>
          <p:cNvGrpSpPr/>
          <p:nvPr userDrawn="1"/>
        </p:nvGrpSpPr>
        <p:grpSpPr>
          <a:xfrm>
            <a:off x="0" y="0"/>
            <a:ext cx="12192000" cy="6858000"/>
            <a:chOff x="0" y="0"/>
            <a:chExt cx="12192000" cy="6858000"/>
          </a:xfrm>
        </p:grpSpPr>
        <p:pic>
          <p:nvPicPr>
            <p:cNvPr id="8" name="图片 7">
              <a:extLst>
                <a:ext uri="{FF2B5EF4-FFF2-40B4-BE49-F238E27FC236}">
                  <a16:creationId xmlns:a16="http://schemas.microsoft.com/office/drawing/2014/main" id="{203DDF15-DCE8-45A3-9611-4A54C43754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3597" y="0"/>
              <a:ext cx="4948403" cy="6858000"/>
            </a:xfrm>
            <a:prstGeom prst="rect">
              <a:avLst/>
            </a:prstGeom>
          </p:spPr>
        </p:pic>
        <p:pic>
          <p:nvPicPr>
            <p:cNvPr id="9" name="图片 8">
              <a:extLst>
                <a:ext uri="{FF2B5EF4-FFF2-40B4-BE49-F238E27FC236}">
                  <a16:creationId xmlns:a16="http://schemas.microsoft.com/office/drawing/2014/main" id="{CF3BBB8F-6FC4-4022-9302-7B092CF6AD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7894" y="0"/>
              <a:ext cx="4948403" cy="6858000"/>
            </a:xfrm>
            <a:prstGeom prst="rect">
              <a:avLst/>
            </a:prstGeom>
          </p:spPr>
        </p:pic>
        <p:pic>
          <p:nvPicPr>
            <p:cNvPr id="10" name="图片 9">
              <a:extLst>
                <a:ext uri="{FF2B5EF4-FFF2-40B4-BE49-F238E27FC236}">
                  <a16:creationId xmlns:a16="http://schemas.microsoft.com/office/drawing/2014/main" id="{82928021-E4C1-429B-A9B8-3B6A7C92CD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366991" cy="6858000"/>
            </a:xfrm>
            <a:prstGeom prst="rect">
              <a:avLst/>
            </a:prstGeom>
          </p:spPr>
        </p:pic>
      </p:grpSp>
      <p:grpSp>
        <p:nvGrpSpPr>
          <p:cNvPr id="11" name="组合 10">
            <a:extLst>
              <a:ext uri="{FF2B5EF4-FFF2-40B4-BE49-F238E27FC236}">
                <a16:creationId xmlns:a16="http://schemas.microsoft.com/office/drawing/2014/main" id="{6A3CA4D9-135C-4485-AA81-3661FEEBEE15}"/>
              </a:ext>
            </a:extLst>
          </p:cNvPr>
          <p:cNvGrpSpPr/>
          <p:nvPr userDrawn="1"/>
        </p:nvGrpSpPr>
        <p:grpSpPr>
          <a:xfrm>
            <a:off x="9390517" y="3021693"/>
            <a:ext cx="2631876" cy="2881661"/>
            <a:chOff x="7355867" y="2475882"/>
            <a:chExt cx="2855954" cy="3127006"/>
          </a:xfrm>
        </p:grpSpPr>
        <p:pic>
          <p:nvPicPr>
            <p:cNvPr id="12" name="图片 11">
              <a:extLst>
                <a:ext uri="{FF2B5EF4-FFF2-40B4-BE49-F238E27FC236}">
                  <a16:creationId xmlns:a16="http://schemas.microsoft.com/office/drawing/2014/main" id="{C58F0863-C410-4080-AB77-89B7F2B694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55867" y="2475882"/>
              <a:ext cx="2855954" cy="3127006"/>
            </a:xfrm>
            <a:prstGeom prst="rect">
              <a:avLst/>
            </a:prstGeom>
          </p:spPr>
        </p:pic>
        <p:pic>
          <p:nvPicPr>
            <p:cNvPr id="13" name="图片 12">
              <a:extLst>
                <a:ext uri="{FF2B5EF4-FFF2-40B4-BE49-F238E27FC236}">
                  <a16:creationId xmlns:a16="http://schemas.microsoft.com/office/drawing/2014/main" id="{67A27319-3686-4A94-90B2-7D5770B366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32871" y="3601406"/>
              <a:ext cx="1710483" cy="1700384"/>
            </a:xfrm>
            <a:prstGeom prst="rect">
              <a:avLst/>
            </a:prstGeom>
          </p:spPr>
        </p:pic>
      </p:grpSp>
      <p:grpSp>
        <p:nvGrpSpPr>
          <p:cNvPr id="14" name="组合 13">
            <a:extLst>
              <a:ext uri="{FF2B5EF4-FFF2-40B4-BE49-F238E27FC236}">
                <a16:creationId xmlns:a16="http://schemas.microsoft.com/office/drawing/2014/main" id="{5523CB88-B2D6-4543-A2F6-12422E0DF2B6}"/>
              </a:ext>
            </a:extLst>
          </p:cNvPr>
          <p:cNvGrpSpPr/>
          <p:nvPr userDrawn="1"/>
        </p:nvGrpSpPr>
        <p:grpSpPr>
          <a:xfrm>
            <a:off x="-703301" y="3240020"/>
            <a:ext cx="13949966" cy="4620249"/>
            <a:chOff x="-703301" y="3240020"/>
            <a:chExt cx="13949966" cy="4620249"/>
          </a:xfrm>
        </p:grpSpPr>
        <p:pic>
          <p:nvPicPr>
            <p:cNvPr id="15" name="图片 14">
              <a:extLst>
                <a:ext uri="{FF2B5EF4-FFF2-40B4-BE49-F238E27FC236}">
                  <a16:creationId xmlns:a16="http://schemas.microsoft.com/office/drawing/2014/main" id="{F763E408-1C71-4C0B-8DCE-A2AEA7FA65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3301" y="3240020"/>
              <a:ext cx="5723173" cy="2956759"/>
            </a:xfrm>
            <a:prstGeom prst="rect">
              <a:avLst/>
            </a:prstGeom>
          </p:spPr>
        </p:pic>
        <p:pic>
          <p:nvPicPr>
            <p:cNvPr id="16" name="图片 15">
              <a:extLst>
                <a:ext uri="{FF2B5EF4-FFF2-40B4-BE49-F238E27FC236}">
                  <a16:creationId xmlns:a16="http://schemas.microsoft.com/office/drawing/2014/main" id="{4E7DBEC4-E989-4F9C-AA2D-F804BC08447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804"/>
            <a:stretch/>
          </p:blipFill>
          <p:spPr>
            <a:xfrm>
              <a:off x="9947043" y="4002020"/>
              <a:ext cx="2259471" cy="2194759"/>
            </a:xfrm>
            <a:prstGeom prst="rect">
              <a:avLst/>
            </a:prstGeom>
          </p:spPr>
        </p:pic>
        <p:pic>
          <p:nvPicPr>
            <p:cNvPr id="17" name="图片 16">
              <a:extLst>
                <a:ext uri="{FF2B5EF4-FFF2-40B4-BE49-F238E27FC236}">
                  <a16:creationId xmlns:a16="http://schemas.microsoft.com/office/drawing/2014/main" id="{0FF21C95-D8D6-4D7A-9A6F-65F9A231732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flipH="1">
              <a:off x="4809996" y="4352409"/>
              <a:ext cx="3110668" cy="2194758"/>
            </a:xfrm>
            <a:prstGeom prst="rect">
              <a:avLst/>
            </a:prstGeom>
          </p:spPr>
        </p:pic>
        <p:pic>
          <p:nvPicPr>
            <p:cNvPr id="18" name="图片 17">
              <a:extLst>
                <a:ext uri="{FF2B5EF4-FFF2-40B4-BE49-F238E27FC236}">
                  <a16:creationId xmlns:a16="http://schemas.microsoft.com/office/drawing/2014/main" id="{706F4C11-CAAE-41EC-895E-A88B965FFFA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804"/>
            <a:stretch/>
          </p:blipFill>
          <p:spPr>
            <a:xfrm>
              <a:off x="5143127" y="4002020"/>
              <a:ext cx="2259471" cy="2194759"/>
            </a:xfrm>
            <a:prstGeom prst="rect">
              <a:avLst/>
            </a:prstGeom>
          </p:spPr>
        </p:pic>
        <p:pic>
          <p:nvPicPr>
            <p:cNvPr id="19" name="图片 18">
              <a:extLst>
                <a:ext uri="{FF2B5EF4-FFF2-40B4-BE49-F238E27FC236}">
                  <a16:creationId xmlns:a16="http://schemas.microsoft.com/office/drawing/2014/main" id="{41A21B63-E9B0-4E8F-ADBA-B807BA631D0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207"/>
            <a:stretch/>
          </p:blipFill>
          <p:spPr>
            <a:xfrm flipH="1">
              <a:off x="5961963" y="4193391"/>
              <a:ext cx="5209233" cy="1758079"/>
            </a:xfrm>
            <a:prstGeom prst="rect">
              <a:avLst/>
            </a:prstGeom>
          </p:spPr>
        </p:pic>
        <p:pic>
          <p:nvPicPr>
            <p:cNvPr id="20" name="图片 19">
              <a:extLst>
                <a:ext uri="{FF2B5EF4-FFF2-40B4-BE49-F238E27FC236}">
                  <a16:creationId xmlns:a16="http://schemas.microsoft.com/office/drawing/2014/main" id="{8B75C972-3D77-4518-B5A1-818EAA16ED1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087245" y="4979525"/>
              <a:ext cx="4948403" cy="1670050"/>
            </a:xfrm>
            <a:prstGeom prst="rect">
              <a:avLst/>
            </a:prstGeom>
          </p:spPr>
        </p:pic>
        <p:pic>
          <p:nvPicPr>
            <p:cNvPr id="21" name="图片 20">
              <a:extLst>
                <a:ext uri="{FF2B5EF4-FFF2-40B4-BE49-F238E27FC236}">
                  <a16:creationId xmlns:a16="http://schemas.microsoft.com/office/drawing/2014/main" id="{DF945683-C437-4075-8DBD-7916EA8CA31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r="-207"/>
            <a:stretch/>
          </p:blipFill>
          <p:spPr>
            <a:xfrm>
              <a:off x="-233472" y="3793197"/>
              <a:ext cx="6592242" cy="2224834"/>
            </a:xfrm>
            <a:prstGeom prst="rect">
              <a:avLst/>
            </a:prstGeom>
          </p:spPr>
        </p:pic>
        <p:pic>
          <p:nvPicPr>
            <p:cNvPr id="22" name="图片 21">
              <a:extLst>
                <a:ext uri="{FF2B5EF4-FFF2-40B4-BE49-F238E27FC236}">
                  <a16:creationId xmlns:a16="http://schemas.microsoft.com/office/drawing/2014/main" id="{9BE6B6FF-7983-4682-95E7-0671D1A11D4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a:off x="9095846" y="5173719"/>
              <a:ext cx="3110668" cy="2194758"/>
            </a:xfrm>
            <a:prstGeom prst="rect">
              <a:avLst/>
            </a:prstGeom>
          </p:spPr>
        </p:pic>
        <p:pic>
          <p:nvPicPr>
            <p:cNvPr id="23" name="图片 22">
              <a:extLst>
                <a:ext uri="{FF2B5EF4-FFF2-40B4-BE49-F238E27FC236}">
                  <a16:creationId xmlns:a16="http://schemas.microsoft.com/office/drawing/2014/main" id="{9E1A84DB-7629-4998-8CF9-004FF6F94D3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437"/>
            <a:stretch/>
          </p:blipFill>
          <p:spPr>
            <a:xfrm>
              <a:off x="10614789" y="6003327"/>
              <a:ext cx="2631876" cy="1856942"/>
            </a:xfrm>
            <a:prstGeom prst="rect">
              <a:avLst/>
            </a:prstGeom>
          </p:spPr>
        </p:pic>
        <p:pic>
          <p:nvPicPr>
            <p:cNvPr id="24" name="图片 23">
              <a:extLst>
                <a:ext uri="{FF2B5EF4-FFF2-40B4-BE49-F238E27FC236}">
                  <a16:creationId xmlns:a16="http://schemas.microsoft.com/office/drawing/2014/main" id="{55C74EDB-09DA-47DF-B419-05D01589299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789" y="4992225"/>
              <a:ext cx="4948403" cy="1670050"/>
            </a:xfrm>
            <a:prstGeom prst="rect">
              <a:avLst/>
            </a:prstGeom>
          </p:spPr>
        </p:pic>
        <p:pic>
          <p:nvPicPr>
            <p:cNvPr id="25" name="图片 24">
              <a:extLst>
                <a:ext uri="{FF2B5EF4-FFF2-40B4-BE49-F238E27FC236}">
                  <a16:creationId xmlns:a16="http://schemas.microsoft.com/office/drawing/2014/main" id="{58334451-5409-4D03-A68D-EEEC8A81C1A6}"/>
                </a:ext>
              </a:extLst>
            </p:cNvPr>
            <p:cNvPicPr>
              <a:picLocks noChangeAspect="1"/>
            </p:cNvPicPr>
            <p:nvPr/>
          </p:nvPicPr>
          <p:blipFill rotWithShape="1">
            <a:blip r:embed="rId13">
              <a:extLst>
                <a:ext uri="{28A0092B-C50C-407E-A947-70E740481C1C}">
                  <a14:useLocalDpi xmlns:a14="http://schemas.microsoft.com/office/drawing/2010/main"/>
                </a:ext>
              </a:extLst>
            </a:blip>
            <a:srcRect/>
            <a:stretch/>
          </p:blipFill>
          <p:spPr>
            <a:xfrm>
              <a:off x="7412197" y="4608065"/>
              <a:ext cx="4135486" cy="2265681"/>
            </a:xfrm>
            <a:prstGeom prst="rect">
              <a:avLst/>
            </a:prstGeom>
          </p:spPr>
        </p:pic>
      </p:grpSp>
      <p:sp>
        <p:nvSpPr>
          <p:cNvPr id="26" name="矩形 25">
            <a:extLst>
              <a:ext uri="{FF2B5EF4-FFF2-40B4-BE49-F238E27FC236}">
                <a16:creationId xmlns:a16="http://schemas.microsoft.com/office/drawing/2014/main" id="{ED0D0AAD-9EEF-4157-99E8-FD26EC87BD66}"/>
              </a:ext>
            </a:extLst>
          </p:cNvPr>
          <p:cNvSpPr/>
          <p:nvPr userDrawn="1"/>
        </p:nvSpPr>
        <p:spPr>
          <a:xfrm>
            <a:off x="508499" y="567341"/>
            <a:ext cx="11044872" cy="5723318"/>
          </a:xfrm>
          <a:prstGeom prst="rect">
            <a:avLst/>
          </a:prstGeom>
          <a:gradFill flip="none" rotWithShape="1">
            <a:gsLst>
              <a:gs pos="51000">
                <a:srgbClr val="203567">
                  <a:alpha val="66000"/>
                </a:srgbClr>
              </a:gs>
              <a:gs pos="0">
                <a:srgbClr val="384F80"/>
              </a:gs>
              <a:gs pos="100000">
                <a:srgbClr val="203567">
                  <a:alpha val="38000"/>
                </a:srgbClr>
              </a:gs>
            </a:gsLst>
            <a:lin ang="16200000" scaled="1"/>
            <a:tileRect/>
          </a:gradFill>
          <a:ln w="6350">
            <a:solidFill>
              <a:srgbClr val="D6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456D71DF-8136-441B-B304-CB54CC9AAE4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385138" y="3551293"/>
            <a:ext cx="2244015" cy="3401662"/>
          </a:xfrm>
          <a:prstGeom prst="rect">
            <a:avLst/>
          </a:prstGeom>
        </p:spPr>
      </p:pic>
      <p:pic>
        <p:nvPicPr>
          <p:cNvPr id="28" name="图片 27">
            <a:extLst>
              <a:ext uri="{FF2B5EF4-FFF2-40B4-BE49-F238E27FC236}">
                <a16:creationId xmlns:a16="http://schemas.microsoft.com/office/drawing/2014/main" id="{BBA65510-0F58-47BD-ACCD-1D118C145C59}"/>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2391" y="5618810"/>
            <a:ext cx="3469488" cy="2447926"/>
          </a:xfrm>
          <a:prstGeom prst="rect">
            <a:avLst/>
          </a:prstGeom>
        </p:spPr>
      </p:pic>
      <p:pic>
        <p:nvPicPr>
          <p:cNvPr id="29" name="图片 28">
            <a:extLst>
              <a:ext uri="{FF2B5EF4-FFF2-40B4-BE49-F238E27FC236}">
                <a16:creationId xmlns:a16="http://schemas.microsoft.com/office/drawing/2014/main" id="{D01E9FE8-95E4-4518-89C4-68F65AFD0EE6}"/>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10881594" y="0"/>
            <a:ext cx="1320468" cy="2194758"/>
          </a:xfrm>
          <a:prstGeom prst="rect">
            <a:avLst/>
          </a:prstGeom>
        </p:spPr>
      </p:pic>
    </p:spTree>
    <p:extLst>
      <p:ext uri="{BB962C8B-B14F-4D97-AF65-F5344CB8AC3E}">
        <p14:creationId xmlns:p14="http://schemas.microsoft.com/office/powerpoint/2010/main" val="13232484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2023/3/23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592012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2023/3/23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00327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81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E397B-6E2A-4F0D-B2CB-37A6EF10D94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A36005-EBA4-4188-9611-779C659ECBA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A18E46-81C6-411D-8348-BBA5C513FADB}"/>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E881FF81-8750-429D-9A7C-980EC86782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3E33B2-1879-4609-A280-DAEEDC52A200}"/>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25744788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E67583-C8AB-47A3-B915-B654714CB5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A396388-C22C-480A-9907-4CEDD58D6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A54C5E0-9186-4863-BFE3-E7CA3BE9554D}"/>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EB562435-EBB0-4F5F-A47E-554609516A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3D3765-E0C7-44DE-95C0-696832FA5FC8}"/>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14447475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C8EE97-4684-45F0-A1CC-57C79C5705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1149923-842C-4A64-97B0-5B32E7ABD71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D01E645-E48F-415D-8280-0515EFEC18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3DC2196-F8A4-4E4F-8EB6-0FC849679E96}"/>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FE2330A1-1DD4-4013-B36D-C42BC8D8F3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DC8E37-40B1-49C5-86F0-744AC9BC8B61}"/>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8252936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C9FA71-06DA-4A43-85EA-37EE49DC0F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C6D022-FF41-4BAE-A775-48A3957F1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546CCF3-C191-413F-BE43-58580A0F15D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2A6B98-6BC3-46F7-A8A2-A4A05E36D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267C9E-4AEC-44AF-ADEF-F723D99D14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104A62F-0E5E-4BFA-8E50-0B2F41086528}"/>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8" name="页脚占位符 7">
            <a:extLst>
              <a:ext uri="{FF2B5EF4-FFF2-40B4-BE49-F238E27FC236}">
                <a16:creationId xmlns:a16="http://schemas.microsoft.com/office/drawing/2014/main" id="{2C3122F2-60DB-47D9-B501-F1353389A55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40F68D7-633D-41AD-93FE-A292895F9FD6}"/>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22386840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C9FA71-06DA-4A43-85EA-37EE49DC0F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C6D022-FF41-4BAE-A775-48A3957F1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546CCF3-C191-413F-BE43-58580A0F15D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2A6B98-6BC3-46F7-A8A2-A4A05E36D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267C9E-4AEC-44AF-ADEF-F723D99D14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104A62F-0E5E-4BFA-8E50-0B2F41086528}"/>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8" name="页脚占位符 7">
            <a:extLst>
              <a:ext uri="{FF2B5EF4-FFF2-40B4-BE49-F238E27FC236}">
                <a16:creationId xmlns:a16="http://schemas.microsoft.com/office/drawing/2014/main" id="{2C3122F2-60DB-47D9-B501-F1353389A55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40F68D7-633D-41AD-93FE-A292895F9FD6}"/>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
        <p:nvSpPr>
          <p:cNvPr id="11" name="TextBox 3">
            <a:extLst>
              <a:ext uri="{FF2B5EF4-FFF2-40B4-BE49-F238E27FC236}">
                <a16:creationId xmlns:a16="http://schemas.microsoft.com/office/drawing/2014/main" id="{50E2FDFC-4FC3-734D-DC7C-511382A4937E}"/>
              </a:ext>
            </a:extLst>
          </p:cNvPr>
          <p:cNvSpPr txBox="1"/>
          <p:nvPr userDrawn="1"/>
        </p:nvSpPr>
        <p:spPr>
          <a:xfrm>
            <a:off x="2060105" y="6213791"/>
            <a:ext cx="54006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03082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B25C36-8E10-4D30-8814-09EF1BA89C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A0ED2F7-4388-4577-9B3E-3D8D5C07EFCC}"/>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4" name="页脚占位符 3">
            <a:extLst>
              <a:ext uri="{FF2B5EF4-FFF2-40B4-BE49-F238E27FC236}">
                <a16:creationId xmlns:a16="http://schemas.microsoft.com/office/drawing/2014/main" id="{B30BE4F9-AABB-4583-B470-42D979F63ED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216F14F-4E2F-42F0-B253-899BB9B3F819}"/>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33200361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54809FA-132C-407D-A2EE-6361D41D8659}"/>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3" name="页脚占位符 2">
            <a:extLst>
              <a:ext uri="{FF2B5EF4-FFF2-40B4-BE49-F238E27FC236}">
                <a16:creationId xmlns:a16="http://schemas.microsoft.com/office/drawing/2014/main" id="{EF480192-2664-4152-9414-B968EE79D8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D0951A4-4AD4-4026-8961-9DA130BB7A34}"/>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37353806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52846E-CF72-48BD-A78F-82ED35F1F4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6D59492-37A2-484E-BCF2-EB3C7618B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2FA9CEA-754E-4B08-B8AD-232B04809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D6C992-869E-4B96-BDFC-E7CD5C430F1C}"/>
              </a:ext>
            </a:extLst>
          </p:cNvPr>
          <p:cNvSpPr>
            <a:spLocks noGrp="1"/>
          </p:cNvSpPr>
          <p:nvPr>
            <p:ph type="dt" sz="half" idx="10"/>
          </p:nvPr>
        </p:nvSpPr>
        <p:spPr/>
        <p:txBody>
          <a:bodyPr/>
          <a:lstStyle/>
          <a:p>
            <a:fld id="{269B31C1-9B06-47AB-BCF7-F8F1509EE752}"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FE07A4A3-088B-402F-B3D7-F2A6B8503EC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8B4700-DF74-4A29-B1F4-DED926C23C87}"/>
              </a:ext>
            </a:extLst>
          </p:cNvPr>
          <p:cNvSpPr>
            <a:spLocks noGrp="1"/>
          </p:cNvSpPr>
          <p:nvPr>
            <p:ph type="sldNum" sz="quarter" idx="12"/>
          </p:nvPr>
        </p:nvSpPr>
        <p:spPr/>
        <p:txBody>
          <a:body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11594423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B3DE9B5-580A-4646-B795-0657B2EFC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E973CE5-EB0C-409C-897A-9301AB805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6E55323-DF75-4F2A-9E4D-2F219497E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B31C1-9B06-47AB-BCF7-F8F1509EE752}"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827049AF-EB47-411F-8E92-77F96F68F6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79154A3-883A-4E6F-9871-66ED26432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0DA2F-3403-43EC-BBAA-7F76995AB63B}" type="slidenum">
              <a:rPr lang="zh-CN" altLang="en-US" smtClean="0"/>
              <a:t>‹#›</a:t>
            </a:fld>
            <a:endParaRPr lang="zh-CN" altLang="en-US"/>
          </a:p>
        </p:txBody>
      </p:sp>
    </p:spTree>
    <p:extLst>
      <p:ext uri="{BB962C8B-B14F-4D97-AF65-F5344CB8AC3E}">
        <p14:creationId xmlns:p14="http://schemas.microsoft.com/office/powerpoint/2010/main" val="423129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050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5.wdp"/><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8.png"/><Relationship Id="rId2" Type="http://schemas.openxmlformats.org/officeDocument/2006/relationships/notesSlide" Target="../notesSlides/notesSlide15.xml"/><Relationship Id="rId16"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20.png"/><Relationship Id="rId12"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8.png"/><Relationship Id="rId5" Type="http://schemas.openxmlformats.org/officeDocument/2006/relationships/image" Target="../media/image14.png"/><Relationship Id="rId1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8.png"/><Relationship Id="rId2" Type="http://schemas.openxmlformats.org/officeDocument/2006/relationships/notesSlide" Target="../notesSlides/notesSlide20.xml"/><Relationship Id="rId16"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8.png"/><Relationship Id="rId2" Type="http://schemas.openxmlformats.org/officeDocument/2006/relationships/notesSlide" Target="../notesSlides/notesSlide25.xml"/><Relationship Id="rId16"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8.png"/><Relationship Id="rId2" Type="http://schemas.openxmlformats.org/officeDocument/2006/relationships/notesSlide" Target="../notesSlides/notesSlide9.xml"/><Relationship Id="rId16"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89083273-F04B-46EF-AF13-A94EC9E0058D}"/>
              </a:ext>
            </a:extLst>
          </p:cNvPr>
          <p:cNvGrpSpPr/>
          <p:nvPr/>
        </p:nvGrpSpPr>
        <p:grpSpPr>
          <a:xfrm>
            <a:off x="0" y="0"/>
            <a:ext cx="12192000" cy="6858000"/>
            <a:chOff x="0" y="0"/>
            <a:chExt cx="12192000" cy="6858000"/>
          </a:xfrm>
        </p:grpSpPr>
        <p:pic>
          <p:nvPicPr>
            <p:cNvPr id="9" name="图片 8">
              <a:extLst>
                <a:ext uri="{FF2B5EF4-FFF2-40B4-BE49-F238E27FC236}">
                  <a16:creationId xmlns:a16="http://schemas.microsoft.com/office/drawing/2014/main" id="{41C028EB-C402-4B36-BE73-A61341D8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597" y="0"/>
              <a:ext cx="4948403" cy="6858000"/>
            </a:xfrm>
            <a:prstGeom prst="rect">
              <a:avLst/>
            </a:prstGeom>
          </p:spPr>
        </p:pic>
        <p:pic>
          <p:nvPicPr>
            <p:cNvPr id="10" name="图片 9">
              <a:extLst>
                <a:ext uri="{FF2B5EF4-FFF2-40B4-BE49-F238E27FC236}">
                  <a16:creationId xmlns:a16="http://schemas.microsoft.com/office/drawing/2014/main" id="{73BE3B2A-6688-47CB-9812-5DD04159C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7894" y="0"/>
              <a:ext cx="4948403" cy="6858000"/>
            </a:xfrm>
            <a:prstGeom prst="rect">
              <a:avLst/>
            </a:prstGeom>
          </p:spPr>
        </p:pic>
        <p:pic>
          <p:nvPicPr>
            <p:cNvPr id="11" name="图片 10">
              <a:extLst>
                <a:ext uri="{FF2B5EF4-FFF2-40B4-BE49-F238E27FC236}">
                  <a16:creationId xmlns:a16="http://schemas.microsoft.com/office/drawing/2014/main" id="{320E1534-0A9F-4F4A-904F-B36D2F521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366991" cy="6858000"/>
            </a:xfrm>
            <a:prstGeom prst="rect">
              <a:avLst/>
            </a:prstGeom>
          </p:spPr>
        </p:pic>
      </p:grpSp>
      <p:pic>
        <p:nvPicPr>
          <p:cNvPr id="19" name="图片 18">
            <a:extLst>
              <a:ext uri="{FF2B5EF4-FFF2-40B4-BE49-F238E27FC236}">
                <a16:creationId xmlns:a16="http://schemas.microsoft.com/office/drawing/2014/main" id="{CF2A39D9-8DAC-4097-B4CD-25311BC0F7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23" y="5287090"/>
            <a:ext cx="3469488" cy="2447926"/>
          </a:xfrm>
          <a:prstGeom prst="rect">
            <a:avLst/>
          </a:prstGeom>
        </p:spPr>
      </p:pic>
      <p:pic>
        <p:nvPicPr>
          <p:cNvPr id="42" name="图片 41">
            <a:extLst>
              <a:ext uri="{FF2B5EF4-FFF2-40B4-BE49-F238E27FC236}">
                <a16:creationId xmlns:a16="http://schemas.microsoft.com/office/drawing/2014/main" id="{2D5206F6-3522-4E10-AA94-10D0364DD9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1699" y="1698172"/>
            <a:ext cx="2244015" cy="3401662"/>
          </a:xfrm>
          <a:prstGeom prst="rect">
            <a:avLst/>
          </a:prstGeom>
        </p:spPr>
      </p:pic>
      <p:pic>
        <p:nvPicPr>
          <p:cNvPr id="21" name="图片 20">
            <a:extLst>
              <a:ext uri="{FF2B5EF4-FFF2-40B4-BE49-F238E27FC236}">
                <a16:creationId xmlns:a16="http://schemas.microsoft.com/office/drawing/2014/main" id="{CF5BDB68-6F42-4E21-A02F-6F1D75A1960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7815" y="2908300"/>
            <a:ext cx="5723173" cy="2956759"/>
          </a:xfrm>
          <a:prstGeom prst="rect">
            <a:avLst/>
          </a:prstGeom>
        </p:spPr>
      </p:pic>
      <p:pic>
        <p:nvPicPr>
          <p:cNvPr id="22" name="图片 21">
            <a:extLst>
              <a:ext uri="{FF2B5EF4-FFF2-40B4-BE49-F238E27FC236}">
                <a16:creationId xmlns:a16="http://schemas.microsoft.com/office/drawing/2014/main" id="{862FCA20-11B7-4AAC-A391-47B63C2E5E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804"/>
          <a:stretch/>
        </p:blipFill>
        <p:spPr>
          <a:xfrm>
            <a:off x="9932529" y="3670300"/>
            <a:ext cx="2259471" cy="2194759"/>
          </a:xfrm>
          <a:prstGeom prst="rect">
            <a:avLst/>
          </a:prstGeom>
        </p:spPr>
      </p:pic>
      <p:pic>
        <p:nvPicPr>
          <p:cNvPr id="24" name="图片 23">
            <a:extLst>
              <a:ext uri="{FF2B5EF4-FFF2-40B4-BE49-F238E27FC236}">
                <a16:creationId xmlns:a16="http://schemas.microsoft.com/office/drawing/2014/main" id="{E55CCF97-4EE7-4A8E-B2B7-E7FCA66F9F2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437"/>
          <a:stretch/>
        </p:blipFill>
        <p:spPr>
          <a:xfrm flipH="1">
            <a:off x="4795482" y="4020689"/>
            <a:ext cx="3110668" cy="2194758"/>
          </a:xfrm>
          <a:prstGeom prst="rect">
            <a:avLst/>
          </a:prstGeom>
        </p:spPr>
      </p:pic>
      <p:pic>
        <p:nvPicPr>
          <p:cNvPr id="27" name="图片 26">
            <a:extLst>
              <a:ext uri="{FF2B5EF4-FFF2-40B4-BE49-F238E27FC236}">
                <a16:creationId xmlns:a16="http://schemas.microsoft.com/office/drawing/2014/main" id="{4B06919D-0DFC-455F-8EF1-15716E3F390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804"/>
          <a:stretch/>
        </p:blipFill>
        <p:spPr>
          <a:xfrm>
            <a:off x="5128613" y="3670300"/>
            <a:ext cx="2259471" cy="2194759"/>
          </a:xfrm>
          <a:prstGeom prst="rect">
            <a:avLst/>
          </a:prstGeom>
        </p:spPr>
      </p:pic>
      <p:pic>
        <p:nvPicPr>
          <p:cNvPr id="35" name="图片 34">
            <a:extLst>
              <a:ext uri="{FF2B5EF4-FFF2-40B4-BE49-F238E27FC236}">
                <a16:creationId xmlns:a16="http://schemas.microsoft.com/office/drawing/2014/main" id="{30CB6C23-7AC1-46DE-AC70-84F064E0697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355867" y="2475882"/>
            <a:ext cx="2855954" cy="3127006"/>
          </a:xfrm>
          <a:prstGeom prst="rect">
            <a:avLst/>
          </a:prstGeom>
        </p:spPr>
      </p:pic>
      <p:pic>
        <p:nvPicPr>
          <p:cNvPr id="18" name="图片 17">
            <a:extLst>
              <a:ext uri="{FF2B5EF4-FFF2-40B4-BE49-F238E27FC236}">
                <a16:creationId xmlns:a16="http://schemas.microsoft.com/office/drawing/2014/main" id="{F3A238ED-A734-4C43-8566-5F404E7DE878}"/>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8432871" y="3601406"/>
            <a:ext cx="1710483" cy="1700384"/>
          </a:xfrm>
          <a:prstGeom prst="rect">
            <a:avLst/>
          </a:prstGeom>
        </p:spPr>
      </p:pic>
      <p:pic>
        <p:nvPicPr>
          <p:cNvPr id="25" name="图片 24">
            <a:extLst>
              <a:ext uri="{FF2B5EF4-FFF2-40B4-BE49-F238E27FC236}">
                <a16:creationId xmlns:a16="http://schemas.microsoft.com/office/drawing/2014/main" id="{98DD0B46-E534-4F1E-AE95-D0EBD6C6923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207"/>
          <a:stretch/>
        </p:blipFill>
        <p:spPr>
          <a:xfrm flipH="1">
            <a:off x="5947449" y="3861671"/>
            <a:ext cx="5209233" cy="1758079"/>
          </a:xfrm>
          <a:prstGeom prst="rect">
            <a:avLst/>
          </a:prstGeom>
        </p:spPr>
      </p:pic>
      <p:pic>
        <p:nvPicPr>
          <p:cNvPr id="33" name="图片 32">
            <a:extLst>
              <a:ext uri="{FF2B5EF4-FFF2-40B4-BE49-F238E27FC236}">
                <a16:creationId xmlns:a16="http://schemas.microsoft.com/office/drawing/2014/main" id="{AAE4C447-D29A-4D08-93DC-D0A47B09ECD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072731" y="4647805"/>
            <a:ext cx="4948403" cy="1670050"/>
          </a:xfrm>
          <a:prstGeom prst="rect">
            <a:avLst/>
          </a:prstGeom>
        </p:spPr>
      </p:pic>
      <p:pic>
        <p:nvPicPr>
          <p:cNvPr id="23" name="图片 22">
            <a:extLst>
              <a:ext uri="{FF2B5EF4-FFF2-40B4-BE49-F238E27FC236}">
                <a16:creationId xmlns:a16="http://schemas.microsoft.com/office/drawing/2014/main" id="{F38F342B-AD67-440D-9801-39080626C3C0}"/>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r="-207"/>
          <a:stretch/>
        </p:blipFill>
        <p:spPr>
          <a:xfrm>
            <a:off x="-247986" y="3461477"/>
            <a:ext cx="6592242" cy="2224834"/>
          </a:xfrm>
          <a:prstGeom prst="rect">
            <a:avLst/>
          </a:prstGeom>
        </p:spPr>
      </p:pic>
      <p:pic>
        <p:nvPicPr>
          <p:cNvPr id="20" name="图片 19">
            <a:extLst>
              <a:ext uri="{FF2B5EF4-FFF2-40B4-BE49-F238E27FC236}">
                <a16:creationId xmlns:a16="http://schemas.microsoft.com/office/drawing/2014/main" id="{2B9D7B34-FCA6-405A-B9D8-12FD590CB3B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437"/>
          <a:stretch/>
        </p:blipFill>
        <p:spPr>
          <a:xfrm>
            <a:off x="9081332" y="4841999"/>
            <a:ext cx="3110668" cy="2194758"/>
          </a:xfrm>
          <a:prstGeom prst="rect">
            <a:avLst/>
          </a:prstGeom>
        </p:spPr>
      </p:pic>
      <p:pic>
        <p:nvPicPr>
          <p:cNvPr id="31" name="图片 30">
            <a:extLst>
              <a:ext uri="{FF2B5EF4-FFF2-40B4-BE49-F238E27FC236}">
                <a16:creationId xmlns:a16="http://schemas.microsoft.com/office/drawing/2014/main" id="{88B91B03-57C7-4882-B78F-6F70808AB90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r="-437"/>
          <a:stretch/>
        </p:blipFill>
        <p:spPr>
          <a:xfrm>
            <a:off x="10600275" y="5671607"/>
            <a:ext cx="2631876" cy="1856942"/>
          </a:xfrm>
          <a:prstGeom prst="rect">
            <a:avLst/>
          </a:prstGeom>
        </p:spPr>
      </p:pic>
      <p:pic>
        <p:nvPicPr>
          <p:cNvPr id="16" name="图片 15">
            <a:extLst>
              <a:ext uri="{FF2B5EF4-FFF2-40B4-BE49-F238E27FC236}">
                <a16:creationId xmlns:a16="http://schemas.microsoft.com/office/drawing/2014/main" id="{D52FD315-2FA0-42EE-83E6-87F02AE6C22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275" y="4660505"/>
            <a:ext cx="4948403" cy="1670050"/>
          </a:xfrm>
          <a:prstGeom prst="rect">
            <a:avLst/>
          </a:prstGeom>
        </p:spPr>
      </p:pic>
      <p:pic>
        <p:nvPicPr>
          <p:cNvPr id="34" name="图片 33">
            <a:extLst>
              <a:ext uri="{FF2B5EF4-FFF2-40B4-BE49-F238E27FC236}">
                <a16:creationId xmlns:a16="http://schemas.microsoft.com/office/drawing/2014/main" id="{F5846C3B-6A3E-4882-8E78-261AEB3FEF1D}"/>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7962032" y="4592319"/>
            <a:ext cx="4135486" cy="2265681"/>
          </a:xfrm>
          <a:prstGeom prst="rect">
            <a:avLst/>
          </a:prstGeom>
        </p:spPr>
      </p:pic>
      <p:pic>
        <p:nvPicPr>
          <p:cNvPr id="36" name="图片 35">
            <a:extLst>
              <a:ext uri="{FF2B5EF4-FFF2-40B4-BE49-F238E27FC236}">
                <a16:creationId xmlns:a16="http://schemas.microsoft.com/office/drawing/2014/main" id="{4E6A635A-C49B-4234-9CE1-1E4F68C2F2DB}"/>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9746452" y="2138784"/>
            <a:ext cx="1488544" cy="1220038"/>
          </a:xfrm>
          <a:prstGeom prst="rect">
            <a:avLst/>
          </a:prstGeom>
        </p:spPr>
      </p:pic>
      <p:sp>
        <p:nvSpPr>
          <p:cNvPr id="38" name="矩形 37">
            <a:extLst>
              <a:ext uri="{FF2B5EF4-FFF2-40B4-BE49-F238E27FC236}">
                <a16:creationId xmlns:a16="http://schemas.microsoft.com/office/drawing/2014/main" id="{341032CD-6ABF-41EA-9559-34868EE2E295}"/>
              </a:ext>
            </a:extLst>
          </p:cNvPr>
          <p:cNvSpPr/>
          <p:nvPr/>
        </p:nvSpPr>
        <p:spPr>
          <a:xfrm flipH="1" flipV="1">
            <a:off x="2401217" y="1045784"/>
            <a:ext cx="7810604" cy="985803"/>
          </a:xfrm>
          <a:prstGeom prst="rect">
            <a:avLst/>
          </a:prstGeom>
          <a:noFill/>
          <a:ln w="149225">
            <a:solidFill>
              <a:srgbClr val="253E77"/>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D6C91B0E-A1C4-4B9D-A611-A782F512C231}"/>
              </a:ext>
            </a:extLst>
          </p:cNvPr>
          <p:cNvSpPr txBox="1"/>
          <p:nvPr/>
        </p:nvSpPr>
        <p:spPr>
          <a:xfrm>
            <a:off x="1962609" y="1155677"/>
            <a:ext cx="6689332" cy="1415772"/>
          </a:xfrm>
          <a:prstGeom prst="rect">
            <a:avLst/>
          </a:prstGeom>
          <a:noFill/>
          <a:effectLst>
            <a:outerShdw blurRad="50800" dist="38100" dir="2700000" algn="tl" rotWithShape="0">
              <a:prstClr val="black">
                <a:alpha val="34000"/>
              </a:prstClr>
            </a:outerShdw>
          </a:effectLst>
        </p:spPr>
        <p:txBody>
          <a:bodyPr wrap="none" rtlCol="0">
            <a:spAutoFit/>
          </a:bodyPr>
          <a:lstStyle/>
          <a:p>
            <a:r>
              <a:rPr lang="en-US" altLang="zh-CN" sz="8600" dirty="0">
                <a:gradFill>
                  <a:gsLst>
                    <a:gs pos="0">
                      <a:srgbClr val="FFFFFF"/>
                    </a:gs>
                    <a:gs pos="100000">
                      <a:srgbClr val="D6D4D5"/>
                    </a:gs>
                  </a:gsLst>
                  <a:lin ang="5400000" scaled="1"/>
                </a:gradFill>
                <a:cs typeface="+mn-ea"/>
                <a:sym typeface="+mn-lt"/>
              </a:rPr>
              <a:t>Creative Slides</a:t>
            </a:r>
            <a:endParaRPr lang="zh-CN" altLang="en-US" sz="8600" dirty="0">
              <a:gradFill>
                <a:gsLst>
                  <a:gs pos="0">
                    <a:srgbClr val="FFFFFF"/>
                  </a:gs>
                  <a:gs pos="100000">
                    <a:srgbClr val="D6D4D5"/>
                  </a:gs>
                </a:gsLst>
                <a:lin ang="5400000" scaled="1"/>
              </a:gradFill>
              <a:cs typeface="+mn-ea"/>
              <a:sym typeface="+mn-lt"/>
            </a:endParaRPr>
          </a:p>
        </p:txBody>
      </p:sp>
      <p:sp>
        <p:nvSpPr>
          <p:cNvPr id="39" name="文本框 38">
            <a:extLst>
              <a:ext uri="{FF2B5EF4-FFF2-40B4-BE49-F238E27FC236}">
                <a16:creationId xmlns:a16="http://schemas.microsoft.com/office/drawing/2014/main" id="{E9DCB81F-24AE-496A-B39E-89081D3D9831}"/>
              </a:ext>
            </a:extLst>
          </p:cNvPr>
          <p:cNvSpPr txBox="1"/>
          <p:nvPr/>
        </p:nvSpPr>
        <p:spPr>
          <a:xfrm>
            <a:off x="2260090" y="2604037"/>
            <a:ext cx="5932007" cy="523220"/>
          </a:xfrm>
          <a:prstGeom prst="rect">
            <a:avLst/>
          </a:prstGeom>
          <a:noFill/>
        </p:spPr>
        <p:txBody>
          <a:bodyPr wrap="square" rtlCol="0">
            <a:spAutoFit/>
          </a:bodyPr>
          <a:lstStyle/>
          <a:p>
            <a:r>
              <a:rPr lang="en-US" altLang="zh-CN" sz="2800" dirty="0">
                <a:gradFill flip="none" rotWithShape="1">
                  <a:gsLst>
                    <a:gs pos="0">
                      <a:srgbClr val="FFFFFF"/>
                    </a:gs>
                    <a:gs pos="100000">
                      <a:srgbClr val="D6D4D5"/>
                    </a:gs>
                  </a:gsLst>
                  <a:lin ang="5400000" scaled="1"/>
                  <a:tileRect/>
                </a:gradFill>
                <a:cs typeface="+mn-ea"/>
                <a:sym typeface="+mn-lt"/>
              </a:rPr>
              <a:t>Insert the Subtitle of Your Presentation</a:t>
            </a:r>
          </a:p>
        </p:txBody>
      </p:sp>
      <p:sp>
        <p:nvSpPr>
          <p:cNvPr id="40" name="矩形 39">
            <a:extLst>
              <a:ext uri="{FF2B5EF4-FFF2-40B4-BE49-F238E27FC236}">
                <a16:creationId xmlns:a16="http://schemas.microsoft.com/office/drawing/2014/main" id="{93F96118-A884-45CF-A2FB-FDD81D74AAB4}"/>
              </a:ext>
            </a:extLst>
          </p:cNvPr>
          <p:cNvSpPr/>
          <p:nvPr/>
        </p:nvSpPr>
        <p:spPr>
          <a:xfrm>
            <a:off x="425824" y="365710"/>
            <a:ext cx="11340352" cy="6126581"/>
          </a:xfrm>
          <a:prstGeom prst="rect">
            <a:avLst/>
          </a:prstGeom>
          <a:noFill/>
          <a:ln w="6350">
            <a:solidFill>
              <a:srgbClr val="D6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a16="http://schemas.microsoft.com/office/drawing/2014/main" id="{FAA0F597-4623-49CB-B17F-0E8E5766D09C}"/>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881594" y="0"/>
            <a:ext cx="1320468" cy="2194758"/>
          </a:xfrm>
          <a:prstGeom prst="rect">
            <a:avLst/>
          </a:prstGeom>
        </p:spPr>
      </p:pic>
      <p:sp>
        <p:nvSpPr>
          <p:cNvPr id="2" name="文本框 1">
            <a:extLst>
              <a:ext uri="{FF2B5EF4-FFF2-40B4-BE49-F238E27FC236}">
                <a16:creationId xmlns:a16="http://schemas.microsoft.com/office/drawing/2014/main" id="{5132F32C-F2CF-07F1-D8B1-A8ED39E8F8B2}"/>
              </a:ext>
            </a:extLst>
          </p:cNvPr>
          <p:cNvSpPr txBox="1"/>
          <p:nvPr/>
        </p:nvSpPr>
        <p:spPr>
          <a:xfrm>
            <a:off x="2321270" y="3276695"/>
            <a:ext cx="5008807" cy="338554"/>
          </a:xfrm>
          <a:prstGeom prst="rect">
            <a:avLst/>
          </a:prstGeom>
          <a:noFill/>
        </p:spPr>
        <p:txBody>
          <a:bodyPr wrap="none" rtlCol="0">
            <a:spAutoFit/>
          </a:bodyPr>
          <a:lstStyle/>
          <a:p>
            <a:r>
              <a:rPr lang="en-US" altLang="zh-CN" sz="1600" spc="300" dirty="0">
                <a:gradFill flip="none" rotWithShape="1">
                  <a:gsLst>
                    <a:gs pos="0">
                      <a:srgbClr val="FFFFFF"/>
                    </a:gs>
                    <a:gs pos="100000">
                      <a:srgbClr val="D6D4D5"/>
                    </a:gs>
                  </a:gsLst>
                  <a:lin ang="5400000" scaled="1"/>
                  <a:tileRect/>
                </a:gradFill>
                <a:cs typeface="+mn-ea"/>
                <a:sym typeface="+mn-lt"/>
              </a:rPr>
              <a:t>Report </a:t>
            </a:r>
            <a:r>
              <a:rPr lang="zh-CN" altLang="en-US" sz="1600" spc="300" dirty="0">
                <a:gradFill flip="none" rotWithShape="1">
                  <a:gsLst>
                    <a:gs pos="0">
                      <a:srgbClr val="FFFFFF"/>
                    </a:gs>
                    <a:gs pos="100000">
                      <a:srgbClr val="D6D4D5"/>
                    </a:gs>
                  </a:gsLst>
                  <a:lin ang="5400000" scaled="1"/>
                  <a:tileRect/>
                </a:gradFill>
                <a:cs typeface="+mn-ea"/>
                <a:sym typeface="+mn-lt"/>
              </a:rPr>
              <a:t>：</a:t>
            </a:r>
            <a:r>
              <a:rPr lang="en-US" altLang="zh-CN" sz="1600" spc="300" dirty="0">
                <a:gradFill flip="none" rotWithShape="1">
                  <a:gsLst>
                    <a:gs pos="0">
                      <a:srgbClr val="FFFFFF"/>
                    </a:gs>
                    <a:gs pos="100000">
                      <a:srgbClr val="D6D4D5"/>
                    </a:gs>
                  </a:gsLst>
                  <a:lin ang="5400000" scaled="1"/>
                  <a:tileRect/>
                </a:gradFill>
                <a:cs typeface="+mn-ea"/>
                <a:sym typeface="+mn-lt"/>
              </a:rPr>
              <a:t>freeppt7.com   Time </a:t>
            </a:r>
            <a:r>
              <a:rPr lang="zh-CN" altLang="en-US" sz="1600" spc="300" dirty="0">
                <a:gradFill flip="none" rotWithShape="1">
                  <a:gsLst>
                    <a:gs pos="0">
                      <a:srgbClr val="FFFFFF"/>
                    </a:gs>
                    <a:gs pos="100000">
                      <a:srgbClr val="D6D4D5"/>
                    </a:gs>
                  </a:gsLst>
                  <a:lin ang="5400000" scaled="1"/>
                  <a:tileRect/>
                </a:gradFill>
                <a:cs typeface="+mn-ea"/>
                <a:sym typeface="+mn-lt"/>
              </a:rPr>
              <a:t>：</a:t>
            </a:r>
            <a:r>
              <a:rPr lang="en-US" altLang="zh-CN" sz="1600" spc="300" dirty="0">
                <a:gradFill flip="none" rotWithShape="1">
                  <a:gsLst>
                    <a:gs pos="0">
                      <a:srgbClr val="FFFFFF"/>
                    </a:gs>
                    <a:gs pos="100000">
                      <a:srgbClr val="D6D4D5"/>
                    </a:gs>
                  </a:gsLst>
                  <a:lin ang="5400000" scaled="1"/>
                  <a:tileRect/>
                </a:gradFill>
                <a:cs typeface="+mn-ea"/>
                <a:sym typeface="+mn-lt"/>
              </a:rPr>
              <a:t>20XX.XX</a:t>
            </a:r>
          </a:p>
        </p:txBody>
      </p:sp>
    </p:spTree>
    <p:extLst>
      <p:ext uri="{BB962C8B-B14F-4D97-AF65-F5344CB8AC3E}">
        <p14:creationId xmlns:p14="http://schemas.microsoft.com/office/powerpoint/2010/main" val="91717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grpSp>
        <p:nvGrpSpPr>
          <p:cNvPr id="19" name="组合 18">
            <a:extLst>
              <a:ext uri="{FF2B5EF4-FFF2-40B4-BE49-F238E27FC236}">
                <a16:creationId xmlns:a16="http://schemas.microsoft.com/office/drawing/2014/main" id="{43181F48-B8C9-40EE-9D71-B0BE6532CA59}"/>
              </a:ext>
            </a:extLst>
          </p:cNvPr>
          <p:cNvGrpSpPr/>
          <p:nvPr/>
        </p:nvGrpSpPr>
        <p:grpSpPr>
          <a:xfrm>
            <a:off x="1352448" y="983487"/>
            <a:ext cx="8834865" cy="4903558"/>
            <a:chOff x="1352448" y="983487"/>
            <a:chExt cx="8834865" cy="4903558"/>
          </a:xfrm>
        </p:grpSpPr>
        <p:grpSp>
          <p:nvGrpSpPr>
            <p:cNvPr id="10" name="组合 9">
              <a:extLst>
                <a:ext uri="{FF2B5EF4-FFF2-40B4-BE49-F238E27FC236}">
                  <a16:creationId xmlns:a16="http://schemas.microsoft.com/office/drawing/2014/main" id="{5CD39CBB-CB64-4843-B0A4-5CB1C0F221B7}"/>
                </a:ext>
              </a:extLst>
            </p:cNvPr>
            <p:cNvGrpSpPr/>
            <p:nvPr/>
          </p:nvGrpSpPr>
          <p:grpSpPr>
            <a:xfrm>
              <a:off x="2825472" y="2110334"/>
              <a:ext cx="5936216" cy="2637331"/>
              <a:chOff x="3014158" y="2144486"/>
              <a:chExt cx="5936216" cy="2637331"/>
            </a:xfrm>
          </p:grpSpPr>
          <p:pic>
            <p:nvPicPr>
              <p:cNvPr id="6" name="图片 5">
                <a:extLst>
                  <a:ext uri="{FF2B5EF4-FFF2-40B4-BE49-F238E27FC236}">
                    <a16:creationId xmlns:a16="http://schemas.microsoft.com/office/drawing/2014/main" id="{6C5E6B91-FE3D-477D-8214-5AD9BBA13D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14158" y="2212789"/>
                <a:ext cx="1928583" cy="2569028"/>
              </a:xfrm>
              <a:prstGeom prst="rect">
                <a:avLst/>
              </a:prstGeom>
            </p:spPr>
          </p:pic>
          <p:pic>
            <p:nvPicPr>
              <p:cNvPr id="7" name="图片 6">
                <a:extLst>
                  <a:ext uri="{FF2B5EF4-FFF2-40B4-BE49-F238E27FC236}">
                    <a16:creationId xmlns:a16="http://schemas.microsoft.com/office/drawing/2014/main" id="{7EB8A057-72F5-4494-A6B7-90312C015F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56905" y="2178638"/>
                <a:ext cx="1364343" cy="2569028"/>
              </a:xfrm>
              <a:prstGeom prst="rect">
                <a:avLst/>
              </a:prstGeom>
            </p:spPr>
          </p:pic>
          <p:pic>
            <p:nvPicPr>
              <p:cNvPr id="8" name="图片 7">
                <a:extLst>
                  <a:ext uri="{FF2B5EF4-FFF2-40B4-BE49-F238E27FC236}">
                    <a16:creationId xmlns:a16="http://schemas.microsoft.com/office/drawing/2014/main" id="{F94D1E5C-A0F8-483D-B363-818C2CE4331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31657" y="2144486"/>
                <a:ext cx="1364343" cy="2569028"/>
              </a:xfrm>
              <a:prstGeom prst="rect">
                <a:avLst/>
              </a:prstGeom>
            </p:spPr>
          </p:pic>
          <p:pic>
            <p:nvPicPr>
              <p:cNvPr id="9" name="图片 8">
                <a:extLst>
                  <a:ext uri="{FF2B5EF4-FFF2-40B4-BE49-F238E27FC236}">
                    <a16:creationId xmlns:a16="http://schemas.microsoft.com/office/drawing/2014/main" id="{21E00540-894B-4C45-AC5E-B920943CF1F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21792" y="2212789"/>
                <a:ext cx="1928582" cy="2569028"/>
              </a:xfrm>
              <a:prstGeom prst="rect">
                <a:avLst/>
              </a:prstGeom>
            </p:spPr>
          </p:pic>
        </p:grpSp>
        <p:sp>
          <p:nvSpPr>
            <p:cNvPr id="11" name="文本框 10">
              <a:extLst>
                <a:ext uri="{FF2B5EF4-FFF2-40B4-BE49-F238E27FC236}">
                  <a16:creationId xmlns:a16="http://schemas.microsoft.com/office/drawing/2014/main" id="{4B02E3CC-74A9-4581-97AD-704C5C2ED6E4}"/>
                </a:ext>
              </a:extLst>
            </p:cNvPr>
            <p:cNvSpPr txBox="1"/>
            <p:nvPr/>
          </p:nvSpPr>
          <p:spPr>
            <a:xfrm>
              <a:off x="3436968" y="4320492"/>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2" name="文本框 11">
              <a:extLst>
                <a:ext uri="{FF2B5EF4-FFF2-40B4-BE49-F238E27FC236}">
                  <a16:creationId xmlns:a16="http://schemas.microsoft.com/office/drawing/2014/main" id="{8003EBE2-DB7D-44CD-B04C-589A585304F7}"/>
                </a:ext>
              </a:extLst>
            </p:cNvPr>
            <p:cNvSpPr txBox="1"/>
            <p:nvPr/>
          </p:nvSpPr>
          <p:spPr>
            <a:xfrm>
              <a:off x="2646344" y="4978150"/>
              <a:ext cx="2331773" cy="792781"/>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3" name="文本框 12">
              <a:extLst>
                <a:ext uri="{FF2B5EF4-FFF2-40B4-BE49-F238E27FC236}">
                  <a16:creationId xmlns:a16="http://schemas.microsoft.com/office/drawing/2014/main" id="{1A077B7D-003E-44D7-99D1-9B279C1CE1DD}"/>
                </a:ext>
              </a:extLst>
            </p:cNvPr>
            <p:cNvSpPr txBox="1"/>
            <p:nvPr/>
          </p:nvSpPr>
          <p:spPr>
            <a:xfrm>
              <a:off x="7287941" y="4436606"/>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4" name="文本框 13">
              <a:extLst>
                <a:ext uri="{FF2B5EF4-FFF2-40B4-BE49-F238E27FC236}">
                  <a16:creationId xmlns:a16="http://schemas.microsoft.com/office/drawing/2014/main" id="{2DD682B0-2BAC-4AC5-8A0E-F5620D89192F}"/>
                </a:ext>
              </a:extLst>
            </p:cNvPr>
            <p:cNvSpPr txBox="1"/>
            <p:nvPr/>
          </p:nvSpPr>
          <p:spPr>
            <a:xfrm>
              <a:off x="6497317" y="5094264"/>
              <a:ext cx="2331773" cy="792781"/>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5" name="文本框 14">
              <a:extLst>
                <a:ext uri="{FF2B5EF4-FFF2-40B4-BE49-F238E27FC236}">
                  <a16:creationId xmlns:a16="http://schemas.microsoft.com/office/drawing/2014/main" id="{8D868EF0-8AE2-42CC-A724-BD886C3B1ECA}"/>
                </a:ext>
              </a:extLst>
            </p:cNvPr>
            <p:cNvSpPr txBox="1"/>
            <p:nvPr/>
          </p:nvSpPr>
          <p:spPr>
            <a:xfrm>
              <a:off x="2143072" y="1145669"/>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6" name="文本框 15">
              <a:extLst>
                <a:ext uri="{FF2B5EF4-FFF2-40B4-BE49-F238E27FC236}">
                  <a16:creationId xmlns:a16="http://schemas.microsoft.com/office/drawing/2014/main" id="{559DAD08-5B6B-4220-A1E0-279F657BFE4D}"/>
                </a:ext>
              </a:extLst>
            </p:cNvPr>
            <p:cNvSpPr txBox="1"/>
            <p:nvPr/>
          </p:nvSpPr>
          <p:spPr>
            <a:xfrm>
              <a:off x="1352448" y="1803327"/>
              <a:ext cx="2331773" cy="792781"/>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7" name="文本框 16">
              <a:extLst>
                <a:ext uri="{FF2B5EF4-FFF2-40B4-BE49-F238E27FC236}">
                  <a16:creationId xmlns:a16="http://schemas.microsoft.com/office/drawing/2014/main" id="{AA2FC462-31BB-4A4E-9901-F60FD4875A09}"/>
                </a:ext>
              </a:extLst>
            </p:cNvPr>
            <p:cNvSpPr txBox="1"/>
            <p:nvPr/>
          </p:nvSpPr>
          <p:spPr>
            <a:xfrm>
              <a:off x="8646164" y="983487"/>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8" name="文本框 17">
              <a:extLst>
                <a:ext uri="{FF2B5EF4-FFF2-40B4-BE49-F238E27FC236}">
                  <a16:creationId xmlns:a16="http://schemas.microsoft.com/office/drawing/2014/main" id="{64A1B94F-110C-43E4-9280-0B49213EF421}"/>
                </a:ext>
              </a:extLst>
            </p:cNvPr>
            <p:cNvSpPr txBox="1"/>
            <p:nvPr/>
          </p:nvSpPr>
          <p:spPr>
            <a:xfrm>
              <a:off x="7855540" y="1641145"/>
              <a:ext cx="2331773" cy="792781"/>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grpSp>
          <p:nvGrpSpPr>
            <p:cNvPr id="26" name="组合 25">
              <a:extLst>
                <a:ext uri="{FF2B5EF4-FFF2-40B4-BE49-F238E27FC236}">
                  <a16:creationId xmlns:a16="http://schemas.microsoft.com/office/drawing/2014/main" id="{5E0A26D1-9D54-45CC-A1F8-83A714F98591}"/>
                </a:ext>
              </a:extLst>
            </p:cNvPr>
            <p:cNvGrpSpPr/>
            <p:nvPr/>
          </p:nvGrpSpPr>
          <p:grpSpPr>
            <a:xfrm>
              <a:off x="5277192" y="4209142"/>
              <a:ext cx="1678076" cy="935671"/>
              <a:chOff x="5277192" y="4209142"/>
              <a:chExt cx="1678076" cy="935671"/>
            </a:xfrm>
          </p:grpSpPr>
          <p:cxnSp>
            <p:nvCxnSpPr>
              <p:cNvPr id="20" name="直接连接符 19">
                <a:extLst>
                  <a:ext uri="{FF2B5EF4-FFF2-40B4-BE49-F238E27FC236}">
                    <a16:creationId xmlns:a16="http://schemas.microsoft.com/office/drawing/2014/main" id="{66F14E42-791C-44F7-B7D3-7E878455036D}"/>
                  </a:ext>
                </a:extLst>
              </p:cNvPr>
              <p:cNvCxnSpPr>
                <a:cxnSpLocks/>
              </p:cNvCxnSpPr>
              <p:nvPr/>
            </p:nvCxnSpPr>
            <p:spPr>
              <a:xfrm>
                <a:off x="5277192" y="4209142"/>
                <a:ext cx="0" cy="914150"/>
              </a:xfrm>
              <a:prstGeom prst="line">
                <a:avLst/>
              </a:prstGeom>
              <a:ln w="22225">
                <a:solidFill>
                  <a:srgbClr val="9D25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D66E752-0131-47BC-853E-00D967E9F261}"/>
                  </a:ext>
                </a:extLst>
              </p:cNvPr>
              <p:cNvCxnSpPr>
                <a:cxnSpLocks/>
              </p:cNvCxnSpPr>
              <p:nvPr/>
            </p:nvCxnSpPr>
            <p:spPr>
              <a:xfrm flipH="1">
                <a:off x="5277192" y="5144813"/>
                <a:ext cx="1678076" cy="0"/>
              </a:xfrm>
              <a:prstGeom prst="line">
                <a:avLst/>
              </a:prstGeom>
              <a:ln w="22225">
                <a:solidFill>
                  <a:srgbClr val="9D2500"/>
                </a:solidFill>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D0A0E960-C0E3-495F-8543-74925ADC3441}"/>
                </a:ext>
              </a:extLst>
            </p:cNvPr>
            <p:cNvGrpSpPr/>
            <p:nvPr/>
          </p:nvGrpSpPr>
          <p:grpSpPr>
            <a:xfrm rot="10800000">
              <a:off x="3149600" y="1138360"/>
              <a:ext cx="3386057" cy="1169387"/>
              <a:chOff x="5277192" y="4220613"/>
              <a:chExt cx="3386057" cy="924200"/>
            </a:xfrm>
          </p:grpSpPr>
          <p:cxnSp>
            <p:nvCxnSpPr>
              <p:cNvPr id="28" name="直接连接符 27">
                <a:extLst>
                  <a:ext uri="{FF2B5EF4-FFF2-40B4-BE49-F238E27FC236}">
                    <a16:creationId xmlns:a16="http://schemas.microsoft.com/office/drawing/2014/main" id="{A8A78D2E-C7C7-4B3F-BBD8-A4237A35E9BA}"/>
                  </a:ext>
                </a:extLst>
              </p:cNvPr>
              <p:cNvCxnSpPr>
                <a:cxnSpLocks/>
              </p:cNvCxnSpPr>
              <p:nvPr/>
            </p:nvCxnSpPr>
            <p:spPr>
              <a:xfrm>
                <a:off x="5277192" y="4220613"/>
                <a:ext cx="0" cy="914150"/>
              </a:xfrm>
              <a:prstGeom prst="line">
                <a:avLst/>
              </a:prstGeom>
              <a:ln w="22225">
                <a:solidFill>
                  <a:srgbClr val="9D25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1B29439B-050D-48AA-8F9C-D33F383E045A}"/>
                  </a:ext>
                </a:extLst>
              </p:cNvPr>
              <p:cNvCxnSpPr>
                <a:cxnSpLocks/>
              </p:cNvCxnSpPr>
              <p:nvPr/>
            </p:nvCxnSpPr>
            <p:spPr>
              <a:xfrm rot="10800000">
                <a:off x="5277192" y="5144813"/>
                <a:ext cx="3386057" cy="0"/>
              </a:xfrm>
              <a:prstGeom prst="line">
                <a:avLst/>
              </a:prstGeom>
              <a:ln w="22225">
                <a:solidFill>
                  <a:srgbClr val="9D2500"/>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id="{32BCBCCA-830C-48D1-8F80-33772D3FFE9F}"/>
                </a:ext>
              </a:extLst>
            </p:cNvPr>
            <p:cNvGrpSpPr/>
            <p:nvPr/>
          </p:nvGrpSpPr>
          <p:grpSpPr>
            <a:xfrm rot="16200000">
              <a:off x="8274554" y="2551287"/>
              <a:ext cx="1656466" cy="1169388"/>
              <a:chOff x="5277192" y="4220613"/>
              <a:chExt cx="1656466" cy="924201"/>
            </a:xfrm>
          </p:grpSpPr>
          <p:cxnSp>
            <p:nvCxnSpPr>
              <p:cNvPr id="32" name="直接连接符 31">
                <a:extLst>
                  <a:ext uri="{FF2B5EF4-FFF2-40B4-BE49-F238E27FC236}">
                    <a16:creationId xmlns:a16="http://schemas.microsoft.com/office/drawing/2014/main" id="{7FF668BA-AD13-431B-AF74-5F0CD2D45634}"/>
                  </a:ext>
                </a:extLst>
              </p:cNvPr>
              <p:cNvCxnSpPr>
                <a:cxnSpLocks/>
              </p:cNvCxnSpPr>
              <p:nvPr/>
            </p:nvCxnSpPr>
            <p:spPr>
              <a:xfrm>
                <a:off x="5277192" y="4220613"/>
                <a:ext cx="0" cy="914150"/>
              </a:xfrm>
              <a:prstGeom prst="line">
                <a:avLst/>
              </a:prstGeom>
              <a:ln w="22225">
                <a:solidFill>
                  <a:srgbClr val="9D25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38E853E8-1B71-4B7E-9EC7-B73BF0716C53}"/>
                  </a:ext>
                </a:extLst>
              </p:cNvPr>
              <p:cNvCxnSpPr>
                <a:cxnSpLocks/>
              </p:cNvCxnSpPr>
              <p:nvPr/>
            </p:nvCxnSpPr>
            <p:spPr>
              <a:xfrm rot="5400000">
                <a:off x="6105425" y="4316581"/>
                <a:ext cx="0" cy="1656466"/>
              </a:xfrm>
              <a:prstGeom prst="line">
                <a:avLst/>
              </a:prstGeom>
              <a:ln w="22225">
                <a:solidFill>
                  <a:srgbClr val="9D25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1217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8C6890CC-DF4B-47DB-AE11-EFC73697BD30}"/>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9441"/>
                    </a14:imgEffect>
                  </a14:imgLayer>
                </a14:imgProps>
              </a:ext>
              <a:ext uri="{28A0092B-C50C-407E-A947-70E740481C1C}">
                <a14:useLocalDpi xmlns:a14="http://schemas.microsoft.com/office/drawing/2010/main"/>
              </a:ext>
            </a:extLst>
          </a:blip>
          <a:stretch>
            <a:fillRect/>
          </a:stretch>
        </p:blipFill>
        <p:spPr>
          <a:xfrm>
            <a:off x="153305" y="567341"/>
            <a:ext cx="5511803" cy="5511803"/>
          </a:xfrm>
          <a:prstGeom prst="rect">
            <a:avLst/>
          </a:prstGeom>
        </p:spPr>
      </p:pic>
      <p:grpSp>
        <p:nvGrpSpPr>
          <p:cNvPr id="25" name="组合 24">
            <a:extLst>
              <a:ext uri="{FF2B5EF4-FFF2-40B4-BE49-F238E27FC236}">
                <a16:creationId xmlns:a16="http://schemas.microsoft.com/office/drawing/2014/main" id="{B4314AD0-7D80-40B8-B38C-9E4500FC8FBB}"/>
              </a:ext>
            </a:extLst>
          </p:cNvPr>
          <p:cNvGrpSpPr/>
          <p:nvPr/>
        </p:nvGrpSpPr>
        <p:grpSpPr>
          <a:xfrm>
            <a:off x="4874877" y="1115958"/>
            <a:ext cx="4878722" cy="1421410"/>
            <a:chOff x="4874877" y="1115958"/>
            <a:chExt cx="4878722" cy="1421410"/>
          </a:xfrm>
        </p:grpSpPr>
        <p:pic>
          <p:nvPicPr>
            <p:cNvPr id="8" name="图片 7">
              <a:extLst>
                <a:ext uri="{FF2B5EF4-FFF2-40B4-BE49-F238E27FC236}">
                  <a16:creationId xmlns:a16="http://schemas.microsoft.com/office/drawing/2014/main" id="{28D0B808-8B95-404C-B61F-414F575FAA43}"/>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9441"/>
                      </a14:imgEffect>
                    </a14:imgLayer>
                  </a14:imgProps>
                </a:ext>
                <a:ext uri="{28A0092B-C50C-407E-A947-70E740481C1C}">
                  <a14:useLocalDpi xmlns:a14="http://schemas.microsoft.com/office/drawing/2010/main"/>
                </a:ext>
              </a:extLst>
            </a:blip>
            <a:stretch>
              <a:fillRect/>
            </a:stretch>
          </p:blipFill>
          <p:spPr>
            <a:xfrm>
              <a:off x="4874877" y="1123836"/>
              <a:ext cx="1221123" cy="1221123"/>
            </a:xfrm>
            <a:prstGeom prst="rect">
              <a:avLst/>
            </a:prstGeom>
          </p:spPr>
        </p:pic>
        <p:grpSp>
          <p:nvGrpSpPr>
            <p:cNvPr id="6" name="组合 5">
              <a:extLst>
                <a:ext uri="{FF2B5EF4-FFF2-40B4-BE49-F238E27FC236}">
                  <a16:creationId xmlns:a16="http://schemas.microsoft.com/office/drawing/2014/main" id="{499B8B47-7A63-48DE-94D3-8CD9B922C922}"/>
                </a:ext>
              </a:extLst>
            </p:cNvPr>
            <p:cNvGrpSpPr/>
            <p:nvPr/>
          </p:nvGrpSpPr>
          <p:grpSpPr>
            <a:xfrm>
              <a:off x="5110976" y="1115958"/>
              <a:ext cx="4642623" cy="1421410"/>
              <a:chOff x="5110976" y="1115958"/>
              <a:chExt cx="4642623" cy="1421410"/>
            </a:xfrm>
          </p:grpSpPr>
          <p:sp>
            <p:nvSpPr>
              <p:cNvPr id="11" name="文本框 10">
                <a:extLst>
                  <a:ext uri="{FF2B5EF4-FFF2-40B4-BE49-F238E27FC236}">
                    <a16:creationId xmlns:a16="http://schemas.microsoft.com/office/drawing/2014/main" id="{F60D9C0D-7714-46B9-898D-C7421BCC953E}"/>
                  </a:ext>
                </a:extLst>
              </p:cNvPr>
              <p:cNvSpPr txBox="1"/>
              <p:nvPr/>
            </p:nvSpPr>
            <p:spPr>
              <a:xfrm>
                <a:off x="5110976" y="1274018"/>
                <a:ext cx="748923" cy="769441"/>
              </a:xfrm>
              <a:prstGeom prst="rect">
                <a:avLst/>
              </a:prstGeom>
              <a:noFill/>
            </p:spPr>
            <p:txBody>
              <a:bodyPr wrap="none" rtlCol="0">
                <a:spAutoFit/>
              </a:bodyPr>
              <a:lstStyle/>
              <a:p>
                <a:r>
                  <a:rPr lang="zh-CN" altLang="en-US" sz="4400" b="1" dirty="0">
                    <a:solidFill>
                      <a:srgbClr val="F8E040"/>
                    </a:solidFill>
                    <a:cs typeface="+mn-ea"/>
                    <a:sym typeface="+mn-lt"/>
                  </a:rPr>
                  <a:t>壹</a:t>
                </a:r>
              </a:p>
            </p:txBody>
          </p:sp>
          <p:sp>
            <p:nvSpPr>
              <p:cNvPr id="14" name="文本框 13">
                <a:extLst>
                  <a:ext uri="{FF2B5EF4-FFF2-40B4-BE49-F238E27FC236}">
                    <a16:creationId xmlns:a16="http://schemas.microsoft.com/office/drawing/2014/main" id="{D2F01710-519A-4B5C-BEA5-2FA0628DC4F4}"/>
                  </a:ext>
                </a:extLst>
              </p:cNvPr>
              <p:cNvSpPr txBox="1"/>
              <p:nvPr/>
            </p:nvSpPr>
            <p:spPr>
              <a:xfrm>
                <a:off x="6037829" y="1115958"/>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5" name="文本框 14">
                <a:extLst>
                  <a:ext uri="{FF2B5EF4-FFF2-40B4-BE49-F238E27FC236}">
                    <a16:creationId xmlns:a16="http://schemas.microsoft.com/office/drawing/2014/main" id="{2C535BAC-87E8-4490-B5E6-B04F7141D026}"/>
                  </a:ext>
                </a:extLst>
              </p:cNvPr>
              <p:cNvSpPr txBox="1"/>
              <p:nvPr/>
            </p:nvSpPr>
            <p:spPr>
              <a:xfrm>
                <a:off x="6037828" y="1744587"/>
                <a:ext cx="3715771"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grpSp>
      </p:grpSp>
      <p:grpSp>
        <p:nvGrpSpPr>
          <p:cNvPr id="21" name="组合 20">
            <a:extLst>
              <a:ext uri="{FF2B5EF4-FFF2-40B4-BE49-F238E27FC236}">
                <a16:creationId xmlns:a16="http://schemas.microsoft.com/office/drawing/2014/main" id="{7D7F14D1-29D2-49B8-8CAD-0939B29A066B}"/>
              </a:ext>
            </a:extLst>
          </p:cNvPr>
          <p:cNvGrpSpPr/>
          <p:nvPr/>
        </p:nvGrpSpPr>
        <p:grpSpPr>
          <a:xfrm>
            <a:off x="4874877" y="2818439"/>
            <a:ext cx="4878722" cy="1504706"/>
            <a:chOff x="4874877" y="2818439"/>
            <a:chExt cx="4878722" cy="1504706"/>
          </a:xfrm>
        </p:grpSpPr>
        <p:pic>
          <p:nvPicPr>
            <p:cNvPr id="9" name="图片 8">
              <a:extLst>
                <a:ext uri="{FF2B5EF4-FFF2-40B4-BE49-F238E27FC236}">
                  <a16:creationId xmlns:a16="http://schemas.microsoft.com/office/drawing/2014/main" id="{A422B80F-2768-407C-B416-81749D4E3A36}"/>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9441"/>
                      </a14:imgEffect>
                    </a14:imgLayer>
                  </a14:imgProps>
                </a:ext>
                <a:ext uri="{28A0092B-C50C-407E-A947-70E740481C1C}">
                  <a14:useLocalDpi xmlns:a14="http://schemas.microsoft.com/office/drawing/2010/main"/>
                </a:ext>
              </a:extLst>
            </a:blip>
            <a:stretch>
              <a:fillRect/>
            </a:stretch>
          </p:blipFill>
          <p:spPr>
            <a:xfrm>
              <a:off x="4874877" y="2818439"/>
              <a:ext cx="1221123" cy="1221123"/>
            </a:xfrm>
            <a:prstGeom prst="rect">
              <a:avLst/>
            </a:prstGeom>
          </p:spPr>
        </p:pic>
        <p:sp>
          <p:nvSpPr>
            <p:cNvPr id="12" name="文本框 11">
              <a:extLst>
                <a:ext uri="{FF2B5EF4-FFF2-40B4-BE49-F238E27FC236}">
                  <a16:creationId xmlns:a16="http://schemas.microsoft.com/office/drawing/2014/main" id="{9BC25A28-7A32-45FA-9D3A-E2EF7A372A3D}"/>
                </a:ext>
              </a:extLst>
            </p:cNvPr>
            <p:cNvSpPr txBox="1"/>
            <p:nvPr/>
          </p:nvSpPr>
          <p:spPr>
            <a:xfrm>
              <a:off x="5110976" y="2938522"/>
              <a:ext cx="748923" cy="769441"/>
            </a:xfrm>
            <a:prstGeom prst="rect">
              <a:avLst/>
            </a:prstGeom>
            <a:noFill/>
          </p:spPr>
          <p:txBody>
            <a:bodyPr wrap="none" rtlCol="0">
              <a:spAutoFit/>
            </a:bodyPr>
            <a:lstStyle/>
            <a:p>
              <a:r>
                <a:rPr lang="zh-CN" altLang="en-US" sz="4400" b="1" dirty="0">
                  <a:solidFill>
                    <a:srgbClr val="F8E040"/>
                  </a:solidFill>
                  <a:cs typeface="+mn-ea"/>
                  <a:sym typeface="+mn-lt"/>
                </a:rPr>
                <a:t>贰</a:t>
              </a:r>
            </a:p>
          </p:txBody>
        </p:sp>
        <p:sp>
          <p:nvSpPr>
            <p:cNvPr id="16" name="文本框 15">
              <a:extLst>
                <a:ext uri="{FF2B5EF4-FFF2-40B4-BE49-F238E27FC236}">
                  <a16:creationId xmlns:a16="http://schemas.microsoft.com/office/drawing/2014/main" id="{425F656D-FDD1-4BA4-9D02-0B5603DFF06F}"/>
                </a:ext>
              </a:extLst>
            </p:cNvPr>
            <p:cNvSpPr txBox="1"/>
            <p:nvPr/>
          </p:nvSpPr>
          <p:spPr>
            <a:xfrm>
              <a:off x="6037829" y="2901735"/>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7" name="文本框 16">
              <a:extLst>
                <a:ext uri="{FF2B5EF4-FFF2-40B4-BE49-F238E27FC236}">
                  <a16:creationId xmlns:a16="http://schemas.microsoft.com/office/drawing/2014/main" id="{B272A34A-56D5-4752-8D8E-5AFD4CCB4C6C}"/>
                </a:ext>
              </a:extLst>
            </p:cNvPr>
            <p:cNvSpPr txBox="1"/>
            <p:nvPr/>
          </p:nvSpPr>
          <p:spPr>
            <a:xfrm>
              <a:off x="6037828" y="3530364"/>
              <a:ext cx="3715771"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grpSp>
      <p:grpSp>
        <p:nvGrpSpPr>
          <p:cNvPr id="24" name="组合 23">
            <a:extLst>
              <a:ext uri="{FF2B5EF4-FFF2-40B4-BE49-F238E27FC236}">
                <a16:creationId xmlns:a16="http://schemas.microsoft.com/office/drawing/2014/main" id="{E5EED3D9-4A3C-4588-B9ED-AC5F8FDEFC04}"/>
              </a:ext>
            </a:extLst>
          </p:cNvPr>
          <p:cNvGrpSpPr/>
          <p:nvPr/>
        </p:nvGrpSpPr>
        <p:grpSpPr>
          <a:xfrm>
            <a:off x="4874877" y="4513041"/>
            <a:ext cx="4878722" cy="1499658"/>
            <a:chOff x="4874877" y="4513041"/>
            <a:chExt cx="4878722" cy="1499658"/>
          </a:xfrm>
        </p:grpSpPr>
        <p:pic>
          <p:nvPicPr>
            <p:cNvPr id="10" name="图片 9">
              <a:extLst>
                <a:ext uri="{FF2B5EF4-FFF2-40B4-BE49-F238E27FC236}">
                  <a16:creationId xmlns:a16="http://schemas.microsoft.com/office/drawing/2014/main" id="{F68CD8DE-5779-4AB2-97FB-BD0AA5A1D461}"/>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9441"/>
                      </a14:imgEffect>
                    </a14:imgLayer>
                  </a14:imgProps>
                </a:ext>
                <a:ext uri="{28A0092B-C50C-407E-A947-70E740481C1C}">
                  <a14:useLocalDpi xmlns:a14="http://schemas.microsoft.com/office/drawing/2010/main"/>
                </a:ext>
              </a:extLst>
            </a:blip>
            <a:stretch>
              <a:fillRect/>
            </a:stretch>
          </p:blipFill>
          <p:spPr>
            <a:xfrm>
              <a:off x="4874877" y="4513041"/>
              <a:ext cx="1221123" cy="1221123"/>
            </a:xfrm>
            <a:prstGeom prst="rect">
              <a:avLst/>
            </a:prstGeom>
          </p:spPr>
        </p:pic>
        <p:sp>
          <p:nvSpPr>
            <p:cNvPr id="13" name="文本框 12">
              <a:extLst>
                <a:ext uri="{FF2B5EF4-FFF2-40B4-BE49-F238E27FC236}">
                  <a16:creationId xmlns:a16="http://schemas.microsoft.com/office/drawing/2014/main" id="{EF1191DE-9A47-4383-806F-94F2EE6691B3}"/>
                </a:ext>
              </a:extLst>
            </p:cNvPr>
            <p:cNvSpPr txBox="1"/>
            <p:nvPr/>
          </p:nvSpPr>
          <p:spPr>
            <a:xfrm>
              <a:off x="5110976" y="4609995"/>
              <a:ext cx="748923" cy="769441"/>
            </a:xfrm>
            <a:prstGeom prst="rect">
              <a:avLst/>
            </a:prstGeom>
            <a:noFill/>
          </p:spPr>
          <p:txBody>
            <a:bodyPr wrap="none" rtlCol="0">
              <a:spAutoFit/>
            </a:bodyPr>
            <a:lstStyle/>
            <a:p>
              <a:r>
                <a:rPr lang="zh-CN" altLang="en-US" sz="4400" b="1" dirty="0">
                  <a:solidFill>
                    <a:srgbClr val="F8E040"/>
                  </a:solidFill>
                  <a:cs typeface="+mn-ea"/>
                  <a:sym typeface="+mn-lt"/>
                </a:rPr>
                <a:t>叁</a:t>
              </a:r>
            </a:p>
          </p:txBody>
        </p:sp>
        <p:sp>
          <p:nvSpPr>
            <p:cNvPr id="18" name="文本框 17">
              <a:extLst>
                <a:ext uri="{FF2B5EF4-FFF2-40B4-BE49-F238E27FC236}">
                  <a16:creationId xmlns:a16="http://schemas.microsoft.com/office/drawing/2014/main" id="{B05471F8-9C81-4AB6-B702-945294B5378E}"/>
                </a:ext>
              </a:extLst>
            </p:cNvPr>
            <p:cNvSpPr txBox="1"/>
            <p:nvPr/>
          </p:nvSpPr>
          <p:spPr>
            <a:xfrm>
              <a:off x="6037829" y="4591289"/>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9" name="文本框 18">
              <a:extLst>
                <a:ext uri="{FF2B5EF4-FFF2-40B4-BE49-F238E27FC236}">
                  <a16:creationId xmlns:a16="http://schemas.microsoft.com/office/drawing/2014/main" id="{E4D22F96-ED24-4E8C-AE90-D778837B0640}"/>
                </a:ext>
              </a:extLst>
            </p:cNvPr>
            <p:cNvSpPr txBox="1"/>
            <p:nvPr/>
          </p:nvSpPr>
          <p:spPr>
            <a:xfrm>
              <a:off x="6037828" y="5219918"/>
              <a:ext cx="3715771"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grpSp>
      <p:cxnSp>
        <p:nvCxnSpPr>
          <p:cNvPr id="20" name="直接连接符 19">
            <a:extLst>
              <a:ext uri="{FF2B5EF4-FFF2-40B4-BE49-F238E27FC236}">
                <a16:creationId xmlns:a16="http://schemas.microsoft.com/office/drawing/2014/main" id="{FB387BCD-CDD5-4A67-828B-B371D4C3290F}"/>
              </a:ext>
            </a:extLst>
          </p:cNvPr>
          <p:cNvCxnSpPr>
            <a:cxnSpLocks/>
          </p:cNvCxnSpPr>
          <p:nvPr/>
        </p:nvCxnSpPr>
        <p:spPr>
          <a:xfrm>
            <a:off x="4874877" y="2627085"/>
            <a:ext cx="5836666" cy="0"/>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DD336833-6164-45F2-9507-627086C5265C}"/>
              </a:ext>
            </a:extLst>
          </p:cNvPr>
          <p:cNvCxnSpPr>
            <a:cxnSpLocks/>
          </p:cNvCxnSpPr>
          <p:nvPr/>
        </p:nvCxnSpPr>
        <p:spPr>
          <a:xfrm>
            <a:off x="4874877" y="4368799"/>
            <a:ext cx="5836666" cy="0"/>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181180"/>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275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000"/>
                                        <p:tgtEl>
                                          <p:spTgt spid="21"/>
                                        </p:tgtEl>
                                      </p:cBhvr>
                                    </p:animEffect>
                                  </p:childTnLst>
                                </p:cTn>
                              </p:par>
                            </p:childTnLst>
                          </p:cTn>
                        </p:par>
                        <p:par>
                          <p:cTn id="20" fill="hold">
                            <p:stCondLst>
                              <p:cond delay="375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425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6DBA2304-194F-4361-957A-EE8CA48FE343}"/>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6794"/>
                    </a14:imgEffect>
                  </a14:imgLayer>
                </a14:imgProps>
              </a:ext>
              <a:ext uri="{28A0092B-C50C-407E-A947-70E740481C1C}">
                <a14:useLocalDpi xmlns:a14="http://schemas.microsoft.com/office/drawing/2010/main"/>
              </a:ext>
            </a:extLst>
          </a:blip>
          <a:stretch>
            <a:fillRect/>
          </a:stretch>
        </p:blipFill>
        <p:spPr>
          <a:xfrm>
            <a:off x="4081836" y="2162629"/>
            <a:ext cx="4028327" cy="2844800"/>
          </a:xfrm>
          <a:prstGeom prst="rect">
            <a:avLst/>
          </a:prstGeom>
        </p:spPr>
      </p:pic>
      <p:pic>
        <p:nvPicPr>
          <p:cNvPr id="8" name="图片 7">
            <a:extLst>
              <a:ext uri="{FF2B5EF4-FFF2-40B4-BE49-F238E27FC236}">
                <a16:creationId xmlns:a16="http://schemas.microsoft.com/office/drawing/2014/main" id="{5EC08066-8CE3-4F69-94B7-4C56B56BF8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05581" y="2230932"/>
            <a:ext cx="1038526" cy="851195"/>
          </a:xfrm>
          <a:prstGeom prst="rect">
            <a:avLst/>
          </a:prstGeom>
        </p:spPr>
      </p:pic>
      <p:pic>
        <p:nvPicPr>
          <p:cNvPr id="9" name="图片 8">
            <a:extLst>
              <a:ext uri="{FF2B5EF4-FFF2-40B4-BE49-F238E27FC236}">
                <a16:creationId xmlns:a16="http://schemas.microsoft.com/office/drawing/2014/main" id="{24FA8014-C2B1-404F-B703-C5BCFFBE8A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05581" y="4051426"/>
            <a:ext cx="1038526" cy="851195"/>
          </a:xfrm>
          <a:prstGeom prst="rect">
            <a:avLst/>
          </a:prstGeom>
        </p:spPr>
      </p:pic>
      <p:pic>
        <p:nvPicPr>
          <p:cNvPr id="10" name="图片 9">
            <a:extLst>
              <a:ext uri="{FF2B5EF4-FFF2-40B4-BE49-F238E27FC236}">
                <a16:creationId xmlns:a16="http://schemas.microsoft.com/office/drawing/2014/main" id="{1F83E8D5-908C-4ABF-85B6-2C74236ED8B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47892" y="2230932"/>
            <a:ext cx="1038526" cy="851195"/>
          </a:xfrm>
          <a:prstGeom prst="rect">
            <a:avLst/>
          </a:prstGeom>
        </p:spPr>
      </p:pic>
      <p:pic>
        <p:nvPicPr>
          <p:cNvPr id="11" name="图片 10">
            <a:extLst>
              <a:ext uri="{FF2B5EF4-FFF2-40B4-BE49-F238E27FC236}">
                <a16:creationId xmlns:a16="http://schemas.microsoft.com/office/drawing/2014/main" id="{271421F4-33A2-4353-B8FB-4DB94655FC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47892" y="4051426"/>
            <a:ext cx="1038526" cy="851195"/>
          </a:xfrm>
          <a:prstGeom prst="rect">
            <a:avLst/>
          </a:prstGeom>
        </p:spPr>
      </p:pic>
      <p:sp>
        <p:nvSpPr>
          <p:cNvPr id="12" name="文本框 11">
            <a:extLst>
              <a:ext uri="{FF2B5EF4-FFF2-40B4-BE49-F238E27FC236}">
                <a16:creationId xmlns:a16="http://schemas.microsoft.com/office/drawing/2014/main" id="{06942A07-007C-4471-8B1F-FF73D5430263}"/>
              </a:ext>
            </a:extLst>
          </p:cNvPr>
          <p:cNvSpPr txBox="1"/>
          <p:nvPr/>
        </p:nvSpPr>
        <p:spPr>
          <a:xfrm>
            <a:off x="3243184" y="2082747"/>
            <a:ext cx="750525" cy="461665"/>
          </a:xfrm>
          <a:prstGeom prst="rect">
            <a:avLst/>
          </a:prstGeom>
          <a:noFill/>
        </p:spPr>
        <p:txBody>
          <a:bodyPr wrap="non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3" name="文本框 12">
            <a:extLst>
              <a:ext uri="{FF2B5EF4-FFF2-40B4-BE49-F238E27FC236}">
                <a16:creationId xmlns:a16="http://schemas.microsoft.com/office/drawing/2014/main" id="{6BE682AD-5EB4-49C1-9BA1-80660BB1A90C}"/>
              </a:ext>
            </a:extLst>
          </p:cNvPr>
          <p:cNvSpPr txBox="1"/>
          <p:nvPr/>
        </p:nvSpPr>
        <p:spPr>
          <a:xfrm>
            <a:off x="1367469" y="2656529"/>
            <a:ext cx="2626240" cy="792781"/>
          </a:xfrm>
          <a:prstGeom prst="rect">
            <a:avLst/>
          </a:prstGeom>
          <a:noFill/>
        </p:spPr>
        <p:txBody>
          <a:bodyPr wrap="square" rtlCol="0">
            <a:spAutoFit/>
          </a:bodyPr>
          <a:lstStyle/>
          <a:p>
            <a:pPr algn="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4" name="文本框 13">
            <a:extLst>
              <a:ext uri="{FF2B5EF4-FFF2-40B4-BE49-F238E27FC236}">
                <a16:creationId xmlns:a16="http://schemas.microsoft.com/office/drawing/2014/main" id="{8D475B79-4E44-436D-8EE0-F9EBF75FC656}"/>
              </a:ext>
            </a:extLst>
          </p:cNvPr>
          <p:cNvSpPr txBox="1"/>
          <p:nvPr/>
        </p:nvSpPr>
        <p:spPr>
          <a:xfrm>
            <a:off x="3243184" y="3714825"/>
            <a:ext cx="750525" cy="461665"/>
          </a:xfrm>
          <a:prstGeom prst="rect">
            <a:avLst/>
          </a:prstGeom>
          <a:noFill/>
        </p:spPr>
        <p:txBody>
          <a:bodyPr wrap="non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5" name="文本框 14">
            <a:extLst>
              <a:ext uri="{FF2B5EF4-FFF2-40B4-BE49-F238E27FC236}">
                <a16:creationId xmlns:a16="http://schemas.microsoft.com/office/drawing/2014/main" id="{734537F1-0C26-4898-A76E-1A1FACA77411}"/>
              </a:ext>
            </a:extLst>
          </p:cNvPr>
          <p:cNvSpPr txBox="1"/>
          <p:nvPr/>
        </p:nvSpPr>
        <p:spPr>
          <a:xfrm>
            <a:off x="1367469" y="4288607"/>
            <a:ext cx="2626240" cy="792781"/>
          </a:xfrm>
          <a:prstGeom prst="rect">
            <a:avLst/>
          </a:prstGeom>
          <a:noFill/>
        </p:spPr>
        <p:txBody>
          <a:bodyPr wrap="square" rtlCol="0">
            <a:spAutoFit/>
          </a:bodyPr>
          <a:lstStyle/>
          <a:p>
            <a:pPr algn="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6" name="文本框 15">
            <a:extLst>
              <a:ext uri="{FF2B5EF4-FFF2-40B4-BE49-F238E27FC236}">
                <a16:creationId xmlns:a16="http://schemas.microsoft.com/office/drawing/2014/main" id="{6186CEC8-F5CF-412A-92E5-F697F7DEC1B4}"/>
              </a:ext>
            </a:extLst>
          </p:cNvPr>
          <p:cNvSpPr txBox="1"/>
          <p:nvPr/>
        </p:nvSpPr>
        <p:spPr>
          <a:xfrm>
            <a:off x="8286418" y="2082747"/>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7" name="文本框 16">
            <a:extLst>
              <a:ext uri="{FF2B5EF4-FFF2-40B4-BE49-F238E27FC236}">
                <a16:creationId xmlns:a16="http://schemas.microsoft.com/office/drawing/2014/main" id="{11D769A8-042C-4870-9588-787F5C93314D}"/>
              </a:ext>
            </a:extLst>
          </p:cNvPr>
          <p:cNvSpPr txBox="1"/>
          <p:nvPr/>
        </p:nvSpPr>
        <p:spPr>
          <a:xfrm>
            <a:off x="8286418" y="2656529"/>
            <a:ext cx="2626240"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8" name="文本框 17">
            <a:extLst>
              <a:ext uri="{FF2B5EF4-FFF2-40B4-BE49-F238E27FC236}">
                <a16:creationId xmlns:a16="http://schemas.microsoft.com/office/drawing/2014/main" id="{49EE3A60-A76E-4CE4-83E1-D4BC0F05C0D8}"/>
              </a:ext>
            </a:extLst>
          </p:cNvPr>
          <p:cNvSpPr txBox="1"/>
          <p:nvPr/>
        </p:nvSpPr>
        <p:spPr>
          <a:xfrm>
            <a:off x="8286418" y="3714825"/>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9" name="文本框 18">
            <a:extLst>
              <a:ext uri="{FF2B5EF4-FFF2-40B4-BE49-F238E27FC236}">
                <a16:creationId xmlns:a16="http://schemas.microsoft.com/office/drawing/2014/main" id="{FDF3804F-420C-4F07-8E55-0034CB952467}"/>
              </a:ext>
            </a:extLst>
          </p:cNvPr>
          <p:cNvSpPr txBox="1"/>
          <p:nvPr/>
        </p:nvSpPr>
        <p:spPr>
          <a:xfrm>
            <a:off x="8286418" y="4288607"/>
            <a:ext cx="2626240"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Tree>
    <p:extLst>
      <p:ext uri="{BB962C8B-B14F-4D97-AF65-F5344CB8AC3E}">
        <p14:creationId xmlns:p14="http://schemas.microsoft.com/office/powerpoint/2010/main" val="323668116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9" name="图片 8">
            <a:extLst>
              <a:ext uri="{FF2B5EF4-FFF2-40B4-BE49-F238E27FC236}">
                <a16:creationId xmlns:a16="http://schemas.microsoft.com/office/drawing/2014/main" id="{C097EB84-8A9A-4454-BD4B-2DD4408FA9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9192" y="2329542"/>
            <a:ext cx="1649186" cy="2198915"/>
          </a:xfrm>
          <a:prstGeom prst="rect">
            <a:avLst/>
          </a:prstGeom>
        </p:spPr>
      </p:pic>
      <p:pic>
        <p:nvPicPr>
          <p:cNvPr id="10" name="图片 9">
            <a:extLst>
              <a:ext uri="{FF2B5EF4-FFF2-40B4-BE49-F238E27FC236}">
                <a16:creationId xmlns:a16="http://schemas.microsoft.com/office/drawing/2014/main" id="{259A15A5-375F-4CF4-88AE-8E5D83F1CB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622" y="2329542"/>
            <a:ext cx="1649186" cy="2198915"/>
          </a:xfrm>
          <a:prstGeom prst="rect">
            <a:avLst/>
          </a:prstGeom>
        </p:spPr>
      </p:pic>
      <p:cxnSp>
        <p:nvCxnSpPr>
          <p:cNvPr id="12" name="直接连接符 11">
            <a:extLst>
              <a:ext uri="{FF2B5EF4-FFF2-40B4-BE49-F238E27FC236}">
                <a16:creationId xmlns:a16="http://schemas.microsoft.com/office/drawing/2014/main" id="{ED8B570E-97ED-43B1-B28E-24D6FDC305D3}"/>
              </a:ext>
            </a:extLst>
          </p:cNvPr>
          <p:cNvCxnSpPr/>
          <p:nvPr/>
        </p:nvCxnSpPr>
        <p:spPr>
          <a:xfrm>
            <a:off x="6096000" y="1680028"/>
            <a:ext cx="0" cy="3497943"/>
          </a:xfrm>
          <a:prstGeom prst="line">
            <a:avLst/>
          </a:prstGeom>
          <a:ln w="12700">
            <a:solidFill>
              <a:srgbClr val="F8E04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AB38B56-92AA-46BA-AB47-9E6E4EF8E95D}"/>
              </a:ext>
            </a:extLst>
          </p:cNvPr>
          <p:cNvSpPr txBox="1"/>
          <p:nvPr/>
        </p:nvSpPr>
        <p:spPr>
          <a:xfrm>
            <a:off x="2502808" y="1980408"/>
            <a:ext cx="553998" cy="658194"/>
          </a:xfrm>
          <a:prstGeom prst="rect">
            <a:avLst/>
          </a:prstGeom>
          <a:noFill/>
        </p:spPr>
        <p:txBody>
          <a:bodyPr vert="eaVert"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4" name="文本框 13">
            <a:extLst>
              <a:ext uri="{FF2B5EF4-FFF2-40B4-BE49-F238E27FC236}">
                <a16:creationId xmlns:a16="http://schemas.microsoft.com/office/drawing/2014/main" id="{2D8C2801-32D7-4BFF-80EA-F6FF36D7B746}"/>
              </a:ext>
            </a:extLst>
          </p:cNvPr>
          <p:cNvSpPr txBox="1"/>
          <p:nvPr/>
        </p:nvSpPr>
        <p:spPr>
          <a:xfrm>
            <a:off x="3699048" y="2678676"/>
            <a:ext cx="2154436" cy="2659764"/>
          </a:xfrm>
          <a:prstGeom prst="rect">
            <a:avLst/>
          </a:prstGeom>
          <a:noFill/>
        </p:spPr>
        <p:txBody>
          <a:bodyPr vert="eaVert" wrap="square" rtlCol="0">
            <a:spAutoFit/>
          </a:bodyPr>
          <a:lstStyle/>
          <a:p>
            <a:pPr>
              <a:lnSpc>
                <a:spcPct val="200000"/>
              </a:lnSpc>
            </a:pPr>
            <a:r>
              <a:rPr lang="en-US" altLang="zh-CN" sz="1600" dirty="0">
                <a:solidFill>
                  <a:schemeClr val="bg1">
                    <a:lumMod val="85000"/>
                  </a:schemeClr>
                </a:solidFill>
                <a:cs typeface="+mn-ea"/>
                <a:sym typeface="+mn-lt"/>
              </a:rPr>
              <a:t>Click here to add content, content to match the title. Click here to add content, content to match the title. </a:t>
            </a:r>
            <a:endParaRPr lang="zh-CN" altLang="en-US" sz="1600" dirty="0">
              <a:solidFill>
                <a:schemeClr val="bg1">
                  <a:lumMod val="85000"/>
                </a:schemeClr>
              </a:solidFill>
              <a:cs typeface="+mn-ea"/>
              <a:sym typeface="+mn-lt"/>
            </a:endParaRPr>
          </a:p>
        </p:txBody>
      </p:sp>
      <p:sp>
        <p:nvSpPr>
          <p:cNvPr id="15" name="文本框 14">
            <a:extLst>
              <a:ext uri="{FF2B5EF4-FFF2-40B4-BE49-F238E27FC236}">
                <a16:creationId xmlns:a16="http://schemas.microsoft.com/office/drawing/2014/main" id="{5C3881D6-CCF5-46C1-8517-E4473B4B425F}"/>
              </a:ext>
            </a:extLst>
          </p:cNvPr>
          <p:cNvSpPr txBox="1"/>
          <p:nvPr/>
        </p:nvSpPr>
        <p:spPr>
          <a:xfrm>
            <a:off x="9050655" y="1980408"/>
            <a:ext cx="553998" cy="658194"/>
          </a:xfrm>
          <a:prstGeom prst="rect">
            <a:avLst/>
          </a:prstGeom>
          <a:noFill/>
        </p:spPr>
        <p:txBody>
          <a:bodyPr vert="eaVert"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6" name="文本框 15">
            <a:extLst>
              <a:ext uri="{FF2B5EF4-FFF2-40B4-BE49-F238E27FC236}">
                <a16:creationId xmlns:a16="http://schemas.microsoft.com/office/drawing/2014/main" id="{84C0B4C6-99EE-47E9-91E0-50E4DF9CA9C3}"/>
              </a:ext>
            </a:extLst>
          </p:cNvPr>
          <p:cNvSpPr txBox="1"/>
          <p:nvPr/>
        </p:nvSpPr>
        <p:spPr>
          <a:xfrm>
            <a:off x="7102560" y="2678676"/>
            <a:ext cx="2154436" cy="2659764"/>
          </a:xfrm>
          <a:prstGeom prst="rect">
            <a:avLst/>
          </a:prstGeom>
          <a:noFill/>
        </p:spPr>
        <p:txBody>
          <a:bodyPr vert="eaVert" wrap="square" rtlCol="0">
            <a:spAutoFit/>
          </a:bodyPr>
          <a:lstStyle/>
          <a:p>
            <a:pPr>
              <a:lnSpc>
                <a:spcPct val="200000"/>
              </a:lnSpc>
            </a:pPr>
            <a:r>
              <a:rPr lang="en-US" altLang="zh-CN" sz="1600" dirty="0">
                <a:solidFill>
                  <a:schemeClr val="bg1">
                    <a:lumMod val="85000"/>
                  </a:schemeClr>
                </a:solidFill>
                <a:cs typeface="+mn-ea"/>
                <a:sym typeface="+mn-lt"/>
              </a:rPr>
              <a:t> Click here to add content, content to match the title. Click here to add content, content to match the title. </a:t>
            </a:r>
            <a:endParaRPr lang="zh-CN" altLang="en-US" sz="1600" dirty="0">
              <a:solidFill>
                <a:schemeClr val="bg1">
                  <a:lumMod val="85000"/>
                </a:schemeClr>
              </a:solidFill>
              <a:cs typeface="+mn-ea"/>
              <a:sym typeface="+mn-lt"/>
            </a:endParaRPr>
          </a:p>
        </p:txBody>
      </p:sp>
      <p:pic>
        <p:nvPicPr>
          <p:cNvPr id="17" name="图片 16">
            <a:extLst>
              <a:ext uri="{FF2B5EF4-FFF2-40B4-BE49-F238E27FC236}">
                <a16:creationId xmlns:a16="http://schemas.microsoft.com/office/drawing/2014/main" id="{A06E73E9-2726-42C3-9279-1443D66666B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698018" y="4223671"/>
            <a:ext cx="1595669" cy="1307840"/>
          </a:xfrm>
          <a:prstGeom prst="rect">
            <a:avLst/>
          </a:prstGeom>
        </p:spPr>
      </p:pic>
      <p:pic>
        <p:nvPicPr>
          <p:cNvPr id="18" name="图片 17">
            <a:extLst>
              <a:ext uri="{FF2B5EF4-FFF2-40B4-BE49-F238E27FC236}">
                <a16:creationId xmlns:a16="http://schemas.microsoft.com/office/drawing/2014/main" id="{FD2CA845-8D20-4C1C-BD37-E3A42BFCB5CE}"/>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853484" y="1370836"/>
            <a:ext cx="1595669" cy="1307840"/>
          </a:xfrm>
          <a:prstGeom prst="rect">
            <a:avLst/>
          </a:prstGeom>
        </p:spPr>
      </p:pic>
    </p:spTree>
    <p:extLst>
      <p:ext uri="{BB962C8B-B14F-4D97-AF65-F5344CB8AC3E}">
        <p14:creationId xmlns:p14="http://schemas.microsoft.com/office/powerpoint/2010/main" val="4214734302"/>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4000"/>
                            </p:stCondLst>
                            <p:childTnLst>
                              <p:par>
                                <p:cTn id="29" presetID="2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309C0937-289D-4DE4-8B11-D189E66207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4904" y="1938445"/>
            <a:ext cx="10287000" cy="6858000"/>
          </a:xfrm>
          <a:prstGeom prst="rect">
            <a:avLst/>
          </a:prstGeom>
        </p:spPr>
      </p:pic>
      <p:sp>
        <p:nvSpPr>
          <p:cNvPr id="8" name="文本框 7">
            <a:extLst>
              <a:ext uri="{FF2B5EF4-FFF2-40B4-BE49-F238E27FC236}">
                <a16:creationId xmlns:a16="http://schemas.microsoft.com/office/drawing/2014/main" id="{0388B853-B42C-4C61-8FCC-A1891C1AEAAD}"/>
              </a:ext>
            </a:extLst>
          </p:cNvPr>
          <p:cNvSpPr txBox="1"/>
          <p:nvPr/>
        </p:nvSpPr>
        <p:spPr>
          <a:xfrm>
            <a:off x="2050079" y="1825172"/>
            <a:ext cx="553998" cy="658194"/>
          </a:xfrm>
          <a:prstGeom prst="rect">
            <a:avLst/>
          </a:prstGeom>
          <a:noFill/>
        </p:spPr>
        <p:txBody>
          <a:bodyPr vert="eaVert"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9" name="文本框 8">
            <a:extLst>
              <a:ext uri="{FF2B5EF4-FFF2-40B4-BE49-F238E27FC236}">
                <a16:creationId xmlns:a16="http://schemas.microsoft.com/office/drawing/2014/main" id="{E901AD4B-C4C7-4277-BB13-4487013A8634}"/>
              </a:ext>
            </a:extLst>
          </p:cNvPr>
          <p:cNvSpPr txBox="1"/>
          <p:nvPr/>
        </p:nvSpPr>
        <p:spPr>
          <a:xfrm>
            <a:off x="3455613" y="1615161"/>
            <a:ext cx="6313267" cy="3492354"/>
          </a:xfrm>
          <a:prstGeom prst="rect">
            <a:avLst/>
          </a:prstGeom>
          <a:noFill/>
        </p:spPr>
        <p:txBody>
          <a:bodyPr vert="eaVert" wrap="square" rtlCol="0">
            <a:spAutoFit/>
          </a:bodyPr>
          <a:lstStyle/>
          <a:p>
            <a:pPr>
              <a:lnSpc>
                <a:spcPct val="250000"/>
              </a:lnSpc>
            </a:pPr>
            <a:r>
              <a:rPr lang="en-US" altLang="zh-CN" dirty="0">
                <a:solidFill>
                  <a:schemeClr val="bg1">
                    <a:lumMod val="8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r>
              <a:rPr lang="zh-CN" altLang="en-US" dirty="0">
                <a:solidFill>
                  <a:schemeClr val="bg1">
                    <a:lumMod val="85000"/>
                  </a:schemeClr>
                </a:solidFill>
                <a:cs typeface="+mn-ea"/>
                <a:sym typeface="+mn-lt"/>
              </a:rPr>
              <a:t>文</a:t>
            </a:r>
            <a:r>
              <a:rPr lang="en-US" altLang="zh-CN" dirty="0">
                <a:solidFill>
                  <a:schemeClr val="bg1">
                    <a:lumMod val="85000"/>
                  </a:schemeClr>
                </a:solidFill>
                <a:cs typeface="+mn-ea"/>
                <a:sym typeface="+mn-lt"/>
              </a:rPr>
              <a:t>Click here to add content, content to match the title. Click here to add content, content to match the title. </a:t>
            </a:r>
            <a:endParaRPr lang="zh-CN" altLang="en-US" dirty="0">
              <a:solidFill>
                <a:schemeClr val="bg1">
                  <a:lumMod val="85000"/>
                </a:schemeClr>
              </a:solidFill>
              <a:cs typeface="+mn-ea"/>
              <a:sym typeface="+mn-lt"/>
            </a:endParaRPr>
          </a:p>
        </p:txBody>
      </p:sp>
      <p:pic>
        <p:nvPicPr>
          <p:cNvPr id="10" name="图片 9">
            <a:extLst>
              <a:ext uri="{FF2B5EF4-FFF2-40B4-BE49-F238E27FC236}">
                <a16:creationId xmlns:a16="http://schemas.microsoft.com/office/drawing/2014/main" id="{FA074111-FA36-4624-91F4-1DFFA6B2C34E}"/>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181928" y="2839958"/>
            <a:ext cx="1272252" cy="1042761"/>
          </a:xfrm>
          <a:prstGeom prst="rect">
            <a:avLst/>
          </a:prstGeom>
        </p:spPr>
      </p:pic>
    </p:spTree>
    <p:extLst>
      <p:ext uri="{BB962C8B-B14F-4D97-AF65-F5344CB8AC3E}">
        <p14:creationId xmlns:p14="http://schemas.microsoft.com/office/powerpoint/2010/main" val="14996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84F80"/>
            </a:gs>
            <a:gs pos="100000">
              <a:srgbClr val="D6D4D5"/>
            </a:gs>
          </a:gsLst>
          <a:lin ang="5400000" scaled="1"/>
        </a:grad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89083273-F04B-46EF-AF13-A94EC9E0058D}"/>
              </a:ext>
            </a:extLst>
          </p:cNvPr>
          <p:cNvGrpSpPr/>
          <p:nvPr/>
        </p:nvGrpSpPr>
        <p:grpSpPr>
          <a:xfrm>
            <a:off x="0" y="0"/>
            <a:ext cx="12192000" cy="6858000"/>
            <a:chOff x="0" y="0"/>
            <a:chExt cx="12192000" cy="6858000"/>
          </a:xfrm>
        </p:grpSpPr>
        <p:pic>
          <p:nvPicPr>
            <p:cNvPr id="9" name="图片 8">
              <a:extLst>
                <a:ext uri="{FF2B5EF4-FFF2-40B4-BE49-F238E27FC236}">
                  <a16:creationId xmlns:a16="http://schemas.microsoft.com/office/drawing/2014/main" id="{41C028EB-C402-4B36-BE73-A61341D8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597" y="0"/>
              <a:ext cx="4948403" cy="6858000"/>
            </a:xfrm>
            <a:prstGeom prst="rect">
              <a:avLst/>
            </a:prstGeom>
          </p:spPr>
        </p:pic>
        <p:pic>
          <p:nvPicPr>
            <p:cNvPr id="10" name="图片 9">
              <a:extLst>
                <a:ext uri="{FF2B5EF4-FFF2-40B4-BE49-F238E27FC236}">
                  <a16:creationId xmlns:a16="http://schemas.microsoft.com/office/drawing/2014/main" id="{73BE3B2A-6688-47CB-9812-5DD04159C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7894" y="0"/>
              <a:ext cx="4948403" cy="6858000"/>
            </a:xfrm>
            <a:prstGeom prst="rect">
              <a:avLst/>
            </a:prstGeom>
          </p:spPr>
        </p:pic>
        <p:pic>
          <p:nvPicPr>
            <p:cNvPr id="11" name="图片 10">
              <a:extLst>
                <a:ext uri="{FF2B5EF4-FFF2-40B4-BE49-F238E27FC236}">
                  <a16:creationId xmlns:a16="http://schemas.microsoft.com/office/drawing/2014/main" id="{320E1534-0A9F-4F4A-904F-B36D2F521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366991" cy="6858000"/>
            </a:xfrm>
            <a:prstGeom prst="rect">
              <a:avLst/>
            </a:prstGeom>
          </p:spPr>
        </p:pic>
      </p:grpSp>
      <p:pic>
        <p:nvPicPr>
          <p:cNvPr id="42" name="图片 41">
            <a:extLst>
              <a:ext uri="{FF2B5EF4-FFF2-40B4-BE49-F238E27FC236}">
                <a16:creationId xmlns:a16="http://schemas.microsoft.com/office/drawing/2014/main" id="{2D5206F6-3522-4E10-AA94-10D0364DD96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821279" y="-1103943"/>
            <a:ext cx="4948403" cy="7501196"/>
          </a:xfrm>
          <a:prstGeom prst="rect">
            <a:avLst/>
          </a:prstGeom>
        </p:spPr>
      </p:pic>
      <p:pic>
        <p:nvPicPr>
          <p:cNvPr id="19" name="图片 18">
            <a:extLst>
              <a:ext uri="{FF2B5EF4-FFF2-40B4-BE49-F238E27FC236}">
                <a16:creationId xmlns:a16="http://schemas.microsoft.com/office/drawing/2014/main" id="{CF2A39D9-8DAC-4097-B4CD-25311BC0F7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518" y="5807656"/>
            <a:ext cx="3469488" cy="2447926"/>
          </a:xfrm>
          <a:prstGeom prst="rect">
            <a:avLst/>
          </a:prstGeom>
        </p:spPr>
      </p:pic>
      <p:pic>
        <p:nvPicPr>
          <p:cNvPr id="35" name="图片 34">
            <a:extLst>
              <a:ext uri="{FF2B5EF4-FFF2-40B4-BE49-F238E27FC236}">
                <a16:creationId xmlns:a16="http://schemas.microsoft.com/office/drawing/2014/main" id="{30CB6C23-7AC1-46DE-AC70-84F064E0697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rot="2201523">
            <a:off x="3171606" y="227059"/>
            <a:ext cx="5848789" cy="6403884"/>
          </a:xfrm>
          <a:prstGeom prst="rect">
            <a:avLst/>
          </a:prstGeom>
        </p:spPr>
      </p:pic>
      <p:pic>
        <p:nvPicPr>
          <p:cNvPr id="24" name="图片 23">
            <a:extLst>
              <a:ext uri="{FF2B5EF4-FFF2-40B4-BE49-F238E27FC236}">
                <a16:creationId xmlns:a16="http://schemas.microsoft.com/office/drawing/2014/main" id="{E55CCF97-4EE7-4A8E-B2B7-E7FCA66F9F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flipH="1">
            <a:off x="3758334" y="4592556"/>
            <a:ext cx="3110668" cy="2194758"/>
          </a:xfrm>
          <a:prstGeom prst="rect">
            <a:avLst/>
          </a:prstGeom>
        </p:spPr>
      </p:pic>
      <p:pic>
        <p:nvPicPr>
          <p:cNvPr id="21" name="图片 20">
            <a:extLst>
              <a:ext uri="{FF2B5EF4-FFF2-40B4-BE49-F238E27FC236}">
                <a16:creationId xmlns:a16="http://schemas.microsoft.com/office/drawing/2014/main" id="{CF5BDB68-6F42-4E21-A02F-6F1D75A1960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0161" y="3588497"/>
            <a:ext cx="5723173" cy="2956759"/>
          </a:xfrm>
          <a:prstGeom prst="rect">
            <a:avLst/>
          </a:prstGeom>
        </p:spPr>
      </p:pic>
      <p:pic>
        <p:nvPicPr>
          <p:cNvPr id="22" name="图片 21">
            <a:extLst>
              <a:ext uri="{FF2B5EF4-FFF2-40B4-BE49-F238E27FC236}">
                <a16:creationId xmlns:a16="http://schemas.microsoft.com/office/drawing/2014/main" id="{862FCA20-11B7-4AAC-A391-47B63C2E5E4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804"/>
          <a:stretch/>
        </p:blipFill>
        <p:spPr>
          <a:xfrm>
            <a:off x="10070183" y="4350497"/>
            <a:ext cx="2259471" cy="2194759"/>
          </a:xfrm>
          <a:prstGeom prst="rect">
            <a:avLst/>
          </a:prstGeom>
        </p:spPr>
      </p:pic>
      <p:pic>
        <p:nvPicPr>
          <p:cNvPr id="29" name="图片 28">
            <a:extLst>
              <a:ext uri="{FF2B5EF4-FFF2-40B4-BE49-F238E27FC236}">
                <a16:creationId xmlns:a16="http://schemas.microsoft.com/office/drawing/2014/main" id="{82CFBBC1-041D-45C0-8CEC-AA8DEF29A5EA}"/>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6139471" y="3430390"/>
            <a:ext cx="3064404" cy="3046311"/>
          </a:xfrm>
          <a:prstGeom prst="rect">
            <a:avLst/>
          </a:prstGeom>
        </p:spPr>
      </p:pic>
      <p:pic>
        <p:nvPicPr>
          <p:cNvPr id="25" name="图片 24">
            <a:extLst>
              <a:ext uri="{FF2B5EF4-FFF2-40B4-BE49-F238E27FC236}">
                <a16:creationId xmlns:a16="http://schemas.microsoft.com/office/drawing/2014/main" id="{98DD0B46-E534-4F1E-AE95-D0EBD6C6923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207"/>
          <a:stretch/>
        </p:blipFill>
        <p:spPr>
          <a:xfrm flipH="1">
            <a:off x="6120071" y="4439449"/>
            <a:ext cx="5209233" cy="1758079"/>
          </a:xfrm>
          <a:prstGeom prst="rect">
            <a:avLst/>
          </a:prstGeom>
        </p:spPr>
      </p:pic>
      <p:pic>
        <p:nvPicPr>
          <p:cNvPr id="20" name="图片 19">
            <a:extLst>
              <a:ext uri="{FF2B5EF4-FFF2-40B4-BE49-F238E27FC236}">
                <a16:creationId xmlns:a16="http://schemas.microsoft.com/office/drawing/2014/main" id="{2B9D7B34-FCA6-405A-B9D8-12FD590CB3B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a:off x="9326260" y="5422757"/>
            <a:ext cx="3110668" cy="2194758"/>
          </a:xfrm>
          <a:prstGeom prst="rect">
            <a:avLst/>
          </a:prstGeom>
        </p:spPr>
      </p:pic>
      <p:pic>
        <p:nvPicPr>
          <p:cNvPr id="16" name="图片 15">
            <a:extLst>
              <a:ext uri="{FF2B5EF4-FFF2-40B4-BE49-F238E27FC236}">
                <a16:creationId xmlns:a16="http://schemas.microsoft.com/office/drawing/2014/main" id="{D52FD315-2FA0-42EE-83E6-87F02AE6C22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58" y="5217665"/>
            <a:ext cx="4948403" cy="1670050"/>
          </a:xfrm>
          <a:prstGeom prst="rect">
            <a:avLst/>
          </a:prstGeom>
        </p:spPr>
      </p:pic>
      <p:pic>
        <p:nvPicPr>
          <p:cNvPr id="34" name="图片 33">
            <a:extLst>
              <a:ext uri="{FF2B5EF4-FFF2-40B4-BE49-F238E27FC236}">
                <a16:creationId xmlns:a16="http://schemas.microsoft.com/office/drawing/2014/main" id="{F5846C3B-6A3E-4882-8E78-261AEB3FEF1D}"/>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4352145" y="3888785"/>
            <a:ext cx="3868366" cy="2119336"/>
          </a:xfrm>
          <a:prstGeom prst="rect">
            <a:avLst/>
          </a:prstGeom>
        </p:spPr>
      </p:pic>
      <p:pic>
        <p:nvPicPr>
          <p:cNvPr id="30" name="图片 29">
            <a:extLst>
              <a:ext uri="{FF2B5EF4-FFF2-40B4-BE49-F238E27FC236}">
                <a16:creationId xmlns:a16="http://schemas.microsoft.com/office/drawing/2014/main" id="{FAA0F597-4623-49CB-B17F-0E8E5766D09C}"/>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881594" y="0"/>
            <a:ext cx="1320468" cy="2194758"/>
          </a:xfrm>
          <a:prstGeom prst="rect">
            <a:avLst/>
          </a:prstGeom>
        </p:spPr>
      </p:pic>
      <p:sp>
        <p:nvSpPr>
          <p:cNvPr id="2" name="文本框 1">
            <a:extLst>
              <a:ext uri="{FF2B5EF4-FFF2-40B4-BE49-F238E27FC236}">
                <a16:creationId xmlns:a16="http://schemas.microsoft.com/office/drawing/2014/main" id="{68CA4183-E6BB-438C-9C87-82B3CD652F4C}"/>
              </a:ext>
            </a:extLst>
          </p:cNvPr>
          <p:cNvSpPr txBox="1"/>
          <p:nvPr/>
        </p:nvSpPr>
        <p:spPr>
          <a:xfrm>
            <a:off x="8751765" y="1522020"/>
            <a:ext cx="1107996" cy="3621564"/>
          </a:xfrm>
          <a:prstGeom prst="rect">
            <a:avLst/>
          </a:prstGeom>
          <a:noFill/>
        </p:spPr>
        <p:txBody>
          <a:bodyPr vert="eaVert" wrap="square" rtlCol="0">
            <a:spAutoFit/>
          </a:bodyPr>
          <a:lstStyle/>
          <a:p>
            <a:r>
              <a:rPr lang="en-US" altLang="zh-CN" sz="2000" dirty="0">
                <a:solidFill>
                  <a:srgbClr val="F8E040"/>
                </a:solidFill>
                <a:cs typeface="+mn-ea"/>
                <a:sym typeface="+mn-lt"/>
              </a:rPr>
              <a:t>Click here to add content, content to match the title. </a:t>
            </a:r>
            <a:endParaRPr lang="zh-CN" altLang="en-US" sz="2000" dirty="0">
              <a:solidFill>
                <a:srgbClr val="F8E040"/>
              </a:solidFill>
              <a:cs typeface="+mn-ea"/>
              <a:sym typeface="+mn-lt"/>
            </a:endParaRPr>
          </a:p>
          <a:p>
            <a:endParaRPr lang="zh-CN" altLang="en-US" sz="2000" dirty="0">
              <a:solidFill>
                <a:srgbClr val="F8E040"/>
              </a:solidFill>
              <a:cs typeface="+mn-ea"/>
              <a:sym typeface="+mn-lt"/>
            </a:endParaRPr>
          </a:p>
        </p:txBody>
      </p:sp>
      <p:grpSp>
        <p:nvGrpSpPr>
          <p:cNvPr id="7" name="组合 6">
            <a:extLst>
              <a:ext uri="{FF2B5EF4-FFF2-40B4-BE49-F238E27FC236}">
                <a16:creationId xmlns:a16="http://schemas.microsoft.com/office/drawing/2014/main" id="{FFAA16EF-E772-43EA-B708-CF4475C32155}"/>
              </a:ext>
            </a:extLst>
          </p:cNvPr>
          <p:cNvGrpSpPr/>
          <p:nvPr/>
        </p:nvGrpSpPr>
        <p:grpSpPr>
          <a:xfrm>
            <a:off x="3302844" y="1943583"/>
            <a:ext cx="4965425" cy="2206038"/>
            <a:chOff x="3302844" y="1943583"/>
            <a:chExt cx="4965425" cy="2206038"/>
          </a:xfrm>
        </p:grpSpPr>
        <p:sp>
          <p:nvSpPr>
            <p:cNvPr id="36" name="文本框 35">
              <a:extLst>
                <a:ext uri="{FF2B5EF4-FFF2-40B4-BE49-F238E27FC236}">
                  <a16:creationId xmlns:a16="http://schemas.microsoft.com/office/drawing/2014/main" id="{C6CED8CB-984D-44A3-8357-6CD9DFB63FF0}"/>
                </a:ext>
              </a:extLst>
            </p:cNvPr>
            <p:cNvSpPr txBox="1"/>
            <p:nvPr/>
          </p:nvSpPr>
          <p:spPr>
            <a:xfrm>
              <a:off x="4205938" y="2287573"/>
              <a:ext cx="4062331" cy="1862048"/>
            </a:xfrm>
            <a:prstGeom prst="rect">
              <a:avLst/>
            </a:prstGeom>
            <a:noFill/>
          </p:spPr>
          <p:txBody>
            <a:bodyPr wrap="none" rtlCol="0">
              <a:spAutoFit/>
            </a:bodyPr>
            <a:lstStyle/>
            <a:p>
              <a:r>
                <a:rPr lang="en-US" altLang="zh-CN" sz="11500" dirty="0">
                  <a:solidFill>
                    <a:srgbClr val="1E3158"/>
                  </a:solidFill>
                  <a:effectLst>
                    <a:outerShdw blurRad="50800" dist="38100" dir="2700000" algn="tl" rotWithShape="0">
                      <a:prstClr val="black">
                        <a:alpha val="38000"/>
                      </a:prstClr>
                    </a:outerShdw>
                  </a:effectLst>
                  <a:cs typeface="+mn-ea"/>
                  <a:sym typeface="+mn-lt"/>
                </a:rPr>
                <a:t>THREE</a:t>
              </a:r>
              <a:endParaRPr lang="zh-CN" altLang="en-US" sz="11500" dirty="0">
                <a:solidFill>
                  <a:srgbClr val="1E3158"/>
                </a:solidFill>
                <a:effectLst>
                  <a:outerShdw blurRad="50800" dist="38100" dir="2700000" algn="tl" rotWithShape="0">
                    <a:prstClr val="black">
                      <a:alpha val="38000"/>
                    </a:prstClr>
                  </a:outerShdw>
                </a:effectLst>
                <a:cs typeface="+mn-ea"/>
                <a:sym typeface="+mn-lt"/>
              </a:endParaRPr>
            </a:p>
          </p:txBody>
        </p:sp>
        <p:pic>
          <p:nvPicPr>
            <p:cNvPr id="37" name="图片 36">
              <a:extLst>
                <a:ext uri="{FF2B5EF4-FFF2-40B4-BE49-F238E27FC236}">
                  <a16:creationId xmlns:a16="http://schemas.microsoft.com/office/drawing/2014/main" id="{5F15E302-CCD6-435E-81AC-A82A11691380}"/>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3302844" y="1943583"/>
              <a:ext cx="1306302" cy="1070669"/>
            </a:xfrm>
            <a:prstGeom prst="rect">
              <a:avLst/>
            </a:prstGeom>
          </p:spPr>
        </p:pic>
      </p:grpSp>
    </p:spTree>
    <p:extLst>
      <p:ext uri="{BB962C8B-B14F-4D97-AF65-F5344CB8AC3E}">
        <p14:creationId xmlns:p14="http://schemas.microsoft.com/office/powerpoint/2010/main" val="1898569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grpSp>
        <p:nvGrpSpPr>
          <p:cNvPr id="12" name="组合 11">
            <a:extLst>
              <a:ext uri="{FF2B5EF4-FFF2-40B4-BE49-F238E27FC236}">
                <a16:creationId xmlns:a16="http://schemas.microsoft.com/office/drawing/2014/main" id="{5CF0CFA5-476E-430D-8BA8-3A30B6D8DE34}"/>
              </a:ext>
            </a:extLst>
          </p:cNvPr>
          <p:cNvGrpSpPr/>
          <p:nvPr/>
        </p:nvGrpSpPr>
        <p:grpSpPr>
          <a:xfrm>
            <a:off x="1689042" y="680054"/>
            <a:ext cx="7687187" cy="2048742"/>
            <a:chOff x="1239099" y="635644"/>
            <a:chExt cx="7687187" cy="2048742"/>
          </a:xfrm>
        </p:grpSpPr>
        <p:pic>
          <p:nvPicPr>
            <p:cNvPr id="11" name="图片 10">
              <a:extLst>
                <a:ext uri="{FF2B5EF4-FFF2-40B4-BE49-F238E27FC236}">
                  <a16:creationId xmlns:a16="http://schemas.microsoft.com/office/drawing/2014/main" id="{51A822B5-BDE5-43BD-B41D-CE745ADCA7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9099" y="635644"/>
              <a:ext cx="2048742" cy="2048742"/>
            </a:xfrm>
            <a:prstGeom prst="rect">
              <a:avLst/>
            </a:prstGeom>
          </p:spPr>
        </p:pic>
        <p:sp>
          <p:nvSpPr>
            <p:cNvPr id="9" name="文本框 8">
              <a:extLst>
                <a:ext uri="{FF2B5EF4-FFF2-40B4-BE49-F238E27FC236}">
                  <a16:creationId xmlns:a16="http://schemas.microsoft.com/office/drawing/2014/main" id="{538EA495-B5BB-45A5-B614-2E444535FFAC}"/>
                </a:ext>
              </a:extLst>
            </p:cNvPr>
            <p:cNvSpPr txBox="1"/>
            <p:nvPr/>
          </p:nvSpPr>
          <p:spPr>
            <a:xfrm>
              <a:off x="1888208" y="1890118"/>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0" name="文本框 9">
              <a:extLst>
                <a:ext uri="{FF2B5EF4-FFF2-40B4-BE49-F238E27FC236}">
                  <a16:creationId xmlns:a16="http://schemas.microsoft.com/office/drawing/2014/main" id="{DDF3D615-81E4-4825-8D45-15CF37BEC9FE}"/>
                </a:ext>
              </a:extLst>
            </p:cNvPr>
            <p:cNvSpPr txBox="1"/>
            <p:nvPr/>
          </p:nvSpPr>
          <p:spPr>
            <a:xfrm>
              <a:off x="3737754" y="1813943"/>
              <a:ext cx="5188532"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Click here to add content, content to match the title. </a:t>
              </a:r>
              <a:endParaRPr lang="zh-CN" altLang="en-US" sz="1600" dirty="0">
                <a:solidFill>
                  <a:schemeClr val="bg1">
                    <a:lumMod val="85000"/>
                  </a:schemeClr>
                </a:solidFill>
                <a:cs typeface="+mn-ea"/>
                <a:sym typeface="+mn-lt"/>
              </a:endParaRPr>
            </a:p>
          </p:txBody>
        </p:sp>
      </p:grpSp>
      <p:grpSp>
        <p:nvGrpSpPr>
          <p:cNvPr id="13" name="组合 12">
            <a:extLst>
              <a:ext uri="{FF2B5EF4-FFF2-40B4-BE49-F238E27FC236}">
                <a16:creationId xmlns:a16="http://schemas.microsoft.com/office/drawing/2014/main" id="{A24FE2AA-B92C-4DD1-8EA9-2CB84F4F1905}"/>
              </a:ext>
            </a:extLst>
          </p:cNvPr>
          <p:cNvGrpSpPr/>
          <p:nvPr/>
        </p:nvGrpSpPr>
        <p:grpSpPr>
          <a:xfrm>
            <a:off x="2663580" y="2381302"/>
            <a:ext cx="7215147" cy="2048742"/>
            <a:chOff x="3737754" y="574196"/>
            <a:chExt cx="7215147" cy="2048742"/>
          </a:xfrm>
        </p:grpSpPr>
        <p:pic>
          <p:nvPicPr>
            <p:cNvPr id="14" name="图片 13">
              <a:extLst>
                <a:ext uri="{FF2B5EF4-FFF2-40B4-BE49-F238E27FC236}">
                  <a16:creationId xmlns:a16="http://schemas.microsoft.com/office/drawing/2014/main" id="{9EA25905-4F35-490C-9F2D-A25AE8A88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4159" y="574196"/>
              <a:ext cx="2048742" cy="2048742"/>
            </a:xfrm>
            <a:prstGeom prst="rect">
              <a:avLst/>
            </a:prstGeom>
          </p:spPr>
        </p:pic>
        <p:sp>
          <p:nvSpPr>
            <p:cNvPr id="15" name="文本框 14">
              <a:extLst>
                <a:ext uri="{FF2B5EF4-FFF2-40B4-BE49-F238E27FC236}">
                  <a16:creationId xmlns:a16="http://schemas.microsoft.com/office/drawing/2014/main" id="{90E60CCC-75AD-4D33-817A-7CFD4003EC76}"/>
                </a:ext>
              </a:extLst>
            </p:cNvPr>
            <p:cNvSpPr txBox="1"/>
            <p:nvPr/>
          </p:nvSpPr>
          <p:spPr>
            <a:xfrm>
              <a:off x="9553268" y="1828670"/>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6" name="文本框 15">
              <a:extLst>
                <a:ext uri="{FF2B5EF4-FFF2-40B4-BE49-F238E27FC236}">
                  <a16:creationId xmlns:a16="http://schemas.microsoft.com/office/drawing/2014/main" id="{06CB04DA-AE78-4A70-848B-C655AD05EEC7}"/>
                </a:ext>
              </a:extLst>
            </p:cNvPr>
            <p:cNvSpPr txBox="1"/>
            <p:nvPr/>
          </p:nvSpPr>
          <p:spPr>
            <a:xfrm>
              <a:off x="3737754" y="1598567"/>
              <a:ext cx="5188532" cy="792781"/>
            </a:xfrm>
            <a:prstGeom prst="rect">
              <a:avLst/>
            </a:prstGeom>
            <a:noFill/>
          </p:spPr>
          <p:txBody>
            <a:bodyPr wrap="square" rtlCol="0">
              <a:spAutoFit/>
            </a:bodyPr>
            <a:lstStyle/>
            <a:p>
              <a:pPr algn="r">
                <a:lnSpc>
                  <a:spcPct val="150000"/>
                </a:lnSpc>
              </a:pPr>
              <a:r>
                <a:rPr lang="en-US" altLang="zh-CN" sz="1600" dirty="0">
                  <a:solidFill>
                    <a:schemeClr val="bg1">
                      <a:lumMod val="85000"/>
                    </a:schemeClr>
                  </a:solidFill>
                  <a:cs typeface="+mn-ea"/>
                  <a:sym typeface="+mn-lt"/>
                </a:rPr>
                <a:t>Click here to add content, content to match the title. Click here to add content, content to match the title. </a:t>
              </a:r>
              <a:endParaRPr lang="zh-CN" altLang="en-US" sz="1600" dirty="0">
                <a:solidFill>
                  <a:schemeClr val="bg1">
                    <a:lumMod val="85000"/>
                  </a:schemeClr>
                </a:solidFill>
                <a:cs typeface="+mn-ea"/>
                <a:sym typeface="+mn-lt"/>
              </a:endParaRPr>
            </a:p>
          </p:txBody>
        </p:sp>
      </p:grpSp>
      <p:sp>
        <p:nvSpPr>
          <p:cNvPr id="17" name="文本框 16">
            <a:extLst>
              <a:ext uri="{FF2B5EF4-FFF2-40B4-BE49-F238E27FC236}">
                <a16:creationId xmlns:a16="http://schemas.microsoft.com/office/drawing/2014/main" id="{93F5D6FE-9590-4853-B807-6658CA2F7E9A}"/>
              </a:ext>
            </a:extLst>
          </p:cNvPr>
          <p:cNvSpPr txBox="1"/>
          <p:nvPr/>
        </p:nvSpPr>
        <p:spPr>
          <a:xfrm>
            <a:off x="2252474" y="4889761"/>
            <a:ext cx="7951069" cy="830997"/>
          </a:xfrm>
          <a:prstGeom prst="rect">
            <a:avLst/>
          </a:prstGeom>
          <a:noFill/>
        </p:spPr>
        <p:txBody>
          <a:bodyPr wrap="square" rtlCol="0">
            <a:spAutoFit/>
          </a:bodyPr>
          <a:lstStyle/>
          <a:p>
            <a:r>
              <a:rPr lang="en-US" altLang="zh-CN" sz="2400" dirty="0">
                <a:solidFill>
                  <a:schemeClr val="bg1">
                    <a:lumMod val="95000"/>
                  </a:schemeClr>
                </a:solidFill>
                <a:cs typeface="+mn-ea"/>
                <a:sym typeface="+mn-lt"/>
              </a:rPr>
              <a:t>Click here to add content, content to match the title. Click here to add content, content to match the title. </a:t>
            </a:r>
            <a:endParaRPr lang="zh-CN" altLang="en-US" sz="2400" dirty="0">
              <a:solidFill>
                <a:schemeClr val="bg1">
                  <a:lumMod val="95000"/>
                </a:schemeClr>
              </a:solidFill>
              <a:cs typeface="+mn-ea"/>
              <a:sym typeface="+mn-lt"/>
            </a:endParaRPr>
          </a:p>
        </p:txBody>
      </p:sp>
      <p:cxnSp>
        <p:nvCxnSpPr>
          <p:cNvPr id="21" name="直接连接符 20">
            <a:extLst>
              <a:ext uri="{FF2B5EF4-FFF2-40B4-BE49-F238E27FC236}">
                <a16:creationId xmlns:a16="http://schemas.microsoft.com/office/drawing/2014/main" id="{BC6C3D4D-4745-4DE9-987F-BE699E112EE3}"/>
              </a:ext>
            </a:extLst>
          </p:cNvPr>
          <p:cNvCxnSpPr/>
          <p:nvPr/>
        </p:nvCxnSpPr>
        <p:spPr>
          <a:xfrm>
            <a:off x="1485431" y="4557485"/>
            <a:ext cx="9724571" cy="0"/>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334606"/>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grpSp>
        <p:nvGrpSpPr>
          <p:cNvPr id="6" name="组合 5">
            <a:extLst>
              <a:ext uri="{FF2B5EF4-FFF2-40B4-BE49-F238E27FC236}">
                <a16:creationId xmlns:a16="http://schemas.microsoft.com/office/drawing/2014/main" id="{5EE6E55F-976A-4D00-A1A4-FB3F7B868EF5}"/>
              </a:ext>
            </a:extLst>
          </p:cNvPr>
          <p:cNvGrpSpPr/>
          <p:nvPr/>
        </p:nvGrpSpPr>
        <p:grpSpPr>
          <a:xfrm>
            <a:off x="1842200" y="1385207"/>
            <a:ext cx="8660021" cy="5190908"/>
            <a:chOff x="1842200" y="1385207"/>
            <a:chExt cx="8660021" cy="5190908"/>
          </a:xfrm>
        </p:grpSpPr>
        <p:grpSp>
          <p:nvGrpSpPr>
            <p:cNvPr id="24" name="组合 23">
              <a:extLst>
                <a:ext uri="{FF2B5EF4-FFF2-40B4-BE49-F238E27FC236}">
                  <a16:creationId xmlns:a16="http://schemas.microsoft.com/office/drawing/2014/main" id="{B7A07523-8524-4F3F-9AD0-589E0BE99D59}"/>
                </a:ext>
              </a:extLst>
            </p:cNvPr>
            <p:cNvGrpSpPr/>
            <p:nvPr/>
          </p:nvGrpSpPr>
          <p:grpSpPr>
            <a:xfrm>
              <a:off x="1938258" y="2840193"/>
              <a:ext cx="8563963" cy="3735922"/>
              <a:chOff x="1938258" y="2419279"/>
              <a:chExt cx="8563963" cy="3735922"/>
            </a:xfrm>
          </p:grpSpPr>
          <p:grpSp>
            <p:nvGrpSpPr>
              <p:cNvPr id="23" name="组合 22">
                <a:extLst>
                  <a:ext uri="{FF2B5EF4-FFF2-40B4-BE49-F238E27FC236}">
                    <a16:creationId xmlns:a16="http://schemas.microsoft.com/office/drawing/2014/main" id="{9471DE10-A50F-4017-850D-3966B27E5754}"/>
                  </a:ext>
                </a:extLst>
              </p:cNvPr>
              <p:cNvGrpSpPr/>
              <p:nvPr/>
            </p:nvGrpSpPr>
            <p:grpSpPr>
              <a:xfrm>
                <a:off x="3566998" y="3962400"/>
                <a:ext cx="5446373" cy="972457"/>
                <a:chOff x="3566998" y="3962400"/>
                <a:chExt cx="5446373" cy="972457"/>
              </a:xfrm>
            </p:grpSpPr>
            <p:cxnSp>
              <p:nvCxnSpPr>
                <p:cNvPr id="13" name="直接连接符 12">
                  <a:extLst>
                    <a:ext uri="{FF2B5EF4-FFF2-40B4-BE49-F238E27FC236}">
                      <a16:creationId xmlns:a16="http://schemas.microsoft.com/office/drawing/2014/main" id="{B8C14D52-9ADA-4497-84A8-6A9CE917FC41}"/>
                    </a:ext>
                  </a:extLst>
                </p:cNvPr>
                <p:cNvCxnSpPr>
                  <a:cxnSpLocks/>
                </p:cNvCxnSpPr>
                <p:nvPr/>
              </p:nvCxnSpPr>
              <p:spPr>
                <a:xfrm flipV="1">
                  <a:off x="3566998" y="3962400"/>
                  <a:ext cx="1098790" cy="464457"/>
                </a:xfrm>
                <a:prstGeom prst="line">
                  <a:avLst/>
                </a:prstGeom>
                <a:ln w="9525">
                  <a:solidFill>
                    <a:srgbClr val="F8E04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3726BA6-D3FE-44A3-B19D-5905A1EA9B07}"/>
                    </a:ext>
                  </a:extLst>
                </p:cNvPr>
                <p:cNvCxnSpPr>
                  <a:cxnSpLocks/>
                </p:cNvCxnSpPr>
                <p:nvPr/>
              </p:nvCxnSpPr>
              <p:spPr>
                <a:xfrm flipH="1" flipV="1">
                  <a:off x="5599656" y="4165601"/>
                  <a:ext cx="1355612" cy="769256"/>
                </a:xfrm>
                <a:prstGeom prst="line">
                  <a:avLst/>
                </a:prstGeom>
                <a:ln w="9525">
                  <a:solidFill>
                    <a:srgbClr val="F8E04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8F5B2B59-9CC7-4D07-B21E-3D441EA6072B}"/>
                    </a:ext>
                  </a:extLst>
                </p:cNvPr>
                <p:cNvCxnSpPr>
                  <a:cxnSpLocks/>
                </p:cNvCxnSpPr>
                <p:nvPr/>
              </p:nvCxnSpPr>
              <p:spPr>
                <a:xfrm flipV="1">
                  <a:off x="7889136" y="4165601"/>
                  <a:ext cx="1124235" cy="435428"/>
                </a:xfrm>
                <a:prstGeom prst="line">
                  <a:avLst/>
                </a:prstGeom>
                <a:ln w="9525">
                  <a:solidFill>
                    <a:srgbClr val="F8E040"/>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C7BABAF0-D319-47D5-BB6C-55AF515F0CA0}"/>
                  </a:ext>
                </a:extLst>
              </p:cNvPr>
              <p:cNvGrpSpPr/>
              <p:nvPr/>
            </p:nvGrpSpPr>
            <p:grpSpPr>
              <a:xfrm>
                <a:off x="1938258" y="2419279"/>
                <a:ext cx="8563963" cy="3735922"/>
                <a:chOff x="1938258" y="2419279"/>
                <a:chExt cx="8563963" cy="3735922"/>
              </a:xfrm>
            </p:grpSpPr>
            <p:pic>
              <p:nvPicPr>
                <p:cNvPr id="7" name="图片 6">
                  <a:extLst>
                    <a:ext uri="{FF2B5EF4-FFF2-40B4-BE49-F238E27FC236}">
                      <a16:creationId xmlns:a16="http://schemas.microsoft.com/office/drawing/2014/main" id="{E4B9496B-D030-4DB3-836C-39BBF31D5E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839661">
                  <a:off x="1522200" y="3660333"/>
                  <a:ext cx="2832243" cy="2000127"/>
                </a:xfrm>
                <a:prstGeom prst="rect">
                  <a:avLst/>
                </a:prstGeom>
              </p:spPr>
            </p:pic>
            <p:pic>
              <p:nvPicPr>
                <p:cNvPr id="8" name="图片 7">
                  <a:extLst>
                    <a:ext uri="{FF2B5EF4-FFF2-40B4-BE49-F238E27FC236}">
                      <a16:creationId xmlns:a16="http://schemas.microsoft.com/office/drawing/2014/main" id="{6B5478D2-6601-4935-88FC-CA0229A39A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135611">
                  <a:off x="3752440" y="2835337"/>
                  <a:ext cx="2832243" cy="2000127"/>
                </a:xfrm>
                <a:prstGeom prst="rect">
                  <a:avLst/>
                </a:prstGeom>
              </p:spPr>
            </p:pic>
            <p:pic>
              <p:nvPicPr>
                <p:cNvPr id="9" name="图片 8">
                  <a:extLst>
                    <a:ext uri="{FF2B5EF4-FFF2-40B4-BE49-F238E27FC236}">
                      <a16:creationId xmlns:a16="http://schemas.microsoft.com/office/drawing/2014/main" id="{21B6D7B4-C1B3-4723-B208-F1D6FF0C26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022307">
                  <a:off x="5982854" y="3739016"/>
                  <a:ext cx="2832243" cy="2000127"/>
                </a:xfrm>
                <a:prstGeom prst="rect">
                  <a:avLst/>
                </a:prstGeom>
              </p:spPr>
            </p:pic>
            <p:pic>
              <p:nvPicPr>
                <p:cNvPr id="10" name="图片 9">
                  <a:extLst>
                    <a:ext uri="{FF2B5EF4-FFF2-40B4-BE49-F238E27FC236}">
                      <a16:creationId xmlns:a16="http://schemas.microsoft.com/office/drawing/2014/main" id="{AE5A6FC5-0667-4195-AC0A-7C2BE1277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624698">
                  <a:off x="8086036" y="2937788"/>
                  <a:ext cx="2832243" cy="2000127"/>
                </a:xfrm>
                <a:prstGeom prst="rect">
                  <a:avLst/>
                </a:prstGeom>
              </p:spPr>
            </p:pic>
          </p:grpSp>
        </p:grpSp>
        <p:cxnSp>
          <p:nvCxnSpPr>
            <p:cNvPr id="26" name="直接连接符 25">
              <a:extLst>
                <a:ext uri="{FF2B5EF4-FFF2-40B4-BE49-F238E27FC236}">
                  <a16:creationId xmlns:a16="http://schemas.microsoft.com/office/drawing/2014/main" id="{AE689FCF-E1A0-42C3-A31D-656DFFC27BF9}"/>
                </a:ext>
              </a:extLst>
            </p:cNvPr>
            <p:cNvCxnSpPr>
              <a:cxnSpLocks/>
            </p:cNvCxnSpPr>
            <p:nvPr/>
          </p:nvCxnSpPr>
          <p:spPr>
            <a:xfrm flipV="1">
              <a:off x="2641600" y="3222171"/>
              <a:ext cx="0" cy="1393371"/>
            </a:xfrm>
            <a:prstGeom prst="line">
              <a:avLst/>
            </a:prstGeom>
            <a:ln w="22225">
              <a:solidFill>
                <a:srgbClr val="F8E04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CD217CEB-40B9-4BD7-BEA5-1C33E7C6F8A1}"/>
                </a:ext>
              </a:extLst>
            </p:cNvPr>
            <p:cNvCxnSpPr>
              <a:cxnSpLocks/>
            </p:cNvCxnSpPr>
            <p:nvPr/>
          </p:nvCxnSpPr>
          <p:spPr>
            <a:xfrm flipV="1">
              <a:off x="7112000" y="3389135"/>
              <a:ext cx="0" cy="1415095"/>
            </a:xfrm>
            <a:prstGeom prst="line">
              <a:avLst/>
            </a:prstGeom>
            <a:ln w="22225">
              <a:solidFill>
                <a:srgbClr val="F8E040"/>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209C7E1-ADF1-4269-842C-5C3DA3FC172C}"/>
                </a:ext>
              </a:extLst>
            </p:cNvPr>
            <p:cNvCxnSpPr>
              <a:cxnSpLocks/>
            </p:cNvCxnSpPr>
            <p:nvPr/>
          </p:nvCxnSpPr>
          <p:spPr>
            <a:xfrm flipV="1">
              <a:off x="9637485" y="3033486"/>
              <a:ext cx="0" cy="609602"/>
            </a:xfrm>
            <a:prstGeom prst="line">
              <a:avLst/>
            </a:prstGeom>
            <a:ln w="22225">
              <a:solidFill>
                <a:srgbClr val="F8E040"/>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6AEB7C00-0960-4032-BCDE-5DB0BEA3C391}"/>
                </a:ext>
              </a:extLst>
            </p:cNvPr>
            <p:cNvCxnSpPr>
              <a:cxnSpLocks/>
            </p:cNvCxnSpPr>
            <p:nvPr/>
          </p:nvCxnSpPr>
          <p:spPr>
            <a:xfrm flipV="1">
              <a:off x="4833257" y="3033486"/>
              <a:ext cx="0" cy="609602"/>
            </a:xfrm>
            <a:prstGeom prst="line">
              <a:avLst/>
            </a:prstGeom>
            <a:ln w="22225">
              <a:solidFill>
                <a:srgbClr val="F8E040"/>
              </a:solidFill>
              <a:prstDash val="dash"/>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3564DDDF-3C0C-4E45-9F58-1891B29C5B77}"/>
                </a:ext>
              </a:extLst>
            </p:cNvPr>
            <p:cNvSpPr txBox="1"/>
            <p:nvPr/>
          </p:nvSpPr>
          <p:spPr>
            <a:xfrm>
              <a:off x="2266337" y="1385207"/>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36" name="文本框 35">
              <a:extLst>
                <a:ext uri="{FF2B5EF4-FFF2-40B4-BE49-F238E27FC236}">
                  <a16:creationId xmlns:a16="http://schemas.microsoft.com/office/drawing/2014/main" id="{F62C47BF-0741-4CD5-952E-85C1CEC87B45}"/>
                </a:ext>
              </a:extLst>
            </p:cNvPr>
            <p:cNvSpPr txBox="1"/>
            <p:nvPr/>
          </p:nvSpPr>
          <p:spPr>
            <a:xfrm>
              <a:off x="1842200" y="2013836"/>
              <a:ext cx="1724798" cy="1162113"/>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37" name="文本框 36">
              <a:extLst>
                <a:ext uri="{FF2B5EF4-FFF2-40B4-BE49-F238E27FC236}">
                  <a16:creationId xmlns:a16="http://schemas.microsoft.com/office/drawing/2014/main" id="{BC35EA99-248D-4E4E-BBDC-D34F3AF2693D}"/>
                </a:ext>
              </a:extLst>
            </p:cNvPr>
            <p:cNvSpPr txBox="1"/>
            <p:nvPr/>
          </p:nvSpPr>
          <p:spPr>
            <a:xfrm>
              <a:off x="4483241" y="1385207"/>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38" name="文本框 37">
              <a:extLst>
                <a:ext uri="{FF2B5EF4-FFF2-40B4-BE49-F238E27FC236}">
                  <a16:creationId xmlns:a16="http://schemas.microsoft.com/office/drawing/2014/main" id="{97CCEEA6-84E1-4969-B118-2D85992A0060}"/>
                </a:ext>
              </a:extLst>
            </p:cNvPr>
            <p:cNvSpPr txBox="1"/>
            <p:nvPr/>
          </p:nvSpPr>
          <p:spPr>
            <a:xfrm>
              <a:off x="4142509" y="2013836"/>
              <a:ext cx="1699613" cy="1162113"/>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39" name="文本框 38">
              <a:extLst>
                <a:ext uri="{FF2B5EF4-FFF2-40B4-BE49-F238E27FC236}">
                  <a16:creationId xmlns:a16="http://schemas.microsoft.com/office/drawing/2014/main" id="{02CC36CB-8B83-4287-8D36-F8AECF258E2C}"/>
                </a:ext>
              </a:extLst>
            </p:cNvPr>
            <p:cNvSpPr txBox="1"/>
            <p:nvPr/>
          </p:nvSpPr>
          <p:spPr>
            <a:xfrm>
              <a:off x="6778074" y="1385207"/>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40" name="文本框 39">
              <a:extLst>
                <a:ext uri="{FF2B5EF4-FFF2-40B4-BE49-F238E27FC236}">
                  <a16:creationId xmlns:a16="http://schemas.microsoft.com/office/drawing/2014/main" id="{D1622E27-92E8-48A2-A156-5668FD9AD57C}"/>
                </a:ext>
              </a:extLst>
            </p:cNvPr>
            <p:cNvSpPr txBox="1"/>
            <p:nvPr/>
          </p:nvSpPr>
          <p:spPr>
            <a:xfrm>
              <a:off x="6412158" y="2013836"/>
              <a:ext cx="1673503" cy="1162113"/>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41" name="文本框 40">
              <a:extLst>
                <a:ext uri="{FF2B5EF4-FFF2-40B4-BE49-F238E27FC236}">
                  <a16:creationId xmlns:a16="http://schemas.microsoft.com/office/drawing/2014/main" id="{43CFD6A2-7A62-4272-A480-49B2366A716F}"/>
                </a:ext>
              </a:extLst>
            </p:cNvPr>
            <p:cNvSpPr txBox="1"/>
            <p:nvPr/>
          </p:nvSpPr>
          <p:spPr>
            <a:xfrm>
              <a:off x="9233359" y="1385207"/>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42" name="文本框 41">
              <a:extLst>
                <a:ext uri="{FF2B5EF4-FFF2-40B4-BE49-F238E27FC236}">
                  <a16:creationId xmlns:a16="http://schemas.microsoft.com/office/drawing/2014/main" id="{C11D32EF-3331-4A23-BBD6-8EBBAF9E4063}"/>
                </a:ext>
              </a:extLst>
            </p:cNvPr>
            <p:cNvSpPr txBox="1"/>
            <p:nvPr/>
          </p:nvSpPr>
          <p:spPr>
            <a:xfrm>
              <a:off x="8655697" y="2013836"/>
              <a:ext cx="1694103" cy="1162113"/>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grpSp>
    </p:spTree>
    <p:extLst>
      <p:ext uri="{BB962C8B-B14F-4D97-AF65-F5344CB8AC3E}">
        <p14:creationId xmlns:p14="http://schemas.microsoft.com/office/powerpoint/2010/main" val="195739435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EBEE7C94-C980-46CF-8988-F3922FC206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0058" y="1882118"/>
            <a:ext cx="4738210" cy="4738210"/>
          </a:xfrm>
          <a:prstGeom prst="rect">
            <a:avLst/>
          </a:prstGeom>
        </p:spPr>
      </p:pic>
      <p:pic>
        <p:nvPicPr>
          <p:cNvPr id="8" name="图片 7">
            <a:extLst>
              <a:ext uri="{FF2B5EF4-FFF2-40B4-BE49-F238E27FC236}">
                <a16:creationId xmlns:a16="http://schemas.microsoft.com/office/drawing/2014/main" id="{03C5E26C-D5F6-45D5-8096-435E419907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1256244"/>
            <a:ext cx="1038526" cy="851195"/>
          </a:xfrm>
          <a:prstGeom prst="rect">
            <a:avLst/>
          </a:prstGeom>
        </p:spPr>
      </p:pic>
      <p:sp>
        <p:nvSpPr>
          <p:cNvPr id="9" name="文本框 8">
            <a:extLst>
              <a:ext uri="{FF2B5EF4-FFF2-40B4-BE49-F238E27FC236}">
                <a16:creationId xmlns:a16="http://schemas.microsoft.com/office/drawing/2014/main" id="{2C5F1E97-B551-49FB-BACD-13E7ACE96444}"/>
              </a:ext>
            </a:extLst>
          </p:cNvPr>
          <p:cNvSpPr txBox="1"/>
          <p:nvPr/>
        </p:nvSpPr>
        <p:spPr>
          <a:xfrm>
            <a:off x="5576431" y="1451010"/>
            <a:ext cx="800220" cy="461665"/>
          </a:xfrm>
          <a:prstGeom prst="rect">
            <a:avLst/>
          </a:prstGeom>
          <a:noFill/>
        </p:spPr>
        <p:txBody>
          <a:bodyPr wrap="squar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0" name="文本框 9">
            <a:extLst>
              <a:ext uri="{FF2B5EF4-FFF2-40B4-BE49-F238E27FC236}">
                <a16:creationId xmlns:a16="http://schemas.microsoft.com/office/drawing/2014/main" id="{10343E30-87FF-4F5F-82C0-0A54F3076A6B}"/>
              </a:ext>
            </a:extLst>
          </p:cNvPr>
          <p:cNvSpPr txBox="1"/>
          <p:nvPr/>
        </p:nvSpPr>
        <p:spPr>
          <a:xfrm>
            <a:off x="1307198" y="2024792"/>
            <a:ext cx="5069453" cy="423449"/>
          </a:xfrm>
          <a:prstGeom prst="rect">
            <a:avLst/>
          </a:prstGeom>
          <a:noFill/>
        </p:spPr>
        <p:txBody>
          <a:bodyPr wrap="square" rtlCol="0">
            <a:spAutoFit/>
          </a:bodyPr>
          <a:lstStyle/>
          <a:p>
            <a:pPr algn="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pic>
        <p:nvPicPr>
          <p:cNvPr id="11" name="图片 10">
            <a:extLst>
              <a:ext uri="{FF2B5EF4-FFF2-40B4-BE49-F238E27FC236}">
                <a16:creationId xmlns:a16="http://schemas.microsoft.com/office/drawing/2014/main" id="{1E10A2C7-ABE0-4CE7-9DE5-75DBB574A3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2750923"/>
            <a:ext cx="1038526" cy="851195"/>
          </a:xfrm>
          <a:prstGeom prst="rect">
            <a:avLst/>
          </a:prstGeom>
        </p:spPr>
      </p:pic>
      <p:sp>
        <p:nvSpPr>
          <p:cNvPr id="12" name="文本框 11">
            <a:extLst>
              <a:ext uri="{FF2B5EF4-FFF2-40B4-BE49-F238E27FC236}">
                <a16:creationId xmlns:a16="http://schemas.microsoft.com/office/drawing/2014/main" id="{B3DAC643-A1DD-4E3A-944B-1C703CA589C4}"/>
              </a:ext>
            </a:extLst>
          </p:cNvPr>
          <p:cNvSpPr txBox="1"/>
          <p:nvPr/>
        </p:nvSpPr>
        <p:spPr>
          <a:xfrm>
            <a:off x="5576431" y="2945689"/>
            <a:ext cx="800220" cy="461665"/>
          </a:xfrm>
          <a:prstGeom prst="rect">
            <a:avLst/>
          </a:prstGeom>
          <a:noFill/>
        </p:spPr>
        <p:txBody>
          <a:bodyPr wrap="squar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3" name="文本框 12">
            <a:extLst>
              <a:ext uri="{FF2B5EF4-FFF2-40B4-BE49-F238E27FC236}">
                <a16:creationId xmlns:a16="http://schemas.microsoft.com/office/drawing/2014/main" id="{8C8D0C53-847B-4655-99B3-32D8CDE65082}"/>
              </a:ext>
            </a:extLst>
          </p:cNvPr>
          <p:cNvSpPr txBox="1"/>
          <p:nvPr/>
        </p:nvSpPr>
        <p:spPr>
          <a:xfrm>
            <a:off x="1307198" y="3519471"/>
            <a:ext cx="5069453" cy="423449"/>
          </a:xfrm>
          <a:prstGeom prst="rect">
            <a:avLst/>
          </a:prstGeom>
          <a:noFill/>
        </p:spPr>
        <p:txBody>
          <a:bodyPr wrap="square" rtlCol="0">
            <a:spAutoFit/>
          </a:bodyPr>
          <a:lstStyle/>
          <a:p>
            <a:pPr algn="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pic>
        <p:nvPicPr>
          <p:cNvPr id="14" name="图片 13">
            <a:extLst>
              <a:ext uri="{FF2B5EF4-FFF2-40B4-BE49-F238E27FC236}">
                <a16:creationId xmlns:a16="http://schemas.microsoft.com/office/drawing/2014/main" id="{1C4C45D4-2A82-4A4F-925F-ED9CD20725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4244272"/>
            <a:ext cx="1038526" cy="851195"/>
          </a:xfrm>
          <a:prstGeom prst="rect">
            <a:avLst/>
          </a:prstGeom>
        </p:spPr>
      </p:pic>
      <p:sp>
        <p:nvSpPr>
          <p:cNvPr id="15" name="文本框 14">
            <a:extLst>
              <a:ext uri="{FF2B5EF4-FFF2-40B4-BE49-F238E27FC236}">
                <a16:creationId xmlns:a16="http://schemas.microsoft.com/office/drawing/2014/main" id="{E940AA56-53CD-4CB8-8932-CDF72519363A}"/>
              </a:ext>
            </a:extLst>
          </p:cNvPr>
          <p:cNvSpPr txBox="1"/>
          <p:nvPr/>
        </p:nvSpPr>
        <p:spPr>
          <a:xfrm>
            <a:off x="5576431" y="4439038"/>
            <a:ext cx="800220" cy="461665"/>
          </a:xfrm>
          <a:prstGeom prst="rect">
            <a:avLst/>
          </a:prstGeom>
          <a:noFill/>
        </p:spPr>
        <p:txBody>
          <a:bodyPr wrap="squar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6" name="文本框 15">
            <a:extLst>
              <a:ext uri="{FF2B5EF4-FFF2-40B4-BE49-F238E27FC236}">
                <a16:creationId xmlns:a16="http://schemas.microsoft.com/office/drawing/2014/main" id="{09400D4A-515C-45F0-B6CA-C7809362D5EE}"/>
              </a:ext>
            </a:extLst>
          </p:cNvPr>
          <p:cNvSpPr txBox="1"/>
          <p:nvPr/>
        </p:nvSpPr>
        <p:spPr>
          <a:xfrm>
            <a:off x="1307198" y="5012820"/>
            <a:ext cx="5069453" cy="423449"/>
          </a:xfrm>
          <a:prstGeom prst="rect">
            <a:avLst/>
          </a:prstGeom>
          <a:noFill/>
        </p:spPr>
        <p:txBody>
          <a:bodyPr wrap="square" rtlCol="0">
            <a:spAutoFit/>
          </a:bodyPr>
          <a:lstStyle/>
          <a:p>
            <a:pPr algn="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Tree>
    <p:extLst>
      <p:ext uri="{BB962C8B-B14F-4D97-AF65-F5344CB8AC3E}">
        <p14:creationId xmlns:p14="http://schemas.microsoft.com/office/powerpoint/2010/main" val="3462282868"/>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61F46014-8B04-4327-B1FF-B93489877B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7699" y="261171"/>
            <a:ext cx="6916602" cy="4884497"/>
          </a:xfrm>
          <a:prstGeom prst="rect">
            <a:avLst/>
          </a:prstGeom>
        </p:spPr>
      </p:pic>
      <p:sp>
        <p:nvSpPr>
          <p:cNvPr id="8" name="文本框 7">
            <a:extLst>
              <a:ext uri="{FF2B5EF4-FFF2-40B4-BE49-F238E27FC236}">
                <a16:creationId xmlns:a16="http://schemas.microsoft.com/office/drawing/2014/main" id="{99026CFA-ABFE-4004-891E-6C2193E36BF0}"/>
              </a:ext>
            </a:extLst>
          </p:cNvPr>
          <p:cNvSpPr txBox="1"/>
          <p:nvPr/>
        </p:nvSpPr>
        <p:spPr>
          <a:xfrm>
            <a:off x="2067336" y="1569358"/>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9" name="文本框 8">
            <a:extLst>
              <a:ext uri="{FF2B5EF4-FFF2-40B4-BE49-F238E27FC236}">
                <a16:creationId xmlns:a16="http://schemas.microsoft.com/office/drawing/2014/main" id="{DC38B4EF-6E98-4A55-8AEE-65B1BB1E0EEE}"/>
              </a:ext>
            </a:extLst>
          </p:cNvPr>
          <p:cNvSpPr txBox="1"/>
          <p:nvPr/>
        </p:nvSpPr>
        <p:spPr>
          <a:xfrm>
            <a:off x="1788635" y="2560013"/>
            <a:ext cx="923330" cy="2727511"/>
          </a:xfrm>
          <a:prstGeom prst="rect">
            <a:avLst/>
          </a:prstGeom>
          <a:noFill/>
        </p:spPr>
        <p:txBody>
          <a:bodyPr vert="eaVert"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cxnSp>
        <p:nvCxnSpPr>
          <p:cNvPr id="10" name="直接连接符 9">
            <a:extLst>
              <a:ext uri="{FF2B5EF4-FFF2-40B4-BE49-F238E27FC236}">
                <a16:creationId xmlns:a16="http://schemas.microsoft.com/office/drawing/2014/main" id="{A33AF127-BB87-49CD-8C04-130998C5AC70}"/>
              </a:ext>
            </a:extLst>
          </p:cNvPr>
          <p:cNvCxnSpPr>
            <a:cxnSpLocks/>
          </p:cNvCxnSpPr>
          <p:nvPr/>
        </p:nvCxnSpPr>
        <p:spPr>
          <a:xfrm>
            <a:off x="2969558" y="1903187"/>
            <a:ext cx="0" cy="1697697"/>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19B02512-C5A9-4A4E-908C-671B70198FD7}"/>
              </a:ext>
            </a:extLst>
          </p:cNvPr>
          <p:cNvSpPr txBox="1"/>
          <p:nvPr/>
        </p:nvSpPr>
        <p:spPr>
          <a:xfrm>
            <a:off x="3622334" y="1569358"/>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2" name="文本框 11">
            <a:extLst>
              <a:ext uri="{FF2B5EF4-FFF2-40B4-BE49-F238E27FC236}">
                <a16:creationId xmlns:a16="http://schemas.microsoft.com/office/drawing/2014/main" id="{8E737FCD-F5F7-425C-B211-09B5CE0F0155}"/>
              </a:ext>
            </a:extLst>
          </p:cNvPr>
          <p:cNvSpPr txBox="1"/>
          <p:nvPr/>
        </p:nvSpPr>
        <p:spPr>
          <a:xfrm>
            <a:off x="3343633" y="2560013"/>
            <a:ext cx="923330" cy="2727511"/>
          </a:xfrm>
          <a:prstGeom prst="rect">
            <a:avLst/>
          </a:prstGeom>
          <a:noFill/>
        </p:spPr>
        <p:txBody>
          <a:bodyPr vert="eaVert"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3" name="文本框 12">
            <a:extLst>
              <a:ext uri="{FF2B5EF4-FFF2-40B4-BE49-F238E27FC236}">
                <a16:creationId xmlns:a16="http://schemas.microsoft.com/office/drawing/2014/main" id="{B605C0C9-89C2-42EA-96DC-FB8019B9B4ED}"/>
              </a:ext>
            </a:extLst>
          </p:cNvPr>
          <p:cNvSpPr txBox="1"/>
          <p:nvPr/>
        </p:nvSpPr>
        <p:spPr>
          <a:xfrm>
            <a:off x="7979782" y="1569358"/>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4" name="文本框 13">
            <a:extLst>
              <a:ext uri="{FF2B5EF4-FFF2-40B4-BE49-F238E27FC236}">
                <a16:creationId xmlns:a16="http://schemas.microsoft.com/office/drawing/2014/main" id="{41CE9FAE-F404-4455-AAD3-DACE1884AC7D}"/>
              </a:ext>
            </a:extLst>
          </p:cNvPr>
          <p:cNvSpPr txBox="1"/>
          <p:nvPr/>
        </p:nvSpPr>
        <p:spPr>
          <a:xfrm>
            <a:off x="7701081" y="2560013"/>
            <a:ext cx="923330" cy="2727511"/>
          </a:xfrm>
          <a:prstGeom prst="rect">
            <a:avLst/>
          </a:prstGeom>
          <a:noFill/>
        </p:spPr>
        <p:txBody>
          <a:bodyPr vert="eaVert"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5" name="文本框 14">
            <a:extLst>
              <a:ext uri="{FF2B5EF4-FFF2-40B4-BE49-F238E27FC236}">
                <a16:creationId xmlns:a16="http://schemas.microsoft.com/office/drawing/2014/main" id="{2D01691C-F901-47E3-8D79-04CFC50B7ABD}"/>
              </a:ext>
            </a:extLst>
          </p:cNvPr>
          <p:cNvSpPr txBox="1"/>
          <p:nvPr/>
        </p:nvSpPr>
        <p:spPr>
          <a:xfrm>
            <a:off x="9605868" y="1569358"/>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6" name="文本框 15">
            <a:extLst>
              <a:ext uri="{FF2B5EF4-FFF2-40B4-BE49-F238E27FC236}">
                <a16:creationId xmlns:a16="http://schemas.microsoft.com/office/drawing/2014/main" id="{73F63087-F36C-40C2-8F4B-F0949C828F95}"/>
              </a:ext>
            </a:extLst>
          </p:cNvPr>
          <p:cNvSpPr txBox="1"/>
          <p:nvPr/>
        </p:nvSpPr>
        <p:spPr>
          <a:xfrm>
            <a:off x="9327167" y="2560013"/>
            <a:ext cx="923330" cy="2727511"/>
          </a:xfrm>
          <a:prstGeom prst="rect">
            <a:avLst/>
          </a:prstGeom>
          <a:noFill/>
        </p:spPr>
        <p:txBody>
          <a:bodyPr vert="eaVert"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cxnSp>
        <p:nvCxnSpPr>
          <p:cNvPr id="17" name="直接连接符 16">
            <a:extLst>
              <a:ext uri="{FF2B5EF4-FFF2-40B4-BE49-F238E27FC236}">
                <a16:creationId xmlns:a16="http://schemas.microsoft.com/office/drawing/2014/main" id="{20C7E683-323B-4E8F-B148-8CEA701BCEF6}"/>
              </a:ext>
            </a:extLst>
          </p:cNvPr>
          <p:cNvCxnSpPr>
            <a:cxnSpLocks/>
          </p:cNvCxnSpPr>
          <p:nvPr/>
        </p:nvCxnSpPr>
        <p:spPr>
          <a:xfrm>
            <a:off x="8905901" y="1903187"/>
            <a:ext cx="0" cy="1697697"/>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52501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2250"/>
                            </p:stCondLst>
                            <p:childTnLst>
                              <p:par>
                                <p:cTn id="18" presetID="22" presetClass="entr" presetSubtype="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2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3250"/>
                            </p:stCondLst>
                            <p:childTnLst>
                              <p:par>
                                <p:cTn id="26" presetID="2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75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4250"/>
                            </p:stCondLst>
                            <p:childTnLst>
                              <p:par>
                                <p:cTn id="34" presetID="2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4750"/>
                            </p:stCondLst>
                            <p:childTnLst>
                              <p:par>
                                <p:cTn id="38" presetID="22" presetClass="entr" presetSubtype="1"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575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84F80"/>
            </a:gs>
            <a:gs pos="100000">
              <a:srgbClr val="D6D4D5"/>
            </a:gs>
          </a:gsLst>
          <a:lin ang="5400000" scaled="1"/>
        </a:gradFill>
        <a:effectLst/>
      </p:bgPr>
    </p:bg>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6449183B-AF21-D1E2-9A3D-A5E540CDC8FD}"/>
              </a:ext>
            </a:extLst>
          </p:cNvPr>
          <p:cNvSpPr txBox="1"/>
          <p:nvPr/>
        </p:nvSpPr>
        <p:spPr>
          <a:xfrm>
            <a:off x="8689719" y="137825"/>
            <a:ext cx="540060" cy="118430"/>
          </a:xfrm>
          <a:prstGeom prst="rect">
            <a:avLst/>
          </a:prstGeom>
          <a:noFill/>
        </p:spPr>
        <p:txBody>
          <a:bodyPr wrap="square" rtlCol="0">
            <a:spAutoFit/>
          </a:bodyPr>
          <a:lstStyle/>
          <a:p>
            <a:pPr>
              <a:lnSpc>
                <a:spcPct val="200000"/>
              </a:lnSpc>
            </a:pPr>
            <a:r>
              <a:rPr lang="en-US" altLang="zh-CN" sz="100" dirty="0">
                <a:solidFill>
                  <a:srgbClr val="384F80"/>
                </a:solidFill>
                <a:latin typeface="微软雅黑" panose="020B0503020204020204" pitchFamily="34" charset="-122"/>
                <a:ea typeface="微软雅黑" panose="020B0503020204020204" pitchFamily="34" charset="-122"/>
              </a:rPr>
              <a:t>PPT</a:t>
            </a:r>
            <a:r>
              <a:rPr lang="zh-CN" altLang="en-US" sz="100" dirty="0">
                <a:solidFill>
                  <a:srgbClr val="384F80"/>
                </a:solidFill>
                <a:latin typeface="微软雅黑" panose="020B0503020204020204" pitchFamily="34" charset="-122"/>
                <a:ea typeface="微软雅黑" panose="020B0503020204020204" pitchFamily="34" charset="-122"/>
              </a:rPr>
              <a:t>模板 </a:t>
            </a:r>
            <a:r>
              <a:rPr lang="en-US" altLang="zh-CN" sz="100" dirty="0">
                <a:solidFill>
                  <a:srgbClr val="384F80"/>
                </a:solidFill>
                <a:latin typeface="微软雅黑" panose="020B0503020204020204" pitchFamily="34" charset="-122"/>
                <a:ea typeface="微软雅黑" panose="020B0503020204020204" pitchFamily="34" charset="-122"/>
              </a:rPr>
              <a:t>http://www.1ppt.com/moban/</a:t>
            </a:r>
            <a:r>
              <a:rPr lang="zh-CN" altLang="en-US" sz="100" dirty="0">
                <a:solidFill>
                  <a:srgbClr val="384F80"/>
                </a:solidFill>
                <a:latin typeface="微软雅黑" panose="020B0503020204020204" pitchFamily="34" charset="-122"/>
                <a:ea typeface="微软雅黑" panose="020B0503020204020204" pitchFamily="34" charset="-122"/>
              </a:rPr>
              <a:t> </a:t>
            </a:r>
            <a:endParaRPr lang="en-US" altLang="zh-CN" sz="100" dirty="0">
              <a:solidFill>
                <a:srgbClr val="384F80"/>
              </a:solidFill>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a16="http://schemas.microsoft.com/office/drawing/2014/main" id="{89083273-F04B-46EF-AF13-A94EC9E0058D}"/>
              </a:ext>
            </a:extLst>
          </p:cNvPr>
          <p:cNvGrpSpPr/>
          <p:nvPr/>
        </p:nvGrpSpPr>
        <p:grpSpPr>
          <a:xfrm>
            <a:off x="0" y="0"/>
            <a:ext cx="12192000" cy="6858000"/>
            <a:chOff x="0" y="0"/>
            <a:chExt cx="12192000" cy="6858000"/>
          </a:xfrm>
        </p:grpSpPr>
        <p:pic>
          <p:nvPicPr>
            <p:cNvPr id="9" name="图片 8">
              <a:extLst>
                <a:ext uri="{FF2B5EF4-FFF2-40B4-BE49-F238E27FC236}">
                  <a16:creationId xmlns:a16="http://schemas.microsoft.com/office/drawing/2014/main" id="{41C028EB-C402-4B36-BE73-A61341D8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597" y="0"/>
              <a:ext cx="4948403" cy="6858000"/>
            </a:xfrm>
            <a:prstGeom prst="rect">
              <a:avLst/>
            </a:prstGeom>
          </p:spPr>
        </p:pic>
        <p:pic>
          <p:nvPicPr>
            <p:cNvPr id="10" name="图片 9">
              <a:extLst>
                <a:ext uri="{FF2B5EF4-FFF2-40B4-BE49-F238E27FC236}">
                  <a16:creationId xmlns:a16="http://schemas.microsoft.com/office/drawing/2014/main" id="{73BE3B2A-6688-47CB-9812-5DD04159C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7894" y="0"/>
              <a:ext cx="4948403" cy="6858000"/>
            </a:xfrm>
            <a:prstGeom prst="rect">
              <a:avLst/>
            </a:prstGeom>
          </p:spPr>
        </p:pic>
        <p:pic>
          <p:nvPicPr>
            <p:cNvPr id="11" name="图片 10">
              <a:extLst>
                <a:ext uri="{FF2B5EF4-FFF2-40B4-BE49-F238E27FC236}">
                  <a16:creationId xmlns:a16="http://schemas.microsoft.com/office/drawing/2014/main" id="{320E1534-0A9F-4F4A-904F-B36D2F521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366991" cy="6858000"/>
            </a:xfrm>
            <a:prstGeom prst="rect">
              <a:avLst/>
            </a:prstGeom>
          </p:spPr>
        </p:pic>
      </p:grpSp>
      <p:pic>
        <p:nvPicPr>
          <p:cNvPr id="19" name="图片 18">
            <a:extLst>
              <a:ext uri="{FF2B5EF4-FFF2-40B4-BE49-F238E27FC236}">
                <a16:creationId xmlns:a16="http://schemas.microsoft.com/office/drawing/2014/main" id="{CF2A39D9-8DAC-4097-B4CD-25311BC0F7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518" y="5807656"/>
            <a:ext cx="3469488" cy="2447926"/>
          </a:xfrm>
          <a:prstGeom prst="rect">
            <a:avLst/>
          </a:prstGeom>
        </p:spPr>
      </p:pic>
      <p:grpSp>
        <p:nvGrpSpPr>
          <p:cNvPr id="4" name="组合 3">
            <a:extLst>
              <a:ext uri="{FF2B5EF4-FFF2-40B4-BE49-F238E27FC236}">
                <a16:creationId xmlns:a16="http://schemas.microsoft.com/office/drawing/2014/main" id="{E3F7AB46-DDFD-45FA-9686-5D9256656349}"/>
              </a:ext>
            </a:extLst>
          </p:cNvPr>
          <p:cNvGrpSpPr/>
          <p:nvPr/>
        </p:nvGrpSpPr>
        <p:grpSpPr>
          <a:xfrm>
            <a:off x="9906698" y="3195513"/>
            <a:ext cx="2582112" cy="2827174"/>
            <a:chOff x="7530764" y="3156079"/>
            <a:chExt cx="2855954" cy="3127006"/>
          </a:xfrm>
        </p:grpSpPr>
        <p:pic>
          <p:nvPicPr>
            <p:cNvPr id="35" name="图片 34">
              <a:extLst>
                <a:ext uri="{FF2B5EF4-FFF2-40B4-BE49-F238E27FC236}">
                  <a16:creationId xmlns:a16="http://schemas.microsoft.com/office/drawing/2014/main" id="{30CB6C23-7AC1-46DE-AC70-84F064E069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30764" y="3156079"/>
              <a:ext cx="2855954" cy="3127006"/>
            </a:xfrm>
            <a:prstGeom prst="rect">
              <a:avLst/>
            </a:prstGeom>
          </p:spPr>
        </p:pic>
        <p:pic>
          <p:nvPicPr>
            <p:cNvPr id="18" name="图片 17">
              <a:extLst>
                <a:ext uri="{FF2B5EF4-FFF2-40B4-BE49-F238E27FC236}">
                  <a16:creationId xmlns:a16="http://schemas.microsoft.com/office/drawing/2014/main" id="{F3A238ED-A734-4C43-8566-5F404E7DE8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70525" y="4281603"/>
              <a:ext cx="1710483" cy="1700384"/>
            </a:xfrm>
            <a:prstGeom prst="rect">
              <a:avLst/>
            </a:prstGeom>
          </p:spPr>
        </p:pic>
      </p:grpSp>
      <p:pic>
        <p:nvPicPr>
          <p:cNvPr id="21" name="图片 20">
            <a:extLst>
              <a:ext uri="{FF2B5EF4-FFF2-40B4-BE49-F238E27FC236}">
                <a16:creationId xmlns:a16="http://schemas.microsoft.com/office/drawing/2014/main" id="{CF5BDB68-6F42-4E21-A02F-6F1D75A1960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0161" y="3588497"/>
            <a:ext cx="5723173" cy="2956759"/>
          </a:xfrm>
          <a:prstGeom prst="rect">
            <a:avLst/>
          </a:prstGeom>
        </p:spPr>
      </p:pic>
      <p:pic>
        <p:nvPicPr>
          <p:cNvPr id="22" name="图片 21">
            <a:extLst>
              <a:ext uri="{FF2B5EF4-FFF2-40B4-BE49-F238E27FC236}">
                <a16:creationId xmlns:a16="http://schemas.microsoft.com/office/drawing/2014/main" id="{862FCA20-11B7-4AAC-A391-47B63C2E5E4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804"/>
          <a:stretch/>
        </p:blipFill>
        <p:spPr>
          <a:xfrm>
            <a:off x="9942591" y="4263483"/>
            <a:ext cx="2259471" cy="2194759"/>
          </a:xfrm>
          <a:prstGeom prst="rect">
            <a:avLst/>
          </a:prstGeom>
        </p:spPr>
      </p:pic>
      <p:pic>
        <p:nvPicPr>
          <p:cNvPr id="24" name="图片 23">
            <a:extLst>
              <a:ext uri="{FF2B5EF4-FFF2-40B4-BE49-F238E27FC236}">
                <a16:creationId xmlns:a16="http://schemas.microsoft.com/office/drawing/2014/main" id="{E55CCF97-4EE7-4A8E-B2B7-E7FCA66F9F2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437"/>
          <a:stretch/>
        </p:blipFill>
        <p:spPr>
          <a:xfrm flipH="1">
            <a:off x="4933136" y="4700886"/>
            <a:ext cx="3110668" cy="2194758"/>
          </a:xfrm>
          <a:prstGeom prst="rect">
            <a:avLst/>
          </a:prstGeom>
        </p:spPr>
      </p:pic>
      <p:pic>
        <p:nvPicPr>
          <p:cNvPr id="27" name="图片 26">
            <a:extLst>
              <a:ext uri="{FF2B5EF4-FFF2-40B4-BE49-F238E27FC236}">
                <a16:creationId xmlns:a16="http://schemas.microsoft.com/office/drawing/2014/main" id="{4B06919D-0DFC-455F-8EF1-15716E3F390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804"/>
          <a:stretch/>
        </p:blipFill>
        <p:spPr>
          <a:xfrm>
            <a:off x="5266267" y="4350497"/>
            <a:ext cx="2259471" cy="2194759"/>
          </a:xfrm>
          <a:prstGeom prst="rect">
            <a:avLst/>
          </a:prstGeom>
        </p:spPr>
      </p:pic>
      <p:pic>
        <p:nvPicPr>
          <p:cNvPr id="25" name="图片 24">
            <a:extLst>
              <a:ext uri="{FF2B5EF4-FFF2-40B4-BE49-F238E27FC236}">
                <a16:creationId xmlns:a16="http://schemas.microsoft.com/office/drawing/2014/main" id="{98DD0B46-E534-4F1E-AE95-D0EBD6C6923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r="-207"/>
          <a:stretch/>
        </p:blipFill>
        <p:spPr>
          <a:xfrm flipH="1">
            <a:off x="6085103" y="4541868"/>
            <a:ext cx="5209233" cy="1758079"/>
          </a:xfrm>
          <a:prstGeom prst="rect">
            <a:avLst/>
          </a:prstGeom>
        </p:spPr>
      </p:pic>
      <p:pic>
        <p:nvPicPr>
          <p:cNvPr id="33" name="图片 32">
            <a:extLst>
              <a:ext uri="{FF2B5EF4-FFF2-40B4-BE49-F238E27FC236}">
                <a16:creationId xmlns:a16="http://schemas.microsoft.com/office/drawing/2014/main" id="{AAE4C447-D29A-4D08-93DC-D0A47B09ECD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210385" y="5328002"/>
            <a:ext cx="4948403" cy="1670050"/>
          </a:xfrm>
          <a:prstGeom prst="rect">
            <a:avLst/>
          </a:prstGeom>
        </p:spPr>
      </p:pic>
      <p:pic>
        <p:nvPicPr>
          <p:cNvPr id="23" name="图片 22">
            <a:extLst>
              <a:ext uri="{FF2B5EF4-FFF2-40B4-BE49-F238E27FC236}">
                <a16:creationId xmlns:a16="http://schemas.microsoft.com/office/drawing/2014/main" id="{F38F342B-AD67-440D-9801-39080626C3C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r="-207"/>
          <a:stretch/>
        </p:blipFill>
        <p:spPr>
          <a:xfrm>
            <a:off x="-110332" y="4141674"/>
            <a:ext cx="6592242" cy="2224834"/>
          </a:xfrm>
          <a:prstGeom prst="rect">
            <a:avLst/>
          </a:prstGeom>
        </p:spPr>
      </p:pic>
      <p:pic>
        <p:nvPicPr>
          <p:cNvPr id="20" name="图片 19">
            <a:extLst>
              <a:ext uri="{FF2B5EF4-FFF2-40B4-BE49-F238E27FC236}">
                <a16:creationId xmlns:a16="http://schemas.microsoft.com/office/drawing/2014/main" id="{2B9D7B34-FCA6-405A-B9D8-12FD590CB3B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437"/>
          <a:stretch/>
        </p:blipFill>
        <p:spPr>
          <a:xfrm>
            <a:off x="9218986" y="5522196"/>
            <a:ext cx="3110668" cy="2194758"/>
          </a:xfrm>
          <a:prstGeom prst="rect">
            <a:avLst/>
          </a:prstGeom>
        </p:spPr>
      </p:pic>
      <p:pic>
        <p:nvPicPr>
          <p:cNvPr id="31" name="图片 30">
            <a:extLst>
              <a:ext uri="{FF2B5EF4-FFF2-40B4-BE49-F238E27FC236}">
                <a16:creationId xmlns:a16="http://schemas.microsoft.com/office/drawing/2014/main" id="{88B91B03-57C7-4882-B78F-6F70808AB90F}"/>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r="-437"/>
          <a:stretch/>
        </p:blipFill>
        <p:spPr>
          <a:xfrm>
            <a:off x="10737929" y="6351804"/>
            <a:ext cx="2631876" cy="1856942"/>
          </a:xfrm>
          <a:prstGeom prst="rect">
            <a:avLst/>
          </a:prstGeom>
        </p:spPr>
      </p:pic>
      <p:pic>
        <p:nvPicPr>
          <p:cNvPr id="16" name="图片 15">
            <a:extLst>
              <a:ext uri="{FF2B5EF4-FFF2-40B4-BE49-F238E27FC236}">
                <a16:creationId xmlns:a16="http://schemas.microsoft.com/office/drawing/2014/main" id="{D52FD315-2FA0-42EE-83E6-87F02AE6C22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1587" y="5343288"/>
            <a:ext cx="4948403" cy="1670050"/>
          </a:xfrm>
          <a:prstGeom prst="rect">
            <a:avLst/>
          </a:prstGeom>
        </p:spPr>
      </p:pic>
      <p:sp>
        <p:nvSpPr>
          <p:cNvPr id="40" name="矩形 39">
            <a:extLst>
              <a:ext uri="{FF2B5EF4-FFF2-40B4-BE49-F238E27FC236}">
                <a16:creationId xmlns:a16="http://schemas.microsoft.com/office/drawing/2014/main" id="{93F96118-A884-45CF-A2FB-FDD81D74AAB4}"/>
              </a:ext>
            </a:extLst>
          </p:cNvPr>
          <p:cNvSpPr/>
          <p:nvPr/>
        </p:nvSpPr>
        <p:spPr>
          <a:xfrm>
            <a:off x="1728752" y="408065"/>
            <a:ext cx="4996779" cy="5448824"/>
          </a:xfrm>
          <a:prstGeom prst="rect">
            <a:avLst/>
          </a:prstGeom>
          <a:gradFill flip="none" rotWithShape="1">
            <a:gsLst>
              <a:gs pos="48000">
                <a:srgbClr val="203567">
                  <a:alpha val="54000"/>
                </a:srgbClr>
              </a:gs>
              <a:gs pos="0">
                <a:srgbClr val="384F80"/>
              </a:gs>
              <a:gs pos="100000">
                <a:srgbClr val="203567">
                  <a:alpha val="0"/>
                </a:srgbClr>
              </a:gs>
            </a:gsLst>
            <a:lin ang="16200000" scaled="1"/>
            <a:tileRect/>
          </a:gradFill>
          <a:ln w="6350">
            <a:solidFill>
              <a:srgbClr val="D6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a16="http://schemas.microsoft.com/office/drawing/2014/main" id="{FAA0F597-4623-49CB-B17F-0E8E5766D09C}"/>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881594" y="0"/>
            <a:ext cx="1320468" cy="2194758"/>
          </a:xfrm>
          <a:prstGeom prst="rect">
            <a:avLst/>
          </a:prstGeom>
        </p:spPr>
      </p:pic>
      <p:sp>
        <p:nvSpPr>
          <p:cNvPr id="3" name="文本框 2">
            <a:extLst>
              <a:ext uri="{FF2B5EF4-FFF2-40B4-BE49-F238E27FC236}">
                <a16:creationId xmlns:a16="http://schemas.microsoft.com/office/drawing/2014/main" id="{15D5E6CC-43F7-43DE-8041-1F38D6060619}"/>
              </a:ext>
            </a:extLst>
          </p:cNvPr>
          <p:cNvSpPr txBox="1"/>
          <p:nvPr/>
        </p:nvSpPr>
        <p:spPr>
          <a:xfrm>
            <a:off x="7239047" y="1514968"/>
            <a:ext cx="4302781" cy="1200329"/>
          </a:xfrm>
          <a:prstGeom prst="rect">
            <a:avLst/>
          </a:prstGeom>
          <a:noFill/>
        </p:spPr>
        <p:txBody>
          <a:bodyPr wrap="none" rtlCol="0">
            <a:spAutoFit/>
          </a:bodyPr>
          <a:lstStyle/>
          <a:p>
            <a:r>
              <a:rPr lang="en-US" altLang="zh-CN" sz="7200" b="1" dirty="0">
                <a:solidFill>
                  <a:srgbClr val="F8E040"/>
                </a:solidFill>
                <a:cs typeface="+mn-ea"/>
                <a:sym typeface="+mn-lt"/>
              </a:rPr>
              <a:t>CONTENTS</a:t>
            </a:r>
          </a:p>
        </p:txBody>
      </p:sp>
      <p:pic>
        <p:nvPicPr>
          <p:cNvPr id="42" name="图片 41">
            <a:extLst>
              <a:ext uri="{FF2B5EF4-FFF2-40B4-BE49-F238E27FC236}">
                <a16:creationId xmlns:a16="http://schemas.microsoft.com/office/drawing/2014/main" id="{2D5206F6-3522-4E10-AA94-10D0364DD960}"/>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203243" y="2031284"/>
            <a:ext cx="2859869" cy="4335224"/>
          </a:xfrm>
          <a:prstGeom prst="rect">
            <a:avLst/>
          </a:prstGeom>
        </p:spPr>
      </p:pic>
      <p:sp>
        <p:nvSpPr>
          <p:cNvPr id="6" name="文本框 5">
            <a:extLst>
              <a:ext uri="{FF2B5EF4-FFF2-40B4-BE49-F238E27FC236}">
                <a16:creationId xmlns:a16="http://schemas.microsoft.com/office/drawing/2014/main" id="{9592898E-23E1-41C3-8D44-10D6D4139A5C}"/>
              </a:ext>
            </a:extLst>
          </p:cNvPr>
          <p:cNvSpPr txBox="1"/>
          <p:nvPr/>
        </p:nvSpPr>
        <p:spPr>
          <a:xfrm>
            <a:off x="2567742" y="979757"/>
            <a:ext cx="3615220" cy="707886"/>
          </a:xfrm>
          <a:prstGeom prst="rect">
            <a:avLst/>
          </a:prstGeom>
          <a:noFill/>
        </p:spPr>
        <p:txBody>
          <a:bodyPr wrap="none" rtlCol="0">
            <a:spAutoFit/>
          </a:bodyPr>
          <a:lstStyle/>
          <a:p>
            <a:r>
              <a:rPr lang="en-US" altLang="zh-CN" sz="4000" b="1" dirty="0">
                <a:solidFill>
                  <a:srgbClr val="FFFFFF"/>
                </a:solidFill>
                <a:cs typeface="+mn-ea"/>
                <a:sym typeface="+mn-lt"/>
              </a:rPr>
              <a:t>01 Add title text</a:t>
            </a:r>
            <a:endParaRPr lang="zh-CN" altLang="en-US" sz="4000" b="1" dirty="0">
              <a:solidFill>
                <a:srgbClr val="FFFFFF"/>
              </a:solidFill>
              <a:cs typeface="+mn-ea"/>
              <a:sym typeface="+mn-lt"/>
            </a:endParaRPr>
          </a:p>
        </p:txBody>
      </p:sp>
      <p:sp>
        <p:nvSpPr>
          <p:cNvPr id="32" name="文本框 31">
            <a:extLst>
              <a:ext uri="{FF2B5EF4-FFF2-40B4-BE49-F238E27FC236}">
                <a16:creationId xmlns:a16="http://schemas.microsoft.com/office/drawing/2014/main" id="{026F1E10-9731-48BA-BBAD-5FC5F33D54E4}"/>
              </a:ext>
            </a:extLst>
          </p:cNvPr>
          <p:cNvSpPr txBox="1"/>
          <p:nvPr/>
        </p:nvSpPr>
        <p:spPr>
          <a:xfrm>
            <a:off x="2567742" y="2165498"/>
            <a:ext cx="3615220" cy="707886"/>
          </a:xfrm>
          <a:prstGeom prst="rect">
            <a:avLst/>
          </a:prstGeom>
          <a:noFill/>
        </p:spPr>
        <p:txBody>
          <a:bodyPr wrap="none" rtlCol="0">
            <a:spAutoFit/>
          </a:bodyPr>
          <a:lstStyle/>
          <a:p>
            <a:r>
              <a:rPr lang="en-US" altLang="zh-CN" sz="4000" b="1" dirty="0">
                <a:solidFill>
                  <a:srgbClr val="FFFFFF"/>
                </a:solidFill>
                <a:cs typeface="+mn-ea"/>
                <a:sym typeface="+mn-lt"/>
              </a:rPr>
              <a:t>02 Add title text</a:t>
            </a:r>
            <a:endParaRPr lang="zh-CN" altLang="en-US" sz="4000" b="1" dirty="0">
              <a:solidFill>
                <a:srgbClr val="FFFFFF"/>
              </a:solidFill>
              <a:cs typeface="+mn-ea"/>
              <a:sym typeface="+mn-lt"/>
            </a:endParaRPr>
          </a:p>
        </p:txBody>
      </p:sp>
      <p:sp>
        <p:nvSpPr>
          <p:cNvPr id="41" name="文本框 40">
            <a:extLst>
              <a:ext uri="{FF2B5EF4-FFF2-40B4-BE49-F238E27FC236}">
                <a16:creationId xmlns:a16="http://schemas.microsoft.com/office/drawing/2014/main" id="{1D895890-29DC-4497-967D-B5EC249202C5}"/>
              </a:ext>
            </a:extLst>
          </p:cNvPr>
          <p:cNvSpPr txBox="1"/>
          <p:nvPr/>
        </p:nvSpPr>
        <p:spPr>
          <a:xfrm>
            <a:off x="2567742" y="3351239"/>
            <a:ext cx="3615220" cy="707886"/>
          </a:xfrm>
          <a:prstGeom prst="rect">
            <a:avLst/>
          </a:prstGeom>
          <a:noFill/>
        </p:spPr>
        <p:txBody>
          <a:bodyPr wrap="none" rtlCol="0">
            <a:spAutoFit/>
          </a:bodyPr>
          <a:lstStyle/>
          <a:p>
            <a:r>
              <a:rPr lang="en-US" altLang="zh-CN" sz="4000" b="1" dirty="0">
                <a:solidFill>
                  <a:srgbClr val="FFFFFF"/>
                </a:solidFill>
                <a:cs typeface="+mn-ea"/>
                <a:sym typeface="+mn-lt"/>
              </a:rPr>
              <a:t>03 Add title text</a:t>
            </a:r>
            <a:endParaRPr lang="zh-CN" altLang="en-US" sz="4000" b="1" dirty="0">
              <a:solidFill>
                <a:srgbClr val="FFFFFF"/>
              </a:solidFill>
              <a:cs typeface="+mn-ea"/>
              <a:sym typeface="+mn-lt"/>
            </a:endParaRPr>
          </a:p>
        </p:txBody>
      </p:sp>
      <p:sp>
        <p:nvSpPr>
          <p:cNvPr id="43" name="文本框 42">
            <a:extLst>
              <a:ext uri="{FF2B5EF4-FFF2-40B4-BE49-F238E27FC236}">
                <a16:creationId xmlns:a16="http://schemas.microsoft.com/office/drawing/2014/main" id="{170FEB86-6E5F-4F68-91E7-EAA7BCA096FB}"/>
              </a:ext>
            </a:extLst>
          </p:cNvPr>
          <p:cNvSpPr txBox="1"/>
          <p:nvPr/>
        </p:nvSpPr>
        <p:spPr>
          <a:xfrm>
            <a:off x="2567742" y="4536981"/>
            <a:ext cx="3615220" cy="707886"/>
          </a:xfrm>
          <a:prstGeom prst="rect">
            <a:avLst/>
          </a:prstGeom>
          <a:noFill/>
        </p:spPr>
        <p:txBody>
          <a:bodyPr wrap="none" rtlCol="0">
            <a:spAutoFit/>
          </a:bodyPr>
          <a:lstStyle/>
          <a:p>
            <a:r>
              <a:rPr lang="en-US" altLang="zh-CN" sz="4000" b="1" dirty="0">
                <a:solidFill>
                  <a:srgbClr val="FFFFFF"/>
                </a:solidFill>
                <a:cs typeface="+mn-ea"/>
                <a:sym typeface="+mn-lt"/>
              </a:rPr>
              <a:t>04 Add title text</a:t>
            </a:r>
            <a:endParaRPr lang="zh-CN" altLang="en-US" sz="4000" b="1" dirty="0">
              <a:solidFill>
                <a:srgbClr val="FFFFFF"/>
              </a:solidFill>
              <a:cs typeface="+mn-ea"/>
              <a:sym typeface="+mn-lt"/>
            </a:endParaRPr>
          </a:p>
        </p:txBody>
      </p:sp>
    </p:spTree>
    <p:extLst>
      <p:ext uri="{BB962C8B-B14F-4D97-AF65-F5344CB8AC3E}">
        <p14:creationId xmlns:p14="http://schemas.microsoft.com/office/powerpoint/2010/main" val="968323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750" fill="hold"/>
                                        <p:tgtEl>
                                          <p:spTgt spid="43"/>
                                        </p:tgtEl>
                                        <p:attrNameLst>
                                          <p:attrName>ppt_x</p:attrName>
                                        </p:attrNameLst>
                                      </p:cBhvr>
                                      <p:tavLst>
                                        <p:tav tm="0">
                                          <p:val>
                                            <p:strVal val="#ppt_x"/>
                                          </p:val>
                                        </p:tav>
                                        <p:tav tm="100000">
                                          <p:val>
                                            <p:strVal val="#ppt_x"/>
                                          </p:val>
                                        </p:tav>
                                      </p:tavLst>
                                    </p:anim>
                                    <p:anim calcmode="lin" valueType="num">
                                      <p:cBhvr additive="base">
                                        <p:cTn id="20" dur="75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384F80"/>
            </a:gs>
            <a:gs pos="100000">
              <a:srgbClr val="D6D4D5"/>
            </a:gs>
          </a:gsLst>
          <a:lin ang="5400000" scaled="1"/>
        </a:grad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89083273-F04B-46EF-AF13-A94EC9E0058D}"/>
              </a:ext>
            </a:extLst>
          </p:cNvPr>
          <p:cNvGrpSpPr/>
          <p:nvPr/>
        </p:nvGrpSpPr>
        <p:grpSpPr>
          <a:xfrm>
            <a:off x="0" y="0"/>
            <a:ext cx="12192000" cy="6858000"/>
            <a:chOff x="0" y="0"/>
            <a:chExt cx="12192000" cy="6858000"/>
          </a:xfrm>
        </p:grpSpPr>
        <p:pic>
          <p:nvPicPr>
            <p:cNvPr id="9" name="图片 8">
              <a:extLst>
                <a:ext uri="{FF2B5EF4-FFF2-40B4-BE49-F238E27FC236}">
                  <a16:creationId xmlns:a16="http://schemas.microsoft.com/office/drawing/2014/main" id="{41C028EB-C402-4B36-BE73-A61341D8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597" y="0"/>
              <a:ext cx="4948403" cy="6858000"/>
            </a:xfrm>
            <a:prstGeom prst="rect">
              <a:avLst/>
            </a:prstGeom>
          </p:spPr>
        </p:pic>
        <p:pic>
          <p:nvPicPr>
            <p:cNvPr id="10" name="图片 9">
              <a:extLst>
                <a:ext uri="{FF2B5EF4-FFF2-40B4-BE49-F238E27FC236}">
                  <a16:creationId xmlns:a16="http://schemas.microsoft.com/office/drawing/2014/main" id="{73BE3B2A-6688-47CB-9812-5DD04159C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7894" y="0"/>
              <a:ext cx="4948403" cy="6858000"/>
            </a:xfrm>
            <a:prstGeom prst="rect">
              <a:avLst/>
            </a:prstGeom>
          </p:spPr>
        </p:pic>
        <p:pic>
          <p:nvPicPr>
            <p:cNvPr id="11" name="图片 10">
              <a:extLst>
                <a:ext uri="{FF2B5EF4-FFF2-40B4-BE49-F238E27FC236}">
                  <a16:creationId xmlns:a16="http://schemas.microsoft.com/office/drawing/2014/main" id="{320E1534-0A9F-4F4A-904F-B36D2F521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366991" cy="6858000"/>
            </a:xfrm>
            <a:prstGeom prst="rect">
              <a:avLst/>
            </a:prstGeom>
          </p:spPr>
        </p:pic>
      </p:grpSp>
      <p:pic>
        <p:nvPicPr>
          <p:cNvPr id="42" name="图片 41">
            <a:extLst>
              <a:ext uri="{FF2B5EF4-FFF2-40B4-BE49-F238E27FC236}">
                <a16:creationId xmlns:a16="http://schemas.microsoft.com/office/drawing/2014/main" id="{2D5206F6-3522-4E10-AA94-10D0364DD96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821279" y="-1103943"/>
            <a:ext cx="4948403" cy="7501196"/>
          </a:xfrm>
          <a:prstGeom prst="rect">
            <a:avLst/>
          </a:prstGeom>
        </p:spPr>
      </p:pic>
      <p:pic>
        <p:nvPicPr>
          <p:cNvPr id="19" name="图片 18">
            <a:extLst>
              <a:ext uri="{FF2B5EF4-FFF2-40B4-BE49-F238E27FC236}">
                <a16:creationId xmlns:a16="http://schemas.microsoft.com/office/drawing/2014/main" id="{CF2A39D9-8DAC-4097-B4CD-25311BC0F7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518" y="5807656"/>
            <a:ext cx="3469488" cy="2447926"/>
          </a:xfrm>
          <a:prstGeom prst="rect">
            <a:avLst/>
          </a:prstGeom>
        </p:spPr>
      </p:pic>
      <p:pic>
        <p:nvPicPr>
          <p:cNvPr id="35" name="图片 34">
            <a:extLst>
              <a:ext uri="{FF2B5EF4-FFF2-40B4-BE49-F238E27FC236}">
                <a16:creationId xmlns:a16="http://schemas.microsoft.com/office/drawing/2014/main" id="{30CB6C23-7AC1-46DE-AC70-84F064E0697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rot="2201523">
            <a:off x="3171606" y="227059"/>
            <a:ext cx="5848789" cy="6403884"/>
          </a:xfrm>
          <a:prstGeom prst="rect">
            <a:avLst/>
          </a:prstGeom>
        </p:spPr>
      </p:pic>
      <p:pic>
        <p:nvPicPr>
          <p:cNvPr id="24" name="图片 23">
            <a:extLst>
              <a:ext uri="{FF2B5EF4-FFF2-40B4-BE49-F238E27FC236}">
                <a16:creationId xmlns:a16="http://schemas.microsoft.com/office/drawing/2014/main" id="{E55CCF97-4EE7-4A8E-B2B7-E7FCA66F9F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flipH="1">
            <a:off x="3758334" y="4592556"/>
            <a:ext cx="3110668" cy="2194758"/>
          </a:xfrm>
          <a:prstGeom prst="rect">
            <a:avLst/>
          </a:prstGeom>
        </p:spPr>
      </p:pic>
      <p:pic>
        <p:nvPicPr>
          <p:cNvPr id="21" name="图片 20">
            <a:extLst>
              <a:ext uri="{FF2B5EF4-FFF2-40B4-BE49-F238E27FC236}">
                <a16:creationId xmlns:a16="http://schemas.microsoft.com/office/drawing/2014/main" id="{CF5BDB68-6F42-4E21-A02F-6F1D75A1960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0161" y="3588497"/>
            <a:ext cx="5723173" cy="2956759"/>
          </a:xfrm>
          <a:prstGeom prst="rect">
            <a:avLst/>
          </a:prstGeom>
        </p:spPr>
      </p:pic>
      <p:pic>
        <p:nvPicPr>
          <p:cNvPr id="22" name="图片 21">
            <a:extLst>
              <a:ext uri="{FF2B5EF4-FFF2-40B4-BE49-F238E27FC236}">
                <a16:creationId xmlns:a16="http://schemas.microsoft.com/office/drawing/2014/main" id="{862FCA20-11B7-4AAC-A391-47B63C2E5E4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804"/>
          <a:stretch/>
        </p:blipFill>
        <p:spPr>
          <a:xfrm>
            <a:off x="10070183" y="4350497"/>
            <a:ext cx="2259471" cy="2194759"/>
          </a:xfrm>
          <a:prstGeom prst="rect">
            <a:avLst/>
          </a:prstGeom>
        </p:spPr>
      </p:pic>
      <p:pic>
        <p:nvPicPr>
          <p:cNvPr id="29" name="图片 28">
            <a:extLst>
              <a:ext uri="{FF2B5EF4-FFF2-40B4-BE49-F238E27FC236}">
                <a16:creationId xmlns:a16="http://schemas.microsoft.com/office/drawing/2014/main" id="{82CFBBC1-041D-45C0-8CEC-AA8DEF29A5EA}"/>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6139471" y="3430390"/>
            <a:ext cx="3064404" cy="3046311"/>
          </a:xfrm>
          <a:prstGeom prst="rect">
            <a:avLst/>
          </a:prstGeom>
        </p:spPr>
      </p:pic>
      <p:pic>
        <p:nvPicPr>
          <p:cNvPr id="25" name="图片 24">
            <a:extLst>
              <a:ext uri="{FF2B5EF4-FFF2-40B4-BE49-F238E27FC236}">
                <a16:creationId xmlns:a16="http://schemas.microsoft.com/office/drawing/2014/main" id="{98DD0B46-E534-4F1E-AE95-D0EBD6C6923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207"/>
          <a:stretch/>
        </p:blipFill>
        <p:spPr>
          <a:xfrm flipH="1">
            <a:off x="6120071" y="4439449"/>
            <a:ext cx="5209233" cy="1758079"/>
          </a:xfrm>
          <a:prstGeom prst="rect">
            <a:avLst/>
          </a:prstGeom>
        </p:spPr>
      </p:pic>
      <p:pic>
        <p:nvPicPr>
          <p:cNvPr id="20" name="图片 19">
            <a:extLst>
              <a:ext uri="{FF2B5EF4-FFF2-40B4-BE49-F238E27FC236}">
                <a16:creationId xmlns:a16="http://schemas.microsoft.com/office/drawing/2014/main" id="{2B9D7B34-FCA6-405A-B9D8-12FD590CB3B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a:off x="9326260" y="5422757"/>
            <a:ext cx="3110668" cy="2194758"/>
          </a:xfrm>
          <a:prstGeom prst="rect">
            <a:avLst/>
          </a:prstGeom>
        </p:spPr>
      </p:pic>
      <p:pic>
        <p:nvPicPr>
          <p:cNvPr id="16" name="图片 15">
            <a:extLst>
              <a:ext uri="{FF2B5EF4-FFF2-40B4-BE49-F238E27FC236}">
                <a16:creationId xmlns:a16="http://schemas.microsoft.com/office/drawing/2014/main" id="{D52FD315-2FA0-42EE-83E6-87F02AE6C22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58" y="5217665"/>
            <a:ext cx="4948403" cy="1670050"/>
          </a:xfrm>
          <a:prstGeom prst="rect">
            <a:avLst/>
          </a:prstGeom>
        </p:spPr>
      </p:pic>
      <p:pic>
        <p:nvPicPr>
          <p:cNvPr id="34" name="图片 33">
            <a:extLst>
              <a:ext uri="{FF2B5EF4-FFF2-40B4-BE49-F238E27FC236}">
                <a16:creationId xmlns:a16="http://schemas.microsoft.com/office/drawing/2014/main" id="{F5846C3B-6A3E-4882-8E78-261AEB3FEF1D}"/>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4352145" y="3888785"/>
            <a:ext cx="3868366" cy="2119336"/>
          </a:xfrm>
          <a:prstGeom prst="rect">
            <a:avLst/>
          </a:prstGeom>
        </p:spPr>
      </p:pic>
      <p:pic>
        <p:nvPicPr>
          <p:cNvPr id="30" name="图片 29">
            <a:extLst>
              <a:ext uri="{FF2B5EF4-FFF2-40B4-BE49-F238E27FC236}">
                <a16:creationId xmlns:a16="http://schemas.microsoft.com/office/drawing/2014/main" id="{FAA0F597-4623-49CB-B17F-0E8E5766D09C}"/>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881594" y="0"/>
            <a:ext cx="1320468" cy="2194758"/>
          </a:xfrm>
          <a:prstGeom prst="rect">
            <a:avLst/>
          </a:prstGeom>
        </p:spPr>
      </p:pic>
      <p:sp>
        <p:nvSpPr>
          <p:cNvPr id="2" name="文本框 1">
            <a:extLst>
              <a:ext uri="{FF2B5EF4-FFF2-40B4-BE49-F238E27FC236}">
                <a16:creationId xmlns:a16="http://schemas.microsoft.com/office/drawing/2014/main" id="{68CA4183-E6BB-438C-9C87-82B3CD652F4C}"/>
              </a:ext>
            </a:extLst>
          </p:cNvPr>
          <p:cNvSpPr txBox="1"/>
          <p:nvPr/>
        </p:nvSpPr>
        <p:spPr>
          <a:xfrm>
            <a:off x="9121097" y="1522020"/>
            <a:ext cx="738664" cy="3242109"/>
          </a:xfrm>
          <a:prstGeom prst="rect">
            <a:avLst/>
          </a:prstGeom>
          <a:noFill/>
        </p:spPr>
        <p:txBody>
          <a:bodyPr vert="eaVert" wrap="square" rtlCol="0">
            <a:spAutoFit/>
          </a:bodyPr>
          <a:lstStyle/>
          <a:p>
            <a:r>
              <a:rPr lang="en-US" altLang="zh-CN" sz="1200" dirty="0">
                <a:solidFill>
                  <a:srgbClr val="F8E040"/>
                </a:solidFill>
                <a:cs typeface="+mn-ea"/>
                <a:sym typeface="+mn-lt"/>
              </a:rPr>
              <a:t>Click here to add content, content to match the title. </a:t>
            </a:r>
            <a:endParaRPr lang="zh-CN" altLang="en-US" sz="1200" dirty="0">
              <a:solidFill>
                <a:srgbClr val="F8E040"/>
              </a:solidFill>
              <a:cs typeface="+mn-ea"/>
              <a:sym typeface="+mn-lt"/>
            </a:endParaRPr>
          </a:p>
          <a:p>
            <a:endParaRPr lang="zh-CN" altLang="en-US" sz="1200" dirty="0">
              <a:solidFill>
                <a:srgbClr val="F8E040"/>
              </a:solidFill>
              <a:cs typeface="+mn-ea"/>
              <a:sym typeface="+mn-lt"/>
            </a:endParaRPr>
          </a:p>
        </p:txBody>
      </p:sp>
      <p:grpSp>
        <p:nvGrpSpPr>
          <p:cNvPr id="7" name="组合 6">
            <a:extLst>
              <a:ext uri="{FF2B5EF4-FFF2-40B4-BE49-F238E27FC236}">
                <a16:creationId xmlns:a16="http://schemas.microsoft.com/office/drawing/2014/main" id="{FFAA16EF-E772-43EA-B708-CF4475C32155}"/>
              </a:ext>
            </a:extLst>
          </p:cNvPr>
          <p:cNvGrpSpPr/>
          <p:nvPr/>
        </p:nvGrpSpPr>
        <p:grpSpPr>
          <a:xfrm>
            <a:off x="3302844" y="1943583"/>
            <a:ext cx="5069466" cy="2508901"/>
            <a:chOff x="3302844" y="1943583"/>
            <a:chExt cx="5069466" cy="2508901"/>
          </a:xfrm>
        </p:grpSpPr>
        <p:sp>
          <p:nvSpPr>
            <p:cNvPr id="36" name="文本框 35">
              <a:extLst>
                <a:ext uri="{FF2B5EF4-FFF2-40B4-BE49-F238E27FC236}">
                  <a16:creationId xmlns:a16="http://schemas.microsoft.com/office/drawing/2014/main" id="{C6CED8CB-984D-44A3-8357-6CD9DFB63FF0}"/>
                </a:ext>
              </a:extLst>
            </p:cNvPr>
            <p:cNvSpPr txBox="1"/>
            <p:nvPr/>
          </p:nvSpPr>
          <p:spPr>
            <a:xfrm>
              <a:off x="4123583" y="2236493"/>
              <a:ext cx="4248727" cy="2215991"/>
            </a:xfrm>
            <a:prstGeom prst="rect">
              <a:avLst/>
            </a:prstGeom>
            <a:noFill/>
          </p:spPr>
          <p:txBody>
            <a:bodyPr wrap="none" rtlCol="0">
              <a:spAutoFit/>
            </a:bodyPr>
            <a:lstStyle/>
            <a:p>
              <a:r>
                <a:rPr lang="en-US" altLang="zh-CN" sz="13800" dirty="0">
                  <a:solidFill>
                    <a:srgbClr val="1E3158"/>
                  </a:solidFill>
                  <a:effectLst>
                    <a:outerShdw blurRad="50800" dist="38100" dir="2700000" algn="tl" rotWithShape="0">
                      <a:prstClr val="black">
                        <a:alpha val="38000"/>
                      </a:prstClr>
                    </a:outerShdw>
                  </a:effectLst>
                  <a:cs typeface="+mn-ea"/>
                  <a:sym typeface="+mn-lt"/>
                </a:rPr>
                <a:t>FOUR</a:t>
              </a:r>
              <a:endParaRPr lang="zh-CN" altLang="en-US" sz="13800" dirty="0">
                <a:solidFill>
                  <a:srgbClr val="1E3158"/>
                </a:solidFill>
                <a:effectLst>
                  <a:outerShdw blurRad="50800" dist="38100" dir="2700000" algn="tl" rotWithShape="0">
                    <a:prstClr val="black">
                      <a:alpha val="38000"/>
                    </a:prstClr>
                  </a:outerShdw>
                </a:effectLst>
                <a:cs typeface="+mn-ea"/>
                <a:sym typeface="+mn-lt"/>
              </a:endParaRPr>
            </a:p>
          </p:txBody>
        </p:sp>
        <p:pic>
          <p:nvPicPr>
            <p:cNvPr id="37" name="图片 36">
              <a:extLst>
                <a:ext uri="{FF2B5EF4-FFF2-40B4-BE49-F238E27FC236}">
                  <a16:creationId xmlns:a16="http://schemas.microsoft.com/office/drawing/2014/main" id="{5F15E302-CCD6-435E-81AC-A82A11691380}"/>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3302844" y="1943583"/>
              <a:ext cx="1306302" cy="1070669"/>
            </a:xfrm>
            <a:prstGeom prst="rect">
              <a:avLst/>
            </a:prstGeom>
          </p:spPr>
        </p:pic>
      </p:grpSp>
    </p:spTree>
    <p:extLst>
      <p:ext uri="{BB962C8B-B14F-4D97-AF65-F5344CB8AC3E}">
        <p14:creationId xmlns:p14="http://schemas.microsoft.com/office/powerpoint/2010/main" val="169887852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grpSp>
        <p:nvGrpSpPr>
          <p:cNvPr id="6" name="组合 5">
            <a:extLst>
              <a:ext uri="{FF2B5EF4-FFF2-40B4-BE49-F238E27FC236}">
                <a16:creationId xmlns:a16="http://schemas.microsoft.com/office/drawing/2014/main" id="{3B9E0622-0A14-4B6F-8364-F3C3AE557DA3}"/>
              </a:ext>
            </a:extLst>
          </p:cNvPr>
          <p:cNvGrpSpPr/>
          <p:nvPr/>
        </p:nvGrpSpPr>
        <p:grpSpPr>
          <a:xfrm>
            <a:off x="1960128" y="1221069"/>
            <a:ext cx="8494143" cy="4763135"/>
            <a:chOff x="1960128" y="1221069"/>
            <a:chExt cx="8494143" cy="4763135"/>
          </a:xfrm>
        </p:grpSpPr>
        <p:pic>
          <p:nvPicPr>
            <p:cNvPr id="7" name="图片 6">
              <a:extLst>
                <a:ext uri="{FF2B5EF4-FFF2-40B4-BE49-F238E27FC236}">
                  <a16:creationId xmlns:a16="http://schemas.microsoft.com/office/drawing/2014/main" id="{FF45C534-71E2-42F4-8E46-8655CDDE9D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2706" y="2544301"/>
              <a:ext cx="1327048" cy="1769397"/>
            </a:xfrm>
            <a:prstGeom prst="rect">
              <a:avLst/>
            </a:prstGeom>
          </p:spPr>
        </p:pic>
        <p:pic>
          <p:nvPicPr>
            <p:cNvPr id="8" name="图片 7">
              <a:extLst>
                <a:ext uri="{FF2B5EF4-FFF2-40B4-BE49-F238E27FC236}">
                  <a16:creationId xmlns:a16="http://schemas.microsoft.com/office/drawing/2014/main" id="{2BE9F4ED-E868-43CB-B1F5-4F41C5F76B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5663" y="1901371"/>
              <a:ext cx="720674" cy="960898"/>
            </a:xfrm>
            <a:prstGeom prst="rect">
              <a:avLst/>
            </a:prstGeom>
          </p:spPr>
        </p:pic>
        <p:pic>
          <p:nvPicPr>
            <p:cNvPr id="9" name="图片 8">
              <a:extLst>
                <a:ext uri="{FF2B5EF4-FFF2-40B4-BE49-F238E27FC236}">
                  <a16:creationId xmlns:a16="http://schemas.microsoft.com/office/drawing/2014/main" id="{5F553E6A-1713-4A60-9DC7-87054288E8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5663" y="3995730"/>
              <a:ext cx="720674" cy="960898"/>
            </a:xfrm>
            <a:prstGeom prst="rect">
              <a:avLst/>
            </a:prstGeom>
          </p:spPr>
        </p:pic>
        <p:pic>
          <p:nvPicPr>
            <p:cNvPr id="10" name="图片 9">
              <a:extLst>
                <a:ext uri="{FF2B5EF4-FFF2-40B4-BE49-F238E27FC236}">
                  <a16:creationId xmlns:a16="http://schemas.microsoft.com/office/drawing/2014/main" id="{5DA944F9-CC68-4C9D-BA1D-DF6786B1C4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9296" y="2948550"/>
              <a:ext cx="720674" cy="960898"/>
            </a:xfrm>
            <a:prstGeom prst="rect">
              <a:avLst/>
            </a:prstGeom>
          </p:spPr>
        </p:pic>
        <p:pic>
          <p:nvPicPr>
            <p:cNvPr id="11" name="图片 10">
              <a:extLst>
                <a:ext uri="{FF2B5EF4-FFF2-40B4-BE49-F238E27FC236}">
                  <a16:creationId xmlns:a16="http://schemas.microsoft.com/office/drawing/2014/main" id="{7D38CA0B-0A89-48B6-8520-491F66B689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2032" y="2948550"/>
              <a:ext cx="720674" cy="960898"/>
            </a:xfrm>
            <a:prstGeom prst="rect">
              <a:avLst/>
            </a:prstGeom>
          </p:spPr>
        </p:pic>
        <p:sp>
          <p:nvSpPr>
            <p:cNvPr id="12" name="文本框 11">
              <a:extLst>
                <a:ext uri="{FF2B5EF4-FFF2-40B4-BE49-F238E27FC236}">
                  <a16:creationId xmlns:a16="http://schemas.microsoft.com/office/drawing/2014/main" id="{237A3782-82AA-4A44-8A65-66EF47724F33}"/>
                </a:ext>
              </a:extLst>
            </p:cNvPr>
            <p:cNvSpPr txBox="1"/>
            <p:nvPr/>
          </p:nvSpPr>
          <p:spPr>
            <a:xfrm>
              <a:off x="3743737" y="2462664"/>
              <a:ext cx="750525" cy="461665"/>
            </a:xfrm>
            <a:prstGeom prst="rect">
              <a:avLst/>
            </a:prstGeom>
            <a:noFill/>
          </p:spPr>
          <p:txBody>
            <a:bodyPr wrap="non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3" name="文本框 12">
              <a:extLst>
                <a:ext uri="{FF2B5EF4-FFF2-40B4-BE49-F238E27FC236}">
                  <a16:creationId xmlns:a16="http://schemas.microsoft.com/office/drawing/2014/main" id="{74BA6ED5-C8BB-45B0-920B-428E074FCA88}"/>
                </a:ext>
              </a:extLst>
            </p:cNvPr>
            <p:cNvSpPr txBox="1"/>
            <p:nvPr/>
          </p:nvSpPr>
          <p:spPr>
            <a:xfrm>
              <a:off x="1960128" y="3091293"/>
              <a:ext cx="2534134" cy="792781"/>
            </a:xfrm>
            <a:prstGeom prst="rect">
              <a:avLst/>
            </a:prstGeom>
            <a:noFill/>
          </p:spPr>
          <p:txBody>
            <a:bodyPr wrap="square" rtlCol="0">
              <a:spAutoFit/>
            </a:bodyPr>
            <a:lstStyle/>
            <a:p>
              <a:pPr algn="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4" name="文本框 13">
              <a:extLst>
                <a:ext uri="{FF2B5EF4-FFF2-40B4-BE49-F238E27FC236}">
                  <a16:creationId xmlns:a16="http://schemas.microsoft.com/office/drawing/2014/main" id="{04159877-7352-4D06-87C1-D5B4A50BC5DD}"/>
                </a:ext>
              </a:extLst>
            </p:cNvPr>
            <p:cNvSpPr txBox="1"/>
            <p:nvPr/>
          </p:nvSpPr>
          <p:spPr>
            <a:xfrm>
              <a:off x="4922007" y="4562794"/>
              <a:ext cx="750525" cy="461665"/>
            </a:xfrm>
            <a:prstGeom prst="rect">
              <a:avLst/>
            </a:prstGeom>
            <a:noFill/>
          </p:spPr>
          <p:txBody>
            <a:bodyPr wrap="non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5" name="文本框 14">
              <a:extLst>
                <a:ext uri="{FF2B5EF4-FFF2-40B4-BE49-F238E27FC236}">
                  <a16:creationId xmlns:a16="http://schemas.microsoft.com/office/drawing/2014/main" id="{20558398-FBCF-4CA8-80BD-43FF84F4FCE6}"/>
                </a:ext>
              </a:extLst>
            </p:cNvPr>
            <p:cNvSpPr txBox="1"/>
            <p:nvPr/>
          </p:nvSpPr>
          <p:spPr>
            <a:xfrm>
              <a:off x="3138398" y="5191423"/>
              <a:ext cx="2534134" cy="792781"/>
            </a:xfrm>
            <a:prstGeom prst="rect">
              <a:avLst/>
            </a:prstGeom>
            <a:noFill/>
          </p:spPr>
          <p:txBody>
            <a:bodyPr wrap="square" rtlCol="0">
              <a:spAutoFit/>
            </a:bodyPr>
            <a:lstStyle/>
            <a:p>
              <a:pPr algn="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6" name="文本框 15">
              <a:extLst>
                <a:ext uri="{FF2B5EF4-FFF2-40B4-BE49-F238E27FC236}">
                  <a16:creationId xmlns:a16="http://schemas.microsoft.com/office/drawing/2014/main" id="{C110BF26-6CCD-4D90-8CB5-E6E3CB04F592}"/>
                </a:ext>
              </a:extLst>
            </p:cNvPr>
            <p:cNvSpPr txBox="1"/>
            <p:nvPr/>
          </p:nvSpPr>
          <p:spPr>
            <a:xfrm>
              <a:off x="6689378" y="1221069"/>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7" name="文本框 16">
              <a:extLst>
                <a:ext uri="{FF2B5EF4-FFF2-40B4-BE49-F238E27FC236}">
                  <a16:creationId xmlns:a16="http://schemas.microsoft.com/office/drawing/2014/main" id="{BD70CD61-16A7-4B7A-8301-5C9B8407DA4C}"/>
                </a:ext>
              </a:extLst>
            </p:cNvPr>
            <p:cNvSpPr txBox="1"/>
            <p:nvPr/>
          </p:nvSpPr>
          <p:spPr>
            <a:xfrm>
              <a:off x="6689378" y="1849698"/>
              <a:ext cx="2862280"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8" name="文本框 17">
              <a:extLst>
                <a:ext uri="{FF2B5EF4-FFF2-40B4-BE49-F238E27FC236}">
                  <a16:creationId xmlns:a16="http://schemas.microsoft.com/office/drawing/2014/main" id="{030A6B10-B431-43A7-88AE-658EE8B68259}"/>
                </a:ext>
              </a:extLst>
            </p:cNvPr>
            <p:cNvSpPr txBox="1"/>
            <p:nvPr/>
          </p:nvSpPr>
          <p:spPr>
            <a:xfrm>
              <a:off x="7738198" y="3536800"/>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9" name="文本框 18">
              <a:extLst>
                <a:ext uri="{FF2B5EF4-FFF2-40B4-BE49-F238E27FC236}">
                  <a16:creationId xmlns:a16="http://schemas.microsoft.com/office/drawing/2014/main" id="{BFF45B18-510A-4E27-94C0-8CC46A0203BF}"/>
                </a:ext>
              </a:extLst>
            </p:cNvPr>
            <p:cNvSpPr txBox="1"/>
            <p:nvPr/>
          </p:nvSpPr>
          <p:spPr>
            <a:xfrm>
              <a:off x="7301704" y="4165429"/>
              <a:ext cx="2534134"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pic>
          <p:nvPicPr>
            <p:cNvPr id="20" name="图片 19">
              <a:extLst>
                <a:ext uri="{FF2B5EF4-FFF2-40B4-BE49-F238E27FC236}">
                  <a16:creationId xmlns:a16="http://schemas.microsoft.com/office/drawing/2014/main" id="{9C224384-7C1F-4D99-BC2C-9927A8C39F3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694042" y="4363736"/>
              <a:ext cx="1272252" cy="1042761"/>
            </a:xfrm>
            <a:prstGeom prst="rect">
              <a:avLst/>
            </a:prstGeom>
          </p:spPr>
        </p:pic>
        <p:pic>
          <p:nvPicPr>
            <p:cNvPr id="21" name="图片 20">
              <a:extLst>
                <a:ext uri="{FF2B5EF4-FFF2-40B4-BE49-F238E27FC236}">
                  <a16:creationId xmlns:a16="http://schemas.microsoft.com/office/drawing/2014/main" id="{CCB0C3B0-6133-4205-AF49-D4889C79798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72405" y="2070733"/>
              <a:ext cx="902613" cy="739798"/>
            </a:xfrm>
            <a:prstGeom prst="rect">
              <a:avLst/>
            </a:prstGeom>
          </p:spPr>
        </p:pic>
        <p:pic>
          <p:nvPicPr>
            <p:cNvPr id="23" name="图片 22">
              <a:extLst>
                <a:ext uri="{FF2B5EF4-FFF2-40B4-BE49-F238E27FC236}">
                  <a16:creationId xmlns:a16="http://schemas.microsoft.com/office/drawing/2014/main" id="{91DD17EB-D797-400F-A286-FE2C2CDB6B9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51658" y="4145318"/>
              <a:ext cx="902613" cy="739798"/>
            </a:xfrm>
            <a:prstGeom prst="rect">
              <a:avLst/>
            </a:prstGeom>
          </p:spPr>
        </p:pic>
      </p:grpSp>
    </p:spTree>
    <p:extLst>
      <p:ext uri="{BB962C8B-B14F-4D97-AF65-F5344CB8AC3E}">
        <p14:creationId xmlns:p14="http://schemas.microsoft.com/office/powerpoint/2010/main" val="1717473405"/>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grpSp>
        <p:nvGrpSpPr>
          <p:cNvPr id="13" name="组合 12">
            <a:extLst>
              <a:ext uri="{FF2B5EF4-FFF2-40B4-BE49-F238E27FC236}">
                <a16:creationId xmlns:a16="http://schemas.microsoft.com/office/drawing/2014/main" id="{240425BC-99D3-4576-8DCE-7F687DBA418E}"/>
              </a:ext>
            </a:extLst>
          </p:cNvPr>
          <p:cNvGrpSpPr/>
          <p:nvPr/>
        </p:nvGrpSpPr>
        <p:grpSpPr>
          <a:xfrm>
            <a:off x="1285728" y="1320800"/>
            <a:ext cx="1712832" cy="2569028"/>
            <a:chOff x="1786833" y="1320800"/>
            <a:chExt cx="1712832" cy="2569028"/>
          </a:xfrm>
        </p:grpSpPr>
        <p:pic>
          <p:nvPicPr>
            <p:cNvPr id="7" name="图片 6">
              <a:extLst>
                <a:ext uri="{FF2B5EF4-FFF2-40B4-BE49-F238E27FC236}">
                  <a16:creationId xmlns:a16="http://schemas.microsoft.com/office/drawing/2014/main" id="{21AC41C6-8509-41A5-BD1F-84AC0A4DCD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86833" y="1320800"/>
              <a:ext cx="1589918" cy="2569028"/>
            </a:xfrm>
            <a:prstGeom prst="rect">
              <a:avLst/>
            </a:prstGeom>
          </p:spPr>
        </p:pic>
        <p:sp>
          <p:nvSpPr>
            <p:cNvPr id="10" name="文本框 9">
              <a:extLst>
                <a:ext uri="{FF2B5EF4-FFF2-40B4-BE49-F238E27FC236}">
                  <a16:creationId xmlns:a16="http://schemas.microsoft.com/office/drawing/2014/main" id="{361F9CCB-E775-4FE8-AF86-728EB252AD0B}"/>
                </a:ext>
              </a:extLst>
            </p:cNvPr>
            <p:cNvSpPr txBox="1"/>
            <p:nvPr/>
          </p:nvSpPr>
          <p:spPr>
            <a:xfrm>
              <a:off x="2080687" y="2032000"/>
              <a:ext cx="1418978" cy="1569660"/>
            </a:xfrm>
            <a:prstGeom prst="rect">
              <a:avLst/>
            </a:prstGeom>
            <a:noFill/>
          </p:spPr>
          <p:txBody>
            <a:bodyPr wrap="none" rtlCol="0">
              <a:spAutoFit/>
            </a:bodyPr>
            <a:lstStyle/>
            <a:p>
              <a:r>
                <a:rPr lang="en-US" altLang="zh-CN" sz="9600" b="1" dirty="0">
                  <a:solidFill>
                    <a:srgbClr val="F8E040"/>
                  </a:solidFill>
                  <a:cs typeface="+mn-ea"/>
                  <a:sym typeface="+mn-lt"/>
                </a:rPr>
                <a:t>01</a:t>
              </a:r>
              <a:endParaRPr lang="zh-CN" altLang="en-US" sz="9600" b="1" dirty="0">
                <a:solidFill>
                  <a:srgbClr val="F8E040"/>
                </a:solidFill>
                <a:cs typeface="+mn-ea"/>
                <a:sym typeface="+mn-lt"/>
              </a:endParaRPr>
            </a:p>
          </p:txBody>
        </p:sp>
      </p:grpSp>
      <p:grpSp>
        <p:nvGrpSpPr>
          <p:cNvPr id="14" name="组合 13">
            <a:extLst>
              <a:ext uri="{FF2B5EF4-FFF2-40B4-BE49-F238E27FC236}">
                <a16:creationId xmlns:a16="http://schemas.microsoft.com/office/drawing/2014/main" id="{450EA3A6-0B28-44BF-9E89-AFD5A9827FC1}"/>
              </a:ext>
            </a:extLst>
          </p:cNvPr>
          <p:cNvGrpSpPr/>
          <p:nvPr/>
        </p:nvGrpSpPr>
        <p:grpSpPr>
          <a:xfrm>
            <a:off x="1285728" y="3730171"/>
            <a:ext cx="1627889" cy="2569028"/>
            <a:chOff x="4950452" y="1320800"/>
            <a:chExt cx="1627889" cy="2569028"/>
          </a:xfrm>
        </p:grpSpPr>
        <p:pic>
          <p:nvPicPr>
            <p:cNvPr id="8" name="图片 7">
              <a:extLst>
                <a:ext uri="{FF2B5EF4-FFF2-40B4-BE49-F238E27FC236}">
                  <a16:creationId xmlns:a16="http://schemas.microsoft.com/office/drawing/2014/main" id="{BACEF1E9-EEA0-4A3D-805E-BE5BE39BC5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0452" y="1320800"/>
              <a:ext cx="1589918" cy="2569028"/>
            </a:xfrm>
            <a:prstGeom prst="rect">
              <a:avLst/>
            </a:prstGeom>
          </p:spPr>
        </p:pic>
        <p:sp>
          <p:nvSpPr>
            <p:cNvPr id="11" name="文本框 10">
              <a:extLst>
                <a:ext uri="{FF2B5EF4-FFF2-40B4-BE49-F238E27FC236}">
                  <a16:creationId xmlns:a16="http://schemas.microsoft.com/office/drawing/2014/main" id="{FF805EDF-E390-4F8D-AC9E-9AC7B56E1717}"/>
                </a:ext>
              </a:extLst>
            </p:cNvPr>
            <p:cNvSpPr txBox="1"/>
            <p:nvPr/>
          </p:nvSpPr>
          <p:spPr>
            <a:xfrm>
              <a:off x="5159363" y="2032000"/>
              <a:ext cx="1418978" cy="1569660"/>
            </a:xfrm>
            <a:prstGeom prst="rect">
              <a:avLst/>
            </a:prstGeom>
            <a:noFill/>
          </p:spPr>
          <p:txBody>
            <a:bodyPr wrap="none" rtlCol="0">
              <a:spAutoFit/>
            </a:bodyPr>
            <a:lstStyle/>
            <a:p>
              <a:r>
                <a:rPr lang="en-US" altLang="zh-CN" sz="9600" b="1" dirty="0">
                  <a:solidFill>
                    <a:srgbClr val="F8E040"/>
                  </a:solidFill>
                  <a:cs typeface="+mn-ea"/>
                  <a:sym typeface="+mn-lt"/>
                </a:rPr>
                <a:t>02</a:t>
              </a:r>
              <a:endParaRPr lang="zh-CN" altLang="en-US" sz="9600" b="1" dirty="0">
                <a:solidFill>
                  <a:srgbClr val="F8E040"/>
                </a:solidFill>
                <a:cs typeface="+mn-ea"/>
                <a:sym typeface="+mn-lt"/>
              </a:endParaRPr>
            </a:p>
          </p:txBody>
        </p:sp>
      </p:grpSp>
      <p:grpSp>
        <p:nvGrpSpPr>
          <p:cNvPr id="15" name="组合 14">
            <a:extLst>
              <a:ext uri="{FF2B5EF4-FFF2-40B4-BE49-F238E27FC236}">
                <a16:creationId xmlns:a16="http://schemas.microsoft.com/office/drawing/2014/main" id="{51F8F733-4BBE-45A4-9BE8-A0AA5AFA9862}"/>
              </a:ext>
            </a:extLst>
          </p:cNvPr>
          <p:cNvGrpSpPr/>
          <p:nvPr/>
        </p:nvGrpSpPr>
        <p:grpSpPr>
          <a:xfrm>
            <a:off x="5729121" y="1357356"/>
            <a:ext cx="1627046" cy="2569028"/>
            <a:chOff x="8114071" y="1320800"/>
            <a:chExt cx="1627046" cy="2569028"/>
          </a:xfrm>
        </p:grpSpPr>
        <p:pic>
          <p:nvPicPr>
            <p:cNvPr id="9" name="图片 8">
              <a:extLst>
                <a:ext uri="{FF2B5EF4-FFF2-40B4-BE49-F238E27FC236}">
                  <a16:creationId xmlns:a16="http://schemas.microsoft.com/office/drawing/2014/main" id="{6876FCE8-D72F-4AE4-A215-8F743B51CF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14071" y="1320800"/>
              <a:ext cx="1589918" cy="2569028"/>
            </a:xfrm>
            <a:prstGeom prst="rect">
              <a:avLst/>
            </a:prstGeom>
          </p:spPr>
        </p:pic>
        <p:sp>
          <p:nvSpPr>
            <p:cNvPr id="12" name="文本框 11">
              <a:extLst>
                <a:ext uri="{FF2B5EF4-FFF2-40B4-BE49-F238E27FC236}">
                  <a16:creationId xmlns:a16="http://schemas.microsoft.com/office/drawing/2014/main" id="{6EBD58A4-0B3C-4882-9439-3A7853BACE26}"/>
                </a:ext>
              </a:extLst>
            </p:cNvPr>
            <p:cNvSpPr txBox="1"/>
            <p:nvPr/>
          </p:nvSpPr>
          <p:spPr>
            <a:xfrm>
              <a:off x="8320535" y="2032000"/>
              <a:ext cx="1420582" cy="1569660"/>
            </a:xfrm>
            <a:prstGeom prst="rect">
              <a:avLst/>
            </a:prstGeom>
            <a:noFill/>
          </p:spPr>
          <p:txBody>
            <a:bodyPr wrap="none" rtlCol="0">
              <a:spAutoFit/>
            </a:bodyPr>
            <a:lstStyle/>
            <a:p>
              <a:r>
                <a:rPr lang="en-US" altLang="zh-CN" sz="9600" b="1" dirty="0">
                  <a:solidFill>
                    <a:srgbClr val="F8E040"/>
                  </a:solidFill>
                  <a:cs typeface="+mn-ea"/>
                  <a:sym typeface="+mn-lt"/>
                </a:rPr>
                <a:t>03</a:t>
              </a:r>
              <a:endParaRPr lang="zh-CN" altLang="en-US" sz="9600" b="1" dirty="0">
                <a:solidFill>
                  <a:srgbClr val="F8E040"/>
                </a:solidFill>
                <a:cs typeface="+mn-ea"/>
                <a:sym typeface="+mn-lt"/>
              </a:endParaRPr>
            </a:p>
          </p:txBody>
        </p:sp>
      </p:grpSp>
      <p:sp>
        <p:nvSpPr>
          <p:cNvPr id="16" name="文本框 15">
            <a:extLst>
              <a:ext uri="{FF2B5EF4-FFF2-40B4-BE49-F238E27FC236}">
                <a16:creationId xmlns:a16="http://schemas.microsoft.com/office/drawing/2014/main" id="{708B76F7-1CF3-4482-9E4E-760F649E4883}"/>
              </a:ext>
            </a:extLst>
          </p:cNvPr>
          <p:cNvSpPr txBox="1"/>
          <p:nvPr/>
        </p:nvSpPr>
        <p:spPr>
          <a:xfrm>
            <a:off x="9720891" y="1692579"/>
            <a:ext cx="553998" cy="658194"/>
          </a:xfrm>
          <a:prstGeom prst="rect">
            <a:avLst/>
          </a:prstGeom>
          <a:noFill/>
        </p:spPr>
        <p:txBody>
          <a:bodyPr vert="eaVert"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7" name="文本框 16">
            <a:extLst>
              <a:ext uri="{FF2B5EF4-FFF2-40B4-BE49-F238E27FC236}">
                <a16:creationId xmlns:a16="http://schemas.microsoft.com/office/drawing/2014/main" id="{9857DB63-D4FC-4B54-A704-D8B047E118BC}"/>
              </a:ext>
            </a:extLst>
          </p:cNvPr>
          <p:cNvSpPr txBox="1"/>
          <p:nvPr/>
        </p:nvSpPr>
        <p:spPr>
          <a:xfrm>
            <a:off x="7846581" y="2584718"/>
            <a:ext cx="2850780" cy="3006640"/>
          </a:xfrm>
          <a:prstGeom prst="rect">
            <a:avLst/>
          </a:prstGeom>
          <a:noFill/>
        </p:spPr>
        <p:txBody>
          <a:bodyPr vert="eaVert" wrap="square" rtlCol="0">
            <a:spAutoFit/>
          </a:bodyPr>
          <a:lstStyle/>
          <a:p>
            <a:pPr>
              <a:lnSpc>
                <a:spcPct val="250000"/>
              </a:lnSpc>
            </a:pPr>
            <a:r>
              <a:rPr lang="en-US" altLang="zh-CN" dirty="0">
                <a:solidFill>
                  <a:schemeClr val="bg1">
                    <a:lumMod val="85000"/>
                  </a:schemeClr>
                </a:solidFill>
                <a:cs typeface="+mn-ea"/>
                <a:sym typeface="+mn-lt"/>
              </a:rPr>
              <a:t>Click here to add content, content to match the title. Click here to add content, content to match the title. </a:t>
            </a:r>
            <a:endParaRPr lang="zh-CN" altLang="en-US" dirty="0">
              <a:solidFill>
                <a:schemeClr val="bg1">
                  <a:lumMod val="85000"/>
                </a:schemeClr>
              </a:solidFill>
              <a:cs typeface="+mn-ea"/>
              <a:sym typeface="+mn-lt"/>
            </a:endParaRPr>
          </a:p>
        </p:txBody>
      </p:sp>
      <p:sp>
        <p:nvSpPr>
          <p:cNvPr id="18" name="文本框 17">
            <a:extLst>
              <a:ext uri="{FF2B5EF4-FFF2-40B4-BE49-F238E27FC236}">
                <a16:creationId xmlns:a16="http://schemas.microsoft.com/office/drawing/2014/main" id="{766A344F-DA18-424B-ADEC-B3B17EAB287B}"/>
              </a:ext>
            </a:extLst>
          </p:cNvPr>
          <p:cNvSpPr txBox="1"/>
          <p:nvPr/>
        </p:nvSpPr>
        <p:spPr>
          <a:xfrm>
            <a:off x="2722428" y="1704536"/>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9" name="文本框 18">
            <a:extLst>
              <a:ext uri="{FF2B5EF4-FFF2-40B4-BE49-F238E27FC236}">
                <a16:creationId xmlns:a16="http://schemas.microsoft.com/office/drawing/2014/main" id="{05074DE1-8A47-43E6-9E17-EBEAF7A7D99C}"/>
              </a:ext>
            </a:extLst>
          </p:cNvPr>
          <p:cNvSpPr txBox="1"/>
          <p:nvPr/>
        </p:nvSpPr>
        <p:spPr>
          <a:xfrm>
            <a:off x="2722428" y="2333165"/>
            <a:ext cx="2554764"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20" name="文本框 19">
            <a:extLst>
              <a:ext uri="{FF2B5EF4-FFF2-40B4-BE49-F238E27FC236}">
                <a16:creationId xmlns:a16="http://schemas.microsoft.com/office/drawing/2014/main" id="{8E7C9479-19F7-4AFE-BE3D-54DEE7465F3F}"/>
              </a:ext>
            </a:extLst>
          </p:cNvPr>
          <p:cNvSpPr txBox="1"/>
          <p:nvPr/>
        </p:nvSpPr>
        <p:spPr>
          <a:xfrm>
            <a:off x="2722428" y="4217828"/>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21" name="文本框 20">
            <a:extLst>
              <a:ext uri="{FF2B5EF4-FFF2-40B4-BE49-F238E27FC236}">
                <a16:creationId xmlns:a16="http://schemas.microsoft.com/office/drawing/2014/main" id="{5F0A2E36-B7A0-4DBC-AB6D-2B2FE95C113C}"/>
              </a:ext>
            </a:extLst>
          </p:cNvPr>
          <p:cNvSpPr txBox="1"/>
          <p:nvPr/>
        </p:nvSpPr>
        <p:spPr>
          <a:xfrm>
            <a:off x="2722428" y="4846457"/>
            <a:ext cx="2554764" cy="792781"/>
          </a:xfrm>
          <a:prstGeom prst="rect">
            <a:avLst/>
          </a:prstGeom>
          <a:noFill/>
        </p:spPr>
        <p:txBody>
          <a:bodyPr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pic>
        <p:nvPicPr>
          <p:cNvPr id="22" name="图片 21">
            <a:extLst>
              <a:ext uri="{FF2B5EF4-FFF2-40B4-BE49-F238E27FC236}">
                <a16:creationId xmlns:a16="http://schemas.microsoft.com/office/drawing/2014/main" id="{832D24FC-9567-4A3C-B270-54D3EF34252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150423" y="3712301"/>
            <a:ext cx="1847079" cy="1513900"/>
          </a:xfrm>
          <a:prstGeom prst="rect">
            <a:avLst/>
          </a:prstGeom>
        </p:spPr>
      </p:pic>
    </p:spTree>
    <p:extLst>
      <p:ext uri="{BB962C8B-B14F-4D97-AF65-F5344CB8AC3E}">
        <p14:creationId xmlns:p14="http://schemas.microsoft.com/office/powerpoint/2010/main" val="2593242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par>
                          <p:cTn id="32" fill="hold">
                            <p:stCondLst>
                              <p:cond delay="5000"/>
                            </p:stCondLst>
                            <p:childTnLst>
                              <p:par>
                                <p:cTn id="33" presetID="2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par>
                          <p:cTn id="36" fill="hold">
                            <p:stCondLst>
                              <p:cond delay="5500"/>
                            </p:stCondLst>
                            <p:childTnLst>
                              <p:par>
                                <p:cTn id="37" presetID="2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B5D65F7A-E79C-4D3E-BB5B-5234F02837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2117" y="2381419"/>
            <a:ext cx="4159782" cy="4041151"/>
          </a:xfrm>
          <a:prstGeom prst="rect">
            <a:avLst/>
          </a:prstGeom>
        </p:spPr>
      </p:pic>
      <p:sp>
        <p:nvSpPr>
          <p:cNvPr id="8" name="文本框 7">
            <a:extLst>
              <a:ext uri="{FF2B5EF4-FFF2-40B4-BE49-F238E27FC236}">
                <a16:creationId xmlns:a16="http://schemas.microsoft.com/office/drawing/2014/main" id="{5FB0161D-BE15-4D94-A1AA-1779951D7160}"/>
              </a:ext>
            </a:extLst>
          </p:cNvPr>
          <p:cNvSpPr txBox="1"/>
          <p:nvPr/>
        </p:nvSpPr>
        <p:spPr>
          <a:xfrm>
            <a:off x="4282960" y="1641930"/>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9" name="文本框 8">
            <a:extLst>
              <a:ext uri="{FF2B5EF4-FFF2-40B4-BE49-F238E27FC236}">
                <a16:creationId xmlns:a16="http://schemas.microsoft.com/office/drawing/2014/main" id="{13E4DD9E-20F8-4508-8E4F-79A293D8D36A}"/>
              </a:ext>
            </a:extLst>
          </p:cNvPr>
          <p:cNvSpPr txBox="1"/>
          <p:nvPr/>
        </p:nvSpPr>
        <p:spPr>
          <a:xfrm>
            <a:off x="4004259" y="2632585"/>
            <a:ext cx="923330" cy="2727511"/>
          </a:xfrm>
          <a:prstGeom prst="rect">
            <a:avLst/>
          </a:prstGeom>
          <a:noFill/>
        </p:spPr>
        <p:txBody>
          <a:bodyPr vert="eaVert"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cxnSp>
        <p:nvCxnSpPr>
          <p:cNvPr id="10" name="直接连接符 9">
            <a:extLst>
              <a:ext uri="{FF2B5EF4-FFF2-40B4-BE49-F238E27FC236}">
                <a16:creationId xmlns:a16="http://schemas.microsoft.com/office/drawing/2014/main" id="{F89D635D-153A-4705-A53E-2084F8E860F9}"/>
              </a:ext>
            </a:extLst>
          </p:cNvPr>
          <p:cNvCxnSpPr>
            <a:cxnSpLocks/>
          </p:cNvCxnSpPr>
          <p:nvPr/>
        </p:nvCxnSpPr>
        <p:spPr>
          <a:xfrm>
            <a:off x="5372860" y="1641930"/>
            <a:ext cx="0" cy="1697697"/>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7B65878-79A8-409E-812E-7076A127FEFE}"/>
              </a:ext>
            </a:extLst>
          </p:cNvPr>
          <p:cNvSpPr txBox="1"/>
          <p:nvPr/>
        </p:nvSpPr>
        <p:spPr>
          <a:xfrm>
            <a:off x="2309017" y="1641930"/>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2" name="文本框 11">
            <a:extLst>
              <a:ext uri="{FF2B5EF4-FFF2-40B4-BE49-F238E27FC236}">
                <a16:creationId xmlns:a16="http://schemas.microsoft.com/office/drawing/2014/main" id="{1860952A-46B5-4179-B26F-5162BB3C5D86}"/>
              </a:ext>
            </a:extLst>
          </p:cNvPr>
          <p:cNvSpPr txBox="1"/>
          <p:nvPr/>
        </p:nvSpPr>
        <p:spPr>
          <a:xfrm>
            <a:off x="2030316" y="2632585"/>
            <a:ext cx="923330" cy="2727511"/>
          </a:xfrm>
          <a:prstGeom prst="rect">
            <a:avLst/>
          </a:prstGeom>
          <a:noFill/>
        </p:spPr>
        <p:txBody>
          <a:bodyPr vert="eaVert"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cxnSp>
        <p:nvCxnSpPr>
          <p:cNvPr id="13" name="直接连接符 12">
            <a:extLst>
              <a:ext uri="{FF2B5EF4-FFF2-40B4-BE49-F238E27FC236}">
                <a16:creationId xmlns:a16="http://schemas.microsoft.com/office/drawing/2014/main" id="{599E4B38-575B-41CD-8909-0A324A15080C}"/>
              </a:ext>
            </a:extLst>
          </p:cNvPr>
          <p:cNvCxnSpPr>
            <a:cxnSpLocks/>
          </p:cNvCxnSpPr>
          <p:nvPr/>
        </p:nvCxnSpPr>
        <p:spPr>
          <a:xfrm>
            <a:off x="3398917" y="4181930"/>
            <a:ext cx="0" cy="1697697"/>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61547675-C5F2-4C88-9B58-7F03081D0483}"/>
              </a:ext>
            </a:extLst>
          </p:cNvPr>
          <p:cNvSpPr txBox="1"/>
          <p:nvPr/>
        </p:nvSpPr>
        <p:spPr>
          <a:xfrm>
            <a:off x="9990631" y="1641930"/>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5" name="文本框 14">
            <a:extLst>
              <a:ext uri="{FF2B5EF4-FFF2-40B4-BE49-F238E27FC236}">
                <a16:creationId xmlns:a16="http://schemas.microsoft.com/office/drawing/2014/main" id="{64F365D9-75F1-4D4D-AA86-4140585EA56E}"/>
              </a:ext>
            </a:extLst>
          </p:cNvPr>
          <p:cNvSpPr txBox="1"/>
          <p:nvPr/>
        </p:nvSpPr>
        <p:spPr>
          <a:xfrm>
            <a:off x="9711930" y="2632585"/>
            <a:ext cx="923330" cy="2727511"/>
          </a:xfrm>
          <a:prstGeom prst="rect">
            <a:avLst/>
          </a:prstGeom>
          <a:noFill/>
        </p:spPr>
        <p:txBody>
          <a:bodyPr vert="eaVert" wrap="square" rtlCol="0">
            <a:spAutoFit/>
          </a:bodyPr>
          <a:lstStyle/>
          <a:p>
            <a:pP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cxnSp>
        <p:nvCxnSpPr>
          <p:cNvPr id="16" name="直接连接符 15">
            <a:extLst>
              <a:ext uri="{FF2B5EF4-FFF2-40B4-BE49-F238E27FC236}">
                <a16:creationId xmlns:a16="http://schemas.microsoft.com/office/drawing/2014/main" id="{37B06D8D-34FB-4ED7-A1F1-A6F3CFD3218D}"/>
              </a:ext>
            </a:extLst>
          </p:cNvPr>
          <p:cNvCxnSpPr>
            <a:cxnSpLocks/>
          </p:cNvCxnSpPr>
          <p:nvPr/>
        </p:nvCxnSpPr>
        <p:spPr>
          <a:xfrm>
            <a:off x="9309973" y="2774044"/>
            <a:ext cx="0" cy="1697697"/>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01405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par>
                          <p:cTn id="37" fill="hold">
                            <p:stCondLst>
                              <p:cond delay="45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6" name="图片 5">
            <a:extLst>
              <a:ext uri="{FF2B5EF4-FFF2-40B4-BE49-F238E27FC236}">
                <a16:creationId xmlns:a16="http://schemas.microsoft.com/office/drawing/2014/main" id="{7C25E81B-9E74-4C19-9712-7C02A3512F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594616" y="130629"/>
            <a:ext cx="4108707" cy="6161313"/>
          </a:xfrm>
          <a:prstGeom prst="rect">
            <a:avLst/>
          </a:prstGeom>
        </p:spPr>
      </p:pic>
      <p:sp>
        <p:nvSpPr>
          <p:cNvPr id="7" name="文本框 6">
            <a:extLst>
              <a:ext uri="{FF2B5EF4-FFF2-40B4-BE49-F238E27FC236}">
                <a16:creationId xmlns:a16="http://schemas.microsoft.com/office/drawing/2014/main" id="{172F8935-1432-4F06-A886-4FAA7501FF9B}"/>
              </a:ext>
            </a:extLst>
          </p:cNvPr>
          <p:cNvSpPr txBox="1"/>
          <p:nvPr/>
        </p:nvSpPr>
        <p:spPr>
          <a:xfrm>
            <a:off x="2595123" y="1795352"/>
            <a:ext cx="553998" cy="658194"/>
          </a:xfrm>
          <a:prstGeom prst="rect">
            <a:avLst/>
          </a:prstGeom>
          <a:noFill/>
        </p:spPr>
        <p:txBody>
          <a:bodyPr vert="eaVert"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8" name="文本框 7">
            <a:extLst>
              <a:ext uri="{FF2B5EF4-FFF2-40B4-BE49-F238E27FC236}">
                <a16:creationId xmlns:a16="http://schemas.microsoft.com/office/drawing/2014/main" id="{5B02BD48-E9F6-4CA2-9946-AF4CB7CE11C5}"/>
              </a:ext>
            </a:extLst>
          </p:cNvPr>
          <p:cNvSpPr txBox="1"/>
          <p:nvPr/>
        </p:nvSpPr>
        <p:spPr>
          <a:xfrm>
            <a:off x="3823096" y="1905641"/>
            <a:ext cx="3785652" cy="3116304"/>
          </a:xfrm>
          <a:prstGeom prst="rect">
            <a:avLst/>
          </a:prstGeom>
          <a:noFill/>
        </p:spPr>
        <p:txBody>
          <a:bodyPr vert="eaVert" wrap="square" rtlCol="0">
            <a:spAutoFit/>
          </a:bodyPr>
          <a:lstStyle/>
          <a:p>
            <a:pPr>
              <a:lnSpc>
                <a:spcPct val="250000"/>
              </a:lnSpc>
            </a:pPr>
            <a:r>
              <a:rPr lang="en-US" altLang="zh-CN" sz="1600" dirty="0">
                <a:solidFill>
                  <a:schemeClr val="bg1">
                    <a:lumMod val="8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600" dirty="0">
              <a:solidFill>
                <a:schemeClr val="bg1">
                  <a:lumMod val="85000"/>
                </a:schemeClr>
              </a:solidFill>
              <a:cs typeface="+mn-ea"/>
              <a:sym typeface="+mn-lt"/>
            </a:endParaRPr>
          </a:p>
        </p:txBody>
      </p:sp>
    </p:spTree>
    <p:extLst>
      <p:ext uri="{BB962C8B-B14F-4D97-AF65-F5344CB8AC3E}">
        <p14:creationId xmlns:p14="http://schemas.microsoft.com/office/powerpoint/2010/main" val="2526818060"/>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89083273-F04B-46EF-AF13-A94EC9E0058D}"/>
              </a:ext>
            </a:extLst>
          </p:cNvPr>
          <p:cNvGrpSpPr/>
          <p:nvPr/>
        </p:nvGrpSpPr>
        <p:grpSpPr>
          <a:xfrm>
            <a:off x="0" y="0"/>
            <a:ext cx="12192000" cy="6858000"/>
            <a:chOff x="0" y="0"/>
            <a:chExt cx="12192000" cy="6858000"/>
          </a:xfrm>
        </p:grpSpPr>
        <p:pic>
          <p:nvPicPr>
            <p:cNvPr id="9" name="图片 8">
              <a:extLst>
                <a:ext uri="{FF2B5EF4-FFF2-40B4-BE49-F238E27FC236}">
                  <a16:creationId xmlns:a16="http://schemas.microsoft.com/office/drawing/2014/main" id="{41C028EB-C402-4B36-BE73-A61341D8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597" y="0"/>
              <a:ext cx="4948403" cy="6858000"/>
            </a:xfrm>
            <a:prstGeom prst="rect">
              <a:avLst/>
            </a:prstGeom>
          </p:spPr>
        </p:pic>
        <p:pic>
          <p:nvPicPr>
            <p:cNvPr id="10" name="图片 9">
              <a:extLst>
                <a:ext uri="{FF2B5EF4-FFF2-40B4-BE49-F238E27FC236}">
                  <a16:creationId xmlns:a16="http://schemas.microsoft.com/office/drawing/2014/main" id="{73BE3B2A-6688-47CB-9812-5DD04159C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7894" y="0"/>
              <a:ext cx="4948403" cy="6858000"/>
            </a:xfrm>
            <a:prstGeom prst="rect">
              <a:avLst/>
            </a:prstGeom>
          </p:spPr>
        </p:pic>
        <p:pic>
          <p:nvPicPr>
            <p:cNvPr id="11" name="图片 10">
              <a:extLst>
                <a:ext uri="{FF2B5EF4-FFF2-40B4-BE49-F238E27FC236}">
                  <a16:creationId xmlns:a16="http://schemas.microsoft.com/office/drawing/2014/main" id="{320E1534-0A9F-4F4A-904F-B36D2F521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366991" cy="6858000"/>
            </a:xfrm>
            <a:prstGeom prst="rect">
              <a:avLst/>
            </a:prstGeom>
          </p:spPr>
        </p:pic>
      </p:grpSp>
      <p:pic>
        <p:nvPicPr>
          <p:cNvPr id="19" name="图片 18">
            <a:extLst>
              <a:ext uri="{FF2B5EF4-FFF2-40B4-BE49-F238E27FC236}">
                <a16:creationId xmlns:a16="http://schemas.microsoft.com/office/drawing/2014/main" id="{CF2A39D9-8DAC-4097-B4CD-25311BC0F7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23" y="5287090"/>
            <a:ext cx="3469488" cy="2447926"/>
          </a:xfrm>
          <a:prstGeom prst="rect">
            <a:avLst/>
          </a:prstGeom>
        </p:spPr>
      </p:pic>
      <p:pic>
        <p:nvPicPr>
          <p:cNvPr id="42" name="图片 41">
            <a:extLst>
              <a:ext uri="{FF2B5EF4-FFF2-40B4-BE49-F238E27FC236}">
                <a16:creationId xmlns:a16="http://schemas.microsoft.com/office/drawing/2014/main" id="{2D5206F6-3522-4E10-AA94-10D0364DD9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1699" y="1698172"/>
            <a:ext cx="2244015" cy="3401662"/>
          </a:xfrm>
          <a:prstGeom prst="rect">
            <a:avLst/>
          </a:prstGeom>
        </p:spPr>
      </p:pic>
      <p:pic>
        <p:nvPicPr>
          <p:cNvPr id="21" name="图片 20">
            <a:extLst>
              <a:ext uri="{FF2B5EF4-FFF2-40B4-BE49-F238E27FC236}">
                <a16:creationId xmlns:a16="http://schemas.microsoft.com/office/drawing/2014/main" id="{CF5BDB68-6F42-4E21-A02F-6F1D75A1960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7815" y="2908300"/>
            <a:ext cx="5723173" cy="2956759"/>
          </a:xfrm>
          <a:prstGeom prst="rect">
            <a:avLst/>
          </a:prstGeom>
        </p:spPr>
      </p:pic>
      <p:pic>
        <p:nvPicPr>
          <p:cNvPr id="22" name="图片 21">
            <a:extLst>
              <a:ext uri="{FF2B5EF4-FFF2-40B4-BE49-F238E27FC236}">
                <a16:creationId xmlns:a16="http://schemas.microsoft.com/office/drawing/2014/main" id="{862FCA20-11B7-4AAC-A391-47B63C2E5E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804"/>
          <a:stretch/>
        </p:blipFill>
        <p:spPr>
          <a:xfrm>
            <a:off x="9932529" y="3670300"/>
            <a:ext cx="2259471" cy="2194759"/>
          </a:xfrm>
          <a:prstGeom prst="rect">
            <a:avLst/>
          </a:prstGeom>
        </p:spPr>
      </p:pic>
      <p:pic>
        <p:nvPicPr>
          <p:cNvPr id="24" name="图片 23">
            <a:extLst>
              <a:ext uri="{FF2B5EF4-FFF2-40B4-BE49-F238E27FC236}">
                <a16:creationId xmlns:a16="http://schemas.microsoft.com/office/drawing/2014/main" id="{E55CCF97-4EE7-4A8E-B2B7-E7FCA66F9F2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437"/>
          <a:stretch/>
        </p:blipFill>
        <p:spPr>
          <a:xfrm flipH="1">
            <a:off x="4795482" y="4020689"/>
            <a:ext cx="3110668" cy="2194758"/>
          </a:xfrm>
          <a:prstGeom prst="rect">
            <a:avLst/>
          </a:prstGeom>
        </p:spPr>
      </p:pic>
      <p:pic>
        <p:nvPicPr>
          <p:cNvPr id="27" name="图片 26">
            <a:extLst>
              <a:ext uri="{FF2B5EF4-FFF2-40B4-BE49-F238E27FC236}">
                <a16:creationId xmlns:a16="http://schemas.microsoft.com/office/drawing/2014/main" id="{4B06919D-0DFC-455F-8EF1-15716E3F390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804"/>
          <a:stretch/>
        </p:blipFill>
        <p:spPr>
          <a:xfrm>
            <a:off x="5128613" y="3670300"/>
            <a:ext cx="2259471" cy="2194759"/>
          </a:xfrm>
          <a:prstGeom prst="rect">
            <a:avLst/>
          </a:prstGeom>
        </p:spPr>
      </p:pic>
      <p:pic>
        <p:nvPicPr>
          <p:cNvPr id="35" name="图片 34">
            <a:extLst>
              <a:ext uri="{FF2B5EF4-FFF2-40B4-BE49-F238E27FC236}">
                <a16:creationId xmlns:a16="http://schemas.microsoft.com/office/drawing/2014/main" id="{30CB6C23-7AC1-46DE-AC70-84F064E0697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355867" y="2475882"/>
            <a:ext cx="2855954" cy="3127006"/>
          </a:xfrm>
          <a:prstGeom prst="rect">
            <a:avLst/>
          </a:prstGeom>
        </p:spPr>
      </p:pic>
      <p:pic>
        <p:nvPicPr>
          <p:cNvPr id="18" name="图片 17">
            <a:extLst>
              <a:ext uri="{FF2B5EF4-FFF2-40B4-BE49-F238E27FC236}">
                <a16:creationId xmlns:a16="http://schemas.microsoft.com/office/drawing/2014/main" id="{F3A238ED-A734-4C43-8566-5F404E7DE878}"/>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8432871" y="3601406"/>
            <a:ext cx="1710483" cy="1700384"/>
          </a:xfrm>
          <a:prstGeom prst="rect">
            <a:avLst/>
          </a:prstGeom>
        </p:spPr>
      </p:pic>
      <p:pic>
        <p:nvPicPr>
          <p:cNvPr id="25" name="图片 24">
            <a:extLst>
              <a:ext uri="{FF2B5EF4-FFF2-40B4-BE49-F238E27FC236}">
                <a16:creationId xmlns:a16="http://schemas.microsoft.com/office/drawing/2014/main" id="{98DD0B46-E534-4F1E-AE95-D0EBD6C6923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207"/>
          <a:stretch/>
        </p:blipFill>
        <p:spPr>
          <a:xfrm flipH="1">
            <a:off x="5947449" y="3861671"/>
            <a:ext cx="5209233" cy="1758079"/>
          </a:xfrm>
          <a:prstGeom prst="rect">
            <a:avLst/>
          </a:prstGeom>
        </p:spPr>
      </p:pic>
      <p:pic>
        <p:nvPicPr>
          <p:cNvPr id="33" name="图片 32">
            <a:extLst>
              <a:ext uri="{FF2B5EF4-FFF2-40B4-BE49-F238E27FC236}">
                <a16:creationId xmlns:a16="http://schemas.microsoft.com/office/drawing/2014/main" id="{AAE4C447-D29A-4D08-93DC-D0A47B09ECD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072731" y="4647805"/>
            <a:ext cx="4948403" cy="1670050"/>
          </a:xfrm>
          <a:prstGeom prst="rect">
            <a:avLst/>
          </a:prstGeom>
        </p:spPr>
      </p:pic>
      <p:pic>
        <p:nvPicPr>
          <p:cNvPr id="23" name="图片 22">
            <a:extLst>
              <a:ext uri="{FF2B5EF4-FFF2-40B4-BE49-F238E27FC236}">
                <a16:creationId xmlns:a16="http://schemas.microsoft.com/office/drawing/2014/main" id="{F38F342B-AD67-440D-9801-39080626C3C0}"/>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r="-207"/>
          <a:stretch/>
        </p:blipFill>
        <p:spPr>
          <a:xfrm>
            <a:off x="-247986" y="3461477"/>
            <a:ext cx="6592242" cy="2224834"/>
          </a:xfrm>
          <a:prstGeom prst="rect">
            <a:avLst/>
          </a:prstGeom>
        </p:spPr>
      </p:pic>
      <p:pic>
        <p:nvPicPr>
          <p:cNvPr id="20" name="图片 19">
            <a:extLst>
              <a:ext uri="{FF2B5EF4-FFF2-40B4-BE49-F238E27FC236}">
                <a16:creationId xmlns:a16="http://schemas.microsoft.com/office/drawing/2014/main" id="{2B9D7B34-FCA6-405A-B9D8-12FD590CB3B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437"/>
          <a:stretch/>
        </p:blipFill>
        <p:spPr>
          <a:xfrm>
            <a:off x="9081332" y="4841999"/>
            <a:ext cx="3110668" cy="2194758"/>
          </a:xfrm>
          <a:prstGeom prst="rect">
            <a:avLst/>
          </a:prstGeom>
        </p:spPr>
      </p:pic>
      <p:pic>
        <p:nvPicPr>
          <p:cNvPr id="31" name="图片 30">
            <a:extLst>
              <a:ext uri="{FF2B5EF4-FFF2-40B4-BE49-F238E27FC236}">
                <a16:creationId xmlns:a16="http://schemas.microsoft.com/office/drawing/2014/main" id="{88B91B03-57C7-4882-B78F-6F70808AB90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r="-437"/>
          <a:stretch/>
        </p:blipFill>
        <p:spPr>
          <a:xfrm>
            <a:off x="10600275" y="5671607"/>
            <a:ext cx="2631876" cy="1856942"/>
          </a:xfrm>
          <a:prstGeom prst="rect">
            <a:avLst/>
          </a:prstGeom>
        </p:spPr>
      </p:pic>
      <p:pic>
        <p:nvPicPr>
          <p:cNvPr id="16" name="图片 15">
            <a:extLst>
              <a:ext uri="{FF2B5EF4-FFF2-40B4-BE49-F238E27FC236}">
                <a16:creationId xmlns:a16="http://schemas.microsoft.com/office/drawing/2014/main" id="{D52FD315-2FA0-42EE-83E6-87F02AE6C22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275" y="4660505"/>
            <a:ext cx="4948403" cy="1670050"/>
          </a:xfrm>
          <a:prstGeom prst="rect">
            <a:avLst/>
          </a:prstGeom>
        </p:spPr>
      </p:pic>
      <p:pic>
        <p:nvPicPr>
          <p:cNvPr id="34" name="图片 33">
            <a:extLst>
              <a:ext uri="{FF2B5EF4-FFF2-40B4-BE49-F238E27FC236}">
                <a16:creationId xmlns:a16="http://schemas.microsoft.com/office/drawing/2014/main" id="{F5846C3B-6A3E-4882-8E78-261AEB3FEF1D}"/>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7962032" y="4592319"/>
            <a:ext cx="4135486" cy="2265681"/>
          </a:xfrm>
          <a:prstGeom prst="rect">
            <a:avLst/>
          </a:prstGeom>
        </p:spPr>
      </p:pic>
      <p:pic>
        <p:nvPicPr>
          <p:cNvPr id="36" name="图片 35">
            <a:extLst>
              <a:ext uri="{FF2B5EF4-FFF2-40B4-BE49-F238E27FC236}">
                <a16:creationId xmlns:a16="http://schemas.microsoft.com/office/drawing/2014/main" id="{4E6A635A-C49B-4234-9CE1-1E4F68C2F2DB}"/>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9746452" y="2138784"/>
            <a:ext cx="1488544" cy="1220038"/>
          </a:xfrm>
          <a:prstGeom prst="rect">
            <a:avLst/>
          </a:prstGeom>
        </p:spPr>
      </p:pic>
      <p:sp>
        <p:nvSpPr>
          <p:cNvPr id="38" name="矩形 37">
            <a:extLst>
              <a:ext uri="{FF2B5EF4-FFF2-40B4-BE49-F238E27FC236}">
                <a16:creationId xmlns:a16="http://schemas.microsoft.com/office/drawing/2014/main" id="{341032CD-6ABF-41EA-9559-34868EE2E295}"/>
              </a:ext>
            </a:extLst>
          </p:cNvPr>
          <p:cNvSpPr/>
          <p:nvPr/>
        </p:nvSpPr>
        <p:spPr>
          <a:xfrm flipH="1" flipV="1">
            <a:off x="2401217" y="1111905"/>
            <a:ext cx="8335372" cy="1022089"/>
          </a:xfrm>
          <a:prstGeom prst="rect">
            <a:avLst/>
          </a:prstGeom>
          <a:noFill/>
          <a:ln w="149225">
            <a:solidFill>
              <a:srgbClr val="253E77"/>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D6C91B0E-A1C4-4B9D-A611-A782F512C231}"/>
              </a:ext>
            </a:extLst>
          </p:cNvPr>
          <p:cNvSpPr txBox="1"/>
          <p:nvPr/>
        </p:nvSpPr>
        <p:spPr>
          <a:xfrm>
            <a:off x="2270300" y="1859524"/>
            <a:ext cx="5538567" cy="1862048"/>
          </a:xfrm>
          <a:prstGeom prst="rect">
            <a:avLst/>
          </a:prstGeom>
          <a:noFill/>
          <a:effectLst>
            <a:outerShdw blurRad="50800" dist="38100" dir="2700000" algn="tl" rotWithShape="0">
              <a:prstClr val="black">
                <a:alpha val="34000"/>
              </a:prstClr>
            </a:outerShdw>
          </a:effectLst>
        </p:spPr>
        <p:txBody>
          <a:bodyPr wrap="none" rtlCol="0">
            <a:spAutoFit/>
          </a:bodyPr>
          <a:lstStyle/>
          <a:p>
            <a:r>
              <a:rPr lang="en-US" altLang="zh-CN" sz="11500" dirty="0">
                <a:gradFill>
                  <a:gsLst>
                    <a:gs pos="0">
                      <a:srgbClr val="FFFFFF"/>
                    </a:gs>
                    <a:gs pos="100000">
                      <a:srgbClr val="D6D4D5"/>
                    </a:gs>
                  </a:gsLst>
                  <a:lin ang="5400000" scaled="1"/>
                </a:gradFill>
                <a:cs typeface="+mn-ea"/>
                <a:sym typeface="+mn-lt"/>
              </a:rPr>
              <a:t>THANKS!</a:t>
            </a:r>
            <a:endParaRPr lang="zh-CN" altLang="en-US" sz="11500" dirty="0">
              <a:gradFill>
                <a:gsLst>
                  <a:gs pos="0">
                    <a:srgbClr val="FFFFFF"/>
                  </a:gs>
                  <a:gs pos="100000">
                    <a:srgbClr val="D6D4D5"/>
                  </a:gs>
                </a:gsLst>
                <a:lin ang="5400000" scaled="1"/>
              </a:gradFill>
              <a:cs typeface="+mn-ea"/>
              <a:sym typeface="+mn-lt"/>
            </a:endParaRPr>
          </a:p>
        </p:txBody>
      </p:sp>
      <p:sp>
        <p:nvSpPr>
          <p:cNvPr id="40" name="矩形 39">
            <a:extLst>
              <a:ext uri="{FF2B5EF4-FFF2-40B4-BE49-F238E27FC236}">
                <a16:creationId xmlns:a16="http://schemas.microsoft.com/office/drawing/2014/main" id="{93F96118-A884-45CF-A2FB-FDD81D74AAB4}"/>
              </a:ext>
            </a:extLst>
          </p:cNvPr>
          <p:cNvSpPr/>
          <p:nvPr/>
        </p:nvSpPr>
        <p:spPr>
          <a:xfrm>
            <a:off x="425824" y="365710"/>
            <a:ext cx="11340352" cy="6126581"/>
          </a:xfrm>
          <a:prstGeom prst="rect">
            <a:avLst/>
          </a:prstGeom>
          <a:noFill/>
          <a:ln w="6350">
            <a:solidFill>
              <a:srgbClr val="D6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a16="http://schemas.microsoft.com/office/drawing/2014/main" id="{FAA0F597-4623-49CB-B17F-0E8E5766D09C}"/>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881594" y="0"/>
            <a:ext cx="1320468" cy="2194758"/>
          </a:xfrm>
          <a:prstGeom prst="rect">
            <a:avLst/>
          </a:prstGeom>
        </p:spPr>
      </p:pic>
    </p:spTree>
    <p:extLst>
      <p:ext uri="{BB962C8B-B14F-4D97-AF65-F5344CB8AC3E}">
        <p14:creationId xmlns:p14="http://schemas.microsoft.com/office/powerpoint/2010/main" val="314854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84F80"/>
            </a:gs>
            <a:gs pos="100000">
              <a:srgbClr val="D6D4D5"/>
            </a:gs>
          </a:gsLst>
          <a:lin ang="5400000" scaled="1"/>
        </a:grad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89083273-F04B-46EF-AF13-A94EC9E0058D}"/>
              </a:ext>
            </a:extLst>
          </p:cNvPr>
          <p:cNvGrpSpPr/>
          <p:nvPr/>
        </p:nvGrpSpPr>
        <p:grpSpPr>
          <a:xfrm>
            <a:off x="0" y="0"/>
            <a:ext cx="12192000" cy="6858000"/>
            <a:chOff x="0" y="0"/>
            <a:chExt cx="12192000" cy="6858000"/>
          </a:xfrm>
        </p:grpSpPr>
        <p:pic>
          <p:nvPicPr>
            <p:cNvPr id="9" name="图片 8">
              <a:extLst>
                <a:ext uri="{FF2B5EF4-FFF2-40B4-BE49-F238E27FC236}">
                  <a16:creationId xmlns:a16="http://schemas.microsoft.com/office/drawing/2014/main" id="{41C028EB-C402-4B36-BE73-A61341D8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597" y="0"/>
              <a:ext cx="4948403" cy="6858000"/>
            </a:xfrm>
            <a:prstGeom prst="rect">
              <a:avLst/>
            </a:prstGeom>
          </p:spPr>
        </p:pic>
        <p:pic>
          <p:nvPicPr>
            <p:cNvPr id="10" name="图片 9">
              <a:extLst>
                <a:ext uri="{FF2B5EF4-FFF2-40B4-BE49-F238E27FC236}">
                  <a16:creationId xmlns:a16="http://schemas.microsoft.com/office/drawing/2014/main" id="{73BE3B2A-6688-47CB-9812-5DD04159C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7894" y="0"/>
              <a:ext cx="4948403" cy="6858000"/>
            </a:xfrm>
            <a:prstGeom prst="rect">
              <a:avLst/>
            </a:prstGeom>
          </p:spPr>
        </p:pic>
        <p:pic>
          <p:nvPicPr>
            <p:cNvPr id="11" name="图片 10">
              <a:extLst>
                <a:ext uri="{FF2B5EF4-FFF2-40B4-BE49-F238E27FC236}">
                  <a16:creationId xmlns:a16="http://schemas.microsoft.com/office/drawing/2014/main" id="{320E1534-0A9F-4F4A-904F-B36D2F521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366991" cy="6858000"/>
            </a:xfrm>
            <a:prstGeom prst="rect">
              <a:avLst/>
            </a:prstGeom>
          </p:spPr>
        </p:pic>
      </p:grpSp>
      <p:pic>
        <p:nvPicPr>
          <p:cNvPr id="42" name="图片 41">
            <a:extLst>
              <a:ext uri="{FF2B5EF4-FFF2-40B4-BE49-F238E27FC236}">
                <a16:creationId xmlns:a16="http://schemas.microsoft.com/office/drawing/2014/main" id="{2D5206F6-3522-4E10-AA94-10D0364DD96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821279" y="-1103943"/>
            <a:ext cx="4948403" cy="7501196"/>
          </a:xfrm>
          <a:prstGeom prst="rect">
            <a:avLst/>
          </a:prstGeom>
        </p:spPr>
      </p:pic>
      <p:pic>
        <p:nvPicPr>
          <p:cNvPr id="19" name="图片 18">
            <a:extLst>
              <a:ext uri="{FF2B5EF4-FFF2-40B4-BE49-F238E27FC236}">
                <a16:creationId xmlns:a16="http://schemas.microsoft.com/office/drawing/2014/main" id="{CF2A39D9-8DAC-4097-B4CD-25311BC0F7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518" y="5807656"/>
            <a:ext cx="3469488" cy="2447926"/>
          </a:xfrm>
          <a:prstGeom prst="rect">
            <a:avLst/>
          </a:prstGeom>
        </p:spPr>
      </p:pic>
      <p:pic>
        <p:nvPicPr>
          <p:cNvPr id="35" name="图片 34">
            <a:extLst>
              <a:ext uri="{FF2B5EF4-FFF2-40B4-BE49-F238E27FC236}">
                <a16:creationId xmlns:a16="http://schemas.microsoft.com/office/drawing/2014/main" id="{30CB6C23-7AC1-46DE-AC70-84F064E0697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rot="2201523">
            <a:off x="3171606" y="227059"/>
            <a:ext cx="5848789" cy="6403884"/>
          </a:xfrm>
          <a:prstGeom prst="rect">
            <a:avLst/>
          </a:prstGeom>
        </p:spPr>
      </p:pic>
      <p:pic>
        <p:nvPicPr>
          <p:cNvPr id="24" name="图片 23">
            <a:extLst>
              <a:ext uri="{FF2B5EF4-FFF2-40B4-BE49-F238E27FC236}">
                <a16:creationId xmlns:a16="http://schemas.microsoft.com/office/drawing/2014/main" id="{E55CCF97-4EE7-4A8E-B2B7-E7FCA66F9F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flipH="1">
            <a:off x="3758334" y="4592556"/>
            <a:ext cx="3110668" cy="2194758"/>
          </a:xfrm>
          <a:prstGeom prst="rect">
            <a:avLst/>
          </a:prstGeom>
        </p:spPr>
      </p:pic>
      <p:pic>
        <p:nvPicPr>
          <p:cNvPr id="21" name="图片 20">
            <a:extLst>
              <a:ext uri="{FF2B5EF4-FFF2-40B4-BE49-F238E27FC236}">
                <a16:creationId xmlns:a16="http://schemas.microsoft.com/office/drawing/2014/main" id="{CF5BDB68-6F42-4E21-A02F-6F1D75A1960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0161" y="3588497"/>
            <a:ext cx="5723173" cy="2956759"/>
          </a:xfrm>
          <a:prstGeom prst="rect">
            <a:avLst/>
          </a:prstGeom>
        </p:spPr>
      </p:pic>
      <p:pic>
        <p:nvPicPr>
          <p:cNvPr id="22" name="图片 21">
            <a:extLst>
              <a:ext uri="{FF2B5EF4-FFF2-40B4-BE49-F238E27FC236}">
                <a16:creationId xmlns:a16="http://schemas.microsoft.com/office/drawing/2014/main" id="{862FCA20-11B7-4AAC-A391-47B63C2E5E4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804"/>
          <a:stretch/>
        </p:blipFill>
        <p:spPr>
          <a:xfrm>
            <a:off x="10070183" y="4350497"/>
            <a:ext cx="2259471" cy="2194759"/>
          </a:xfrm>
          <a:prstGeom prst="rect">
            <a:avLst/>
          </a:prstGeom>
        </p:spPr>
      </p:pic>
      <p:pic>
        <p:nvPicPr>
          <p:cNvPr id="29" name="图片 28">
            <a:extLst>
              <a:ext uri="{FF2B5EF4-FFF2-40B4-BE49-F238E27FC236}">
                <a16:creationId xmlns:a16="http://schemas.microsoft.com/office/drawing/2014/main" id="{82CFBBC1-041D-45C0-8CEC-AA8DEF29A5EA}"/>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6139471" y="3430390"/>
            <a:ext cx="3064404" cy="3046311"/>
          </a:xfrm>
          <a:prstGeom prst="rect">
            <a:avLst/>
          </a:prstGeom>
        </p:spPr>
      </p:pic>
      <p:pic>
        <p:nvPicPr>
          <p:cNvPr id="25" name="图片 24">
            <a:extLst>
              <a:ext uri="{FF2B5EF4-FFF2-40B4-BE49-F238E27FC236}">
                <a16:creationId xmlns:a16="http://schemas.microsoft.com/office/drawing/2014/main" id="{98DD0B46-E534-4F1E-AE95-D0EBD6C6923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207"/>
          <a:stretch/>
        </p:blipFill>
        <p:spPr>
          <a:xfrm flipH="1">
            <a:off x="6120071" y="4439449"/>
            <a:ext cx="5209233" cy="1758079"/>
          </a:xfrm>
          <a:prstGeom prst="rect">
            <a:avLst/>
          </a:prstGeom>
        </p:spPr>
      </p:pic>
      <p:pic>
        <p:nvPicPr>
          <p:cNvPr id="20" name="图片 19">
            <a:extLst>
              <a:ext uri="{FF2B5EF4-FFF2-40B4-BE49-F238E27FC236}">
                <a16:creationId xmlns:a16="http://schemas.microsoft.com/office/drawing/2014/main" id="{2B9D7B34-FCA6-405A-B9D8-12FD590CB3B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a:off x="9326260" y="5422757"/>
            <a:ext cx="3110668" cy="2194758"/>
          </a:xfrm>
          <a:prstGeom prst="rect">
            <a:avLst/>
          </a:prstGeom>
        </p:spPr>
      </p:pic>
      <p:pic>
        <p:nvPicPr>
          <p:cNvPr id="16" name="图片 15">
            <a:extLst>
              <a:ext uri="{FF2B5EF4-FFF2-40B4-BE49-F238E27FC236}">
                <a16:creationId xmlns:a16="http://schemas.microsoft.com/office/drawing/2014/main" id="{D52FD315-2FA0-42EE-83E6-87F02AE6C22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58" y="5217665"/>
            <a:ext cx="4948403" cy="1670050"/>
          </a:xfrm>
          <a:prstGeom prst="rect">
            <a:avLst/>
          </a:prstGeom>
        </p:spPr>
      </p:pic>
      <p:pic>
        <p:nvPicPr>
          <p:cNvPr id="34" name="图片 33">
            <a:extLst>
              <a:ext uri="{FF2B5EF4-FFF2-40B4-BE49-F238E27FC236}">
                <a16:creationId xmlns:a16="http://schemas.microsoft.com/office/drawing/2014/main" id="{F5846C3B-6A3E-4882-8E78-261AEB3FEF1D}"/>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4352145" y="3888785"/>
            <a:ext cx="3868366" cy="2119336"/>
          </a:xfrm>
          <a:prstGeom prst="rect">
            <a:avLst/>
          </a:prstGeom>
        </p:spPr>
      </p:pic>
      <p:pic>
        <p:nvPicPr>
          <p:cNvPr id="30" name="图片 29">
            <a:extLst>
              <a:ext uri="{FF2B5EF4-FFF2-40B4-BE49-F238E27FC236}">
                <a16:creationId xmlns:a16="http://schemas.microsoft.com/office/drawing/2014/main" id="{FAA0F597-4623-49CB-B17F-0E8E5766D09C}"/>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881594" y="0"/>
            <a:ext cx="1320468" cy="2194758"/>
          </a:xfrm>
          <a:prstGeom prst="rect">
            <a:avLst/>
          </a:prstGeom>
        </p:spPr>
      </p:pic>
      <p:sp>
        <p:nvSpPr>
          <p:cNvPr id="2" name="文本框 1">
            <a:extLst>
              <a:ext uri="{FF2B5EF4-FFF2-40B4-BE49-F238E27FC236}">
                <a16:creationId xmlns:a16="http://schemas.microsoft.com/office/drawing/2014/main" id="{68CA4183-E6BB-438C-9C87-82B3CD652F4C}"/>
              </a:ext>
            </a:extLst>
          </p:cNvPr>
          <p:cNvSpPr txBox="1"/>
          <p:nvPr/>
        </p:nvSpPr>
        <p:spPr>
          <a:xfrm>
            <a:off x="8751765" y="1522020"/>
            <a:ext cx="1107996" cy="3695645"/>
          </a:xfrm>
          <a:prstGeom prst="rect">
            <a:avLst/>
          </a:prstGeom>
          <a:noFill/>
        </p:spPr>
        <p:txBody>
          <a:bodyPr vert="eaVert" wrap="square" rtlCol="0">
            <a:spAutoFit/>
          </a:bodyPr>
          <a:lstStyle/>
          <a:p>
            <a:r>
              <a:rPr lang="en-US" altLang="zh-CN" sz="2000" dirty="0">
                <a:solidFill>
                  <a:srgbClr val="F8E040"/>
                </a:solidFill>
                <a:cs typeface="+mn-ea"/>
                <a:sym typeface="+mn-lt"/>
              </a:rPr>
              <a:t>Click here to add content, content to match the title. </a:t>
            </a:r>
            <a:endParaRPr lang="zh-CN" altLang="en-US" sz="2000" dirty="0">
              <a:solidFill>
                <a:srgbClr val="F8E040"/>
              </a:solidFill>
              <a:cs typeface="+mn-ea"/>
              <a:sym typeface="+mn-lt"/>
            </a:endParaRPr>
          </a:p>
          <a:p>
            <a:endParaRPr lang="zh-CN" altLang="en-US" sz="2000" dirty="0">
              <a:solidFill>
                <a:srgbClr val="F8E040"/>
              </a:solidFill>
              <a:cs typeface="+mn-ea"/>
              <a:sym typeface="+mn-lt"/>
            </a:endParaRPr>
          </a:p>
        </p:txBody>
      </p:sp>
      <p:grpSp>
        <p:nvGrpSpPr>
          <p:cNvPr id="7" name="组合 6">
            <a:extLst>
              <a:ext uri="{FF2B5EF4-FFF2-40B4-BE49-F238E27FC236}">
                <a16:creationId xmlns:a16="http://schemas.microsoft.com/office/drawing/2014/main" id="{FFAA16EF-E772-43EA-B708-CF4475C32155}"/>
              </a:ext>
            </a:extLst>
          </p:cNvPr>
          <p:cNvGrpSpPr/>
          <p:nvPr/>
        </p:nvGrpSpPr>
        <p:grpSpPr>
          <a:xfrm>
            <a:off x="3515358" y="1905940"/>
            <a:ext cx="4370099" cy="2477808"/>
            <a:chOff x="3515358" y="1905940"/>
            <a:chExt cx="4370099" cy="2477808"/>
          </a:xfrm>
        </p:grpSpPr>
        <p:sp>
          <p:nvSpPr>
            <p:cNvPr id="36" name="文本框 35">
              <a:extLst>
                <a:ext uri="{FF2B5EF4-FFF2-40B4-BE49-F238E27FC236}">
                  <a16:creationId xmlns:a16="http://schemas.microsoft.com/office/drawing/2014/main" id="{C6CED8CB-984D-44A3-8357-6CD9DFB63FF0}"/>
                </a:ext>
              </a:extLst>
            </p:cNvPr>
            <p:cNvSpPr txBox="1"/>
            <p:nvPr/>
          </p:nvSpPr>
          <p:spPr>
            <a:xfrm>
              <a:off x="4522036" y="2167757"/>
              <a:ext cx="3363421" cy="2215991"/>
            </a:xfrm>
            <a:prstGeom prst="rect">
              <a:avLst/>
            </a:prstGeom>
            <a:noFill/>
          </p:spPr>
          <p:txBody>
            <a:bodyPr wrap="none" rtlCol="0">
              <a:spAutoFit/>
            </a:bodyPr>
            <a:lstStyle/>
            <a:p>
              <a:r>
                <a:rPr lang="en-US" altLang="zh-CN" sz="13800" dirty="0">
                  <a:solidFill>
                    <a:srgbClr val="1E3158"/>
                  </a:solidFill>
                  <a:effectLst>
                    <a:outerShdw blurRad="50800" dist="38100" dir="2700000" algn="tl" rotWithShape="0">
                      <a:prstClr val="black">
                        <a:alpha val="38000"/>
                      </a:prstClr>
                    </a:outerShdw>
                  </a:effectLst>
                  <a:cs typeface="+mn-ea"/>
                  <a:sym typeface="+mn-lt"/>
                </a:rPr>
                <a:t>ONE</a:t>
              </a:r>
              <a:endParaRPr lang="zh-CN" altLang="en-US" sz="13800" dirty="0">
                <a:solidFill>
                  <a:srgbClr val="1E3158"/>
                </a:solidFill>
                <a:effectLst>
                  <a:outerShdw blurRad="50800" dist="38100" dir="2700000" algn="tl" rotWithShape="0">
                    <a:prstClr val="black">
                      <a:alpha val="38000"/>
                    </a:prstClr>
                  </a:outerShdw>
                </a:effectLst>
                <a:cs typeface="+mn-ea"/>
                <a:sym typeface="+mn-lt"/>
              </a:endParaRPr>
            </a:p>
          </p:txBody>
        </p:sp>
        <p:pic>
          <p:nvPicPr>
            <p:cNvPr id="37" name="图片 36">
              <a:extLst>
                <a:ext uri="{FF2B5EF4-FFF2-40B4-BE49-F238E27FC236}">
                  <a16:creationId xmlns:a16="http://schemas.microsoft.com/office/drawing/2014/main" id="{5F15E302-CCD6-435E-81AC-A82A11691380}"/>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3515358" y="1905940"/>
              <a:ext cx="1306302" cy="1070669"/>
            </a:xfrm>
            <a:prstGeom prst="rect">
              <a:avLst/>
            </a:prstGeom>
          </p:spPr>
        </p:pic>
      </p:grpSp>
    </p:spTree>
    <p:extLst>
      <p:ext uri="{BB962C8B-B14F-4D97-AF65-F5344CB8AC3E}">
        <p14:creationId xmlns:p14="http://schemas.microsoft.com/office/powerpoint/2010/main" val="804114872"/>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4E6A635A-C49B-4234-9CE1-1E4F68C2F2D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165269" y="5195405"/>
            <a:ext cx="1488544" cy="1220038"/>
          </a:xfrm>
          <a:prstGeom prst="rect">
            <a:avLst/>
          </a:prstGeom>
        </p:spPr>
      </p:pic>
      <p:grpSp>
        <p:nvGrpSpPr>
          <p:cNvPr id="44" name="组合 43">
            <a:extLst>
              <a:ext uri="{FF2B5EF4-FFF2-40B4-BE49-F238E27FC236}">
                <a16:creationId xmlns:a16="http://schemas.microsoft.com/office/drawing/2014/main" id="{AAAFB933-B71F-4489-9451-AFF71EE7B8F3}"/>
              </a:ext>
            </a:extLst>
          </p:cNvPr>
          <p:cNvGrpSpPr/>
          <p:nvPr/>
        </p:nvGrpSpPr>
        <p:grpSpPr>
          <a:xfrm>
            <a:off x="3911926" y="-17434"/>
            <a:ext cx="4408609" cy="653078"/>
            <a:chOff x="3911926" y="-17434"/>
            <a:chExt cx="4408609" cy="653078"/>
          </a:xfrm>
        </p:grpSpPr>
        <p:sp>
          <p:nvSpPr>
            <p:cNvPr id="45" name="文本框 44">
              <a:extLst>
                <a:ext uri="{FF2B5EF4-FFF2-40B4-BE49-F238E27FC236}">
                  <a16:creationId xmlns:a16="http://schemas.microsoft.com/office/drawing/2014/main" id="{CF0A6716-1A23-4F1D-B018-9D98B8BA4C8B}"/>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3200" dirty="0">
                <a:solidFill>
                  <a:srgbClr val="FFFFFF"/>
                </a:solidFill>
                <a:cs typeface="+mn-ea"/>
                <a:sym typeface="+mn-lt"/>
              </a:endParaRPr>
            </a:p>
          </p:txBody>
        </p:sp>
        <p:pic>
          <p:nvPicPr>
            <p:cNvPr id="46" name="图片 45">
              <a:extLst>
                <a:ext uri="{FF2B5EF4-FFF2-40B4-BE49-F238E27FC236}">
                  <a16:creationId xmlns:a16="http://schemas.microsoft.com/office/drawing/2014/main" id="{7D9BA49B-BF19-403F-98E4-1356110559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47" name="图片 46">
              <a:extLst>
                <a:ext uri="{FF2B5EF4-FFF2-40B4-BE49-F238E27FC236}">
                  <a16:creationId xmlns:a16="http://schemas.microsoft.com/office/drawing/2014/main" id="{CECE0B75-CFAD-4C6D-B7F3-006D1E72C5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grpSp>
        <p:nvGrpSpPr>
          <p:cNvPr id="105" name="组合 104">
            <a:extLst>
              <a:ext uri="{FF2B5EF4-FFF2-40B4-BE49-F238E27FC236}">
                <a16:creationId xmlns:a16="http://schemas.microsoft.com/office/drawing/2014/main" id="{91AA0356-9A0A-47A6-9D9C-F7BE453F80E9}"/>
              </a:ext>
            </a:extLst>
          </p:cNvPr>
          <p:cNvGrpSpPr/>
          <p:nvPr/>
        </p:nvGrpSpPr>
        <p:grpSpPr>
          <a:xfrm>
            <a:off x="1566357" y="1805654"/>
            <a:ext cx="1727526" cy="3413254"/>
            <a:chOff x="1582338" y="1689006"/>
            <a:chExt cx="1727526" cy="3413254"/>
          </a:xfrm>
        </p:grpSpPr>
        <p:pic>
          <p:nvPicPr>
            <p:cNvPr id="17" name="图片 16">
              <a:extLst>
                <a:ext uri="{FF2B5EF4-FFF2-40B4-BE49-F238E27FC236}">
                  <a16:creationId xmlns:a16="http://schemas.microsoft.com/office/drawing/2014/main" id="{AF029B5E-4CD6-4E55-9147-C38B3FF0A2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2338" y="1689006"/>
              <a:ext cx="1727526" cy="1219977"/>
            </a:xfrm>
            <a:prstGeom prst="rect">
              <a:avLst/>
            </a:prstGeom>
          </p:spPr>
        </p:pic>
        <p:sp>
          <p:nvSpPr>
            <p:cNvPr id="28" name="文本框 27">
              <a:extLst>
                <a:ext uri="{FF2B5EF4-FFF2-40B4-BE49-F238E27FC236}">
                  <a16:creationId xmlns:a16="http://schemas.microsoft.com/office/drawing/2014/main" id="{E5481AAB-7932-41B1-A643-F1DD60791553}"/>
                </a:ext>
              </a:extLst>
            </p:cNvPr>
            <p:cNvSpPr txBox="1"/>
            <p:nvPr/>
          </p:nvSpPr>
          <p:spPr>
            <a:xfrm>
              <a:off x="2191356" y="3228671"/>
              <a:ext cx="732893" cy="461665"/>
            </a:xfrm>
            <a:prstGeom prst="rect">
              <a:avLst/>
            </a:prstGeom>
            <a:noFill/>
          </p:spPr>
          <p:txBody>
            <a:bodyPr wrap="none" rtlCol="0">
              <a:spAutoFit/>
            </a:bodyPr>
            <a:lstStyle/>
            <a:p>
              <a:pPr algn="ctr"/>
              <a:r>
                <a:rPr lang="en-US" altLang="zh-CN" sz="2400" dirty="0">
                  <a:solidFill>
                    <a:schemeClr val="bg1">
                      <a:lumMod val="95000"/>
                    </a:schemeClr>
                  </a:solidFill>
                  <a:cs typeface="+mn-ea"/>
                  <a:sym typeface="+mn-lt"/>
                </a:rPr>
                <a:t>Title</a:t>
              </a:r>
              <a:endParaRPr lang="zh-CN" altLang="en-US" sz="2400" dirty="0">
                <a:solidFill>
                  <a:schemeClr val="bg1">
                    <a:lumMod val="95000"/>
                  </a:schemeClr>
                </a:solidFill>
                <a:cs typeface="+mn-ea"/>
                <a:sym typeface="+mn-lt"/>
              </a:endParaRPr>
            </a:p>
          </p:txBody>
        </p:sp>
        <p:sp>
          <p:nvSpPr>
            <p:cNvPr id="103" name="文本框 102">
              <a:extLst>
                <a:ext uri="{FF2B5EF4-FFF2-40B4-BE49-F238E27FC236}">
                  <a16:creationId xmlns:a16="http://schemas.microsoft.com/office/drawing/2014/main" id="{950434DE-4D0E-4C4C-A500-51B1E7C328FE}"/>
                </a:ext>
              </a:extLst>
            </p:cNvPr>
            <p:cNvSpPr txBox="1"/>
            <p:nvPr/>
          </p:nvSpPr>
          <p:spPr>
            <a:xfrm>
              <a:off x="1736211" y="4073837"/>
              <a:ext cx="1488544" cy="1028423"/>
            </a:xfrm>
            <a:prstGeom prst="rect">
              <a:avLst/>
            </a:prstGeom>
            <a:noFill/>
          </p:spPr>
          <p:txBody>
            <a:bodyPr wrap="square" rtlCol="0">
              <a:spAutoFit/>
            </a:bodyPr>
            <a:lstStyle/>
            <a:p>
              <a:pPr algn="ctr">
                <a:lnSpc>
                  <a:spcPct val="150000"/>
                </a:lnSpc>
              </a:pPr>
              <a:r>
                <a:rPr lang="en-US" altLang="zh-CN" sz="1400" dirty="0">
                  <a:solidFill>
                    <a:schemeClr val="bg1">
                      <a:lumMod val="85000"/>
                    </a:schemeClr>
                  </a:solidFill>
                  <a:cs typeface="+mn-ea"/>
                  <a:sym typeface="+mn-lt"/>
                </a:rPr>
                <a:t>Click here to add content, content to match the title. </a:t>
              </a:r>
              <a:endParaRPr lang="zh-CN" altLang="en-US" sz="1400" dirty="0">
                <a:solidFill>
                  <a:schemeClr val="bg1">
                    <a:lumMod val="85000"/>
                  </a:schemeClr>
                </a:solidFill>
                <a:cs typeface="+mn-ea"/>
                <a:sym typeface="+mn-lt"/>
              </a:endParaRPr>
            </a:p>
          </p:txBody>
        </p:sp>
      </p:grpSp>
      <p:cxnSp>
        <p:nvCxnSpPr>
          <p:cNvPr id="104" name="直接连接符 103">
            <a:extLst>
              <a:ext uri="{FF2B5EF4-FFF2-40B4-BE49-F238E27FC236}">
                <a16:creationId xmlns:a16="http://schemas.microsoft.com/office/drawing/2014/main" id="{D8529A48-B9A3-413A-A022-978279393AB2}"/>
              </a:ext>
            </a:extLst>
          </p:cNvPr>
          <p:cNvCxnSpPr/>
          <p:nvPr/>
        </p:nvCxnSpPr>
        <p:spPr>
          <a:xfrm>
            <a:off x="3699967" y="2218740"/>
            <a:ext cx="0" cy="2976665"/>
          </a:xfrm>
          <a:prstGeom prst="line">
            <a:avLst/>
          </a:prstGeom>
          <a:ln>
            <a:solidFill>
              <a:srgbClr val="9D2500"/>
            </a:solidFill>
          </a:ln>
        </p:spPr>
        <p:style>
          <a:lnRef idx="1">
            <a:schemeClr val="accent1"/>
          </a:lnRef>
          <a:fillRef idx="0">
            <a:schemeClr val="accent1"/>
          </a:fillRef>
          <a:effectRef idx="0">
            <a:schemeClr val="accent1"/>
          </a:effectRef>
          <a:fontRef idx="minor">
            <a:schemeClr val="tx1"/>
          </a:fontRef>
        </p:style>
      </p:cxnSp>
      <p:grpSp>
        <p:nvGrpSpPr>
          <p:cNvPr id="106" name="组合 105">
            <a:extLst>
              <a:ext uri="{FF2B5EF4-FFF2-40B4-BE49-F238E27FC236}">
                <a16:creationId xmlns:a16="http://schemas.microsoft.com/office/drawing/2014/main" id="{BE687F97-4CB6-4954-8135-DDBE332AD2D6}"/>
              </a:ext>
            </a:extLst>
          </p:cNvPr>
          <p:cNvGrpSpPr/>
          <p:nvPr/>
        </p:nvGrpSpPr>
        <p:grpSpPr>
          <a:xfrm>
            <a:off x="3923486" y="1805654"/>
            <a:ext cx="1852115" cy="3413254"/>
            <a:chOff x="1582338" y="1689006"/>
            <a:chExt cx="1852115" cy="3413254"/>
          </a:xfrm>
        </p:grpSpPr>
        <p:pic>
          <p:nvPicPr>
            <p:cNvPr id="107" name="图片 106">
              <a:extLst>
                <a:ext uri="{FF2B5EF4-FFF2-40B4-BE49-F238E27FC236}">
                  <a16:creationId xmlns:a16="http://schemas.microsoft.com/office/drawing/2014/main" id="{2E068496-DD23-433A-9B6E-87F0760876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2338" y="1689006"/>
              <a:ext cx="1727526" cy="1219977"/>
            </a:xfrm>
            <a:prstGeom prst="rect">
              <a:avLst/>
            </a:prstGeom>
          </p:spPr>
        </p:pic>
        <p:sp>
          <p:nvSpPr>
            <p:cNvPr id="108" name="文本框 107">
              <a:extLst>
                <a:ext uri="{FF2B5EF4-FFF2-40B4-BE49-F238E27FC236}">
                  <a16:creationId xmlns:a16="http://schemas.microsoft.com/office/drawing/2014/main" id="{6B7FF869-F502-44DD-B67D-38F34C9698D8}"/>
                </a:ext>
              </a:extLst>
            </p:cNvPr>
            <p:cNvSpPr txBox="1"/>
            <p:nvPr/>
          </p:nvSpPr>
          <p:spPr>
            <a:xfrm>
              <a:off x="2191356" y="3228671"/>
              <a:ext cx="732893" cy="461665"/>
            </a:xfrm>
            <a:prstGeom prst="rect">
              <a:avLst/>
            </a:prstGeom>
            <a:noFill/>
          </p:spPr>
          <p:txBody>
            <a:bodyPr wrap="none" rtlCol="0">
              <a:spAutoFit/>
            </a:bodyPr>
            <a:lstStyle/>
            <a:p>
              <a:pPr algn="ctr"/>
              <a:r>
                <a:rPr lang="en-US" altLang="zh-CN" sz="2400" dirty="0">
                  <a:solidFill>
                    <a:schemeClr val="bg1">
                      <a:lumMod val="95000"/>
                    </a:schemeClr>
                  </a:solidFill>
                  <a:cs typeface="+mn-ea"/>
                  <a:sym typeface="+mn-lt"/>
                </a:rPr>
                <a:t>Title</a:t>
              </a:r>
              <a:endParaRPr lang="zh-CN" altLang="en-US" sz="2400" dirty="0">
                <a:solidFill>
                  <a:schemeClr val="bg1">
                    <a:lumMod val="95000"/>
                  </a:schemeClr>
                </a:solidFill>
                <a:cs typeface="+mn-ea"/>
                <a:sym typeface="+mn-lt"/>
              </a:endParaRPr>
            </a:p>
          </p:txBody>
        </p:sp>
        <p:sp>
          <p:nvSpPr>
            <p:cNvPr id="109" name="文本框 108">
              <a:extLst>
                <a:ext uri="{FF2B5EF4-FFF2-40B4-BE49-F238E27FC236}">
                  <a16:creationId xmlns:a16="http://schemas.microsoft.com/office/drawing/2014/main" id="{38A91A7F-FC25-4D6D-BDD9-3102ADFAE417}"/>
                </a:ext>
              </a:extLst>
            </p:cNvPr>
            <p:cNvSpPr txBox="1"/>
            <p:nvPr/>
          </p:nvSpPr>
          <p:spPr>
            <a:xfrm>
              <a:off x="1890849" y="4073837"/>
              <a:ext cx="1543604" cy="1028423"/>
            </a:xfrm>
            <a:prstGeom prst="rect">
              <a:avLst/>
            </a:prstGeom>
            <a:noFill/>
          </p:spPr>
          <p:txBody>
            <a:bodyPr wrap="square" rtlCol="0">
              <a:spAutoFit/>
            </a:bodyPr>
            <a:lstStyle/>
            <a:p>
              <a:pPr algn="ctr">
                <a:lnSpc>
                  <a:spcPct val="150000"/>
                </a:lnSpc>
              </a:pPr>
              <a:r>
                <a:rPr lang="en-US" altLang="zh-CN" sz="1400" dirty="0">
                  <a:solidFill>
                    <a:schemeClr val="bg1">
                      <a:lumMod val="85000"/>
                    </a:schemeClr>
                  </a:solidFill>
                  <a:cs typeface="+mn-ea"/>
                  <a:sym typeface="+mn-lt"/>
                </a:rPr>
                <a:t>Click here to add content, content to match the title. </a:t>
              </a:r>
              <a:endParaRPr lang="zh-CN" altLang="en-US" sz="1400" dirty="0">
                <a:solidFill>
                  <a:schemeClr val="bg1">
                    <a:lumMod val="85000"/>
                  </a:schemeClr>
                </a:solidFill>
                <a:cs typeface="+mn-ea"/>
                <a:sym typeface="+mn-lt"/>
              </a:endParaRPr>
            </a:p>
          </p:txBody>
        </p:sp>
      </p:grpSp>
      <p:grpSp>
        <p:nvGrpSpPr>
          <p:cNvPr id="110" name="组合 109">
            <a:extLst>
              <a:ext uri="{FF2B5EF4-FFF2-40B4-BE49-F238E27FC236}">
                <a16:creationId xmlns:a16="http://schemas.microsoft.com/office/drawing/2014/main" id="{626E0EA0-7B32-4EFA-872D-ED2AC9BC7DED}"/>
              </a:ext>
            </a:extLst>
          </p:cNvPr>
          <p:cNvGrpSpPr/>
          <p:nvPr/>
        </p:nvGrpSpPr>
        <p:grpSpPr>
          <a:xfrm>
            <a:off x="6280615" y="1805654"/>
            <a:ext cx="1809021" cy="3413254"/>
            <a:chOff x="1582338" y="1689006"/>
            <a:chExt cx="1809021" cy="3413254"/>
          </a:xfrm>
        </p:grpSpPr>
        <p:pic>
          <p:nvPicPr>
            <p:cNvPr id="111" name="图片 110">
              <a:extLst>
                <a:ext uri="{FF2B5EF4-FFF2-40B4-BE49-F238E27FC236}">
                  <a16:creationId xmlns:a16="http://schemas.microsoft.com/office/drawing/2014/main" id="{AC600F4A-7B6D-48C9-A1B4-65A4C45846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2338" y="1689006"/>
              <a:ext cx="1727526" cy="1219977"/>
            </a:xfrm>
            <a:prstGeom prst="rect">
              <a:avLst/>
            </a:prstGeom>
          </p:spPr>
        </p:pic>
        <p:sp>
          <p:nvSpPr>
            <p:cNvPr id="112" name="文本框 111">
              <a:extLst>
                <a:ext uri="{FF2B5EF4-FFF2-40B4-BE49-F238E27FC236}">
                  <a16:creationId xmlns:a16="http://schemas.microsoft.com/office/drawing/2014/main" id="{0F847EC5-7C77-4C30-A1EF-B7302509CF5E}"/>
                </a:ext>
              </a:extLst>
            </p:cNvPr>
            <p:cNvSpPr txBox="1"/>
            <p:nvPr/>
          </p:nvSpPr>
          <p:spPr>
            <a:xfrm>
              <a:off x="2191356" y="3228671"/>
              <a:ext cx="732893" cy="461665"/>
            </a:xfrm>
            <a:prstGeom prst="rect">
              <a:avLst/>
            </a:prstGeom>
            <a:noFill/>
          </p:spPr>
          <p:txBody>
            <a:bodyPr wrap="none" rtlCol="0">
              <a:spAutoFit/>
            </a:bodyPr>
            <a:lstStyle/>
            <a:p>
              <a:pPr algn="ctr"/>
              <a:r>
                <a:rPr lang="en-US" altLang="zh-CN" sz="2400" dirty="0">
                  <a:solidFill>
                    <a:schemeClr val="bg1">
                      <a:lumMod val="95000"/>
                    </a:schemeClr>
                  </a:solidFill>
                  <a:cs typeface="+mn-ea"/>
                  <a:sym typeface="+mn-lt"/>
                </a:rPr>
                <a:t>Title</a:t>
              </a:r>
              <a:endParaRPr lang="zh-CN" altLang="en-US" sz="2400" dirty="0">
                <a:solidFill>
                  <a:schemeClr val="bg1">
                    <a:lumMod val="95000"/>
                  </a:schemeClr>
                </a:solidFill>
                <a:cs typeface="+mn-ea"/>
                <a:sym typeface="+mn-lt"/>
              </a:endParaRPr>
            </a:p>
          </p:txBody>
        </p:sp>
        <p:sp>
          <p:nvSpPr>
            <p:cNvPr id="113" name="文本框 112">
              <a:extLst>
                <a:ext uri="{FF2B5EF4-FFF2-40B4-BE49-F238E27FC236}">
                  <a16:creationId xmlns:a16="http://schemas.microsoft.com/office/drawing/2014/main" id="{27AA1518-488C-4524-95FB-AB2E90549E57}"/>
                </a:ext>
              </a:extLst>
            </p:cNvPr>
            <p:cNvSpPr txBox="1"/>
            <p:nvPr/>
          </p:nvSpPr>
          <p:spPr>
            <a:xfrm>
              <a:off x="1806839" y="4073837"/>
              <a:ext cx="1584520" cy="1028423"/>
            </a:xfrm>
            <a:prstGeom prst="rect">
              <a:avLst/>
            </a:prstGeom>
            <a:noFill/>
          </p:spPr>
          <p:txBody>
            <a:bodyPr wrap="square" rtlCol="0">
              <a:spAutoFit/>
            </a:bodyPr>
            <a:lstStyle/>
            <a:p>
              <a:pPr algn="ctr">
                <a:lnSpc>
                  <a:spcPct val="150000"/>
                </a:lnSpc>
              </a:pPr>
              <a:r>
                <a:rPr lang="en-US" altLang="zh-CN" sz="1400" dirty="0">
                  <a:solidFill>
                    <a:schemeClr val="bg1">
                      <a:lumMod val="85000"/>
                    </a:schemeClr>
                  </a:solidFill>
                  <a:cs typeface="+mn-ea"/>
                  <a:sym typeface="+mn-lt"/>
                </a:rPr>
                <a:t>Click here to add content, content to match the title. </a:t>
              </a:r>
              <a:endParaRPr lang="zh-CN" altLang="en-US" sz="1400" dirty="0">
                <a:solidFill>
                  <a:schemeClr val="bg1">
                    <a:lumMod val="85000"/>
                  </a:schemeClr>
                </a:solidFill>
                <a:cs typeface="+mn-ea"/>
                <a:sym typeface="+mn-lt"/>
              </a:endParaRPr>
            </a:p>
          </p:txBody>
        </p:sp>
      </p:grpSp>
      <p:grpSp>
        <p:nvGrpSpPr>
          <p:cNvPr id="114" name="组合 113">
            <a:extLst>
              <a:ext uri="{FF2B5EF4-FFF2-40B4-BE49-F238E27FC236}">
                <a16:creationId xmlns:a16="http://schemas.microsoft.com/office/drawing/2014/main" id="{2BB9FDC5-44DA-4BEF-A1CF-8B39F902405F}"/>
              </a:ext>
            </a:extLst>
          </p:cNvPr>
          <p:cNvGrpSpPr/>
          <p:nvPr/>
        </p:nvGrpSpPr>
        <p:grpSpPr>
          <a:xfrm>
            <a:off x="8637745" y="1805654"/>
            <a:ext cx="1871125" cy="3413254"/>
            <a:chOff x="1582338" y="1689006"/>
            <a:chExt cx="1871125" cy="3413254"/>
          </a:xfrm>
        </p:grpSpPr>
        <p:pic>
          <p:nvPicPr>
            <p:cNvPr id="115" name="图片 114">
              <a:extLst>
                <a:ext uri="{FF2B5EF4-FFF2-40B4-BE49-F238E27FC236}">
                  <a16:creationId xmlns:a16="http://schemas.microsoft.com/office/drawing/2014/main" id="{9D554FC6-B4EB-4B5B-8747-792E8A04DD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2338" y="1689006"/>
              <a:ext cx="1727526" cy="1219977"/>
            </a:xfrm>
            <a:prstGeom prst="rect">
              <a:avLst/>
            </a:prstGeom>
          </p:spPr>
        </p:pic>
        <p:sp>
          <p:nvSpPr>
            <p:cNvPr id="116" name="文本框 115">
              <a:extLst>
                <a:ext uri="{FF2B5EF4-FFF2-40B4-BE49-F238E27FC236}">
                  <a16:creationId xmlns:a16="http://schemas.microsoft.com/office/drawing/2014/main" id="{BA54DB05-BE3D-4D81-9F67-3FAF5F4010D1}"/>
                </a:ext>
              </a:extLst>
            </p:cNvPr>
            <p:cNvSpPr txBox="1"/>
            <p:nvPr/>
          </p:nvSpPr>
          <p:spPr>
            <a:xfrm>
              <a:off x="2191356" y="3228671"/>
              <a:ext cx="732893" cy="461665"/>
            </a:xfrm>
            <a:prstGeom prst="rect">
              <a:avLst/>
            </a:prstGeom>
            <a:noFill/>
          </p:spPr>
          <p:txBody>
            <a:bodyPr wrap="none" rtlCol="0">
              <a:spAutoFit/>
            </a:bodyPr>
            <a:lstStyle/>
            <a:p>
              <a:pPr algn="ctr"/>
              <a:r>
                <a:rPr lang="en-US" altLang="zh-CN" sz="2400" dirty="0">
                  <a:solidFill>
                    <a:schemeClr val="bg1">
                      <a:lumMod val="95000"/>
                    </a:schemeClr>
                  </a:solidFill>
                  <a:cs typeface="+mn-ea"/>
                  <a:sym typeface="+mn-lt"/>
                </a:rPr>
                <a:t>Title</a:t>
              </a:r>
              <a:endParaRPr lang="zh-CN" altLang="en-US" sz="2400" dirty="0">
                <a:solidFill>
                  <a:schemeClr val="bg1">
                    <a:lumMod val="95000"/>
                  </a:schemeClr>
                </a:solidFill>
                <a:cs typeface="+mn-ea"/>
                <a:sym typeface="+mn-lt"/>
              </a:endParaRPr>
            </a:p>
          </p:txBody>
        </p:sp>
        <p:sp>
          <p:nvSpPr>
            <p:cNvPr id="117" name="文本框 116">
              <a:extLst>
                <a:ext uri="{FF2B5EF4-FFF2-40B4-BE49-F238E27FC236}">
                  <a16:creationId xmlns:a16="http://schemas.microsoft.com/office/drawing/2014/main" id="{2850663E-AB50-45DA-9F59-A427C5281A5C}"/>
                </a:ext>
              </a:extLst>
            </p:cNvPr>
            <p:cNvSpPr txBox="1"/>
            <p:nvPr/>
          </p:nvSpPr>
          <p:spPr>
            <a:xfrm>
              <a:off x="1890848" y="4073837"/>
              <a:ext cx="1562615" cy="1028423"/>
            </a:xfrm>
            <a:prstGeom prst="rect">
              <a:avLst/>
            </a:prstGeom>
            <a:noFill/>
          </p:spPr>
          <p:txBody>
            <a:bodyPr wrap="square" rtlCol="0">
              <a:spAutoFit/>
            </a:bodyPr>
            <a:lstStyle/>
            <a:p>
              <a:pPr algn="ctr">
                <a:lnSpc>
                  <a:spcPct val="150000"/>
                </a:lnSpc>
              </a:pPr>
              <a:r>
                <a:rPr lang="en-US" altLang="zh-CN" sz="1400" dirty="0">
                  <a:solidFill>
                    <a:schemeClr val="bg1">
                      <a:lumMod val="85000"/>
                    </a:schemeClr>
                  </a:solidFill>
                  <a:cs typeface="+mn-ea"/>
                  <a:sym typeface="+mn-lt"/>
                </a:rPr>
                <a:t>Click here to add content, content to match the title. </a:t>
              </a:r>
              <a:endParaRPr lang="zh-CN" altLang="en-US" sz="1400" dirty="0">
                <a:solidFill>
                  <a:schemeClr val="bg1">
                    <a:lumMod val="85000"/>
                  </a:schemeClr>
                </a:solidFill>
                <a:cs typeface="+mn-ea"/>
                <a:sym typeface="+mn-lt"/>
              </a:endParaRPr>
            </a:p>
          </p:txBody>
        </p:sp>
      </p:grpSp>
      <p:cxnSp>
        <p:nvCxnSpPr>
          <p:cNvPr id="118" name="直接连接符 117">
            <a:extLst>
              <a:ext uri="{FF2B5EF4-FFF2-40B4-BE49-F238E27FC236}">
                <a16:creationId xmlns:a16="http://schemas.microsoft.com/office/drawing/2014/main" id="{76A2BF47-CF09-436C-9606-9FA16A6352C9}"/>
              </a:ext>
            </a:extLst>
          </p:cNvPr>
          <p:cNvCxnSpPr/>
          <p:nvPr/>
        </p:nvCxnSpPr>
        <p:spPr>
          <a:xfrm>
            <a:off x="6080019" y="2218740"/>
            <a:ext cx="0" cy="2976665"/>
          </a:xfrm>
          <a:prstGeom prst="line">
            <a:avLst/>
          </a:prstGeom>
          <a:ln>
            <a:solidFill>
              <a:srgbClr val="9D2500"/>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834087C6-BEFC-485C-9A41-7D0F6298D36D}"/>
              </a:ext>
            </a:extLst>
          </p:cNvPr>
          <p:cNvCxnSpPr/>
          <p:nvPr/>
        </p:nvCxnSpPr>
        <p:spPr>
          <a:xfrm>
            <a:off x="8433237" y="2218740"/>
            <a:ext cx="0" cy="2976665"/>
          </a:xfrm>
          <a:prstGeom prst="line">
            <a:avLst/>
          </a:prstGeom>
          <a:ln>
            <a:solidFill>
              <a:srgbClr val="9D2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549830"/>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750" fill="hold"/>
                                        <p:tgtEl>
                                          <p:spTgt spid="105"/>
                                        </p:tgtEl>
                                        <p:attrNameLst>
                                          <p:attrName>ppt_x</p:attrName>
                                        </p:attrNameLst>
                                      </p:cBhvr>
                                      <p:tavLst>
                                        <p:tav tm="0">
                                          <p:val>
                                            <p:strVal val="#ppt_x"/>
                                          </p:val>
                                        </p:tav>
                                        <p:tav tm="100000">
                                          <p:val>
                                            <p:strVal val="#ppt_x"/>
                                          </p:val>
                                        </p:tav>
                                      </p:tavLst>
                                    </p:anim>
                                    <p:anim calcmode="lin" valueType="num">
                                      <p:cBhvr additive="base">
                                        <p:cTn id="8" dur="750" fill="hold"/>
                                        <p:tgtEl>
                                          <p:spTgt spid="105"/>
                                        </p:tgtEl>
                                        <p:attrNameLst>
                                          <p:attrName>ppt_y</p:attrName>
                                        </p:attrNameLst>
                                      </p:cBhvr>
                                      <p:tavLst>
                                        <p:tav tm="0">
                                          <p:val>
                                            <p:strVal val="1+#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up)">
                                      <p:cBhvr>
                                        <p:cTn id="11" dur="500"/>
                                        <p:tgtEl>
                                          <p:spTgt spid="104"/>
                                        </p:tgtEl>
                                      </p:cBhvr>
                                    </p:animEffect>
                                  </p:childTnLst>
                                </p:cTn>
                              </p:par>
                              <p:par>
                                <p:cTn id="12" presetID="2" presetClass="entr" presetSubtype="4" fill="hold" nodeType="withEffect">
                                  <p:stCondLst>
                                    <p:cond delay="250"/>
                                  </p:stCondLst>
                                  <p:childTnLst>
                                    <p:set>
                                      <p:cBhvr>
                                        <p:cTn id="13" dur="1" fill="hold">
                                          <p:stCondLst>
                                            <p:cond delay="0"/>
                                          </p:stCondLst>
                                        </p:cTn>
                                        <p:tgtEl>
                                          <p:spTgt spid="106"/>
                                        </p:tgtEl>
                                        <p:attrNameLst>
                                          <p:attrName>style.visibility</p:attrName>
                                        </p:attrNameLst>
                                      </p:cBhvr>
                                      <p:to>
                                        <p:strVal val="visible"/>
                                      </p:to>
                                    </p:set>
                                    <p:anim calcmode="lin" valueType="num">
                                      <p:cBhvr additive="base">
                                        <p:cTn id="14" dur="750" fill="hold"/>
                                        <p:tgtEl>
                                          <p:spTgt spid="106"/>
                                        </p:tgtEl>
                                        <p:attrNameLst>
                                          <p:attrName>ppt_x</p:attrName>
                                        </p:attrNameLst>
                                      </p:cBhvr>
                                      <p:tavLst>
                                        <p:tav tm="0">
                                          <p:val>
                                            <p:strVal val="#ppt_x"/>
                                          </p:val>
                                        </p:tav>
                                        <p:tav tm="100000">
                                          <p:val>
                                            <p:strVal val="#ppt_x"/>
                                          </p:val>
                                        </p:tav>
                                      </p:tavLst>
                                    </p:anim>
                                    <p:anim calcmode="lin" valueType="num">
                                      <p:cBhvr additive="base">
                                        <p:cTn id="15" dur="750" fill="hold"/>
                                        <p:tgtEl>
                                          <p:spTgt spid="106"/>
                                        </p:tgtEl>
                                        <p:attrNameLst>
                                          <p:attrName>ppt_y</p:attrName>
                                        </p:attrNameLst>
                                      </p:cBhvr>
                                      <p:tavLst>
                                        <p:tav tm="0">
                                          <p:val>
                                            <p:strVal val="1+#ppt_h/2"/>
                                          </p:val>
                                        </p:tav>
                                        <p:tav tm="100000">
                                          <p:val>
                                            <p:strVal val="#ppt_y"/>
                                          </p:val>
                                        </p:tav>
                                      </p:tavLst>
                                    </p:anim>
                                  </p:childTnLst>
                                </p:cTn>
                              </p:par>
                              <p:par>
                                <p:cTn id="16" presetID="22" presetClass="entr" presetSubtype="1" fill="hold" nodeType="withEffect">
                                  <p:stCondLst>
                                    <p:cond delay="250"/>
                                  </p:stCondLst>
                                  <p:childTnLst>
                                    <p:set>
                                      <p:cBhvr>
                                        <p:cTn id="17" dur="1" fill="hold">
                                          <p:stCondLst>
                                            <p:cond delay="0"/>
                                          </p:stCondLst>
                                        </p:cTn>
                                        <p:tgtEl>
                                          <p:spTgt spid="118"/>
                                        </p:tgtEl>
                                        <p:attrNameLst>
                                          <p:attrName>style.visibility</p:attrName>
                                        </p:attrNameLst>
                                      </p:cBhvr>
                                      <p:to>
                                        <p:strVal val="visible"/>
                                      </p:to>
                                    </p:set>
                                    <p:animEffect transition="in" filter="wipe(up)">
                                      <p:cBhvr>
                                        <p:cTn id="18" dur="500"/>
                                        <p:tgtEl>
                                          <p:spTgt spid="118"/>
                                        </p:tgtEl>
                                      </p:cBhvr>
                                    </p:animEffect>
                                  </p:childTnLst>
                                </p:cTn>
                              </p:par>
                              <p:par>
                                <p:cTn id="19" presetID="2" presetClass="entr" presetSubtype="4" fill="hold" nodeType="withEffect">
                                  <p:stCondLst>
                                    <p:cond delay="500"/>
                                  </p:stCondLst>
                                  <p:childTnLst>
                                    <p:set>
                                      <p:cBhvr>
                                        <p:cTn id="20" dur="1" fill="hold">
                                          <p:stCondLst>
                                            <p:cond delay="0"/>
                                          </p:stCondLst>
                                        </p:cTn>
                                        <p:tgtEl>
                                          <p:spTgt spid="110"/>
                                        </p:tgtEl>
                                        <p:attrNameLst>
                                          <p:attrName>style.visibility</p:attrName>
                                        </p:attrNameLst>
                                      </p:cBhvr>
                                      <p:to>
                                        <p:strVal val="visible"/>
                                      </p:to>
                                    </p:set>
                                    <p:anim calcmode="lin" valueType="num">
                                      <p:cBhvr additive="base">
                                        <p:cTn id="21" dur="750" fill="hold"/>
                                        <p:tgtEl>
                                          <p:spTgt spid="110"/>
                                        </p:tgtEl>
                                        <p:attrNameLst>
                                          <p:attrName>ppt_x</p:attrName>
                                        </p:attrNameLst>
                                      </p:cBhvr>
                                      <p:tavLst>
                                        <p:tav tm="0">
                                          <p:val>
                                            <p:strVal val="#ppt_x"/>
                                          </p:val>
                                        </p:tav>
                                        <p:tav tm="100000">
                                          <p:val>
                                            <p:strVal val="#ppt_x"/>
                                          </p:val>
                                        </p:tav>
                                      </p:tavLst>
                                    </p:anim>
                                    <p:anim calcmode="lin" valueType="num">
                                      <p:cBhvr additive="base">
                                        <p:cTn id="22" dur="750" fill="hold"/>
                                        <p:tgtEl>
                                          <p:spTgt spid="110"/>
                                        </p:tgtEl>
                                        <p:attrNameLst>
                                          <p:attrName>ppt_y</p:attrName>
                                        </p:attrNameLst>
                                      </p:cBhvr>
                                      <p:tavLst>
                                        <p:tav tm="0">
                                          <p:val>
                                            <p:strVal val="1+#ppt_h/2"/>
                                          </p:val>
                                        </p:tav>
                                        <p:tav tm="100000">
                                          <p:val>
                                            <p:strVal val="#ppt_y"/>
                                          </p:val>
                                        </p:tav>
                                      </p:tavLst>
                                    </p:anim>
                                  </p:childTnLst>
                                </p:cTn>
                              </p:par>
                              <p:par>
                                <p:cTn id="23" presetID="22" presetClass="entr" presetSubtype="1" fill="hold" nodeType="withEffect">
                                  <p:stCondLst>
                                    <p:cond delay="500"/>
                                  </p:stCondLst>
                                  <p:childTnLst>
                                    <p:set>
                                      <p:cBhvr>
                                        <p:cTn id="24" dur="1" fill="hold">
                                          <p:stCondLst>
                                            <p:cond delay="0"/>
                                          </p:stCondLst>
                                        </p:cTn>
                                        <p:tgtEl>
                                          <p:spTgt spid="119"/>
                                        </p:tgtEl>
                                        <p:attrNameLst>
                                          <p:attrName>style.visibility</p:attrName>
                                        </p:attrNameLst>
                                      </p:cBhvr>
                                      <p:to>
                                        <p:strVal val="visible"/>
                                      </p:to>
                                    </p:set>
                                    <p:animEffect transition="in" filter="wipe(up)">
                                      <p:cBhvr>
                                        <p:cTn id="25" dur="500"/>
                                        <p:tgtEl>
                                          <p:spTgt spid="119"/>
                                        </p:tgtEl>
                                      </p:cBhvr>
                                    </p:animEffect>
                                  </p:childTnLst>
                                </p:cTn>
                              </p:par>
                              <p:par>
                                <p:cTn id="26" presetID="2" presetClass="entr" presetSubtype="4" fill="hold" nodeType="withEffect">
                                  <p:stCondLst>
                                    <p:cond delay="750"/>
                                  </p:stCondLst>
                                  <p:childTnLst>
                                    <p:set>
                                      <p:cBhvr>
                                        <p:cTn id="27" dur="1" fill="hold">
                                          <p:stCondLst>
                                            <p:cond delay="0"/>
                                          </p:stCondLst>
                                        </p:cTn>
                                        <p:tgtEl>
                                          <p:spTgt spid="114"/>
                                        </p:tgtEl>
                                        <p:attrNameLst>
                                          <p:attrName>style.visibility</p:attrName>
                                        </p:attrNameLst>
                                      </p:cBhvr>
                                      <p:to>
                                        <p:strVal val="visible"/>
                                      </p:to>
                                    </p:set>
                                    <p:anim calcmode="lin" valueType="num">
                                      <p:cBhvr additive="base">
                                        <p:cTn id="28" dur="750" fill="hold"/>
                                        <p:tgtEl>
                                          <p:spTgt spid="114"/>
                                        </p:tgtEl>
                                        <p:attrNameLst>
                                          <p:attrName>ppt_x</p:attrName>
                                        </p:attrNameLst>
                                      </p:cBhvr>
                                      <p:tavLst>
                                        <p:tav tm="0">
                                          <p:val>
                                            <p:strVal val="#ppt_x"/>
                                          </p:val>
                                        </p:tav>
                                        <p:tav tm="100000">
                                          <p:val>
                                            <p:strVal val="#ppt_x"/>
                                          </p:val>
                                        </p:tav>
                                      </p:tavLst>
                                    </p:anim>
                                    <p:anim calcmode="lin" valueType="num">
                                      <p:cBhvr additive="base">
                                        <p:cTn id="29" dur="75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B33842D0-C087-46E9-BE00-0E54342285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05" y="567341"/>
            <a:ext cx="9711145" cy="6858000"/>
          </a:xfrm>
          <a:prstGeom prst="rect">
            <a:avLst/>
          </a:prstGeom>
        </p:spPr>
      </p:pic>
      <p:sp>
        <p:nvSpPr>
          <p:cNvPr id="8" name="文本框 7">
            <a:extLst>
              <a:ext uri="{FF2B5EF4-FFF2-40B4-BE49-F238E27FC236}">
                <a16:creationId xmlns:a16="http://schemas.microsoft.com/office/drawing/2014/main" id="{CDDF3A74-A85F-45BD-81B5-DBD3A0AD4B5D}"/>
              </a:ext>
            </a:extLst>
          </p:cNvPr>
          <p:cNvSpPr txBox="1"/>
          <p:nvPr/>
        </p:nvSpPr>
        <p:spPr>
          <a:xfrm>
            <a:off x="2016558" y="1641930"/>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9" name="文本框 8">
            <a:extLst>
              <a:ext uri="{FF2B5EF4-FFF2-40B4-BE49-F238E27FC236}">
                <a16:creationId xmlns:a16="http://schemas.microsoft.com/office/drawing/2014/main" id="{66DD30CE-3F1F-4FB7-ABC1-4E3CFD5D56D5}"/>
              </a:ext>
            </a:extLst>
          </p:cNvPr>
          <p:cNvSpPr txBox="1"/>
          <p:nvPr/>
        </p:nvSpPr>
        <p:spPr>
          <a:xfrm>
            <a:off x="1645524" y="2632585"/>
            <a:ext cx="1015663" cy="2727511"/>
          </a:xfrm>
          <a:prstGeom prst="rect">
            <a:avLst/>
          </a:prstGeom>
          <a:noFill/>
        </p:spPr>
        <p:txBody>
          <a:bodyPr vert="eaVert" wrap="square" rtlCol="0">
            <a:spAutoFit/>
          </a:bodyPr>
          <a:lstStyle/>
          <a:p>
            <a:pPr>
              <a:lnSpc>
                <a:spcPct val="150000"/>
              </a:lnSpc>
            </a:pPr>
            <a:r>
              <a:rPr lang="en-US" altLang="zh-CN" dirty="0">
                <a:solidFill>
                  <a:schemeClr val="bg1">
                    <a:lumMod val="85000"/>
                  </a:schemeClr>
                </a:solidFill>
                <a:cs typeface="+mn-ea"/>
                <a:sym typeface="+mn-lt"/>
              </a:rPr>
              <a:t>Click here to add content, content to match the title. </a:t>
            </a:r>
            <a:endParaRPr lang="zh-CN" altLang="en-US" dirty="0">
              <a:solidFill>
                <a:schemeClr val="bg1">
                  <a:lumMod val="85000"/>
                </a:schemeClr>
              </a:solidFill>
              <a:cs typeface="+mn-ea"/>
              <a:sym typeface="+mn-lt"/>
            </a:endParaRPr>
          </a:p>
        </p:txBody>
      </p:sp>
      <p:cxnSp>
        <p:nvCxnSpPr>
          <p:cNvPr id="10" name="直接连接符 9">
            <a:extLst>
              <a:ext uri="{FF2B5EF4-FFF2-40B4-BE49-F238E27FC236}">
                <a16:creationId xmlns:a16="http://schemas.microsoft.com/office/drawing/2014/main" id="{813E5DDE-34D8-45AB-8215-AE9F78615562}"/>
              </a:ext>
            </a:extLst>
          </p:cNvPr>
          <p:cNvCxnSpPr>
            <a:cxnSpLocks/>
          </p:cNvCxnSpPr>
          <p:nvPr/>
        </p:nvCxnSpPr>
        <p:spPr>
          <a:xfrm>
            <a:off x="3106458" y="1641930"/>
            <a:ext cx="0" cy="1697697"/>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8D4CD7F7-E644-4348-88F7-59526F3487BE}"/>
              </a:ext>
            </a:extLst>
          </p:cNvPr>
          <p:cNvCxnSpPr>
            <a:cxnSpLocks/>
          </p:cNvCxnSpPr>
          <p:nvPr/>
        </p:nvCxnSpPr>
        <p:spPr>
          <a:xfrm>
            <a:off x="6372173" y="3906158"/>
            <a:ext cx="0" cy="1697697"/>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7B8C88B-E84E-4C2B-B4EE-B95399EDD964}"/>
              </a:ext>
            </a:extLst>
          </p:cNvPr>
          <p:cNvSpPr txBox="1"/>
          <p:nvPr/>
        </p:nvSpPr>
        <p:spPr>
          <a:xfrm>
            <a:off x="7783404" y="1641930"/>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6" name="文本框 15">
            <a:extLst>
              <a:ext uri="{FF2B5EF4-FFF2-40B4-BE49-F238E27FC236}">
                <a16:creationId xmlns:a16="http://schemas.microsoft.com/office/drawing/2014/main" id="{8F42717B-8176-454F-893C-42B459F805C2}"/>
              </a:ext>
            </a:extLst>
          </p:cNvPr>
          <p:cNvSpPr txBox="1"/>
          <p:nvPr/>
        </p:nvSpPr>
        <p:spPr>
          <a:xfrm>
            <a:off x="7275573" y="2632585"/>
            <a:ext cx="1015663" cy="2727511"/>
          </a:xfrm>
          <a:prstGeom prst="rect">
            <a:avLst/>
          </a:prstGeom>
          <a:noFill/>
        </p:spPr>
        <p:txBody>
          <a:bodyPr vert="eaVert" wrap="square" rtlCol="0">
            <a:spAutoFit/>
          </a:bodyPr>
          <a:lstStyle/>
          <a:p>
            <a:pPr>
              <a:lnSpc>
                <a:spcPct val="150000"/>
              </a:lnSpc>
            </a:pPr>
            <a:r>
              <a:rPr lang="en-US" altLang="zh-CN" dirty="0">
                <a:solidFill>
                  <a:schemeClr val="bg1">
                    <a:lumMod val="85000"/>
                  </a:schemeClr>
                </a:solidFill>
                <a:cs typeface="+mn-ea"/>
                <a:sym typeface="+mn-lt"/>
              </a:rPr>
              <a:t>Click here to add content, content to match the title. </a:t>
            </a:r>
            <a:endParaRPr lang="zh-CN" altLang="en-US" dirty="0">
              <a:solidFill>
                <a:schemeClr val="bg1">
                  <a:lumMod val="85000"/>
                </a:schemeClr>
              </a:solidFill>
              <a:cs typeface="+mn-ea"/>
              <a:sym typeface="+mn-lt"/>
            </a:endParaRPr>
          </a:p>
        </p:txBody>
      </p:sp>
      <p:sp>
        <p:nvSpPr>
          <p:cNvPr id="17" name="文本框 16">
            <a:extLst>
              <a:ext uri="{FF2B5EF4-FFF2-40B4-BE49-F238E27FC236}">
                <a16:creationId xmlns:a16="http://schemas.microsoft.com/office/drawing/2014/main" id="{D1B33805-E5C6-4EC1-8696-D3D9FA1C9FD2}"/>
              </a:ext>
            </a:extLst>
          </p:cNvPr>
          <p:cNvSpPr txBox="1"/>
          <p:nvPr/>
        </p:nvSpPr>
        <p:spPr>
          <a:xfrm>
            <a:off x="9593374" y="1641930"/>
            <a:ext cx="738664" cy="658194"/>
          </a:xfrm>
          <a:prstGeom prst="rect">
            <a:avLst/>
          </a:prstGeom>
          <a:noFill/>
        </p:spPr>
        <p:txBody>
          <a:bodyPr vert="eaVert" wrap="none" rtlCol="0">
            <a:spAutoFit/>
          </a:bodyPr>
          <a:lstStyle/>
          <a:p>
            <a:pPr>
              <a:lnSpc>
                <a:spcPct val="150000"/>
              </a:lnSpc>
            </a:pP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8" name="文本框 17">
            <a:extLst>
              <a:ext uri="{FF2B5EF4-FFF2-40B4-BE49-F238E27FC236}">
                <a16:creationId xmlns:a16="http://schemas.microsoft.com/office/drawing/2014/main" id="{A225E086-4E72-47F1-B7C1-DF8B341B46FF}"/>
              </a:ext>
            </a:extLst>
          </p:cNvPr>
          <p:cNvSpPr txBox="1"/>
          <p:nvPr/>
        </p:nvSpPr>
        <p:spPr>
          <a:xfrm>
            <a:off x="9085543" y="2632585"/>
            <a:ext cx="1015663" cy="2727511"/>
          </a:xfrm>
          <a:prstGeom prst="rect">
            <a:avLst/>
          </a:prstGeom>
          <a:noFill/>
        </p:spPr>
        <p:txBody>
          <a:bodyPr vert="eaVert" wrap="square" rtlCol="0">
            <a:spAutoFit/>
          </a:bodyPr>
          <a:lstStyle/>
          <a:p>
            <a:pPr>
              <a:lnSpc>
                <a:spcPct val="150000"/>
              </a:lnSpc>
            </a:pPr>
            <a:r>
              <a:rPr lang="en-US" altLang="zh-CN" dirty="0">
                <a:solidFill>
                  <a:schemeClr val="bg1">
                    <a:lumMod val="85000"/>
                  </a:schemeClr>
                </a:solidFill>
                <a:cs typeface="+mn-ea"/>
                <a:sym typeface="+mn-lt"/>
              </a:rPr>
              <a:t>Click here to add content, content to match the title. </a:t>
            </a:r>
            <a:endParaRPr lang="zh-CN" altLang="en-US" dirty="0">
              <a:solidFill>
                <a:schemeClr val="bg1">
                  <a:lumMod val="85000"/>
                </a:schemeClr>
              </a:solidFill>
              <a:cs typeface="+mn-ea"/>
              <a:sym typeface="+mn-lt"/>
            </a:endParaRPr>
          </a:p>
        </p:txBody>
      </p:sp>
      <p:cxnSp>
        <p:nvCxnSpPr>
          <p:cNvPr id="19" name="直接连接符 18">
            <a:extLst>
              <a:ext uri="{FF2B5EF4-FFF2-40B4-BE49-F238E27FC236}">
                <a16:creationId xmlns:a16="http://schemas.microsoft.com/office/drawing/2014/main" id="{4D859660-E3E7-4625-9F57-872AB554E4FA}"/>
              </a:ext>
            </a:extLst>
          </p:cNvPr>
          <p:cNvCxnSpPr>
            <a:cxnSpLocks/>
          </p:cNvCxnSpPr>
          <p:nvPr/>
        </p:nvCxnSpPr>
        <p:spPr>
          <a:xfrm>
            <a:off x="8723488" y="2208461"/>
            <a:ext cx="0" cy="2276453"/>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06271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AAF0096-C134-4ABF-9093-5E379885BFC1}"/>
              </a:ext>
            </a:extLst>
          </p:cNvPr>
          <p:cNvGrpSpPr/>
          <p:nvPr/>
        </p:nvGrpSpPr>
        <p:grpSpPr>
          <a:xfrm>
            <a:off x="3911926" y="-17434"/>
            <a:ext cx="4408609" cy="653078"/>
            <a:chOff x="3911926" y="-17434"/>
            <a:chExt cx="4408609" cy="653078"/>
          </a:xfrm>
        </p:grpSpPr>
        <p:sp>
          <p:nvSpPr>
            <p:cNvPr id="4" name="文本框 3">
              <a:extLst>
                <a:ext uri="{FF2B5EF4-FFF2-40B4-BE49-F238E27FC236}">
                  <a16:creationId xmlns:a16="http://schemas.microsoft.com/office/drawing/2014/main" id="{BA2AB0E0-9AFE-40EE-9DAE-DF601FB0493F}"/>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5" name="图片 4">
              <a:extLst>
                <a:ext uri="{FF2B5EF4-FFF2-40B4-BE49-F238E27FC236}">
                  <a16:creationId xmlns:a16="http://schemas.microsoft.com/office/drawing/2014/main" id="{D2AE330E-332C-4226-9EF7-BB40966493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6" name="图片 5">
              <a:extLst>
                <a:ext uri="{FF2B5EF4-FFF2-40B4-BE49-F238E27FC236}">
                  <a16:creationId xmlns:a16="http://schemas.microsoft.com/office/drawing/2014/main" id="{A90971D0-85D5-4958-A5EE-15A4C90533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sp>
        <p:nvSpPr>
          <p:cNvPr id="11" name="文本框 10">
            <a:extLst>
              <a:ext uri="{FF2B5EF4-FFF2-40B4-BE49-F238E27FC236}">
                <a16:creationId xmlns:a16="http://schemas.microsoft.com/office/drawing/2014/main" id="{3F61201E-AB2D-44C7-BA15-06B8712C6E70}"/>
              </a:ext>
            </a:extLst>
          </p:cNvPr>
          <p:cNvSpPr txBox="1"/>
          <p:nvPr/>
        </p:nvSpPr>
        <p:spPr>
          <a:xfrm>
            <a:off x="1917527" y="2572290"/>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2" name="文本框 11">
            <a:extLst>
              <a:ext uri="{FF2B5EF4-FFF2-40B4-BE49-F238E27FC236}">
                <a16:creationId xmlns:a16="http://schemas.microsoft.com/office/drawing/2014/main" id="{853AE152-8EAE-4DCA-BE9D-8FEC3C1E5B1A}"/>
              </a:ext>
            </a:extLst>
          </p:cNvPr>
          <p:cNvSpPr txBox="1"/>
          <p:nvPr/>
        </p:nvSpPr>
        <p:spPr>
          <a:xfrm>
            <a:off x="1625836" y="3790081"/>
            <a:ext cx="1488544" cy="1531445"/>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3" name="文本框 12">
            <a:extLst>
              <a:ext uri="{FF2B5EF4-FFF2-40B4-BE49-F238E27FC236}">
                <a16:creationId xmlns:a16="http://schemas.microsoft.com/office/drawing/2014/main" id="{32C90421-6215-45A4-9439-7E98C2DD20E5}"/>
              </a:ext>
            </a:extLst>
          </p:cNvPr>
          <p:cNvSpPr txBox="1"/>
          <p:nvPr/>
        </p:nvSpPr>
        <p:spPr>
          <a:xfrm>
            <a:off x="6225500" y="2572290"/>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4" name="文本框 13">
            <a:extLst>
              <a:ext uri="{FF2B5EF4-FFF2-40B4-BE49-F238E27FC236}">
                <a16:creationId xmlns:a16="http://schemas.microsoft.com/office/drawing/2014/main" id="{105D27CC-EB9D-4014-AB84-8819D5B581E7}"/>
              </a:ext>
            </a:extLst>
          </p:cNvPr>
          <p:cNvSpPr txBox="1"/>
          <p:nvPr/>
        </p:nvSpPr>
        <p:spPr>
          <a:xfrm>
            <a:off x="5933809" y="3790081"/>
            <a:ext cx="1488544" cy="1531445"/>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6" name="文本框 15">
            <a:extLst>
              <a:ext uri="{FF2B5EF4-FFF2-40B4-BE49-F238E27FC236}">
                <a16:creationId xmlns:a16="http://schemas.microsoft.com/office/drawing/2014/main" id="{CBA013A5-26CD-4AD4-B438-564B1E6EB653}"/>
              </a:ext>
            </a:extLst>
          </p:cNvPr>
          <p:cNvSpPr txBox="1"/>
          <p:nvPr/>
        </p:nvSpPr>
        <p:spPr>
          <a:xfrm>
            <a:off x="9674404" y="2572290"/>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7" name="文本框 16">
            <a:extLst>
              <a:ext uri="{FF2B5EF4-FFF2-40B4-BE49-F238E27FC236}">
                <a16:creationId xmlns:a16="http://schemas.microsoft.com/office/drawing/2014/main" id="{68AE8AD6-F6C8-43DB-AFED-E430D197450B}"/>
              </a:ext>
            </a:extLst>
          </p:cNvPr>
          <p:cNvSpPr txBox="1"/>
          <p:nvPr/>
        </p:nvSpPr>
        <p:spPr>
          <a:xfrm>
            <a:off x="9382713" y="3790081"/>
            <a:ext cx="1488544" cy="1531445"/>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sp>
        <p:nvSpPr>
          <p:cNvPr id="19" name="文本框 18">
            <a:extLst>
              <a:ext uri="{FF2B5EF4-FFF2-40B4-BE49-F238E27FC236}">
                <a16:creationId xmlns:a16="http://schemas.microsoft.com/office/drawing/2014/main" id="{BC39CD5E-8B5B-4A7D-B0F0-DD4A223A1AFB}"/>
              </a:ext>
            </a:extLst>
          </p:cNvPr>
          <p:cNvSpPr txBox="1"/>
          <p:nvPr/>
        </p:nvSpPr>
        <p:spPr>
          <a:xfrm>
            <a:off x="7943967" y="2572290"/>
            <a:ext cx="750525" cy="461665"/>
          </a:xfrm>
          <a:prstGeom prst="rect">
            <a:avLst/>
          </a:prstGeom>
          <a:noFill/>
        </p:spPr>
        <p:txBody>
          <a:bodyPr wrap="none" rtlCol="0">
            <a:spAutoFit/>
          </a:bodyPr>
          <a:lstStyle/>
          <a:p>
            <a:pPr algn="ct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20" name="文本框 19">
            <a:extLst>
              <a:ext uri="{FF2B5EF4-FFF2-40B4-BE49-F238E27FC236}">
                <a16:creationId xmlns:a16="http://schemas.microsoft.com/office/drawing/2014/main" id="{3303B299-DF21-4D59-99DB-C08BC27D6BD9}"/>
              </a:ext>
            </a:extLst>
          </p:cNvPr>
          <p:cNvSpPr txBox="1"/>
          <p:nvPr/>
        </p:nvSpPr>
        <p:spPr>
          <a:xfrm>
            <a:off x="7652276" y="3790081"/>
            <a:ext cx="1488544" cy="1531445"/>
          </a:xfrm>
          <a:prstGeom prst="rect">
            <a:avLst/>
          </a:prstGeom>
          <a:noFill/>
        </p:spPr>
        <p:txBody>
          <a:bodyPr wrap="square" rtlCol="0">
            <a:spAutoFit/>
          </a:bodyPr>
          <a:lstStyle/>
          <a:p>
            <a:pPr algn="ctr">
              <a:lnSpc>
                <a:spcPct val="150000"/>
              </a:lnSpc>
            </a:pPr>
            <a:r>
              <a:rPr lang="en-US" altLang="zh-CN" sz="1600" dirty="0">
                <a:solidFill>
                  <a:schemeClr val="bg1">
                    <a:lumMod val="85000"/>
                  </a:schemeClr>
                </a:solidFill>
                <a:cs typeface="+mn-ea"/>
                <a:sym typeface="+mn-lt"/>
              </a:rPr>
              <a:t>Click here to add content, content to match the title. </a:t>
            </a:r>
            <a:endParaRPr lang="zh-CN" altLang="en-US" sz="1600" dirty="0">
              <a:solidFill>
                <a:schemeClr val="bg1">
                  <a:lumMod val="85000"/>
                </a:schemeClr>
              </a:solidFill>
              <a:cs typeface="+mn-ea"/>
              <a:sym typeface="+mn-lt"/>
            </a:endParaRPr>
          </a:p>
        </p:txBody>
      </p:sp>
      <p:grpSp>
        <p:nvGrpSpPr>
          <p:cNvPr id="24" name="组合 23">
            <a:extLst>
              <a:ext uri="{FF2B5EF4-FFF2-40B4-BE49-F238E27FC236}">
                <a16:creationId xmlns:a16="http://schemas.microsoft.com/office/drawing/2014/main" id="{65D80D11-D887-460F-90ED-62BE44D285E0}"/>
              </a:ext>
            </a:extLst>
          </p:cNvPr>
          <p:cNvGrpSpPr/>
          <p:nvPr/>
        </p:nvGrpSpPr>
        <p:grpSpPr>
          <a:xfrm>
            <a:off x="1230182" y="1448315"/>
            <a:ext cx="9724571" cy="2601589"/>
            <a:chOff x="1230182" y="1448315"/>
            <a:chExt cx="9724571" cy="2601589"/>
          </a:xfrm>
        </p:grpSpPr>
        <p:grpSp>
          <p:nvGrpSpPr>
            <p:cNvPr id="23" name="组合 22">
              <a:extLst>
                <a:ext uri="{FF2B5EF4-FFF2-40B4-BE49-F238E27FC236}">
                  <a16:creationId xmlns:a16="http://schemas.microsoft.com/office/drawing/2014/main" id="{0EBE3CEF-4C0F-464E-8A6A-4B4DF62A0383}"/>
                </a:ext>
              </a:extLst>
            </p:cNvPr>
            <p:cNvGrpSpPr/>
            <p:nvPr/>
          </p:nvGrpSpPr>
          <p:grpSpPr>
            <a:xfrm>
              <a:off x="1230182" y="2829866"/>
              <a:ext cx="9724571" cy="1220038"/>
              <a:chOff x="1230182" y="2829866"/>
              <a:chExt cx="9724571" cy="1220038"/>
            </a:xfrm>
          </p:grpSpPr>
          <p:cxnSp>
            <p:nvCxnSpPr>
              <p:cNvPr id="10" name="直接连接符 9">
                <a:extLst>
                  <a:ext uri="{FF2B5EF4-FFF2-40B4-BE49-F238E27FC236}">
                    <a16:creationId xmlns:a16="http://schemas.microsoft.com/office/drawing/2014/main" id="{2F41B85C-12DD-4ECA-86BD-1ACFA1AF278B}"/>
                  </a:ext>
                </a:extLst>
              </p:cNvPr>
              <p:cNvCxnSpPr/>
              <p:nvPr/>
            </p:nvCxnSpPr>
            <p:spPr>
              <a:xfrm>
                <a:off x="1230182" y="3439885"/>
                <a:ext cx="9724571" cy="0"/>
              </a:xfrm>
              <a:prstGeom prst="line">
                <a:avLst/>
              </a:prstGeom>
              <a:ln w="19050">
                <a:solidFill>
                  <a:srgbClr val="F8E040"/>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5E11A965-66D5-4E11-B767-498F0E2D3CC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452459" y="2829866"/>
                <a:ext cx="1488544" cy="1220038"/>
              </a:xfrm>
              <a:prstGeom prst="rect">
                <a:avLst/>
              </a:prstGeom>
            </p:spPr>
          </p:pic>
          <p:pic>
            <p:nvPicPr>
              <p:cNvPr id="15" name="图片 14">
                <a:extLst>
                  <a:ext uri="{FF2B5EF4-FFF2-40B4-BE49-F238E27FC236}">
                    <a16:creationId xmlns:a16="http://schemas.microsoft.com/office/drawing/2014/main" id="{6ACD4171-0760-4F7A-9158-F6B36F3F049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760432" y="2829866"/>
                <a:ext cx="1488544" cy="1220038"/>
              </a:xfrm>
              <a:prstGeom prst="rect">
                <a:avLst/>
              </a:prstGeom>
            </p:spPr>
          </p:pic>
          <p:pic>
            <p:nvPicPr>
              <p:cNvPr id="18" name="图片 17">
                <a:extLst>
                  <a:ext uri="{FF2B5EF4-FFF2-40B4-BE49-F238E27FC236}">
                    <a16:creationId xmlns:a16="http://schemas.microsoft.com/office/drawing/2014/main" id="{C60167EC-05AD-4166-8841-C7032D3AF31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209336" y="2829866"/>
                <a:ext cx="1488544" cy="1220038"/>
              </a:xfrm>
              <a:prstGeom prst="rect">
                <a:avLst/>
              </a:prstGeom>
            </p:spPr>
          </p:pic>
          <p:pic>
            <p:nvPicPr>
              <p:cNvPr id="21" name="图片 20">
                <a:extLst>
                  <a:ext uri="{FF2B5EF4-FFF2-40B4-BE49-F238E27FC236}">
                    <a16:creationId xmlns:a16="http://schemas.microsoft.com/office/drawing/2014/main" id="{94EC022D-4ADF-4A2E-B45A-044AE83A424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478899" y="2829866"/>
                <a:ext cx="1488544" cy="1220038"/>
              </a:xfrm>
              <a:prstGeom prst="rect">
                <a:avLst/>
              </a:prstGeom>
            </p:spPr>
          </p:pic>
        </p:grpSp>
        <p:pic>
          <p:nvPicPr>
            <p:cNvPr id="8" name="图片 7">
              <a:extLst>
                <a:ext uri="{FF2B5EF4-FFF2-40B4-BE49-F238E27FC236}">
                  <a16:creationId xmlns:a16="http://schemas.microsoft.com/office/drawing/2014/main" id="{D6AF4E0F-9BE3-4A03-B09B-99E383411F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9985" y="1448315"/>
              <a:ext cx="3316015" cy="2341766"/>
            </a:xfrm>
            <a:prstGeom prst="rect">
              <a:avLst/>
            </a:prstGeom>
          </p:spPr>
        </p:pic>
      </p:grpSp>
    </p:spTree>
    <p:extLst>
      <p:ext uri="{BB962C8B-B14F-4D97-AF65-F5344CB8AC3E}">
        <p14:creationId xmlns:p14="http://schemas.microsoft.com/office/powerpoint/2010/main" val="1129427950"/>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250" fill="hold"/>
                                        <p:tgtEl>
                                          <p:spTgt spid="24"/>
                                        </p:tgtEl>
                                        <p:attrNameLst>
                                          <p:attrName>ppt_x</p:attrName>
                                        </p:attrNameLst>
                                      </p:cBhvr>
                                      <p:tavLst>
                                        <p:tav tm="0">
                                          <p:val>
                                            <p:strVal val="0-#ppt_w/2"/>
                                          </p:val>
                                        </p:tav>
                                        <p:tav tm="100000">
                                          <p:val>
                                            <p:strVal val="#ppt_x"/>
                                          </p:val>
                                        </p:tav>
                                      </p:tavLst>
                                    </p:anim>
                                    <p:anim calcmode="lin" valueType="num">
                                      <p:cBhvr additive="base">
                                        <p:cTn id="8" dur="1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051305DD-151A-42F4-B95F-A2FDDD710C60}"/>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010"/>
                    </a14:imgEffect>
                  </a14:imgLayer>
                </a14:imgProps>
              </a:ext>
              <a:ext uri="{28A0092B-C50C-407E-A947-70E740481C1C}">
                <a14:useLocalDpi xmlns:a14="http://schemas.microsoft.com/office/drawing/2010/main"/>
              </a:ext>
            </a:extLst>
          </a:blip>
          <a:stretch>
            <a:fillRect/>
          </a:stretch>
        </p:blipFill>
        <p:spPr>
          <a:xfrm>
            <a:off x="3398792" y="1524235"/>
            <a:ext cx="5394417" cy="3809531"/>
          </a:xfrm>
          <a:prstGeom prst="rect">
            <a:avLst/>
          </a:prstGeom>
        </p:spPr>
      </p:pic>
      <p:pic>
        <p:nvPicPr>
          <p:cNvPr id="9" name="图片 8">
            <a:extLst>
              <a:ext uri="{FF2B5EF4-FFF2-40B4-BE49-F238E27FC236}">
                <a16:creationId xmlns:a16="http://schemas.microsoft.com/office/drawing/2014/main" id="{B69C8B6E-CF42-48A5-BD1C-1D842D1838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89485" y="2005200"/>
            <a:ext cx="1038526" cy="851195"/>
          </a:xfrm>
          <a:prstGeom prst="rect">
            <a:avLst/>
          </a:prstGeom>
        </p:spPr>
      </p:pic>
      <p:sp>
        <p:nvSpPr>
          <p:cNvPr id="10" name="文本框 9">
            <a:extLst>
              <a:ext uri="{FF2B5EF4-FFF2-40B4-BE49-F238E27FC236}">
                <a16:creationId xmlns:a16="http://schemas.microsoft.com/office/drawing/2014/main" id="{CF08D4C9-308A-4648-AD82-DF2620CC5D4E}"/>
              </a:ext>
            </a:extLst>
          </p:cNvPr>
          <p:cNvSpPr txBox="1"/>
          <p:nvPr/>
        </p:nvSpPr>
        <p:spPr>
          <a:xfrm>
            <a:off x="3514141" y="3902016"/>
            <a:ext cx="750525" cy="461665"/>
          </a:xfrm>
          <a:prstGeom prst="rect">
            <a:avLst/>
          </a:prstGeom>
          <a:noFill/>
        </p:spPr>
        <p:txBody>
          <a:bodyPr wrap="non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1" name="文本框 10">
            <a:extLst>
              <a:ext uri="{FF2B5EF4-FFF2-40B4-BE49-F238E27FC236}">
                <a16:creationId xmlns:a16="http://schemas.microsoft.com/office/drawing/2014/main" id="{1F937F61-8959-474C-93F6-9E573BCE8F95}"/>
              </a:ext>
            </a:extLst>
          </p:cNvPr>
          <p:cNvSpPr txBox="1"/>
          <p:nvPr/>
        </p:nvSpPr>
        <p:spPr>
          <a:xfrm>
            <a:off x="1638426" y="4475798"/>
            <a:ext cx="2626240" cy="880369"/>
          </a:xfrm>
          <a:prstGeom prst="rect">
            <a:avLst/>
          </a:prstGeom>
          <a:noFill/>
        </p:spPr>
        <p:txBody>
          <a:bodyPr wrap="square" rtlCol="0">
            <a:spAutoFit/>
          </a:bodyPr>
          <a:lstStyle/>
          <a:p>
            <a:pPr algn="r">
              <a:lnSpc>
                <a:spcPct val="150000"/>
              </a:lnSpc>
            </a:pPr>
            <a:r>
              <a:rPr lang="en-US" altLang="zh-CN" dirty="0">
                <a:solidFill>
                  <a:schemeClr val="bg1">
                    <a:lumMod val="85000"/>
                  </a:schemeClr>
                </a:solidFill>
                <a:cs typeface="+mn-ea"/>
                <a:sym typeface="+mn-lt"/>
              </a:rPr>
              <a:t>Click here to add content, content to match the title. </a:t>
            </a:r>
            <a:endParaRPr lang="zh-CN" altLang="en-US" dirty="0">
              <a:solidFill>
                <a:schemeClr val="bg1">
                  <a:lumMod val="85000"/>
                </a:schemeClr>
              </a:solidFill>
              <a:cs typeface="+mn-ea"/>
              <a:sym typeface="+mn-lt"/>
            </a:endParaRPr>
          </a:p>
        </p:txBody>
      </p:sp>
      <p:pic>
        <p:nvPicPr>
          <p:cNvPr id="14" name="图片 13">
            <a:extLst>
              <a:ext uri="{FF2B5EF4-FFF2-40B4-BE49-F238E27FC236}">
                <a16:creationId xmlns:a16="http://schemas.microsoft.com/office/drawing/2014/main" id="{2A0674C1-AA87-4A82-8450-990E3694FD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89485" y="4050200"/>
            <a:ext cx="1038526" cy="851195"/>
          </a:xfrm>
          <a:prstGeom prst="rect">
            <a:avLst/>
          </a:prstGeom>
        </p:spPr>
      </p:pic>
      <p:pic>
        <p:nvPicPr>
          <p:cNvPr id="15" name="图片 14">
            <a:extLst>
              <a:ext uri="{FF2B5EF4-FFF2-40B4-BE49-F238E27FC236}">
                <a16:creationId xmlns:a16="http://schemas.microsoft.com/office/drawing/2014/main" id="{6F8C78B6-0B81-4993-8A31-33CC4F9061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11926" y="4050200"/>
            <a:ext cx="1038526" cy="851195"/>
          </a:xfrm>
          <a:prstGeom prst="rect">
            <a:avLst/>
          </a:prstGeom>
        </p:spPr>
      </p:pic>
      <p:pic>
        <p:nvPicPr>
          <p:cNvPr id="16" name="图片 15">
            <a:extLst>
              <a:ext uri="{FF2B5EF4-FFF2-40B4-BE49-F238E27FC236}">
                <a16:creationId xmlns:a16="http://schemas.microsoft.com/office/drawing/2014/main" id="{1765FFF0-5849-4865-BC68-FE50EB7417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11926" y="2005199"/>
            <a:ext cx="1038526" cy="851195"/>
          </a:xfrm>
          <a:prstGeom prst="rect">
            <a:avLst/>
          </a:prstGeom>
        </p:spPr>
      </p:pic>
      <p:sp>
        <p:nvSpPr>
          <p:cNvPr id="17" name="文本框 16">
            <a:extLst>
              <a:ext uri="{FF2B5EF4-FFF2-40B4-BE49-F238E27FC236}">
                <a16:creationId xmlns:a16="http://schemas.microsoft.com/office/drawing/2014/main" id="{5DCD0233-4F1A-4914-87C9-86C4B92E6441}"/>
              </a:ext>
            </a:extLst>
          </p:cNvPr>
          <p:cNvSpPr txBox="1"/>
          <p:nvPr/>
        </p:nvSpPr>
        <p:spPr>
          <a:xfrm>
            <a:off x="3514141" y="1842149"/>
            <a:ext cx="750525" cy="461665"/>
          </a:xfrm>
          <a:prstGeom prst="rect">
            <a:avLst/>
          </a:prstGeom>
          <a:noFill/>
        </p:spPr>
        <p:txBody>
          <a:bodyPr wrap="none" rtlCol="0">
            <a:spAutoFit/>
          </a:bodyPr>
          <a:lstStyle/>
          <a:p>
            <a:pPr algn="r"/>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18" name="文本框 17">
            <a:extLst>
              <a:ext uri="{FF2B5EF4-FFF2-40B4-BE49-F238E27FC236}">
                <a16:creationId xmlns:a16="http://schemas.microsoft.com/office/drawing/2014/main" id="{B4CEB330-EB64-4F4D-B7DC-E25054F68E38}"/>
              </a:ext>
            </a:extLst>
          </p:cNvPr>
          <p:cNvSpPr txBox="1"/>
          <p:nvPr/>
        </p:nvSpPr>
        <p:spPr>
          <a:xfrm>
            <a:off x="1638426" y="2415931"/>
            <a:ext cx="2626240" cy="880369"/>
          </a:xfrm>
          <a:prstGeom prst="rect">
            <a:avLst/>
          </a:prstGeom>
          <a:noFill/>
        </p:spPr>
        <p:txBody>
          <a:bodyPr wrap="square" rtlCol="0">
            <a:spAutoFit/>
          </a:bodyPr>
          <a:lstStyle/>
          <a:p>
            <a:pPr algn="r">
              <a:lnSpc>
                <a:spcPct val="150000"/>
              </a:lnSpc>
            </a:pPr>
            <a:r>
              <a:rPr lang="en-US" altLang="zh-CN" dirty="0">
                <a:solidFill>
                  <a:schemeClr val="bg1">
                    <a:lumMod val="85000"/>
                  </a:schemeClr>
                </a:solidFill>
                <a:cs typeface="+mn-ea"/>
                <a:sym typeface="+mn-lt"/>
              </a:rPr>
              <a:t>Click here to add content, content to match the title. </a:t>
            </a:r>
            <a:endParaRPr lang="zh-CN" altLang="en-US" dirty="0">
              <a:solidFill>
                <a:schemeClr val="bg1">
                  <a:lumMod val="85000"/>
                </a:schemeClr>
              </a:solidFill>
              <a:cs typeface="+mn-ea"/>
              <a:sym typeface="+mn-lt"/>
            </a:endParaRPr>
          </a:p>
        </p:txBody>
      </p:sp>
      <p:sp>
        <p:nvSpPr>
          <p:cNvPr id="19" name="文本框 18">
            <a:extLst>
              <a:ext uri="{FF2B5EF4-FFF2-40B4-BE49-F238E27FC236}">
                <a16:creationId xmlns:a16="http://schemas.microsoft.com/office/drawing/2014/main" id="{841266B5-193E-4F89-8EF9-FAD14C836B63}"/>
              </a:ext>
            </a:extLst>
          </p:cNvPr>
          <p:cNvSpPr txBox="1"/>
          <p:nvPr/>
        </p:nvSpPr>
        <p:spPr>
          <a:xfrm>
            <a:off x="8096098" y="1842149"/>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20" name="文本框 19">
            <a:extLst>
              <a:ext uri="{FF2B5EF4-FFF2-40B4-BE49-F238E27FC236}">
                <a16:creationId xmlns:a16="http://schemas.microsoft.com/office/drawing/2014/main" id="{3E3C703B-D427-40E5-8E36-DA35765B385E}"/>
              </a:ext>
            </a:extLst>
          </p:cNvPr>
          <p:cNvSpPr txBox="1"/>
          <p:nvPr/>
        </p:nvSpPr>
        <p:spPr>
          <a:xfrm>
            <a:off x="8096098" y="2415931"/>
            <a:ext cx="2626240" cy="880369"/>
          </a:xfrm>
          <a:prstGeom prst="rect">
            <a:avLst/>
          </a:prstGeom>
          <a:noFill/>
        </p:spPr>
        <p:txBody>
          <a:bodyPr wrap="square" rtlCol="0">
            <a:spAutoFit/>
          </a:bodyPr>
          <a:lstStyle/>
          <a:p>
            <a:pPr>
              <a:lnSpc>
                <a:spcPct val="150000"/>
              </a:lnSpc>
            </a:pPr>
            <a:r>
              <a:rPr lang="en-US" altLang="zh-CN" dirty="0">
                <a:solidFill>
                  <a:schemeClr val="bg1">
                    <a:lumMod val="85000"/>
                  </a:schemeClr>
                </a:solidFill>
                <a:cs typeface="+mn-ea"/>
                <a:sym typeface="+mn-lt"/>
              </a:rPr>
              <a:t>Click here to add content, content to match the title. </a:t>
            </a:r>
            <a:endParaRPr lang="zh-CN" altLang="en-US" dirty="0">
              <a:solidFill>
                <a:schemeClr val="bg1">
                  <a:lumMod val="85000"/>
                </a:schemeClr>
              </a:solidFill>
              <a:cs typeface="+mn-ea"/>
              <a:sym typeface="+mn-lt"/>
            </a:endParaRPr>
          </a:p>
        </p:txBody>
      </p:sp>
      <p:sp>
        <p:nvSpPr>
          <p:cNvPr id="21" name="文本框 20">
            <a:extLst>
              <a:ext uri="{FF2B5EF4-FFF2-40B4-BE49-F238E27FC236}">
                <a16:creationId xmlns:a16="http://schemas.microsoft.com/office/drawing/2014/main" id="{0EC37182-5B6D-49AC-9F29-965E44D65951}"/>
              </a:ext>
            </a:extLst>
          </p:cNvPr>
          <p:cNvSpPr txBox="1"/>
          <p:nvPr/>
        </p:nvSpPr>
        <p:spPr>
          <a:xfrm>
            <a:off x="8096098" y="3902016"/>
            <a:ext cx="750526" cy="461665"/>
          </a:xfrm>
          <a:prstGeom prst="rect">
            <a:avLst/>
          </a:prstGeom>
          <a:noFill/>
        </p:spPr>
        <p:txBody>
          <a:bodyPr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22" name="文本框 21">
            <a:extLst>
              <a:ext uri="{FF2B5EF4-FFF2-40B4-BE49-F238E27FC236}">
                <a16:creationId xmlns:a16="http://schemas.microsoft.com/office/drawing/2014/main" id="{E31AEFD3-DA2D-47CF-A607-D48755C6D94A}"/>
              </a:ext>
            </a:extLst>
          </p:cNvPr>
          <p:cNvSpPr txBox="1"/>
          <p:nvPr/>
        </p:nvSpPr>
        <p:spPr>
          <a:xfrm>
            <a:off x="8096098" y="4475798"/>
            <a:ext cx="2626240" cy="880369"/>
          </a:xfrm>
          <a:prstGeom prst="rect">
            <a:avLst/>
          </a:prstGeom>
          <a:noFill/>
        </p:spPr>
        <p:txBody>
          <a:bodyPr wrap="square" rtlCol="0">
            <a:spAutoFit/>
          </a:bodyPr>
          <a:lstStyle/>
          <a:p>
            <a:pPr>
              <a:lnSpc>
                <a:spcPct val="150000"/>
              </a:lnSpc>
            </a:pPr>
            <a:r>
              <a:rPr lang="en-US" altLang="zh-CN" dirty="0">
                <a:solidFill>
                  <a:schemeClr val="bg1">
                    <a:lumMod val="85000"/>
                  </a:schemeClr>
                </a:solidFill>
                <a:cs typeface="+mn-ea"/>
                <a:sym typeface="+mn-lt"/>
              </a:rPr>
              <a:t>Click here to add content, content to match the title. </a:t>
            </a:r>
            <a:endParaRPr lang="zh-CN" altLang="en-US" dirty="0">
              <a:solidFill>
                <a:schemeClr val="bg1">
                  <a:lumMod val="85000"/>
                </a:schemeClr>
              </a:solidFill>
              <a:cs typeface="+mn-ea"/>
              <a:sym typeface="+mn-lt"/>
            </a:endParaRPr>
          </a:p>
        </p:txBody>
      </p:sp>
    </p:spTree>
    <p:extLst>
      <p:ext uri="{BB962C8B-B14F-4D97-AF65-F5344CB8AC3E}">
        <p14:creationId xmlns:p14="http://schemas.microsoft.com/office/powerpoint/2010/main" val="280905072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EF0743E-E8BB-4F9C-834D-F36949A7927F}"/>
              </a:ext>
            </a:extLst>
          </p:cNvPr>
          <p:cNvGrpSpPr/>
          <p:nvPr/>
        </p:nvGrpSpPr>
        <p:grpSpPr>
          <a:xfrm>
            <a:off x="3911926" y="-17434"/>
            <a:ext cx="4408609" cy="653078"/>
            <a:chOff x="3911926" y="-17434"/>
            <a:chExt cx="4408609" cy="653078"/>
          </a:xfrm>
        </p:grpSpPr>
        <p:sp>
          <p:nvSpPr>
            <p:cNvPr id="3" name="文本框 2">
              <a:extLst>
                <a:ext uri="{FF2B5EF4-FFF2-40B4-BE49-F238E27FC236}">
                  <a16:creationId xmlns:a16="http://schemas.microsoft.com/office/drawing/2014/main" id="{D1888AEA-B630-4D71-9B12-DCF24AE2C0CD}"/>
                </a:ext>
              </a:extLst>
            </p:cNvPr>
            <p:cNvSpPr txBox="1"/>
            <p:nvPr/>
          </p:nvSpPr>
          <p:spPr>
            <a:xfrm>
              <a:off x="3911926" y="-17434"/>
              <a:ext cx="4408609" cy="523220"/>
            </a:xfrm>
            <a:prstGeom prst="rect">
              <a:avLst/>
            </a:prstGeom>
            <a:noFill/>
          </p:spPr>
          <p:txBody>
            <a:bodyPr wrap="square" rtlCol="0">
              <a:spAutoFit/>
            </a:bodyPr>
            <a:lstStyle/>
            <a:p>
              <a:pPr algn="ctr"/>
              <a:r>
                <a:rPr lang="en-US" altLang="zh-CN" sz="2800" dirty="0">
                  <a:solidFill>
                    <a:srgbClr val="FFFFFF"/>
                  </a:solidFill>
                  <a:cs typeface="+mn-ea"/>
                  <a:sym typeface="+mn-lt"/>
                </a:rPr>
                <a:t>Add title text</a:t>
              </a:r>
              <a:endParaRPr lang="zh-CN" altLang="en-US" sz="2800" dirty="0">
                <a:solidFill>
                  <a:srgbClr val="FFFFFF"/>
                </a:solidFill>
                <a:cs typeface="+mn-ea"/>
                <a:sym typeface="+mn-lt"/>
              </a:endParaRPr>
            </a:p>
          </p:txBody>
        </p:sp>
        <p:pic>
          <p:nvPicPr>
            <p:cNvPr id="4" name="图片 3">
              <a:extLst>
                <a:ext uri="{FF2B5EF4-FFF2-40B4-BE49-F238E27FC236}">
                  <a16:creationId xmlns:a16="http://schemas.microsoft.com/office/drawing/2014/main" id="{5927B96F-5877-43EB-8925-50B379873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3712" y="-13978"/>
              <a:ext cx="653480" cy="649622"/>
            </a:xfrm>
            <a:prstGeom prst="rect">
              <a:avLst/>
            </a:prstGeom>
          </p:spPr>
        </p:pic>
        <p:pic>
          <p:nvPicPr>
            <p:cNvPr id="5" name="图片 4">
              <a:extLst>
                <a:ext uri="{FF2B5EF4-FFF2-40B4-BE49-F238E27FC236}">
                  <a16:creationId xmlns:a16="http://schemas.microsoft.com/office/drawing/2014/main" id="{C86FB5AC-5032-4A51-940E-D97CC948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5268" y="-13978"/>
              <a:ext cx="653480" cy="649622"/>
            </a:xfrm>
            <a:prstGeom prst="rect">
              <a:avLst/>
            </a:prstGeom>
          </p:spPr>
        </p:pic>
      </p:grpSp>
      <p:pic>
        <p:nvPicPr>
          <p:cNvPr id="7" name="图片 6">
            <a:extLst>
              <a:ext uri="{FF2B5EF4-FFF2-40B4-BE49-F238E27FC236}">
                <a16:creationId xmlns:a16="http://schemas.microsoft.com/office/drawing/2014/main" id="{F3817511-6FCA-4367-8A36-128AAF300779}"/>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500"/>
                    </a14:imgEffect>
                  </a14:imgLayer>
                </a14:imgProps>
              </a:ext>
              <a:ext uri="{28A0092B-C50C-407E-A947-70E740481C1C}">
                <a14:useLocalDpi xmlns:a14="http://schemas.microsoft.com/office/drawing/2010/main"/>
              </a:ext>
            </a:extLst>
          </a:blip>
          <a:srcRect/>
          <a:stretch/>
        </p:blipFill>
        <p:spPr>
          <a:xfrm>
            <a:off x="7212699" y="654268"/>
            <a:ext cx="3352801" cy="5549464"/>
          </a:xfrm>
          <a:prstGeom prst="rect">
            <a:avLst/>
          </a:prstGeom>
        </p:spPr>
      </p:pic>
      <p:sp>
        <p:nvSpPr>
          <p:cNvPr id="8" name="文本框 7">
            <a:extLst>
              <a:ext uri="{FF2B5EF4-FFF2-40B4-BE49-F238E27FC236}">
                <a16:creationId xmlns:a16="http://schemas.microsoft.com/office/drawing/2014/main" id="{8A223E1B-D770-45A6-8336-861640303B90}"/>
              </a:ext>
            </a:extLst>
          </p:cNvPr>
          <p:cNvSpPr txBox="1"/>
          <p:nvPr/>
        </p:nvSpPr>
        <p:spPr>
          <a:xfrm>
            <a:off x="2087929" y="1748545"/>
            <a:ext cx="553998" cy="658194"/>
          </a:xfrm>
          <a:prstGeom prst="rect">
            <a:avLst/>
          </a:prstGeom>
          <a:noFill/>
        </p:spPr>
        <p:txBody>
          <a:bodyPr vert="eaVert" wrap="none" rtlCol="0">
            <a:spAutoFit/>
          </a:bodyPr>
          <a:lstStyle/>
          <a:p>
            <a:r>
              <a:rPr lang="en-US" altLang="zh-CN" sz="2400" b="1" dirty="0">
                <a:solidFill>
                  <a:schemeClr val="bg1">
                    <a:lumMod val="95000"/>
                  </a:schemeClr>
                </a:solidFill>
                <a:cs typeface="+mn-ea"/>
                <a:sym typeface="+mn-lt"/>
              </a:rPr>
              <a:t>Title</a:t>
            </a:r>
            <a:endParaRPr lang="zh-CN" altLang="en-US" sz="2400" b="1" dirty="0">
              <a:solidFill>
                <a:schemeClr val="bg1">
                  <a:lumMod val="95000"/>
                </a:schemeClr>
              </a:solidFill>
              <a:cs typeface="+mn-ea"/>
              <a:sym typeface="+mn-lt"/>
            </a:endParaRPr>
          </a:p>
        </p:txBody>
      </p:sp>
      <p:sp>
        <p:nvSpPr>
          <p:cNvPr id="9" name="文本框 8">
            <a:extLst>
              <a:ext uri="{FF2B5EF4-FFF2-40B4-BE49-F238E27FC236}">
                <a16:creationId xmlns:a16="http://schemas.microsoft.com/office/drawing/2014/main" id="{B62E4ACD-F9A6-4CE3-A7E8-B490EF83E77F}"/>
              </a:ext>
            </a:extLst>
          </p:cNvPr>
          <p:cNvSpPr txBox="1"/>
          <p:nvPr/>
        </p:nvSpPr>
        <p:spPr>
          <a:xfrm>
            <a:off x="2976924" y="2286997"/>
            <a:ext cx="4235775" cy="3141187"/>
          </a:xfrm>
          <a:prstGeom prst="rect">
            <a:avLst/>
          </a:prstGeom>
          <a:noFill/>
        </p:spPr>
        <p:txBody>
          <a:bodyPr vert="eaVert" wrap="square" rtlCol="0">
            <a:spAutoFit/>
          </a:bodyPr>
          <a:lstStyle/>
          <a:p>
            <a:pPr>
              <a:lnSpc>
                <a:spcPct val="250000"/>
              </a:lnSpc>
            </a:pPr>
            <a:r>
              <a:rPr lang="en-US" altLang="zh-CN" dirty="0">
                <a:solidFill>
                  <a:schemeClr val="bg1">
                    <a:lumMod val="85000"/>
                  </a:schemeClr>
                </a:solidFill>
                <a:cs typeface="+mn-ea"/>
                <a:sym typeface="+mn-lt"/>
              </a:rPr>
              <a:t>Click here to add content, content to match the title. Click here to add content, content to match the title. Click here to add content, content to match the title. </a:t>
            </a:r>
            <a:endParaRPr lang="zh-CN" altLang="en-US" dirty="0">
              <a:solidFill>
                <a:schemeClr val="bg1">
                  <a:lumMod val="85000"/>
                </a:schemeClr>
              </a:solidFill>
              <a:cs typeface="+mn-ea"/>
              <a:sym typeface="+mn-lt"/>
            </a:endParaRPr>
          </a:p>
        </p:txBody>
      </p:sp>
      <p:pic>
        <p:nvPicPr>
          <p:cNvPr id="10" name="图片 9">
            <a:extLst>
              <a:ext uri="{FF2B5EF4-FFF2-40B4-BE49-F238E27FC236}">
                <a16:creationId xmlns:a16="http://schemas.microsoft.com/office/drawing/2014/main" id="{D407D6F2-13C8-4709-A3C4-95F583DC2F33}"/>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755941" y="4661632"/>
            <a:ext cx="1771969" cy="1452338"/>
          </a:xfrm>
          <a:prstGeom prst="rect">
            <a:avLst/>
          </a:prstGeom>
        </p:spPr>
      </p:pic>
    </p:spTree>
    <p:extLst>
      <p:ext uri="{BB962C8B-B14F-4D97-AF65-F5344CB8AC3E}">
        <p14:creationId xmlns:p14="http://schemas.microsoft.com/office/powerpoint/2010/main" val="4101585044"/>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84F80"/>
            </a:gs>
            <a:gs pos="100000">
              <a:srgbClr val="D6D4D5"/>
            </a:gs>
          </a:gsLst>
          <a:lin ang="5400000" scaled="1"/>
        </a:grad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89083273-F04B-46EF-AF13-A94EC9E0058D}"/>
              </a:ext>
            </a:extLst>
          </p:cNvPr>
          <p:cNvGrpSpPr/>
          <p:nvPr/>
        </p:nvGrpSpPr>
        <p:grpSpPr>
          <a:xfrm>
            <a:off x="0" y="0"/>
            <a:ext cx="12192000" cy="6858000"/>
            <a:chOff x="0" y="0"/>
            <a:chExt cx="12192000" cy="6858000"/>
          </a:xfrm>
        </p:grpSpPr>
        <p:pic>
          <p:nvPicPr>
            <p:cNvPr id="9" name="图片 8">
              <a:extLst>
                <a:ext uri="{FF2B5EF4-FFF2-40B4-BE49-F238E27FC236}">
                  <a16:creationId xmlns:a16="http://schemas.microsoft.com/office/drawing/2014/main" id="{41C028EB-C402-4B36-BE73-A61341D8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597" y="0"/>
              <a:ext cx="4948403" cy="6858000"/>
            </a:xfrm>
            <a:prstGeom prst="rect">
              <a:avLst/>
            </a:prstGeom>
          </p:spPr>
        </p:pic>
        <p:pic>
          <p:nvPicPr>
            <p:cNvPr id="10" name="图片 9">
              <a:extLst>
                <a:ext uri="{FF2B5EF4-FFF2-40B4-BE49-F238E27FC236}">
                  <a16:creationId xmlns:a16="http://schemas.microsoft.com/office/drawing/2014/main" id="{73BE3B2A-6688-47CB-9812-5DD04159C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7894" y="0"/>
              <a:ext cx="4948403" cy="6858000"/>
            </a:xfrm>
            <a:prstGeom prst="rect">
              <a:avLst/>
            </a:prstGeom>
          </p:spPr>
        </p:pic>
        <p:pic>
          <p:nvPicPr>
            <p:cNvPr id="11" name="图片 10">
              <a:extLst>
                <a:ext uri="{FF2B5EF4-FFF2-40B4-BE49-F238E27FC236}">
                  <a16:creationId xmlns:a16="http://schemas.microsoft.com/office/drawing/2014/main" id="{320E1534-0A9F-4F4A-904F-B36D2F521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366991" cy="6858000"/>
            </a:xfrm>
            <a:prstGeom prst="rect">
              <a:avLst/>
            </a:prstGeom>
          </p:spPr>
        </p:pic>
      </p:grpSp>
      <p:pic>
        <p:nvPicPr>
          <p:cNvPr id="42" name="图片 41">
            <a:extLst>
              <a:ext uri="{FF2B5EF4-FFF2-40B4-BE49-F238E27FC236}">
                <a16:creationId xmlns:a16="http://schemas.microsoft.com/office/drawing/2014/main" id="{2D5206F6-3522-4E10-AA94-10D0364DD96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821279" y="-1103943"/>
            <a:ext cx="4948403" cy="7501196"/>
          </a:xfrm>
          <a:prstGeom prst="rect">
            <a:avLst/>
          </a:prstGeom>
        </p:spPr>
      </p:pic>
      <p:pic>
        <p:nvPicPr>
          <p:cNvPr id="19" name="图片 18">
            <a:extLst>
              <a:ext uri="{FF2B5EF4-FFF2-40B4-BE49-F238E27FC236}">
                <a16:creationId xmlns:a16="http://schemas.microsoft.com/office/drawing/2014/main" id="{CF2A39D9-8DAC-4097-B4CD-25311BC0F7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518" y="5807656"/>
            <a:ext cx="3469488" cy="2447926"/>
          </a:xfrm>
          <a:prstGeom prst="rect">
            <a:avLst/>
          </a:prstGeom>
        </p:spPr>
      </p:pic>
      <p:pic>
        <p:nvPicPr>
          <p:cNvPr id="35" name="图片 34">
            <a:extLst>
              <a:ext uri="{FF2B5EF4-FFF2-40B4-BE49-F238E27FC236}">
                <a16:creationId xmlns:a16="http://schemas.microsoft.com/office/drawing/2014/main" id="{30CB6C23-7AC1-46DE-AC70-84F064E0697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rot="2201523">
            <a:off x="3171606" y="227059"/>
            <a:ext cx="5848789" cy="6403884"/>
          </a:xfrm>
          <a:prstGeom prst="rect">
            <a:avLst/>
          </a:prstGeom>
        </p:spPr>
      </p:pic>
      <p:pic>
        <p:nvPicPr>
          <p:cNvPr id="24" name="图片 23">
            <a:extLst>
              <a:ext uri="{FF2B5EF4-FFF2-40B4-BE49-F238E27FC236}">
                <a16:creationId xmlns:a16="http://schemas.microsoft.com/office/drawing/2014/main" id="{E55CCF97-4EE7-4A8E-B2B7-E7FCA66F9F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flipH="1">
            <a:off x="3758334" y="4592556"/>
            <a:ext cx="3110668" cy="2194758"/>
          </a:xfrm>
          <a:prstGeom prst="rect">
            <a:avLst/>
          </a:prstGeom>
        </p:spPr>
      </p:pic>
      <p:pic>
        <p:nvPicPr>
          <p:cNvPr id="21" name="图片 20">
            <a:extLst>
              <a:ext uri="{FF2B5EF4-FFF2-40B4-BE49-F238E27FC236}">
                <a16:creationId xmlns:a16="http://schemas.microsoft.com/office/drawing/2014/main" id="{CF5BDB68-6F42-4E21-A02F-6F1D75A1960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0161" y="3588497"/>
            <a:ext cx="5723173" cy="2956759"/>
          </a:xfrm>
          <a:prstGeom prst="rect">
            <a:avLst/>
          </a:prstGeom>
        </p:spPr>
      </p:pic>
      <p:pic>
        <p:nvPicPr>
          <p:cNvPr id="22" name="图片 21">
            <a:extLst>
              <a:ext uri="{FF2B5EF4-FFF2-40B4-BE49-F238E27FC236}">
                <a16:creationId xmlns:a16="http://schemas.microsoft.com/office/drawing/2014/main" id="{862FCA20-11B7-4AAC-A391-47B63C2E5E4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804"/>
          <a:stretch/>
        </p:blipFill>
        <p:spPr>
          <a:xfrm>
            <a:off x="10070183" y="4350497"/>
            <a:ext cx="2259471" cy="2194759"/>
          </a:xfrm>
          <a:prstGeom prst="rect">
            <a:avLst/>
          </a:prstGeom>
        </p:spPr>
      </p:pic>
      <p:pic>
        <p:nvPicPr>
          <p:cNvPr id="29" name="图片 28">
            <a:extLst>
              <a:ext uri="{FF2B5EF4-FFF2-40B4-BE49-F238E27FC236}">
                <a16:creationId xmlns:a16="http://schemas.microsoft.com/office/drawing/2014/main" id="{82CFBBC1-041D-45C0-8CEC-AA8DEF29A5EA}"/>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6139471" y="3430390"/>
            <a:ext cx="3064404" cy="3046311"/>
          </a:xfrm>
          <a:prstGeom prst="rect">
            <a:avLst/>
          </a:prstGeom>
        </p:spPr>
      </p:pic>
      <p:pic>
        <p:nvPicPr>
          <p:cNvPr id="25" name="图片 24">
            <a:extLst>
              <a:ext uri="{FF2B5EF4-FFF2-40B4-BE49-F238E27FC236}">
                <a16:creationId xmlns:a16="http://schemas.microsoft.com/office/drawing/2014/main" id="{98DD0B46-E534-4F1E-AE95-D0EBD6C6923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207"/>
          <a:stretch/>
        </p:blipFill>
        <p:spPr>
          <a:xfrm flipH="1">
            <a:off x="6120071" y="4439449"/>
            <a:ext cx="5209233" cy="1758079"/>
          </a:xfrm>
          <a:prstGeom prst="rect">
            <a:avLst/>
          </a:prstGeom>
        </p:spPr>
      </p:pic>
      <p:pic>
        <p:nvPicPr>
          <p:cNvPr id="20" name="图片 19">
            <a:extLst>
              <a:ext uri="{FF2B5EF4-FFF2-40B4-BE49-F238E27FC236}">
                <a16:creationId xmlns:a16="http://schemas.microsoft.com/office/drawing/2014/main" id="{2B9D7B34-FCA6-405A-B9D8-12FD590CB3B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7"/>
          <a:stretch/>
        </p:blipFill>
        <p:spPr>
          <a:xfrm>
            <a:off x="9326260" y="5422757"/>
            <a:ext cx="3110668" cy="2194758"/>
          </a:xfrm>
          <a:prstGeom prst="rect">
            <a:avLst/>
          </a:prstGeom>
        </p:spPr>
      </p:pic>
      <p:pic>
        <p:nvPicPr>
          <p:cNvPr id="16" name="图片 15">
            <a:extLst>
              <a:ext uri="{FF2B5EF4-FFF2-40B4-BE49-F238E27FC236}">
                <a16:creationId xmlns:a16="http://schemas.microsoft.com/office/drawing/2014/main" id="{D52FD315-2FA0-42EE-83E6-87F02AE6C22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58" y="5217665"/>
            <a:ext cx="4948403" cy="1670050"/>
          </a:xfrm>
          <a:prstGeom prst="rect">
            <a:avLst/>
          </a:prstGeom>
        </p:spPr>
      </p:pic>
      <p:pic>
        <p:nvPicPr>
          <p:cNvPr id="34" name="图片 33">
            <a:extLst>
              <a:ext uri="{FF2B5EF4-FFF2-40B4-BE49-F238E27FC236}">
                <a16:creationId xmlns:a16="http://schemas.microsoft.com/office/drawing/2014/main" id="{F5846C3B-6A3E-4882-8E78-261AEB3FEF1D}"/>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4352145" y="3888785"/>
            <a:ext cx="3868366" cy="2119336"/>
          </a:xfrm>
          <a:prstGeom prst="rect">
            <a:avLst/>
          </a:prstGeom>
        </p:spPr>
      </p:pic>
      <p:pic>
        <p:nvPicPr>
          <p:cNvPr id="30" name="图片 29">
            <a:extLst>
              <a:ext uri="{FF2B5EF4-FFF2-40B4-BE49-F238E27FC236}">
                <a16:creationId xmlns:a16="http://schemas.microsoft.com/office/drawing/2014/main" id="{FAA0F597-4623-49CB-B17F-0E8E5766D09C}"/>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881594" y="0"/>
            <a:ext cx="1320468" cy="2194758"/>
          </a:xfrm>
          <a:prstGeom prst="rect">
            <a:avLst/>
          </a:prstGeom>
        </p:spPr>
      </p:pic>
      <p:sp>
        <p:nvSpPr>
          <p:cNvPr id="2" name="文本框 1">
            <a:extLst>
              <a:ext uri="{FF2B5EF4-FFF2-40B4-BE49-F238E27FC236}">
                <a16:creationId xmlns:a16="http://schemas.microsoft.com/office/drawing/2014/main" id="{68CA4183-E6BB-438C-9C87-82B3CD652F4C}"/>
              </a:ext>
            </a:extLst>
          </p:cNvPr>
          <p:cNvSpPr txBox="1"/>
          <p:nvPr/>
        </p:nvSpPr>
        <p:spPr>
          <a:xfrm>
            <a:off x="8751765" y="1522020"/>
            <a:ext cx="1107996" cy="3695645"/>
          </a:xfrm>
          <a:prstGeom prst="rect">
            <a:avLst/>
          </a:prstGeom>
          <a:noFill/>
        </p:spPr>
        <p:txBody>
          <a:bodyPr vert="eaVert" wrap="square" rtlCol="0">
            <a:spAutoFit/>
          </a:bodyPr>
          <a:lstStyle/>
          <a:p>
            <a:r>
              <a:rPr lang="en-US" altLang="zh-CN" sz="2000" dirty="0">
                <a:solidFill>
                  <a:srgbClr val="F8E040"/>
                </a:solidFill>
                <a:cs typeface="+mn-ea"/>
                <a:sym typeface="+mn-lt"/>
              </a:rPr>
              <a:t>Click here to add content, content to match the title. </a:t>
            </a:r>
            <a:endParaRPr lang="zh-CN" altLang="en-US" sz="2000" dirty="0">
              <a:solidFill>
                <a:srgbClr val="F8E040"/>
              </a:solidFill>
              <a:cs typeface="+mn-ea"/>
              <a:sym typeface="+mn-lt"/>
            </a:endParaRPr>
          </a:p>
          <a:p>
            <a:endParaRPr lang="zh-CN" altLang="en-US" sz="2000" dirty="0">
              <a:solidFill>
                <a:srgbClr val="F8E040"/>
              </a:solidFill>
              <a:cs typeface="+mn-ea"/>
              <a:sym typeface="+mn-lt"/>
            </a:endParaRPr>
          </a:p>
        </p:txBody>
      </p:sp>
      <p:grpSp>
        <p:nvGrpSpPr>
          <p:cNvPr id="7" name="组合 6">
            <a:extLst>
              <a:ext uri="{FF2B5EF4-FFF2-40B4-BE49-F238E27FC236}">
                <a16:creationId xmlns:a16="http://schemas.microsoft.com/office/drawing/2014/main" id="{FFAA16EF-E772-43EA-B708-CF4475C32155}"/>
              </a:ext>
            </a:extLst>
          </p:cNvPr>
          <p:cNvGrpSpPr/>
          <p:nvPr/>
        </p:nvGrpSpPr>
        <p:grpSpPr>
          <a:xfrm>
            <a:off x="3302844" y="1943583"/>
            <a:ext cx="4795685" cy="2306459"/>
            <a:chOff x="3302844" y="1943583"/>
            <a:chExt cx="4795685" cy="2306459"/>
          </a:xfrm>
        </p:grpSpPr>
        <p:sp>
          <p:nvSpPr>
            <p:cNvPr id="36" name="文本框 35">
              <a:extLst>
                <a:ext uri="{FF2B5EF4-FFF2-40B4-BE49-F238E27FC236}">
                  <a16:creationId xmlns:a16="http://schemas.microsoft.com/office/drawing/2014/main" id="{C6CED8CB-984D-44A3-8357-6CD9DFB63FF0}"/>
                </a:ext>
              </a:extLst>
            </p:cNvPr>
            <p:cNvSpPr txBox="1"/>
            <p:nvPr/>
          </p:nvSpPr>
          <p:spPr>
            <a:xfrm>
              <a:off x="4324483" y="2034051"/>
              <a:ext cx="3774046" cy="2215991"/>
            </a:xfrm>
            <a:prstGeom prst="rect">
              <a:avLst/>
            </a:prstGeom>
            <a:noFill/>
          </p:spPr>
          <p:txBody>
            <a:bodyPr wrap="none" rtlCol="0">
              <a:spAutoFit/>
            </a:bodyPr>
            <a:lstStyle/>
            <a:p>
              <a:r>
                <a:rPr lang="en-US" altLang="zh-CN" sz="13800" dirty="0">
                  <a:solidFill>
                    <a:srgbClr val="1E3158"/>
                  </a:solidFill>
                  <a:effectLst>
                    <a:outerShdw blurRad="50800" dist="38100" dir="2700000" algn="tl" rotWithShape="0">
                      <a:prstClr val="black">
                        <a:alpha val="38000"/>
                      </a:prstClr>
                    </a:outerShdw>
                  </a:effectLst>
                  <a:cs typeface="+mn-ea"/>
                  <a:sym typeface="+mn-lt"/>
                </a:rPr>
                <a:t>TWO</a:t>
              </a:r>
              <a:endParaRPr lang="zh-CN" altLang="en-US" sz="13800" dirty="0">
                <a:solidFill>
                  <a:srgbClr val="1E3158"/>
                </a:solidFill>
                <a:effectLst>
                  <a:outerShdw blurRad="50800" dist="38100" dir="2700000" algn="tl" rotWithShape="0">
                    <a:prstClr val="black">
                      <a:alpha val="38000"/>
                    </a:prstClr>
                  </a:outerShdw>
                </a:effectLst>
                <a:cs typeface="+mn-ea"/>
                <a:sym typeface="+mn-lt"/>
              </a:endParaRPr>
            </a:p>
          </p:txBody>
        </p:sp>
        <p:pic>
          <p:nvPicPr>
            <p:cNvPr id="37" name="图片 36">
              <a:extLst>
                <a:ext uri="{FF2B5EF4-FFF2-40B4-BE49-F238E27FC236}">
                  <a16:creationId xmlns:a16="http://schemas.microsoft.com/office/drawing/2014/main" id="{5F15E302-CCD6-435E-81AC-A82A11691380}"/>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3302844" y="1943583"/>
              <a:ext cx="1306302" cy="1070669"/>
            </a:xfrm>
            <a:prstGeom prst="rect">
              <a:avLst/>
            </a:prstGeom>
          </p:spPr>
        </p:pic>
      </p:grpSp>
    </p:spTree>
    <p:extLst>
      <p:ext uri="{BB962C8B-B14F-4D97-AF65-F5344CB8AC3E}">
        <p14:creationId xmlns:p14="http://schemas.microsoft.com/office/powerpoint/2010/main" val="2464340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创意PPTmovie"/>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uojgaue">
      <a:majorFont>
        <a:latin typeface="仓耳青禾体-谷力 W05" panose="020F0302020204030204"/>
        <a:ea typeface="仓耳青禾体-谷力 W05"/>
        <a:cs typeface=""/>
      </a:majorFont>
      <a:minorFont>
        <a:latin typeface="仓耳青禾体-谷力 W05" panose="020F0502020204030204"/>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宽屏</PresentationFormat>
  <Paragraphs>176</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仓耳青禾体-谷力 W05</vt:lpstr>
      <vt:lpstr>等线</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复古创意</dc:title>
  <dc:creator/>
  <cp:keywords>www.1ppt.com</cp:keywords>
  <dc:description>www.1ppt.com</dc:description>
  <cp:lastModifiedBy/>
  <cp:revision>1</cp:revision>
  <dcterms:created xsi:type="dcterms:W3CDTF">2019-06-27T09:34:52Z</dcterms:created>
  <dcterms:modified xsi:type="dcterms:W3CDTF">2023-03-23T15:43:02Z</dcterms:modified>
</cp:coreProperties>
</file>