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ags/tag4.xml" ContentType="application/vnd.openxmlformats-officedocument.presentationml.tags+xml"/>
  <Override PartName="/ppt/tags/tag5.xml" ContentType="application/vnd.openxmlformats-officedocument.presentationml.tags+xml"/>
  <Override PartName="/ppt/theme/themeOverride23.xml" ContentType="application/vnd.openxmlformats-officedocument.themeOverride+xml"/>
  <Override PartName="/ppt/theme/themeOverride2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8" r:id="rId2"/>
  </p:sldMasterIdLst>
  <p:notesMasterIdLst>
    <p:notesMasterId r:id="rId27"/>
  </p:notesMasterIdLst>
  <p:sldIdLst>
    <p:sldId id="259" r:id="rId3"/>
    <p:sldId id="256" r:id="rId4"/>
    <p:sldId id="257" r:id="rId5"/>
    <p:sldId id="261" r:id="rId6"/>
    <p:sldId id="265" r:id="rId7"/>
    <p:sldId id="266" r:id="rId8"/>
    <p:sldId id="267" r:id="rId9"/>
    <p:sldId id="262" r:id="rId10"/>
    <p:sldId id="268" r:id="rId11"/>
    <p:sldId id="270" r:id="rId12"/>
    <p:sldId id="269" r:id="rId13"/>
    <p:sldId id="271" r:id="rId14"/>
    <p:sldId id="263" r:id="rId15"/>
    <p:sldId id="272" r:id="rId16"/>
    <p:sldId id="273" r:id="rId17"/>
    <p:sldId id="274" r:id="rId18"/>
    <p:sldId id="275" r:id="rId19"/>
    <p:sldId id="264" r:id="rId20"/>
    <p:sldId id="278" r:id="rId21"/>
    <p:sldId id="276" r:id="rId22"/>
    <p:sldId id="277" r:id="rId23"/>
    <p:sldId id="279" r:id="rId24"/>
    <p:sldId id="280" r:id="rId25"/>
    <p:sldId id="260" r:id="rId2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8BA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9" d="100"/>
          <a:sy n="69" d="100"/>
        </p:scale>
        <p:origin x="756" y="66"/>
      </p:cViewPr>
      <p:guideLst>
        <p:guide orient="horz" pos="2160"/>
        <p:guide pos="3840"/>
      </p:guideLst>
    </p:cSldViewPr>
  </p:slideViewPr>
  <p:notesTextViewPr>
    <p:cViewPr>
      <p:scale>
        <a:sx n="1" d="1"/>
        <a:sy n="1" d="1"/>
      </p:scale>
      <p:origin x="0" y="0"/>
    </p:cViewPr>
  </p:notesTextViewPr>
  <p:notesViewPr>
    <p:cSldViewPr snapToGrid="0" showGuides="1">
      <p:cViewPr varScale="1">
        <p:scale>
          <a:sx n="84" d="100"/>
          <a:sy n="84" d="100"/>
        </p:scale>
        <p:origin x="297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solidFill>
              <a:srgbClr val="DBE5D1"/>
            </a:solidFill>
            <a:ln>
              <a:noFill/>
            </a:ln>
            <a:effectLst/>
          </c:spPr>
          <c:invertIfNegative val="0"/>
          <c:cat>
            <c:numRef>
              <c:f>Sheet1!$A$2:$A$6</c:f>
              <c:numCache>
                <c:formatCode>m/d/yy</c:formatCode>
                <c:ptCount val="5"/>
                <c:pt idx="0">
                  <c:v>37261</c:v>
                </c:pt>
                <c:pt idx="1">
                  <c:v>37262</c:v>
                </c:pt>
                <c:pt idx="2">
                  <c:v>37263</c:v>
                </c:pt>
                <c:pt idx="3">
                  <c:v>37264</c:v>
                </c:pt>
                <c:pt idx="4">
                  <c:v>37265</c:v>
                </c:pt>
              </c:numCache>
            </c:numRef>
          </c:cat>
          <c:val>
            <c:numRef>
              <c:f>Sheet1!$B$2:$B$6</c:f>
              <c:numCache>
                <c:formatCode>General</c:formatCode>
                <c:ptCount val="5"/>
                <c:pt idx="0">
                  <c:v>32</c:v>
                </c:pt>
                <c:pt idx="1">
                  <c:v>32</c:v>
                </c:pt>
                <c:pt idx="2">
                  <c:v>28</c:v>
                </c:pt>
                <c:pt idx="3">
                  <c:v>12</c:v>
                </c:pt>
                <c:pt idx="4">
                  <c:v>15</c:v>
                </c:pt>
              </c:numCache>
            </c:numRef>
          </c:val>
          <c:extLst>
            <c:ext xmlns:c16="http://schemas.microsoft.com/office/drawing/2014/chart" uri="{C3380CC4-5D6E-409C-BE32-E72D297353CC}">
              <c16:uniqueId val="{00000000-CEE7-4D6B-9836-5CA8200B6C25}"/>
            </c:ext>
          </c:extLst>
        </c:ser>
        <c:ser>
          <c:idx val="1"/>
          <c:order val="1"/>
          <c:tx>
            <c:strRef>
              <c:f>Sheet1!$C$1</c:f>
              <c:strCache>
                <c:ptCount val="1"/>
                <c:pt idx="0">
                  <c:v>Series 2</c:v>
                </c:pt>
              </c:strCache>
            </c:strRef>
          </c:tx>
          <c:spPr>
            <a:solidFill>
              <a:srgbClr val="A9D18E"/>
            </a:solidFill>
            <a:ln>
              <a:noFill/>
            </a:ln>
            <a:effectLst/>
          </c:spPr>
          <c:invertIfNegative val="0"/>
          <c:cat>
            <c:numRef>
              <c:f>Sheet1!$A$2:$A$6</c:f>
              <c:numCache>
                <c:formatCode>m/d/yy</c:formatCode>
                <c:ptCount val="5"/>
                <c:pt idx="0">
                  <c:v>37261</c:v>
                </c:pt>
                <c:pt idx="1">
                  <c:v>37262</c:v>
                </c:pt>
                <c:pt idx="2">
                  <c:v>37263</c:v>
                </c:pt>
                <c:pt idx="3">
                  <c:v>37264</c:v>
                </c:pt>
                <c:pt idx="4">
                  <c:v>37265</c:v>
                </c:pt>
              </c:numCache>
            </c:numRef>
          </c:cat>
          <c:val>
            <c:numRef>
              <c:f>Sheet1!$C$2:$C$6</c:f>
              <c:numCache>
                <c:formatCode>General</c:formatCode>
                <c:ptCount val="5"/>
                <c:pt idx="0">
                  <c:v>12</c:v>
                </c:pt>
                <c:pt idx="1">
                  <c:v>24</c:v>
                </c:pt>
                <c:pt idx="2">
                  <c:v>12</c:v>
                </c:pt>
                <c:pt idx="3">
                  <c:v>21</c:v>
                </c:pt>
                <c:pt idx="4">
                  <c:v>28</c:v>
                </c:pt>
              </c:numCache>
            </c:numRef>
          </c:val>
          <c:extLst>
            <c:ext xmlns:c16="http://schemas.microsoft.com/office/drawing/2014/chart" uri="{C3380CC4-5D6E-409C-BE32-E72D297353CC}">
              <c16:uniqueId val="{00000001-CEE7-4D6B-9836-5CA8200B6C25}"/>
            </c:ext>
          </c:extLst>
        </c:ser>
        <c:ser>
          <c:idx val="2"/>
          <c:order val="2"/>
          <c:tx>
            <c:strRef>
              <c:f>Sheet1!$D$1</c:f>
              <c:strCache>
                <c:ptCount val="1"/>
                <c:pt idx="0">
                  <c:v>Series 3</c:v>
                </c:pt>
              </c:strCache>
            </c:strRef>
          </c:tx>
          <c:spPr>
            <a:solidFill>
              <a:srgbClr val="33995C"/>
            </a:solidFill>
            <a:ln w="25400">
              <a:noFill/>
            </a:ln>
            <a:effectLst/>
          </c:spPr>
          <c:invertIfNegative val="0"/>
          <c:cat>
            <c:numRef>
              <c:f>Sheet1!$A$2:$A$6</c:f>
              <c:numCache>
                <c:formatCode>m/d/yy</c:formatCode>
                <c:ptCount val="5"/>
                <c:pt idx="0">
                  <c:v>37261</c:v>
                </c:pt>
                <c:pt idx="1">
                  <c:v>37262</c:v>
                </c:pt>
                <c:pt idx="2">
                  <c:v>37263</c:v>
                </c:pt>
                <c:pt idx="3">
                  <c:v>37264</c:v>
                </c:pt>
                <c:pt idx="4">
                  <c:v>37265</c:v>
                </c:pt>
              </c:numCache>
            </c:numRef>
          </c:cat>
          <c:val>
            <c:numRef>
              <c:f>Sheet1!$D$2:$D$6</c:f>
              <c:numCache>
                <c:formatCode>General</c:formatCode>
                <c:ptCount val="5"/>
                <c:pt idx="0">
                  <c:v>10</c:v>
                </c:pt>
                <c:pt idx="1">
                  <c:v>15</c:v>
                </c:pt>
                <c:pt idx="2">
                  <c:v>10</c:v>
                </c:pt>
                <c:pt idx="3">
                  <c:v>15</c:v>
                </c:pt>
                <c:pt idx="4">
                  <c:v>10</c:v>
                </c:pt>
              </c:numCache>
            </c:numRef>
          </c:val>
          <c:extLst>
            <c:ext xmlns:c16="http://schemas.microsoft.com/office/drawing/2014/chart" uri="{C3380CC4-5D6E-409C-BE32-E72D297353CC}">
              <c16:uniqueId val="{00000002-CEE7-4D6B-9836-5CA8200B6C25}"/>
            </c:ext>
          </c:extLst>
        </c:ser>
        <c:dLbls>
          <c:showLegendKey val="0"/>
          <c:showVal val="0"/>
          <c:showCatName val="0"/>
          <c:showSerName val="0"/>
          <c:showPercent val="0"/>
          <c:showBubbleSize val="0"/>
        </c:dLbls>
        <c:gapWidth val="150"/>
        <c:axId val="2140627696"/>
        <c:axId val="2140624448"/>
      </c:barChart>
      <c:dateAx>
        <c:axId val="2140627696"/>
        <c:scaling>
          <c:orientation val="minMax"/>
        </c:scaling>
        <c:delete val="0"/>
        <c:axPos val="b"/>
        <c:numFmt formatCode="m/d/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600" b="0" i="0" u="none" strike="noStrike" kern="1200" baseline="0">
                <a:solidFill>
                  <a:schemeClr val="tx1">
                    <a:lumMod val="65000"/>
                    <a:lumOff val="35000"/>
                  </a:schemeClr>
                </a:solidFill>
                <a:latin typeface="+mn-lt"/>
                <a:ea typeface="+mn-ea"/>
                <a:cs typeface="+mn-ea"/>
                <a:sym typeface="+mn-lt"/>
              </a:defRPr>
            </a:pPr>
            <a:endParaRPr lang="en-US"/>
          </a:p>
        </c:txPr>
        <c:crossAx val="2140624448"/>
        <c:crosses val="autoZero"/>
        <c:auto val="1"/>
        <c:lblOffset val="100"/>
        <c:baseTimeUnit val="days"/>
      </c:dateAx>
      <c:valAx>
        <c:axId val="2140624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600" b="0" i="0" u="none" strike="noStrike" kern="1200" baseline="0">
                <a:solidFill>
                  <a:schemeClr val="tx1">
                    <a:lumMod val="65000"/>
                    <a:lumOff val="35000"/>
                  </a:schemeClr>
                </a:solidFill>
                <a:latin typeface="+mn-lt"/>
                <a:ea typeface="+mn-ea"/>
                <a:cs typeface="+mn-ea"/>
                <a:sym typeface="+mn-lt"/>
              </a:defRPr>
            </a:pPr>
            <a:endParaRPr lang="en-US"/>
          </a:p>
        </c:txPr>
        <c:crossAx val="2140627696"/>
        <c:crosses val="autoZero"/>
        <c:crossBetween val="between"/>
      </c:valAx>
      <c:spPr>
        <a:noFill/>
        <a:ln>
          <a:noFill/>
        </a:ln>
        <a:effectLst/>
      </c:spPr>
    </c:plotArea>
    <c:plotVisOnly val="1"/>
    <c:dispBlanksAs val="zero"/>
    <c:showDLblsOverMax val="0"/>
  </c:chart>
  <c:spPr>
    <a:noFill/>
    <a:ln>
      <a:noFill/>
    </a:ln>
    <a:effectLst/>
  </c:spPr>
  <c:txPr>
    <a:bodyPr/>
    <a:lstStyle/>
    <a:p>
      <a:pPr>
        <a:defRPr lang="zh-CN" sz="1600" b="0" i="0">
          <a:latin typeface="+mn-lt"/>
          <a:ea typeface="+mn-ea"/>
          <a:cs typeface="+mn-ea"/>
          <a:sym typeface="+mn-lt"/>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BDA5D7-1895-4882-A1BA-CBE2FDE74A7E}" type="datetimeFigureOut">
              <a:rPr lang="zh-CN" altLang="en-US" smtClean="0"/>
              <a:t>2023/3/25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C0A881-5D93-4820-96D8-3398FD593410}" type="slidenum">
              <a:rPr lang="zh-CN" altLang="en-US" smtClean="0"/>
              <a:t>‹#›</a:t>
            </a:fld>
            <a:endParaRPr lang="zh-CN" altLang="en-US"/>
          </a:p>
        </p:txBody>
      </p:sp>
    </p:spTree>
    <p:extLst>
      <p:ext uri="{BB962C8B-B14F-4D97-AF65-F5344CB8AC3E}">
        <p14:creationId xmlns:p14="http://schemas.microsoft.com/office/powerpoint/2010/main" val="2438141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hyperlink" Target="http://www.1ppt.com/moban/" TargetMode="External"/><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545094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6FB4B59-0C0E-A356-B829-83A2F7FD4796}"/>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89444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74D9C4-B415-54C4-B812-D9463C3D0707}"/>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95729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AAB304F-7122-4BAD-A7ED-6B5DFE949B0F}"/>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4" name="TextBox 3">
            <a:extLst>
              <a:ext uri="{FF2B5EF4-FFF2-40B4-BE49-F238E27FC236}">
                <a16:creationId xmlns:a16="http://schemas.microsoft.com/office/drawing/2014/main" id="{7E0FD67C-53E0-ED84-5068-698791887BC8}"/>
              </a:ext>
            </a:extLst>
          </p:cNvPr>
          <p:cNvSpPr txBox="1"/>
          <p:nvPr userDrawn="1"/>
        </p:nvSpPr>
        <p:spPr>
          <a:xfrm>
            <a:off x="1196505" y="6492875"/>
            <a:ext cx="540060" cy="118430"/>
          </a:xfrm>
          <a:prstGeom prst="rect">
            <a:avLst/>
          </a:prstGeom>
          <a:noFill/>
        </p:spPr>
        <p:txBody>
          <a:bodyPr wrap="square" rtlCol="0">
            <a:spAutoFit/>
          </a:bodyPr>
          <a:lstStyle/>
          <a:p>
            <a:pPr>
              <a:lnSpc>
                <a:spcPct val="200000"/>
              </a:lnSpc>
            </a:pPr>
            <a:r>
              <a:rPr lang="en-US" altLang="zh-CN" sz="100" dirty="0">
                <a:solidFill>
                  <a:prstClr val="black"/>
                </a:solidFill>
                <a:latin typeface="微软雅黑" panose="020B0503020204020204" pitchFamily="34" charset="-122"/>
                <a:ea typeface="微软雅黑" panose="020B0503020204020204" pitchFamily="34" charset="-122"/>
                <a:hlinkClick r:id="rId2"/>
              </a:rPr>
              <a:t>PPT</a:t>
            </a:r>
            <a:r>
              <a:rPr lang="zh-CN" altLang="en-US" sz="100" dirty="0">
                <a:solidFill>
                  <a:prstClr val="black"/>
                </a:solidFill>
                <a:latin typeface="微软雅黑" panose="020B0503020204020204" pitchFamily="34" charset="-122"/>
                <a:ea typeface="微软雅黑" panose="020B0503020204020204" pitchFamily="34" charset="-122"/>
                <a:hlinkClick r:id="rId2"/>
              </a:rPr>
              <a:t>模板</a:t>
            </a:r>
            <a:r>
              <a:rPr lang="zh-CN" altLang="en-US" sz="100" dirty="0">
                <a:solidFill>
                  <a:prstClr val="black"/>
                </a:solidFill>
                <a:latin typeface="微软雅黑" panose="020B0503020204020204" pitchFamily="34" charset="-122"/>
                <a:ea typeface="微软雅黑" panose="020B0503020204020204" pitchFamily="34" charset="-122"/>
              </a:rPr>
              <a:t> </a:t>
            </a:r>
            <a:r>
              <a:rPr lang="en-US" altLang="zh-CN" sz="100" dirty="0">
                <a:solidFill>
                  <a:prstClr val="black"/>
                </a:solidFill>
                <a:latin typeface="微软雅黑" panose="020B0503020204020204" pitchFamily="34" charset="-122"/>
                <a:ea typeface="微软雅黑" panose="020B0503020204020204" pitchFamily="34" charset="-122"/>
              </a:rPr>
              <a:t>http://www.1ppt.com/moban/</a:t>
            </a:r>
            <a:r>
              <a:rPr lang="zh-CN" altLang="en-US" sz="100" dirty="0">
                <a:solidFill>
                  <a:prstClr val="black"/>
                </a:solidFill>
                <a:latin typeface="微软雅黑" panose="020B0503020204020204" pitchFamily="34" charset="-122"/>
                <a:ea typeface="微软雅黑" panose="020B0503020204020204" pitchFamily="34" charset="-122"/>
              </a:rPr>
              <a:t> </a:t>
            </a:r>
            <a:endParaRPr lang="en-US" altLang="zh-CN" sz="100" dirty="0">
              <a:solidFill>
                <a:prstClr val="black"/>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1166640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64FFDBB-FE98-D80E-A20C-3D34B586EEC3}"/>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9363020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a:t>单击此处编辑母版标题样式</a:t>
            </a:r>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2023/3/25</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37876227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t>2023/3/25</a:t>
            </a:fld>
            <a:endParaRPr lang="zh-CN" altLang="en-US"/>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t>‹#›</a:t>
            </a:fld>
            <a:endParaRPr lang="zh-CN" altLang="en-US"/>
          </a:p>
        </p:txBody>
      </p:sp>
    </p:spTree>
    <p:extLst>
      <p:ext uri="{BB962C8B-B14F-4D97-AF65-F5344CB8AC3E}">
        <p14:creationId xmlns:p14="http://schemas.microsoft.com/office/powerpoint/2010/main" val="8336681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9195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FC0E0E-3F65-85BD-AE3F-10DA466FAA17}"/>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154922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592562D-3EE1-5D12-F9C0-6C16E1FB9737}"/>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2345851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F2CBEE-D02F-DEF8-F728-453FE55C4E40}"/>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285336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398721-B0B5-8551-6BB8-4B15234C1BB8}"/>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3413838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E489ED4-BEB9-D62E-6803-AC941C8B3C91}"/>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503273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A42E9EE-E5F2-B8F2-19C2-7D07EF094D2D}"/>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165544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77A6FE5-4DB3-19DA-1608-E41D4D855ABB}"/>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086352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自定义版式">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BCCF57B-D7A5-A7D0-79EF-3867F0219695}"/>
              </a:ext>
            </a:extLst>
          </p:cNvPr>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extLst>
      <p:ext uri="{BB962C8B-B14F-4D97-AF65-F5344CB8AC3E}">
        <p14:creationId xmlns:p14="http://schemas.microsoft.com/office/powerpoint/2010/main" val="3379830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图片 7">
            <a:extLst>
              <a:ext uri="{FF2B5EF4-FFF2-40B4-BE49-F238E27FC236}">
                <a16:creationId xmlns:a16="http://schemas.microsoft.com/office/drawing/2014/main" id="{88D62A29-6619-B903-D838-CADDA28272F7}"/>
              </a:ext>
            </a:extLst>
          </p:cNvPr>
          <p:cNvPicPr>
            <a:picLocks noChangeAspect="1"/>
          </p:cNvPicPr>
          <p:nvPr userDrawn="1"/>
        </p:nvPicPr>
        <p:blipFill>
          <a:blip r:embed="rId15" cstate="screen">
            <a:extLst>
              <a:ext uri="{28A0092B-C50C-407E-A947-70E740481C1C}">
                <a14:useLocalDpi xmlns:a14="http://schemas.microsoft.com/office/drawing/2010/main"/>
              </a:ext>
            </a:extLst>
          </a:blip>
          <a:stretch>
            <a:fillRect/>
          </a:stretch>
        </p:blipFill>
        <p:spPr>
          <a:xfrm>
            <a:off x="1152" y="3273"/>
            <a:ext cx="12192025" cy="6858014"/>
          </a:xfrm>
          <a:prstGeom prst="rect">
            <a:avLst/>
          </a:prstGeom>
        </p:spPr>
      </p:pic>
    </p:spTree>
    <p:extLst>
      <p:ext uri="{BB962C8B-B14F-4D97-AF65-F5344CB8AC3E}">
        <p14:creationId xmlns:p14="http://schemas.microsoft.com/office/powerpoint/2010/main" val="464585345"/>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76548048"/>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themeOverride" Target="../theme/themeOverride11.xml"/><Relationship Id="rId5" Type="http://schemas.openxmlformats.org/officeDocument/2006/relationships/slideLayout" Target="../slideLayouts/slideLayout1.xml"/><Relationship Id="rId4" Type="http://schemas.openxmlformats.org/officeDocument/2006/relationships/tags" Target="../tags/tag3.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13.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1.xml"/><Relationship Id="rId1" Type="http://schemas.openxmlformats.org/officeDocument/2006/relationships/themeOverride" Target="../theme/themeOverride14.xml"/><Relationship Id="rId5" Type="http://schemas.openxmlformats.org/officeDocument/2006/relationships/image" Target="../media/image10.jpeg"/><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5.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1.xml"/><Relationship Id="rId1" Type="http://schemas.openxmlformats.org/officeDocument/2006/relationships/themeOverride" Target="../theme/themeOverride16.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1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9.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0.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21.xml"/></Relationships>
</file>

<file path=ppt/slides/_rels/slide22.xml.rels><?xml version="1.0" encoding="UTF-8" standalone="yes"?>
<Relationships xmlns="http://schemas.openxmlformats.org/package/2006/relationships"><Relationship Id="rId3" Type="http://schemas.openxmlformats.org/officeDocument/2006/relationships/tags" Target="../tags/tag5.xml"/><Relationship Id="rId2" Type="http://schemas.openxmlformats.org/officeDocument/2006/relationships/tags" Target="../tags/tag4.xml"/><Relationship Id="rId1" Type="http://schemas.openxmlformats.org/officeDocument/2006/relationships/themeOverride" Target="../theme/themeOverride22.xml"/><Relationship Id="rId4"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Layout" Target="../slideLayouts/slideLayout1.xml"/><Relationship Id="rId1" Type="http://schemas.openxmlformats.org/officeDocument/2006/relationships/themeOverride" Target="../theme/themeOverride23.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24.xml"/><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图片 10">
            <a:extLst>
              <a:ext uri="{FF2B5EF4-FFF2-40B4-BE49-F238E27FC236}">
                <a16:creationId xmlns:a16="http://schemas.microsoft.com/office/drawing/2014/main" id="{AE3FA4AA-D2F6-0D34-CC45-72EEA7EFC15C}"/>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21" y="2295"/>
            <a:ext cx="12192025" cy="6858014"/>
          </a:xfrm>
          <a:prstGeom prst="rect">
            <a:avLst/>
          </a:prstGeom>
        </p:spPr>
      </p:pic>
      <p:grpSp>
        <p:nvGrpSpPr>
          <p:cNvPr id="13" name="组合 12">
            <a:extLst>
              <a:ext uri="{FF2B5EF4-FFF2-40B4-BE49-F238E27FC236}">
                <a16:creationId xmlns:a16="http://schemas.microsoft.com/office/drawing/2014/main" id="{10615FF5-7D3F-F693-EF9F-15A0CA97251C}"/>
              </a:ext>
            </a:extLst>
          </p:cNvPr>
          <p:cNvGrpSpPr/>
          <p:nvPr/>
        </p:nvGrpSpPr>
        <p:grpSpPr>
          <a:xfrm flipH="1">
            <a:off x="1274618" y="2536733"/>
            <a:ext cx="9223587" cy="2676968"/>
            <a:chOff x="1697008" y="2255699"/>
            <a:chExt cx="8394849" cy="2676968"/>
          </a:xfrm>
        </p:grpSpPr>
        <p:sp>
          <p:nvSpPr>
            <p:cNvPr id="15" name="文本框 14">
              <a:extLst>
                <a:ext uri="{FF2B5EF4-FFF2-40B4-BE49-F238E27FC236}">
                  <a16:creationId xmlns:a16="http://schemas.microsoft.com/office/drawing/2014/main" id="{A83388F7-3D98-8C96-F0EF-D07E0E6D126B}"/>
                </a:ext>
              </a:extLst>
            </p:cNvPr>
            <p:cNvSpPr txBox="1"/>
            <p:nvPr/>
          </p:nvSpPr>
          <p:spPr>
            <a:xfrm>
              <a:off x="1697008" y="2255699"/>
              <a:ext cx="8394849" cy="1015663"/>
            </a:xfrm>
            <a:prstGeom prst="rect">
              <a:avLst/>
            </a:prstGeom>
            <a:noFill/>
          </p:spPr>
          <p:txBody>
            <a:bodyPr wrap="square" rtlCol="0">
              <a:spAutoFit/>
            </a:bodyPr>
            <a:lstStyle>
              <a:defPPr>
                <a:defRPr lang="zh-CN"/>
              </a:defPPr>
              <a:lvl1pPr algn="r">
                <a:defRPr sz="6000">
                  <a:solidFill>
                    <a:schemeClr val="bg2">
                      <a:lumMod val="25000"/>
                    </a:schemeClr>
                  </a:solidFill>
                  <a:latin typeface="造字工房悦黑体验版纤细体" pitchFamily="50" charset="-122"/>
                  <a:ea typeface="造字工房悦黑体验版纤细体" pitchFamily="50" charset="-122"/>
                  <a:cs typeface="+mn-ea"/>
                </a:defRPr>
              </a:lvl1pPr>
            </a:lstStyle>
            <a:p>
              <a:r>
                <a:rPr lang="en-US" altLang="zh-CN" b="1" dirty="0">
                  <a:solidFill>
                    <a:schemeClr val="tx1">
                      <a:lumMod val="65000"/>
                      <a:lumOff val="35000"/>
                    </a:schemeClr>
                  </a:solidFill>
                  <a:latin typeface="+mj-lt"/>
                  <a:sym typeface="+mn-lt"/>
                </a:rPr>
                <a:t>General Business Slides</a:t>
              </a:r>
            </a:p>
          </p:txBody>
        </p:sp>
        <p:sp>
          <p:nvSpPr>
            <p:cNvPr id="23" name="矩形 22" descr="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
              <a:extLst>
                <a:ext uri="{FF2B5EF4-FFF2-40B4-BE49-F238E27FC236}">
                  <a16:creationId xmlns:a16="http://schemas.microsoft.com/office/drawing/2014/main" id="{DCD4CF47-5807-2787-17FE-7D2E22EEDAE7}"/>
                </a:ext>
              </a:extLst>
            </p:cNvPr>
            <p:cNvSpPr/>
            <p:nvPr/>
          </p:nvSpPr>
          <p:spPr>
            <a:xfrm>
              <a:off x="1773208" y="3331964"/>
              <a:ext cx="6991125" cy="523220"/>
            </a:xfrm>
            <a:prstGeom prst="rect">
              <a:avLst/>
            </a:prstGeom>
            <a:noFill/>
          </p:spPr>
          <p:txBody>
            <a:bodyPr wrap="square">
              <a:spAutoFit/>
            </a:bodyPr>
            <a:lstStyle/>
            <a:p>
              <a:pPr algn="r"/>
              <a:r>
                <a:rPr lang="en-US" altLang="zh-CN" sz="2800" dirty="0">
                  <a:solidFill>
                    <a:schemeClr val="tx1">
                      <a:lumMod val="50000"/>
                      <a:lumOff val="50000"/>
                    </a:schemeClr>
                  </a:solidFill>
                  <a:cs typeface="Arial" panose="020B0604020202020204" pitchFamily="34" charset="0"/>
                </a:rPr>
                <a:t>——</a:t>
              </a:r>
              <a:r>
                <a:rPr lang="en-US" altLang="zh-CN" sz="2800" dirty="0">
                  <a:solidFill>
                    <a:schemeClr val="tx1">
                      <a:lumMod val="85000"/>
                      <a:lumOff val="15000"/>
                    </a:schemeClr>
                  </a:solidFill>
                  <a:cs typeface="Arial" panose="020B0604020202020204" pitchFamily="34" charset="0"/>
                </a:rPr>
                <a:t> </a:t>
              </a:r>
              <a:r>
                <a:rPr lang="en-US" altLang="ko-KR" sz="2800" dirty="0">
                  <a:solidFill>
                    <a:schemeClr val="tx1">
                      <a:lumMod val="85000"/>
                      <a:lumOff val="15000"/>
                    </a:schemeClr>
                  </a:solidFill>
                  <a:cs typeface="Arial" panose="020B0604020202020204" pitchFamily="34" charset="0"/>
                </a:rPr>
                <a:t>Insert the Subtitle of Your Presentation</a:t>
              </a:r>
              <a:endParaRPr lang="ko-KR" altLang="en-US" sz="2800" dirty="0">
                <a:solidFill>
                  <a:schemeClr val="tx1">
                    <a:lumMod val="85000"/>
                    <a:lumOff val="15000"/>
                  </a:schemeClr>
                </a:solidFill>
                <a:cs typeface="Arial" panose="020B0604020202020204" pitchFamily="34" charset="0"/>
              </a:endParaRPr>
            </a:p>
          </p:txBody>
        </p:sp>
        <p:grpSp>
          <p:nvGrpSpPr>
            <p:cNvPr id="26" name="组合 25">
              <a:extLst>
                <a:ext uri="{FF2B5EF4-FFF2-40B4-BE49-F238E27FC236}">
                  <a16:creationId xmlns:a16="http://schemas.microsoft.com/office/drawing/2014/main" id="{37F4868B-7EE4-19A5-AB93-11D52F4847FD}"/>
                </a:ext>
              </a:extLst>
            </p:cNvPr>
            <p:cNvGrpSpPr/>
            <p:nvPr/>
          </p:nvGrpSpPr>
          <p:grpSpPr>
            <a:xfrm>
              <a:off x="1874808" y="4517374"/>
              <a:ext cx="2064479" cy="415293"/>
              <a:chOff x="3713758" y="3865699"/>
              <a:chExt cx="1759046" cy="348831"/>
            </a:xfrm>
          </p:grpSpPr>
          <p:sp>
            <p:nvSpPr>
              <p:cNvPr id="27" name="文本框 26">
                <a:extLst>
                  <a:ext uri="{FF2B5EF4-FFF2-40B4-BE49-F238E27FC236}">
                    <a16:creationId xmlns:a16="http://schemas.microsoft.com/office/drawing/2014/main" id="{7ED8E599-A71D-EE38-B898-D68B1A85E475}"/>
                  </a:ext>
                </a:extLst>
              </p:cNvPr>
              <p:cNvSpPr txBox="1"/>
              <p:nvPr/>
            </p:nvSpPr>
            <p:spPr>
              <a:xfrm>
                <a:off x="3713758" y="3865699"/>
                <a:ext cx="1759046" cy="348831"/>
              </a:xfrm>
              <a:prstGeom prst="roundRect">
                <a:avLst>
                  <a:gd name="adj" fmla="val 50000"/>
                </a:avLst>
              </a:prstGeom>
              <a:gradFill>
                <a:gsLst>
                  <a:gs pos="0">
                    <a:srgbClr val="3FBC72"/>
                  </a:gs>
                  <a:gs pos="97000">
                    <a:srgbClr val="3FBC72">
                      <a:alpha val="56000"/>
                    </a:srgbClr>
                  </a:gs>
                </a:gsLst>
                <a:lin ang="5400000" scaled="1"/>
              </a:gra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1200">
                    <a:latin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zh-CN" altLang="en-US" sz="1400" dirty="0">
                    <a:solidFill>
                      <a:schemeClr val="bg1"/>
                    </a:solidFill>
                    <a:latin typeface="+mn-lt"/>
                    <a:cs typeface="+mn-ea"/>
                    <a:sym typeface="+mn-lt"/>
                  </a:rPr>
                  <a:t>          </a:t>
                </a:r>
                <a:r>
                  <a:rPr lang="en-US" altLang="zh-CN" sz="1400" dirty="0">
                    <a:solidFill>
                      <a:schemeClr val="bg1"/>
                    </a:solidFill>
                    <a:latin typeface="+mn-lt"/>
                    <a:cs typeface="+mn-ea"/>
                    <a:sym typeface="+mn-lt"/>
                  </a:rPr>
                  <a:t>freeppt7.com</a:t>
                </a:r>
                <a:endParaRPr lang="zh-CN" altLang="en-US" sz="1400" dirty="0">
                  <a:solidFill>
                    <a:schemeClr val="bg1"/>
                  </a:solidFill>
                  <a:latin typeface="+mn-lt"/>
                  <a:cs typeface="+mn-ea"/>
                  <a:sym typeface="+mn-lt"/>
                </a:endParaRPr>
              </a:p>
            </p:txBody>
          </p:sp>
          <p:pic>
            <p:nvPicPr>
              <p:cNvPr id="28" name="图形 27" descr="用户 纯色填充">
                <a:extLst>
                  <a:ext uri="{FF2B5EF4-FFF2-40B4-BE49-F238E27FC236}">
                    <a16:creationId xmlns:a16="http://schemas.microsoft.com/office/drawing/2014/main" id="{B841965D-DB21-9EA8-186D-E2A826D203C3}"/>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5028972" y="3872474"/>
                <a:ext cx="315728" cy="315728"/>
              </a:xfrm>
              <a:prstGeom prst="rect">
                <a:avLst/>
              </a:prstGeom>
            </p:spPr>
          </p:pic>
        </p:grpSp>
      </p:grpSp>
    </p:spTree>
    <p:extLst>
      <p:ext uri="{BB962C8B-B14F-4D97-AF65-F5344CB8AC3E}">
        <p14:creationId xmlns:p14="http://schemas.microsoft.com/office/powerpoint/2010/main" val="297271135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9" y="635058"/>
            <a:ext cx="4665344"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grpSp>
        <p:nvGrpSpPr>
          <p:cNvPr id="2" name="组合 1">
            <a:extLst>
              <a:ext uri="{FF2B5EF4-FFF2-40B4-BE49-F238E27FC236}">
                <a16:creationId xmlns:a16="http://schemas.microsoft.com/office/drawing/2014/main" id="{9A9CAF1B-0C81-0263-15E3-83318DC191F8}"/>
              </a:ext>
            </a:extLst>
          </p:cNvPr>
          <p:cNvGrpSpPr/>
          <p:nvPr/>
        </p:nvGrpSpPr>
        <p:grpSpPr>
          <a:xfrm>
            <a:off x="1173863" y="1671990"/>
            <a:ext cx="10073908" cy="4073395"/>
            <a:chOff x="1326263" y="1526871"/>
            <a:chExt cx="10073908" cy="4073395"/>
          </a:xfrm>
        </p:grpSpPr>
        <p:pic>
          <p:nvPicPr>
            <p:cNvPr id="3" name="图片 2">
              <a:extLst>
                <a:ext uri="{FF2B5EF4-FFF2-40B4-BE49-F238E27FC236}">
                  <a16:creationId xmlns:a16="http://schemas.microsoft.com/office/drawing/2014/main" id="{5F95B4E2-0139-9F27-ADEA-EE8E05677C6C}"/>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26263" y="1526871"/>
              <a:ext cx="4488815" cy="4073395"/>
            </a:xfrm>
            <a:prstGeom prst="rect">
              <a:avLst/>
            </a:prstGeom>
            <a:ln w="28575">
              <a:solidFill>
                <a:schemeClr val="bg1"/>
              </a:solidFill>
            </a:ln>
          </p:spPr>
        </p:pic>
        <p:sp>
          <p:nvSpPr>
            <p:cNvPr id="4" name="矩形 3">
              <a:extLst>
                <a:ext uri="{FF2B5EF4-FFF2-40B4-BE49-F238E27FC236}">
                  <a16:creationId xmlns:a16="http://schemas.microsoft.com/office/drawing/2014/main" id="{6ED6DDDC-1157-AE02-C916-527C44A366B5}"/>
                </a:ext>
              </a:extLst>
            </p:cNvPr>
            <p:cNvSpPr/>
            <p:nvPr/>
          </p:nvSpPr>
          <p:spPr>
            <a:xfrm>
              <a:off x="5229225" y="1778429"/>
              <a:ext cx="4488815" cy="1030605"/>
            </a:xfrm>
            <a:prstGeom prst="rect">
              <a:avLst/>
            </a:pr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a:solidFill>
                  <a:schemeClr val="bg1"/>
                </a:solidFill>
                <a:cs typeface="+mn-ea"/>
                <a:sym typeface="+mn-lt"/>
              </a:endParaRPr>
            </a:p>
          </p:txBody>
        </p:sp>
        <p:sp>
          <p:nvSpPr>
            <p:cNvPr id="5" name="文本框 4">
              <a:extLst>
                <a:ext uri="{FF2B5EF4-FFF2-40B4-BE49-F238E27FC236}">
                  <a16:creationId xmlns:a16="http://schemas.microsoft.com/office/drawing/2014/main" id="{5985D522-FFBB-C789-8BEB-435B59A25DBF}"/>
                </a:ext>
              </a:extLst>
            </p:cNvPr>
            <p:cNvSpPr txBox="1"/>
            <p:nvPr/>
          </p:nvSpPr>
          <p:spPr>
            <a:xfrm>
              <a:off x="5571397" y="1792671"/>
              <a:ext cx="3686903" cy="870303"/>
            </a:xfrm>
            <a:prstGeom prst="rect">
              <a:avLst/>
            </a:prstGeom>
            <a:noFill/>
          </p:spPr>
          <p:txBody>
            <a:bodyPr wrap="square">
              <a:spAutoFit/>
            </a:bodyPr>
            <a:lstStyle/>
            <a:p>
              <a:pPr algn="dist">
                <a:lnSpc>
                  <a:spcPct val="141978"/>
                </a:lnSpc>
              </a:pPr>
              <a:r>
                <a:rPr lang="en-US" altLang="zh-CN" sz="4000" dirty="0">
                  <a:solidFill>
                    <a:schemeClr val="bg1"/>
                  </a:solidFill>
                  <a:cs typeface="+mn-ea"/>
                  <a:sym typeface="+mn-lt"/>
                </a:rPr>
                <a:t>Add title text</a:t>
              </a:r>
            </a:p>
          </p:txBody>
        </p:sp>
        <p:sp>
          <p:nvSpPr>
            <p:cNvPr id="6" name="文本框 5">
              <a:extLst>
                <a:ext uri="{FF2B5EF4-FFF2-40B4-BE49-F238E27FC236}">
                  <a16:creationId xmlns:a16="http://schemas.microsoft.com/office/drawing/2014/main" id="{DA01692F-27E9-10AE-E88A-2BBD669D5A0D}"/>
                </a:ext>
              </a:extLst>
            </p:cNvPr>
            <p:cNvSpPr txBox="1"/>
            <p:nvPr/>
          </p:nvSpPr>
          <p:spPr>
            <a:xfrm>
              <a:off x="6376923" y="3217004"/>
              <a:ext cx="5023248" cy="754694"/>
            </a:xfrm>
            <a:prstGeom prst="rect">
              <a:avLst/>
            </a:prstGeom>
            <a:noFill/>
          </p:spPr>
          <p:txBody>
            <a:bodyPr wrap="square">
              <a:spAutoFit/>
            </a:bodyPr>
            <a:lstStyle/>
            <a:p>
              <a:pPr>
                <a:lnSpc>
                  <a:spcPct val="141978"/>
                </a:lnSpc>
              </a:pPr>
              <a:r>
                <a:rPr lang="en-US" altLang="zh-CN" sz="1600" dirty="0">
                  <a:solidFill>
                    <a:schemeClr val="bg1">
                      <a:lumMod val="50000"/>
                    </a:schemeClr>
                  </a:solidFill>
                  <a:cs typeface="+mn-ea"/>
                  <a:sym typeface="+mn-lt"/>
                </a:rPr>
                <a:t>Click here to add text content, such as keywords, some brief introductions, etc.</a:t>
              </a:r>
              <a:endParaRPr lang="zh-CN" altLang="en-US" sz="1600" dirty="0">
                <a:solidFill>
                  <a:schemeClr val="bg1">
                    <a:lumMod val="50000"/>
                  </a:schemeClr>
                </a:solidFill>
                <a:cs typeface="+mn-ea"/>
                <a:sym typeface="+mn-lt"/>
              </a:endParaRPr>
            </a:p>
          </p:txBody>
        </p:sp>
        <p:sp>
          <p:nvSpPr>
            <p:cNvPr id="9" name="文本框 8">
              <a:extLst>
                <a:ext uri="{FF2B5EF4-FFF2-40B4-BE49-F238E27FC236}">
                  <a16:creationId xmlns:a16="http://schemas.microsoft.com/office/drawing/2014/main" id="{C1F51295-05EB-CED2-9EC7-E0EC3BD4E04C}"/>
                </a:ext>
              </a:extLst>
            </p:cNvPr>
            <p:cNvSpPr txBox="1"/>
            <p:nvPr/>
          </p:nvSpPr>
          <p:spPr>
            <a:xfrm>
              <a:off x="6376923" y="4512004"/>
              <a:ext cx="5023248" cy="754694"/>
            </a:xfrm>
            <a:prstGeom prst="rect">
              <a:avLst/>
            </a:prstGeom>
            <a:noFill/>
          </p:spPr>
          <p:txBody>
            <a:bodyPr wrap="square">
              <a:spAutoFit/>
            </a:bodyPr>
            <a:lstStyle/>
            <a:p>
              <a:pPr>
                <a:lnSpc>
                  <a:spcPct val="141978"/>
                </a:lnSpc>
              </a:pPr>
              <a:r>
                <a:rPr lang="en-US" altLang="zh-CN" sz="1600" dirty="0">
                  <a:solidFill>
                    <a:schemeClr val="bg1">
                      <a:lumMod val="50000"/>
                    </a:schemeClr>
                  </a:solidFill>
                  <a:cs typeface="+mn-ea"/>
                  <a:sym typeface="+mn-lt"/>
                </a:rPr>
                <a:t>Click here to add text content, such as keywords, some brief introductions, etc.</a:t>
              </a:r>
              <a:endParaRPr lang="zh-CN" altLang="en-US" sz="1600" dirty="0">
                <a:solidFill>
                  <a:schemeClr val="bg1">
                    <a:lumMod val="50000"/>
                  </a:schemeClr>
                </a:solidFill>
                <a:cs typeface="+mn-ea"/>
                <a:sym typeface="+mn-lt"/>
              </a:endParaRPr>
            </a:p>
          </p:txBody>
        </p:sp>
      </p:grpSp>
    </p:spTree>
    <p:extLst>
      <p:ext uri="{BB962C8B-B14F-4D97-AF65-F5344CB8AC3E}">
        <p14:creationId xmlns:p14="http://schemas.microsoft.com/office/powerpoint/2010/main" val="15166630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9" y="635058"/>
            <a:ext cx="4803889"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grpSp>
        <p:nvGrpSpPr>
          <p:cNvPr id="47" name="组合 46">
            <a:extLst>
              <a:ext uri="{FF2B5EF4-FFF2-40B4-BE49-F238E27FC236}">
                <a16:creationId xmlns:a16="http://schemas.microsoft.com/office/drawing/2014/main" id="{C1C65B3F-0548-8A87-F239-1F1A97F35E48}"/>
              </a:ext>
            </a:extLst>
          </p:cNvPr>
          <p:cNvGrpSpPr/>
          <p:nvPr/>
        </p:nvGrpSpPr>
        <p:grpSpPr>
          <a:xfrm>
            <a:off x="1496772" y="1704699"/>
            <a:ext cx="8909050" cy="4429657"/>
            <a:chOff x="1496772" y="1704699"/>
            <a:chExt cx="8909050" cy="4429657"/>
          </a:xfrm>
        </p:grpSpPr>
        <p:sp>
          <p:nvSpPr>
            <p:cNvPr id="29" name="Title 13">
              <a:extLst>
                <a:ext uri="{FF2B5EF4-FFF2-40B4-BE49-F238E27FC236}">
                  <a16:creationId xmlns:a16="http://schemas.microsoft.com/office/drawing/2014/main" id="{A8FF3F34-E52D-2E11-EFF6-8F533C0C1DC0}"/>
                </a:ext>
              </a:extLst>
            </p:cNvPr>
            <p:cNvSpPr txBox="1"/>
            <p:nvPr/>
          </p:nvSpPr>
          <p:spPr bwMode="auto">
            <a:xfrm>
              <a:off x="1496772" y="4258204"/>
              <a:ext cx="2791883"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zh-CN" sz="2665" dirty="0">
                  <a:latin typeface="+mn-lt"/>
                  <a:cs typeface="+mn-ea"/>
                  <a:sym typeface="+mn-lt"/>
                </a:rPr>
                <a:t>Step 1</a:t>
              </a:r>
            </a:p>
          </p:txBody>
        </p:sp>
        <p:sp>
          <p:nvSpPr>
            <p:cNvPr id="30" name="Title 13">
              <a:extLst>
                <a:ext uri="{FF2B5EF4-FFF2-40B4-BE49-F238E27FC236}">
                  <a16:creationId xmlns:a16="http://schemas.microsoft.com/office/drawing/2014/main" id="{37EC11BD-D307-A16F-35B6-FB8821958412}"/>
                </a:ext>
              </a:extLst>
            </p:cNvPr>
            <p:cNvSpPr txBox="1"/>
            <p:nvPr/>
          </p:nvSpPr>
          <p:spPr bwMode="auto">
            <a:xfrm>
              <a:off x="4557472" y="4258204"/>
              <a:ext cx="2791883"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zh-CN" sz="2665" dirty="0">
                  <a:latin typeface="+mn-lt"/>
                  <a:cs typeface="+mn-ea"/>
                  <a:sym typeface="+mn-lt"/>
                </a:rPr>
                <a:t>Step 2</a:t>
              </a:r>
            </a:p>
          </p:txBody>
        </p:sp>
        <p:sp>
          <p:nvSpPr>
            <p:cNvPr id="31" name="Title 13">
              <a:extLst>
                <a:ext uri="{FF2B5EF4-FFF2-40B4-BE49-F238E27FC236}">
                  <a16:creationId xmlns:a16="http://schemas.microsoft.com/office/drawing/2014/main" id="{F85932E5-41FA-E865-2069-6B5CD83A1F41}"/>
                </a:ext>
              </a:extLst>
            </p:cNvPr>
            <p:cNvSpPr txBox="1"/>
            <p:nvPr/>
          </p:nvSpPr>
          <p:spPr bwMode="auto">
            <a:xfrm>
              <a:off x="7613939" y="4258204"/>
              <a:ext cx="2791883" cy="5027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n-US" altLang="zh-CN" sz="2665" dirty="0">
                  <a:latin typeface="+mn-lt"/>
                  <a:cs typeface="+mn-ea"/>
                  <a:sym typeface="+mn-lt"/>
                </a:rPr>
                <a:t>Step 3</a:t>
              </a:r>
            </a:p>
          </p:txBody>
        </p:sp>
        <p:grpSp>
          <p:nvGrpSpPr>
            <p:cNvPr id="32" name="组合 31">
              <a:extLst>
                <a:ext uri="{FF2B5EF4-FFF2-40B4-BE49-F238E27FC236}">
                  <a16:creationId xmlns:a16="http://schemas.microsoft.com/office/drawing/2014/main" id="{0F5FD195-1927-630F-0D14-1824CE59CE70}"/>
                </a:ext>
              </a:extLst>
            </p:cNvPr>
            <p:cNvGrpSpPr/>
            <p:nvPr/>
          </p:nvGrpSpPr>
          <p:grpSpPr>
            <a:xfrm>
              <a:off x="2013240" y="1960816"/>
              <a:ext cx="1790700" cy="1792816"/>
              <a:chOff x="2013240" y="1960816"/>
              <a:chExt cx="1790700" cy="1792816"/>
            </a:xfrm>
          </p:grpSpPr>
          <p:sp>
            <p:nvSpPr>
              <p:cNvPr id="33" name="Oval 14">
                <a:extLst>
                  <a:ext uri="{FF2B5EF4-FFF2-40B4-BE49-F238E27FC236}">
                    <a16:creationId xmlns:a16="http://schemas.microsoft.com/office/drawing/2014/main" id="{6D643BC4-D81F-3D26-BFCE-07D176229D42}"/>
                  </a:ext>
                </a:extLst>
              </p:cNvPr>
              <p:cNvSpPr/>
              <p:nvPr/>
            </p:nvSpPr>
            <p:spPr bwMode="auto">
              <a:xfrm>
                <a:off x="2013240" y="1960816"/>
                <a:ext cx="1790700" cy="1792816"/>
              </a:xfrm>
              <a:prstGeom prst="ellipse">
                <a:avLst/>
              </a:prstGeom>
              <a:gradFill>
                <a:gsLst>
                  <a:gs pos="0">
                    <a:srgbClr val="A9D18E"/>
                  </a:gs>
                  <a:gs pos="97000">
                    <a:srgbClr val="3399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zh-CN" sz="1465" b="1" dirty="0">
                  <a:solidFill>
                    <a:srgbClr val="FFFFFF"/>
                  </a:solidFill>
                  <a:latin typeface="+mn-lt"/>
                  <a:cs typeface="+mn-ea"/>
                  <a:sym typeface="+mn-lt"/>
                </a:endParaRPr>
              </a:p>
            </p:txBody>
          </p:sp>
          <p:sp>
            <p:nvSpPr>
              <p:cNvPr id="34" name="Freeform 11">
                <a:extLst>
                  <a:ext uri="{FF2B5EF4-FFF2-40B4-BE49-F238E27FC236}">
                    <a16:creationId xmlns:a16="http://schemas.microsoft.com/office/drawing/2014/main" id="{5FCC9B8B-4BD2-E831-8A27-B3754BB62369}"/>
                  </a:ext>
                </a:extLst>
              </p:cNvPr>
              <p:cNvSpPr>
                <a:spLocks noEditPoints="1"/>
              </p:cNvSpPr>
              <p:nvPr/>
            </p:nvSpPr>
            <p:spPr bwMode="auto">
              <a:xfrm>
                <a:off x="2694558" y="2380683"/>
                <a:ext cx="428061" cy="427428"/>
              </a:xfrm>
              <a:custGeom>
                <a:avLst/>
                <a:gdLst>
                  <a:gd name="T0" fmla="*/ 7051 w 319"/>
                  <a:gd name="T1" fmla="*/ 293269 h 318"/>
                  <a:gd name="T2" fmla="*/ 26190 w 319"/>
                  <a:gd name="T3" fmla="*/ 312417 h 318"/>
                  <a:gd name="T4" fmla="*/ 53388 w 319"/>
                  <a:gd name="T5" fmla="*/ 312417 h 318"/>
                  <a:gd name="T6" fmla="*/ 129943 w 319"/>
                  <a:gd name="T7" fmla="*/ 235824 h 318"/>
                  <a:gd name="T8" fmla="*/ 192397 w 319"/>
                  <a:gd name="T9" fmla="*/ 252957 h 318"/>
                  <a:gd name="T10" fmla="*/ 321333 w 319"/>
                  <a:gd name="T11" fmla="*/ 124967 h 318"/>
                  <a:gd name="T12" fmla="*/ 196426 w 319"/>
                  <a:gd name="T13" fmla="*/ 0 h 318"/>
                  <a:gd name="T14" fmla="*/ 67490 w 319"/>
                  <a:gd name="T15" fmla="*/ 127990 h 318"/>
                  <a:gd name="T16" fmla="*/ 85622 w 319"/>
                  <a:gd name="T17" fmla="*/ 193497 h 318"/>
                  <a:gd name="T18" fmla="*/ 10073 w 319"/>
                  <a:gd name="T19" fmla="*/ 269081 h 318"/>
                  <a:gd name="T20" fmla="*/ 7051 w 319"/>
                  <a:gd name="T21" fmla="*/ 293269 h 318"/>
                  <a:gd name="T22" fmla="*/ 192397 w 319"/>
                  <a:gd name="T23" fmla="*/ 214660 h 318"/>
                  <a:gd name="T24" fmla="*/ 106775 w 319"/>
                  <a:gd name="T25" fmla="*/ 127990 h 318"/>
                  <a:gd name="T26" fmla="*/ 196426 w 319"/>
                  <a:gd name="T27" fmla="*/ 38296 h 318"/>
                  <a:gd name="T28" fmla="*/ 283055 w 319"/>
                  <a:gd name="T29" fmla="*/ 124967 h 318"/>
                  <a:gd name="T30" fmla="*/ 192397 w 319"/>
                  <a:gd name="T31" fmla="*/ 214660 h 3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319" h="318">
                    <a:moveTo>
                      <a:pt x="7" y="291"/>
                    </a:moveTo>
                    <a:cubicBezTo>
                      <a:pt x="26" y="310"/>
                      <a:pt x="26" y="310"/>
                      <a:pt x="26" y="310"/>
                    </a:cubicBezTo>
                    <a:cubicBezTo>
                      <a:pt x="33" y="318"/>
                      <a:pt x="46" y="318"/>
                      <a:pt x="53" y="310"/>
                    </a:cubicBezTo>
                    <a:cubicBezTo>
                      <a:pt x="129" y="234"/>
                      <a:pt x="129" y="234"/>
                      <a:pt x="129" y="234"/>
                    </a:cubicBezTo>
                    <a:cubicBezTo>
                      <a:pt x="147" y="245"/>
                      <a:pt x="169" y="251"/>
                      <a:pt x="191" y="251"/>
                    </a:cubicBezTo>
                    <a:cubicBezTo>
                      <a:pt x="260" y="251"/>
                      <a:pt x="319" y="192"/>
                      <a:pt x="319" y="124"/>
                    </a:cubicBezTo>
                    <a:cubicBezTo>
                      <a:pt x="319" y="55"/>
                      <a:pt x="263" y="0"/>
                      <a:pt x="195" y="0"/>
                    </a:cubicBezTo>
                    <a:cubicBezTo>
                      <a:pt x="127" y="0"/>
                      <a:pt x="67" y="59"/>
                      <a:pt x="67" y="127"/>
                    </a:cubicBezTo>
                    <a:cubicBezTo>
                      <a:pt x="67" y="151"/>
                      <a:pt x="74" y="173"/>
                      <a:pt x="85" y="192"/>
                    </a:cubicBezTo>
                    <a:cubicBezTo>
                      <a:pt x="10" y="267"/>
                      <a:pt x="10" y="267"/>
                      <a:pt x="10" y="267"/>
                    </a:cubicBezTo>
                    <a:cubicBezTo>
                      <a:pt x="2" y="275"/>
                      <a:pt x="0" y="284"/>
                      <a:pt x="7" y="291"/>
                    </a:cubicBezTo>
                    <a:close/>
                    <a:moveTo>
                      <a:pt x="191" y="213"/>
                    </a:moveTo>
                    <a:cubicBezTo>
                      <a:pt x="144" y="213"/>
                      <a:pt x="106" y="175"/>
                      <a:pt x="106" y="127"/>
                    </a:cubicBezTo>
                    <a:cubicBezTo>
                      <a:pt x="106" y="80"/>
                      <a:pt x="148" y="38"/>
                      <a:pt x="195" y="38"/>
                    </a:cubicBezTo>
                    <a:cubicBezTo>
                      <a:pt x="242" y="38"/>
                      <a:pt x="281" y="76"/>
                      <a:pt x="281" y="124"/>
                    </a:cubicBezTo>
                    <a:cubicBezTo>
                      <a:pt x="281" y="171"/>
                      <a:pt x="239" y="213"/>
                      <a:pt x="191" y="21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dirty="0">
                  <a:cs typeface="+mn-ea"/>
                  <a:sym typeface="+mn-lt"/>
                </a:endParaRPr>
              </a:p>
            </p:txBody>
          </p:sp>
          <p:sp>
            <p:nvSpPr>
              <p:cNvPr id="35" name="文本框 34">
                <a:extLst>
                  <a:ext uri="{FF2B5EF4-FFF2-40B4-BE49-F238E27FC236}">
                    <a16:creationId xmlns:a16="http://schemas.microsoft.com/office/drawing/2014/main" id="{18496CDF-55FA-215E-7D8C-F133821B73A4}"/>
                  </a:ext>
                </a:extLst>
              </p:cNvPr>
              <p:cNvSpPr txBox="1"/>
              <p:nvPr/>
            </p:nvSpPr>
            <p:spPr>
              <a:xfrm>
                <a:off x="2212156" y="2917144"/>
                <a:ext cx="1361114" cy="461665"/>
              </a:xfrm>
              <a:prstGeom prst="rect">
                <a:avLst/>
              </a:prstGeom>
              <a:noFill/>
            </p:spPr>
            <p:txBody>
              <a:bodyPr wrap="square" rtlCol="0">
                <a:spAutoFit/>
              </a:bodyPr>
              <a:lstStyle/>
              <a:p>
                <a:pPr algn="ctr"/>
                <a:r>
                  <a:rPr lang="en-US" altLang="zh-CN" sz="2400" dirty="0">
                    <a:solidFill>
                      <a:schemeClr val="bg1"/>
                    </a:solidFill>
                    <a:cs typeface="+mn-ea"/>
                    <a:sym typeface="+mn-lt"/>
                  </a:rPr>
                  <a:t>text</a:t>
                </a:r>
                <a:endParaRPr lang="zh-CN" altLang="en-US" sz="2400" dirty="0">
                  <a:solidFill>
                    <a:schemeClr val="bg1"/>
                  </a:solidFill>
                  <a:cs typeface="+mn-ea"/>
                  <a:sym typeface="+mn-lt"/>
                </a:endParaRPr>
              </a:p>
            </p:txBody>
          </p:sp>
        </p:grpSp>
        <p:grpSp>
          <p:nvGrpSpPr>
            <p:cNvPr id="36" name="组合 35">
              <a:extLst>
                <a:ext uri="{FF2B5EF4-FFF2-40B4-BE49-F238E27FC236}">
                  <a16:creationId xmlns:a16="http://schemas.microsoft.com/office/drawing/2014/main" id="{517304F8-720C-C9FB-257A-7A2DFC0450C2}"/>
                </a:ext>
              </a:extLst>
            </p:cNvPr>
            <p:cNvGrpSpPr/>
            <p:nvPr/>
          </p:nvGrpSpPr>
          <p:grpSpPr>
            <a:xfrm>
              <a:off x="4813590" y="1704699"/>
              <a:ext cx="2302933" cy="2305051"/>
              <a:chOff x="4813590" y="1704699"/>
              <a:chExt cx="2302933" cy="2305051"/>
            </a:xfrm>
          </p:grpSpPr>
          <p:sp>
            <p:nvSpPr>
              <p:cNvPr id="37" name="Oval 16">
                <a:extLst>
                  <a:ext uri="{FF2B5EF4-FFF2-40B4-BE49-F238E27FC236}">
                    <a16:creationId xmlns:a16="http://schemas.microsoft.com/office/drawing/2014/main" id="{C2350EF5-245D-2E54-8D18-B879F514CD1E}"/>
                  </a:ext>
                </a:extLst>
              </p:cNvPr>
              <p:cNvSpPr/>
              <p:nvPr/>
            </p:nvSpPr>
            <p:spPr bwMode="auto">
              <a:xfrm>
                <a:off x="4813590" y="1704699"/>
                <a:ext cx="2302933" cy="2305051"/>
              </a:xfrm>
              <a:prstGeom prst="ellipse">
                <a:avLst/>
              </a:prstGeom>
              <a:gradFill>
                <a:gsLst>
                  <a:gs pos="0">
                    <a:srgbClr val="A9D18E"/>
                  </a:gs>
                  <a:gs pos="97000">
                    <a:srgbClr val="33995C"/>
                  </a:gs>
                </a:gsLst>
                <a:lin ang="5400000" scaled="1"/>
              </a:gradFill>
              <a:ln>
                <a:noFill/>
              </a:ln>
            </p:spPr>
            <p:style>
              <a:lnRef idx="2">
                <a:schemeClr val="accent2">
                  <a:shade val="50000"/>
                </a:schemeClr>
              </a:lnRef>
              <a:fillRef idx="1">
                <a:schemeClr val="accent2"/>
              </a:fillRef>
              <a:effectRef idx="0">
                <a:schemeClr val="accent2"/>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zh-CN" sz="1465" b="1" dirty="0">
                  <a:solidFill>
                    <a:srgbClr val="FFFFFF"/>
                  </a:solidFill>
                  <a:latin typeface="+mn-lt"/>
                  <a:cs typeface="+mn-ea"/>
                  <a:sym typeface="+mn-lt"/>
                </a:endParaRPr>
              </a:p>
              <a:p>
                <a:pPr algn="ctr"/>
                <a:endParaRPr lang="en-US" altLang="zh-CN" sz="1465" b="1" dirty="0">
                  <a:solidFill>
                    <a:srgbClr val="FFFFFF"/>
                  </a:solidFill>
                  <a:latin typeface="+mn-lt"/>
                  <a:cs typeface="+mn-ea"/>
                  <a:sym typeface="+mn-lt"/>
                </a:endParaRPr>
              </a:p>
            </p:txBody>
          </p:sp>
          <p:sp>
            <p:nvSpPr>
              <p:cNvPr id="38" name="Freeform 6">
                <a:extLst>
                  <a:ext uri="{FF2B5EF4-FFF2-40B4-BE49-F238E27FC236}">
                    <a16:creationId xmlns:a16="http://schemas.microsoft.com/office/drawing/2014/main" id="{E1707600-3EC0-8626-859F-EA7858085F6E}"/>
                  </a:ext>
                </a:extLst>
              </p:cNvPr>
              <p:cNvSpPr>
                <a:spLocks noEditPoints="1"/>
              </p:cNvSpPr>
              <p:nvPr/>
            </p:nvSpPr>
            <p:spPr bwMode="auto">
              <a:xfrm>
                <a:off x="5529635" y="2184918"/>
                <a:ext cx="807342" cy="826146"/>
              </a:xfrm>
              <a:custGeom>
                <a:avLst/>
                <a:gdLst>
                  <a:gd name="T0" fmla="*/ 341634 w 360"/>
                  <a:gd name="T1" fmla="*/ 456131 h 368"/>
                  <a:gd name="T2" fmla="*/ 439244 w 360"/>
                  <a:gd name="T3" fmla="*/ 339995 h 368"/>
                  <a:gd name="T4" fmla="*/ 605854 w 360"/>
                  <a:gd name="T5" fmla="*/ 85840 h 368"/>
                  <a:gd name="T6" fmla="*/ 582293 w 360"/>
                  <a:gd name="T7" fmla="*/ 62276 h 368"/>
                  <a:gd name="T8" fmla="*/ 466171 w 360"/>
                  <a:gd name="T9" fmla="*/ 62276 h 368"/>
                  <a:gd name="T10" fmla="*/ 302927 w 360"/>
                  <a:gd name="T11" fmla="*/ 0 h 368"/>
                  <a:gd name="T12" fmla="*/ 139683 w 360"/>
                  <a:gd name="T13" fmla="*/ 62276 h 368"/>
                  <a:gd name="T14" fmla="*/ 23561 w 360"/>
                  <a:gd name="T15" fmla="*/ 62276 h 368"/>
                  <a:gd name="T16" fmla="*/ 0 w 360"/>
                  <a:gd name="T17" fmla="*/ 85840 h 368"/>
                  <a:gd name="T18" fmla="*/ 164927 w 360"/>
                  <a:gd name="T19" fmla="*/ 339995 h 368"/>
                  <a:gd name="T20" fmla="*/ 262537 w 360"/>
                  <a:gd name="T21" fmla="*/ 456131 h 368"/>
                  <a:gd name="T22" fmla="*/ 262537 w 360"/>
                  <a:gd name="T23" fmla="*/ 499893 h 368"/>
                  <a:gd name="T24" fmla="*/ 153146 w 360"/>
                  <a:gd name="T25" fmla="*/ 558803 h 368"/>
                  <a:gd name="T26" fmla="*/ 302927 w 360"/>
                  <a:gd name="T27" fmla="*/ 619396 h 368"/>
                  <a:gd name="T28" fmla="*/ 452708 w 360"/>
                  <a:gd name="T29" fmla="*/ 558803 h 368"/>
                  <a:gd name="T30" fmla="*/ 341634 w 360"/>
                  <a:gd name="T31" fmla="*/ 499893 h 368"/>
                  <a:gd name="T32" fmla="*/ 341634 w 360"/>
                  <a:gd name="T33" fmla="*/ 456131 h 368"/>
                  <a:gd name="T34" fmla="*/ 435878 w 360"/>
                  <a:gd name="T35" fmla="*/ 286134 h 368"/>
                  <a:gd name="T36" fmla="*/ 472903 w 360"/>
                  <a:gd name="T37" fmla="*/ 109404 h 368"/>
                  <a:gd name="T38" fmla="*/ 557049 w 360"/>
                  <a:gd name="T39" fmla="*/ 109404 h 368"/>
                  <a:gd name="T40" fmla="*/ 435878 w 360"/>
                  <a:gd name="T41" fmla="*/ 286134 h 368"/>
                  <a:gd name="T42" fmla="*/ 302927 w 360"/>
                  <a:gd name="T43" fmla="*/ 40395 h 368"/>
                  <a:gd name="T44" fmla="*/ 430830 w 360"/>
                  <a:gd name="T45" fmla="*/ 92573 h 368"/>
                  <a:gd name="T46" fmla="*/ 302927 w 360"/>
                  <a:gd name="T47" fmla="*/ 144750 h 368"/>
                  <a:gd name="T48" fmla="*/ 175024 w 360"/>
                  <a:gd name="T49" fmla="*/ 92573 h 368"/>
                  <a:gd name="T50" fmla="*/ 302927 w 360"/>
                  <a:gd name="T51" fmla="*/ 40395 h 368"/>
                  <a:gd name="T52" fmla="*/ 48805 w 360"/>
                  <a:gd name="T53" fmla="*/ 109404 h 368"/>
                  <a:gd name="T54" fmla="*/ 132951 w 360"/>
                  <a:gd name="T55" fmla="*/ 109404 h 368"/>
                  <a:gd name="T56" fmla="*/ 169976 w 360"/>
                  <a:gd name="T57" fmla="*/ 286134 h 368"/>
                  <a:gd name="T58" fmla="*/ 48805 w 360"/>
                  <a:gd name="T59" fmla="*/ 109404 h 368"/>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360" h="368">
                    <a:moveTo>
                      <a:pt x="203" y="271"/>
                    </a:moveTo>
                    <a:cubicBezTo>
                      <a:pt x="203" y="242"/>
                      <a:pt x="225" y="226"/>
                      <a:pt x="261" y="202"/>
                    </a:cubicBezTo>
                    <a:cubicBezTo>
                      <a:pt x="305" y="173"/>
                      <a:pt x="360" y="137"/>
                      <a:pt x="360" y="51"/>
                    </a:cubicBezTo>
                    <a:cubicBezTo>
                      <a:pt x="360" y="43"/>
                      <a:pt x="353" y="37"/>
                      <a:pt x="346" y="37"/>
                    </a:cubicBezTo>
                    <a:cubicBezTo>
                      <a:pt x="277" y="37"/>
                      <a:pt x="277" y="37"/>
                      <a:pt x="277" y="37"/>
                    </a:cubicBezTo>
                    <a:cubicBezTo>
                      <a:pt x="267" y="19"/>
                      <a:pt x="238" y="0"/>
                      <a:pt x="180" y="0"/>
                    </a:cubicBezTo>
                    <a:cubicBezTo>
                      <a:pt x="121" y="0"/>
                      <a:pt x="92" y="19"/>
                      <a:pt x="83" y="37"/>
                    </a:cubicBezTo>
                    <a:cubicBezTo>
                      <a:pt x="14" y="37"/>
                      <a:pt x="14" y="37"/>
                      <a:pt x="14" y="37"/>
                    </a:cubicBezTo>
                    <a:cubicBezTo>
                      <a:pt x="6" y="37"/>
                      <a:pt x="0" y="43"/>
                      <a:pt x="0" y="51"/>
                    </a:cubicBezTo>
                    <a:cubicBezTo>
                      <a:pt x="0" y="137"/>
                      <a:pt x="54" y="173"/>
                      <a:pt x="98" y="202"/>
                    </a:cubicBezTo>
                    <a:cubicBezTo>
                      <a:pt x="134" y="226"/>
                      <a:pt x="156" y="242"/>
                      <a:pt x="156" y="271"/>
                    </a:cubicBezTo>
                    <a:cubicBezTo>
                      <a:pt x="156" y="297"/>
                      <a:pt x="156" y="297"/>
                      <a:pt x="156" y="297"/>
                    </a:cubicBezTo>
                    <a:cubicBezTo>
                      <a:pt x="118" y="301"/>
                      <a:pt x="91" y="315"/>
                      <a:pt x="91" y="332"/>
                    </a:cubicBezTo>
                    <a:cubicBezTo>
                      <a:pt x="91" y="352"/>
                      <a:pt x="131" y="368"/>
                      <a:pt x="180" y="368"/>
                    </a:cubicBezTo>
                    <a:cubicBezTo>
                      <a:pt x="229" y="368"/>
                      <a:pt x="269" y="352"/>
                      <a:pt x="269" y="332"/>
                    </a:cubicBezTo>
                    <a:cubicBezTo>
                      <a:pt x="269" y="315"/>
                      <a:pt x="241" y="301"/>
                      <a:pt x="203" y="297"/>
                    </a:cubicBezTo>
                    <a:lnTo>
                      <a:pt x="203" y="271"/>
                    </a:lnTo>
                    <a:close/>
                    <a:moveTo>
                      <a:pt x="259" y="170"/>
                    </a:moveTo>
                    <a:cubicBezTo>
                      <a:pt x="270" y="146"/>
                      <a:pt x="279" y="113"/>
                      <a:pt x="281" y="65"/>
                    </a:cubicBezTo>
                    <a:cubicBezTo>
                      <a:pt x="331" y="65"/>
                      <a:pt x="331" y="65"/>
                      <a:pt x="331" y="65"/>
                    </a:cubicBezTo>
                    <a:cubicBezTo>
                      <a:pt x="326" y="119"/>
                      <a:pt x="294" y="146"/>
                      <a:pt x="259" y="170"/>
                    </a:cubicBezTo>
                    <a:close/>
                    <a:moveTo>
                      <a:pt x="180" y="24"/>
                    </a:moveTo>
                    <a:cubicBezTo>
                      <a:pt x="234" y="24"/>
                      <a:pt x="256" y="47"/>
                      <a:pt x="256" y="55"/>
                    </a:cubicBezTo>
                    <a:cubicBezTo>
                      <a:pt x="256" y="63"/>
                      <a:pt x="234" y="86"/>
                      <a:pt x="180" y="86"/>
                    </a:cubicBezTo>
                    <a:cubicBezTo>
                      <a:pt x="125" y="86"/>
                      <a:pt x="104" y="63"/>
                      <a:pt x="104" y="55"/>
                    </a:cubicBezTo>
                    <a:cubicBezTo>
                      <a:pt x="104" y="47"/>
                      <a:pt x="125" y="24"/>
                      <a:pt x="180" y="24"/>
                    </a:cubicBezTo>
                    <a:close/>
                    <a:moveTo>
                      <a:pt x="29" y="65"/>
                    </a:moveTo>
                    <a:cubicBezTo>
                      <a:pt x="79" y="65"/>
                      <a:pt x="79" y="65"/>
                      <a:pt x="79" y="65"/>
                    </a:cubicBezTo>
                    <a:cubicBezTo>
                      <a:pt x="80" y="113"/>
                      <a:pt x="89" y="146"/>
                      <a:pt x="101" y="170"/>
                    </a:cubicBezTo>
                    <a:cubicBezTo>
                      <a:pt x="66" y="146"/>
                      <a:pt x="33" y="119"/>
                      <a:pt x="29" y="65"/>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dirty="0">
                  <a:cs typeface="+mn-ea"/>
                  <a:sym typeface="+mn-lt"/>
                </a:endParaRPr>
              </a:p>
            </p:txBody>
          </p:sp>
          <p:sp>
            <p:nvSpPr>
              <p:cNvPr id="39" name="文本框 38">
                <a:extLst>
                  <a:ext uri="{FF2B5EF4-FFF2-40B4-BE49-F238E27FC236}">
                    <a16:creationId xmlns:a16="http://schemas.microsoft.com/office/drawing/2014/main" id="{F41C04A5-FA6E-B726-4BF4-AA20F34FB3AB}"/>
                  </a:ext>
                </a:extLst>
              </p:cNvPr>
              <p:cNvSpPr txBox="1"/>
              <p:nvPr/>
            </p:nvSpPr>
            <p:spPr>
              <a:xfrm>
                <a:off x="5252748" y="3020356"/>
                <a:ext cx="1361114" cy="461665"/>
              </a:xfrm>
              <a:prstGeom prst="rect">
                <a:avLst/>
              </a:prstGeom>
              <a:noFill/>
            </p:spPr>
            <p:txBody>
              <a:bodyPr wrap="square" rtlCol="0">
                <a:spAutoFit/>
              </a:bodyPr>
              <a:lstStyle/>
              <a:p>
                <a:pPr algn="ctr"/>
                <a:r>
                  <a:rPr lang="en-US" altLang="zh-CN" sz="2400" dirty="0">
                    <a:solidFill>
                      <a:schemeClr val="bg1"/>
                    </a:solidFill>
                    <a:cs typeface="+mn-ea"/>
                    <a:sym typeface="+mn-lt"/>
                  </a:rPr>
                  <a:t>text</a:t>
                </a:r>
                <a:endParaRPr lang="zh-CN" altLang="en-US" sz="2400" dirty="0">
                  <a:solidFill>
                    <a:schemeClr val="bg1"/>
                  </a:solidFill>
                  <a:cs typeface="+mn-ea"/>
                  <a:sym typeface="+mn-lt"/>
                </a:endParaRPr>
              </a:p>
            </p:txBody>
          </p:sp>
        </p:grpSp>
        <p:grpSp>
          <p:nvGrpSpPr>
            <p:cNvPr id="40" name="组合 39">
              <a:extLst>
                <a:ext uri="{FF2B5EF4-FFF2-40B4-BE49-F238E27FC236}">
                  <a16:creationId xmlns:a16="http://schemas.microsoft.com/office/drawing/2014/main" id="{4512BD20-0747-2438-E54A-066F9DA276E4}"/>
                </a:ext>
              </a:extLst>
            </p:cNvPr>
            <p:cNvGrpSpPr/>
            <p:nvPr/>
          </p:nvGrpSpPr>
          <p:grpSpPr>
            <a:xfrm>
              <a:off x="8126173" y="1960816"/>
              <a:ext cx="1790700" cy="1792816"/>
              <a:chOff x="8126173" y="1960816"/>
              <a:chExt cx="1790700" cy="1792816"/>
            </a:xfrm>
          </p:grpSpPr>
          <p:sp>
            <p:nvSpPr>
              <p:cNvPr id="41" name="Oval 19">
                <a:extLst>
                  <a:ext uri="{FF2B5EF4-FFF2-40B4-BE49-F238E27FC236}">
                    <a16:creationId xmlns:a16="http://schemas.microsoft.com/office/drawing/2014/main" id="{10153BC0-0F62-834E-D1C5-DB88CF11DA4C}"/>
                  </a:ext>
                </a:extLst>
              </p:cNvPr>
              <p:cNvSpPr/>
              <p:nvPr/>
            </p:nvSpPr>
            <p:spPr bwMode="auto">
              <a:xfrm>
                <a:off x="8126173" y="1960816"/>
                <a:ext cx="1790700" cy="1792816"/>
              </a:xfrm>
              <a:prstGeom prst="ellipse">
                <a:avLst/>
              </a:prstGeom>
              <a:gradFill>
                <a:gsLst>
                  <a:gs pos="0">
                    <a:srgbClr val="A9D18E"/>
                  </a:gs>
                  <a:gs pos="97000">
                    <a:srgbClr val="33995C"/>
                  </a:gs>
                </a:gsLst>
                <a:lin ang="5400000" scaled="1"/>
              </a:gra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endParaRPr lang="en-US" altLang="zh-CN" sz="1465" b="1" dirty="0">
                  <a:solidFill>
                    <a:srgbClr val="FFFFFF"/>
                  </a:solidFill>
                  <a:latin typeface="+mn-lt"/>
                  <a:cs typeface="+mn-ea"/>
                  <a:sym typeface="+mn-lt"/>
                </a:endParaRPr>
              </a:p>
            </p:txBody>
          </p:sp>
          <p:sp>
            <p:nvSpPr>
              <p:cNvPr id="42" name="Freeform 16">
                <a:extLst>
                  <a:ext uri="{FF2B5EF4-FFF2-40B4-BE49-F238E27FC236}">
                    <a16:creationId xmlns:a16="http://schemas.microsoft.com/office/drawing/2014/main" id="{3F4A0F56-0E0E-43C8-1A6B-C373A992DA4C}"/>
                  </a:ext>
                </a:extLst>
              </p:cNvPr>
              <p:cNvSpPr>
                <a:spLocks noEditPoints="1"/>
              </p:cNvSpPr>
              <p:nvPr/>
            </p:nvSpPr>
            <p:spPr bwMode="auto">
              <a:xfrm>
                <a:off x="8814059" y="2386687"/>
                <a:ext cx="414925" cy="415415"/>
              </a:xfrm>
              <a:custGeom>
                <a:avLst/>
                <a:gdLst>
                  <a:gd name="T0" fmla="*/ 276864 w 360"/>
                  <a:gd name="T1" fmla="*/ 34608 h 360"/>
                  <a:gd name="T2" fmla="*/ 261290 w 360"/>
                  <a:gd name="T3" fmla="*/ 34608 h 360"/>
                  <a:gd name="T4" fmla="*/ 261290 w 360"/>
                  <a:gd name="T5" fmla="*/ 69216 h 360"/>
                  <a:gd name="T6" fmla="*/ 205918 w 360"/>
                  <a:gd name="T7" fmla="*/ 69216 h 360"/>
                  <a:gd name="T8" fmla="*/ 205918 w 360"/>
                  <a:gd name="T9" fmla="*/ 34608 h 360"/>
                  <a:gd name="T10" fmla="*/ 105554 w 360"/>
                  <a:gd name="T11" fmla="*/ 34608 h 360"/>
                  <a:gd name="T12" fmla="*/ 105554 w 360"/>
                  <a:gd name="T13" fmla="*/ 69216 h 360"/>
                  <a:gd name="T14" fmla="*/ 50182 w 360"/>
                  <a:gd name="T15" fmla="*/ 69216 h 360"/>
                  <a:gd name="T16" fmla="*/ 50182 w 360"/>
                  <a:gd name="T17" fmla="*/ 34608 h 360"/>
                  <a:gd name="T18" fmla="*/ 34608 w 360"/>
                  <a:gd name="T19" fmla="*/ 34608 h 360"/>
                  <a:gd name="T20" fmla="*/ 0 w 360"/>
                  <a:gd name="T21" fmla="*/ 69216 h 360"/>
                  <a:gd name="T22" fmla="*/ 0 w 360"/>
                  <a:gd name="T23" fmla="*/ 276864 h 360"/>
                  <a:gd name="T24" fmla="*/ 34608 w 360"/>
                  <a:gd name="T25" fmla="*/ 311472 h 360"/>
                  <a:gd name="T26" fmla="*/ 276864 w 360"/>
                  <a:gd name="T27" fmla="*/ 311472 h 360"/>
                  <a:gd name="T28" fmla="*/ 311472 w 360"/>
                  <a:gd name="T29" fmla="*/ 276864 h 360"/>
                  <a:gd name="T30" fmla="*/ 311472 w 360"/>
                  <a:gd name="T31" fmla="*/ 69216 h 360"/>
                  <a:gd name="T32" fmla="*/ 276864 w 360"/>
                  <a:gd name="T33" fmla="*/ 34608 h 360"/>
                  <a:gd name="T34" fmla="*/ 276864 w 360"/>
                  <a:gd name="T35" fmla="*/ 276864 h 360"/>
                  <a:gd name="T36" fmla="*/ 34608 w 360"/>
                  <a:gd name="T37" fmla="*/ 276864 h 360"/>
                  <a:gd name="T38" fmla="*/ 34608 w 360"/>
                  <a:gd name="T39" fmla="*/ 138432 h 360"/>
                  <a:gd name="T40" fmla="*/ 276864 w 360"/>
                  <a:gd name="T41" fmla="*/ 138432 h 360"/>
                  <a:gd name="T42" fmla="*/ 276864 w 360"/>
                  <a:gd name="T43" fmla="*/ 276864 h 360"/>
                  <a:gd name="T44" fmla="*/ 89981 w 360"/>
                  <a:gd name="T45" fmla="*/ 0 h 360"/>
                  <a:gd name="T46" fmla="*/ 65755 w 360"/>
                  <a:gd name="T47" fmla="*/ 0 h 360"/>
                  <a:gd name="T48" fmla="*/ 65755 w 360"/>
                  <a:gd name="T49" fmla="*/ 58834 h 360"/>
                  <a:gd name="T50" fmla="*/ 89981 w 360"/>
                  <a:gd name="T51" fmla="*/ 58834 h 360"/>
                  <a:gd name="T52" fmla="*/ 89981 w 360"/>
                  <a:gd name="T53" fmla="*/ 0 h 360"/>
                  <a:gd name="T54" fmla="*/ 245717 w 360"/>
                  <a:gd name="T55" fmla="*/ 0 h 360"/>
                  <a:gd name="T56" fmla="*/ 221491 w 360"/>
                  <a:gd name="T57" fmla="*/ 0 h 360"/>
                  <a:gd name="T58" fmla="*/ 221491 w 360"/>
                  <a:gd name="T59" fmla="*/ 58834 h 360"/>
                  <a:gd name="T60" fmla="*/ 245717 w 360"/>
                  <a:gd name="T61" fmla="*/ 58834 h 360"/>
                  <a:gd name="T62" fmla="*/ 245717 w 360"/>
                  <a:gd name="T63" fmla="*/ 0 h 360"/>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360" h="360">
                    <a:moveTo>
                      <a:pt x="320" y="40"/>
                    </a:moveTo>
                    <a:cubicBezTo>
                      <a:pt x="302" y="40"/>
                      <a:pt x="302" y="40"/>
                      <a:pt x="302" y="40"/>
                    </a:cubicBezTo>
                    <a:cubicBezTo>
                      <a:pt x="302" y="80"/>
                      <a:pt x="302" y="80"/>
                      <a:pt x="302" y="80"/>
                    </a:cubicBezTo>
                    <a:cubicBezTo>
                      <a:pt x="238" y="80"/>
                      <a:pt x="238" y="80"/>
                      <a:pt x="238" y="80"/>
                    </a:cubicBezTo>
                    <a:cubicBezTo>
                      <a:pt x="238" y="40"/>
                      <a:pt x="238" y="40"/>
                      <a:pt x="238" y="40"/>
                    </a:cubicBezTo>
                    <a:cubicBezTo>
                      <a:pt x="122" y="40"/>
                      <a:pt x="122" y="40"/>
                      <a:pt x="122" y="40"/>
                    </a:cubicBezTo>
                    <a:cubicBezTo>
                      <a:pt x="122" y="80"/>
                      <a:pt x="122" y="80"/>
                      <a:pt x="122" y="80"/>
                    </a:cubicBezTo>
                    <a:cubicBezTo>
                      <a:pt x="58" y="80"/>
                      <a:pt x="58" y="80"/>
                      <a:pt x="58" y="80"/>
                    </a:cubicBezTo>
                    <a:cubicBezTo>
                      <a:pt x="58" y="40"/>
                      <a:pt x="58" y="40"/>
                      <a:pt x="58" y="40"/>
                    </a:cubicBezTo>
                    <a:cubicBezTo>
                      <a:pt x="40" y="40"/>
                      <a:pt x="40" y="40"/>
                      <a:pt x="40" y="40"/>
                    </a:cubicBezTo>
                    <a:cubicBezTo>
                      <a:pt x="18" y="40"/>
                      <a:pt x="0" y="58"/>
                      <a:pt x="0" y="80"/>
                    </a:cubicBezTo>
                    <a:cubicBezTo>
                      <a:pt x="0" y="320"/>
                      <a:pt x="0" y="320"/>
                      <a:pt x="0" y="320"/>
                    </a:cubicBezTo>
                    <a:cubicBezTo>
                      <a:pt x="0" y="342"/>
                      <a:pt x="18" y="360"/>
                      <a:pt x="40" y="360"/>
                    </a:cubicBezTo>
                    <a:cubicBezTo>
                      <a:pt x="320" y="360"/>
                      <a:pt x="320" y="360"/>
                      <a:pt x="320" y="360"/>
                    </a:cubicBezTo>
                    <a:cubicBezTo>
                      <a:pt x="342" y="360"/>
                      <a:pt x="360" y="342"/>
                      <a:pt x="360" y="320"/>
                    </a:cubicBezTo>
                    <a:cubicBezTo>
                      <a:pt x="360" y="80"/>
                      <a:pt x="360" y="80"/>
                      <a:pt x="360" y="80"/>
                    </a:cubicBezTo>
                    <a:cubicBezTo>
                      <a:pt x="360" y="58"/>
                      <a:pt x="342" y="40"/>
                      <a:pt x="320" y="40"/>
                    </a:cubicBezTo>
                    <a:close/>
                    <a:moveTo>
                      <a:pt x="320" y="320"/>
                    </a:moveTo>
                    <a:cubicBezTo>
                      <a:pt x="40" y="320"/>
                      <a:pt x="40" y="320"/>
                      <a:pt x="40" y="320"/>
                    </a:cubicBezTo>
                    <a:cubicBezTo>
                      <a:pt x="40" y="160"/>
                      <a:pt x="40" y="160"/>
                      <a:pt x="40" y="160"/>
                    </a:cubicBezTo>
                    <a:cubicBezTo>
                      <a:pt x="320" y="160"/>
                      <a:pt x="320" y="160"/>
                      <a:pt x="320" y="160"/>
                    </a:cubicBezTo>
                    <a:lnTo>
                      <a:pt x="320" y="320"/>
                    </a:lnTo>
                    <a:close/>
                    <a:moveTo>
                      <a:pt x="104" y="0"/>
                    </a:moveTo>
                    <a:cubicBezTo>
                      <a:pt x="76" y="0"/>
                      <a:pt x="76" y="0"/>
                      <a:pt x="76" y="0"/>
                    </a:cubicBezTo>
                    <a:cubicBezTo>
                      <a:pt x="76" y="68"/>
                      <a:pt x="76" y="68"/>
                      <a:pt x="76" y="68"/>
                    </a:cubicBezTo>
                    <a:cubicBezTo>
                      <a:pt x="104" y="68"/>
                      <a:pt x="104" y="68"/>
                      <a:pt x="104" y="68"/>
                    </a:cubicBezTo>
                    <a:lnTo>
                      <a:pt x="104" y="0"/>
                    </a:lnTo>
                    <a:close/>
                    <a:moveTo>
                      <a:pt x="284" y="0"/>
                    </a:moveTo>
                    <a:cubicBezTo>
                      <a:pt x="256" y="0"/>
                      <a:pt x="256" y="0"/>
                      <a:pt x="256" y="0"/>
                    </a:cubicBezTo>
                    <a:cubicBezTo>
                      <a:pt x="256" y="68"/>
                      <a:pt x="256" y="68"/>
                      <a:pt x="256" y="68"/>
                    </a:cubicBezTo>
                    <a:cubicBezTo>
                      <a:pt x="284" y="68"/>
                      <a:pt x="284" y="68"/>
                      <a:pt x="284" y="68"/>
                    </a:cubicBezTo>
                    <a:lnTo>
                      <a:pt x="284"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sz="2400" dirty="0">
                  <a:cs typeface="+mn-ea"/>
                  <a:sym typeface="+mn-lt"/>
                </a:endParaRPr>
              </a:p>
            </p:txBody>
          </p:sp>
          <p:sp>
            <p:nvSpPr>
              <p:cNvPr id="43" name="文本框 42">
                <a:extLst>
                  <a:ext uri="{FF2B5EF4-FFF2-40B4-BE49-F238E27FC236}">
                    <a16:creationId xmlns:a16="http://schemas.microsoft.com/office/drawing/2014/main" id="{4E7A3275-C7E8-2532-47C9-1C697D114D6D}"/>
                  </a:ext>
                </a:extLst>
              </p:cNvPr>
              <p:cNvSpPr txBox="1"/>
              <p:nvPr/>
            </p:nvSpPr>
            <p:spPr>
              <a:xfrm>
                <a:off x="8340964" y="2917144"/>
                <a:ext cx="1361114" cy="461665"/>
              </a:xfrm>
              <a:prstGeom prst="rect">
                <a:avLst/>
              </a:prstGeom>
              <a:noFill/>
            </p:spPr>
            <p:txBody>
              <a:bodyPr wrap="square" rtlCol="0">
                <a:spAutoFit/>
              </a:bodyPr>
              <a:lstStyle/>
              <a:p>
                <a:pPr algn="ctr"/>
                <a:r>
                  <a:rPr lang="en-US" altLang="zh-CN" sz="2400" dirty="0">
                    <a:solidFill>
                      <a:schemeClr val="bg1"/>
                    </a:solidFill>
                    <a:cs typeface="+mn-ea"/>
                    <a:sym typeface="+mn-lt"/>
                  </a:rPr>
                  <a:t>text</a:t>
                </a:r>
                <a:endParaRPr lang="zh-CN" altLang="en-US" sz="2400" dirty="0">
                  <a:solidFill>
                    <a:schemeClr val="bg1"/>
                  </a:solidFill>
                  <a:cs typeface="+mn-ea"/>
                  <a:sym typeface="+mn-lt"/>
                </a:endParaRPr>
              </a:p>
            </p:txBody>
          </p:sp>
        </p:grpSp>
        <p:sp>
          <p:nvSpPr>
            <p:cNvPr id="44" name="PA-文本框 42">
              <a:extLst>
                <a:ext uri="{FF2B5EF4-FFF2-40B4-BE49-F238E27FC236}">
                  <a16:creationId xmlns:a16="http://schemas.microsoft.com/office/drawing/2014/main" id="{CBF9D08C-201E-8BB0-DFD4-7B73C5F767E9}"/>
                </a:ext>
              </a:extLst>
            </p:cNvPr>
            <p:cNvSpPr txBox="1"/>
            <p:nvPr>
              <p:custDataLst>
                <p:tags r:id="rId2"/>
              </p:custDataLst>
            </p:nvPr>
          </p:nvSpPr>
          <p:spPr>
            <a:xfrm>
              <a:off x="2158258" y="4947556"/>
              <a:ext cx="2214396" cy="1186800"/>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en-US" altLang="zh-CN" dirty="0">
                  <a:latin typeface="+mn-lt"/>
                  <a:ea typeface="+mn-ea"/>
                  <a:cs typeface="+mn-ea"/>
                  <a:sym typeface="+mn-lt"/>
                </a:rPr>
                <a:t>Click here to add text content, such as keywords, some brief introductions, etc.</a:t>
              </a:r>
              <a:endParaRPr lang="id-ID" dirty="0">
                <a:latin typeface="+mn-lt"/>
                <a:ea typeface="+mn-ea"/>
                <a:cs typeface="+mn-ea"/>
                <a:sym typeface="+mn-lt"/>
              </a:endParaRPr>
            </a:p>
          </p:txBody>
        </p:sp>
        <p:sp>
          <p:nvSpPr>
            <p:cNvPr id="45" name="PA-文本框 42">
              <a:extLst>
                <a:ext uri="{FF2B5EF4-FFF2-40B4-BE49-F238E27FC236}">
                  <a16:creationId xmlns:a16="http://schemas.microsoft.com/office/drawing/2014/main" id="{92FC6D9B-8DF7-C3FD-3430-F38D27C86819}"/>
                </a:ext>
              </a:extLst>
            </p:cNvPr>
            <p:cNvSpPr txBox="1"/>
            <p:nvPr>
              <p:custDataLst>
                <p:tags r:id="rId3"/>
              </p:custDataLst>
            </p:nvPr>
          </p:nvSpPr>
          <p:spPr>
            <a:xfrm>
              <a:off x="5014989" y="4938205"/>
              <a:ext cx="2214396" cy="1186800"/>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en-US" altLang="zh-CN" dirty="0">
                  <a:latin typeface="+mn-lt"/>
                  <a:ea typeface="+mn-ea"/>
                  <a:cs typeface="+mn-ea"/>
                  <a:sym typeface="+mn-lt"/>
                </a:rPr>
                <a:t>Click here to add text content, such as keywords, some brief introductions, etc.</a:t>
              </a:r>
              <a:endParaRPr lang="id-ID" dirty="0">
                <a:latin typeface="+mn-lt"/>
                <a:ea typeface="+mn-ea"/>
                <a:cs typeface="+mn-ea"/>
                <a:sym typeface="+mn-lt"/>
              </a:endParaRPr>
            </a:p>
          </p:txBody>
        </p:sp>
        <p:sp>
          <p:nvSpPr>
            <p:cNvPr id="46" name="PA-文本框 42">
              <a:extLst>
                <a:ext uri="{FF2B5EF4-FFF2-40B4-BE49-F238E27FC236}">
                  <a16:creationId xmlns:a16="http://schemas.microsoft.com/office/drawing/2014/main" id="{CA85C846-DD82-0A33-91FC-3E4A3D4EBA56}"/>
                </a:ext>
              </a:extLst>
            </p:cNvPr>
            <p:cNvSpPr txBox="1"/>
            <p:nvPr>
              <p:custDataLst>
                <p:tags r:id="rId4"/>
              </p:custDataLst>
            </p:nvPr>
          </p:nvSpPr>
          <p:spPr>
            <a:xfrm>
              <a:off x="7914323" y="4938205"/>
              <a:ext cx="2214396" cy="1186800"/>
            </a:xfrm>
            <a:prstGeom prst="rect">
              <a:avLst/>
            </a:prstGeom>
          </p:spPr>
          <p:txBody>
            <a:bodyPr wrap="square">
              <a:spAutoFit/>
            </a:bodyPr>
            <a:lstStyle>
              <a:defPPr>
                <a:defRPr lang="zh-CN"/>
              </a:defPPr>
              <a:lvl1pPr defTabSz="457143">
                <a:lnSpc>
                  <a:spcPct val="130000"/>
                </a:lnSpc>
                <a:defRPr sz="14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gn="l"/>
              <a:r>
                <a:rPr lang="en-US" altLang="zh-CN" dirty="0">
                  <a:latin typeface="+mn-lt"/>
                  <a:ea typeface="+mn-ea"/>
                  <a:cs typeface="+mn-ea"/>
                  <a:sym typeface="+mn-lt"/>
                </a:rPr>
                <a:t>Click here to add text content, such as keywords, some brief introductions, etc.</a:t>
              </a:r>
              <a:endParaRPr lang="id-ID" dirty="0">
                <a:latin typeface="+mn-lt"/>
                <a:ea typeface="+mn-ea"/>
                <a:cs typeface="+mn-ea"/>
                <a:sym typeface="+mn-lt"/>
              </a:endParaRPr>
            </a:p>
          </p:txBody>
        </p:sp>
      </p:grpSp>
    </p:spTree>
    <p:extLst>
      <p:ext uri="{BB962C8B-B14F-4D97-AF65-F5344CB8AC3E}">
        <p14:creationId xmlns:p14="http://schemas.microsoft.com/office/powerpoint/2010/main" val="39782718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9" y="635058"/>
            <a:ext cx="4790035"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sp>
        <p:nvSpPr>
          <p:cNvPr id="2" name="圆: 空心 1">
            <a:extLst>
              <a:ext uri="{FF2B5EF4-FFF2-40B4-BE49-F238E27FC236}">
                <a16:creationId xmlns:a16="http://schemas.microsoft.com/office/drawing/2014/main" id="{77BB1E90-6CC5-2D65-9DCB-6367603E0202}"/>
              </a:ext>
            </a:extLst>
          </p:cNvPr>
          <p:cNvSpPr/>
          <p:nvPr/>
        </p:nvSpPr>
        <p:spPr>
          <a:xfrm>
            <a:off x="7277524" y="2166777"/>
            <a:ext cx="2977154" cy="2977154"/>
          </a:xfrm>
          <a:prstGeom prst="donut">
            <a:avLst>
              <a:gd name="adj" fmla="val 13222"/>
            </a:avLst>
          </a:prstGeom>
          <a:noFill/>
          <a:ln w="28575">
            <a:solidFill>
              <a:srgbClr val="A9D1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2">
                  <a:lumMod val="25000"/>
                </a:schemeClr>
              </a:solidFill>
              <a:cs typeface="+mn-ea"/>
              <a:sym typeface="+mn-lt"/>
            </a:endParaRPr>
          </a:p>
        </p:txBody>
      </p:sp>
      <p:sp>
        <p:nvSpPr>
          <p:cNvPr id="3" name="TextBox 6">
            <a:extLst>
              <a:ext uri="{FF2B5EF4-FFF2-40B4-BE49-F238E27FC236}">
                <a16:creationId xmlns:a16="http://schemas.microsoft.com/office/drawing/2014/main" id="{E6DD633E-F31D-1F49-74D9-59D702220BB0}"/>
              </a:ext>
            </a:extLst>
          </p:cNvPr>
          <p:cNvSpPr txBox="1"/>
          <p:nvPr/>
        </p:nvSpPr>
        <p:spPr>
          <a:xfrm>
            <a:off x="8016238" y="3032197"/>
            <a:ext cx="1663429" cy="1077218"/>
          </a:xfrm>
          <a:prstGeom prst="rect">
            <a:avLst/>
          </a:prstGeom>
          <a:noFill/>
        </p:spPr>
        <p:txBody>
          <a:bodyPr wrap="square" rtlCol="0">
            <a:spAutoFit/>
          </a:bodyPr>
          <a:lstStyle/>
          <a:p>
            <a:pPr marL="0" marR="0" lvl="0" indent="0" algn="ctr" defTabSz="914400" eaLnBrk="1" fontAlgn="base" latinLnBrk="0" hangingPunct="1">
              <a:lnSpc>
                <a:spcPct val="100000"/>
              </a:lnSpc>
              <a:spcBef>
                <a:spcPct val="0"/>
              </a:spcBef>
              <a:spcAft>
                <a:spcPct val="0"/>
              </a:spcAft>
              <a:buClrTx/>
              <a:buSzTx/>
              <a:buFont typeface="Arial" pitchFamily="34" charset="0"/>
              <a:buNone/>
              <a:tabLst/>
              <a:defRPr/>
            </a:pPr>
            <a:r>
              <a:rPr kumimoji="0" lang="en-US" altLang="zh-CN" sz="3200" i="0" u="none" strike="noStrike" kern="0" cap="none" spc="0" normalizeH="0" baseline="0" noProof="0" dirty="0">
                <a:ln>
                  <a:noFill/>
                </a:ln>
                <a:solidFill>
                  <a:schemeClr val="bg2">
                    <a:lumMod val="25000"/>
                  </a:schemeClr>
                </a:solidFill>
                <a:effectLst/>
                <a:uLnTx/>
                <a:uFillTx/>
                <a:cs typeface="+mn-ea"/>
                <a:sym typeface="+mn-lt"/>
              </a:rPr>
              <a:t>Add title text</a:t>
            </a:r>
            <a:endParaRPr kumimoji="0" lang="zh-CN" altLang="en-US" sz="3200" i="0" u="none" strike="noStrike" kern="0" cap="none" spc="0" normalizeH="0" baseline="0" noProof="0" dirty="0">
              <a:ln>
                <a:noFill/>
              </a:ln>
              <a:solidFill>
                <a:schemeClr val="bg2">
                  <a:lumMod val="25000"/>
                </a:schemeClr>
              </a:solidFill>
              <a:effectLst/>
              <a:uLnTx/>
              <a:uFillTx/>
              <a:cs typeface="+mn-ea"/>
              <a:sym typeface="+mn-lt"/>
            </a:endParaRPr>
          </a:p>
        </p:txBody>
      </p:sp>
      <p:sp>
        <p:nvSpPr>
          <p:cNvPr id="4" name="Freeform: Shape 5">
            <a:extLst>
              <a:ext uri="{FF2B5EF4-FFF2-40B4-BE49-F238E27FC236}">
                <a16:creationId xmlns:a16="http://schemas.microsoft.com/office/drawing/2014/main" id="{1BCC716A-6AC8-E1D0-B084-DE696560DD3A}"/>
              </a:ext>
            </a:extLst>
          </p:cNvPr>
          <p:cNvSpPr/>
          <p:nvPr/>
        </p:nvSpPr>
        <p:spPr>
          <a:xfrm>
            <a:off x="8131892" y="1724320"/>
            <a:ext cx="1350579" cy="135058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sz="1600">
              <a:solidFill>
                <a:schemeClr val="bg1"/>
              </a:solidFill>
              <a:cs typeface="+mn-ea"/>
              <a:sym typeface="+mn-lt"/>
            </a:endParaRPr>
          </a:p>
        </p:txBody>
      </p:sp>
      <p:sp>
        <p:nvSpPr>
          <p:cNvPr id="5" name="Freeform: Shape 10">
            <a:extLst>
              <a:ext uri="{FF2B5EF4-FFF2-40B4-BE49-F238E27FC236}">
                <a16:creationId xmlns:a16="http://schemas.microsoft.com/office/drawing/2014/main" id="{DE1E61A8-1B7F-CC7B-0D6C-3E51B19F7468}"/>
              </a:ext>
            </a:extLst>
          </p:cNvPr>
          <p:cNvSpPr/>
          <p:nvPr/>
        </p:nvSpPr>
        <p:spPr>
          <a:xfrm>
            <a:off x="9417505" y="3898525"/>
            <a:ext cx="1350579" cy="134846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sz="1600">
              <a:solidFill>
                <a:schemeClr val="bg1"/>
              </a:solidFill>
              <a:cs typeface="+mn-ea"/>
              <a:sym typeface="+mn-lt"/>
            </a:endParaRPr>
          </a:p>
        </p:txBody>
      </p:sp>
      <p:sp>
        <p:nvSpPr>
          <p:cNvPr id="6" name="Freeform: Shape 15">
            <a:extLst>
              <a:ext uri="{FF2B5EF4-FFF2-40B4-BE49-F238E27FC236}">
                <a16:creationId xmlns:a16="http://schemas.microsoft.com/office/drawing/2014/main" id="{2E04E556-F76B-CEFC-0A46-5A92F54F30F1}"/>
              </a:ext>
            </a:extLst>
          </p:cNvPr>
          <p:cNvSpPr/>
          <p:nvPr/>
        </p:nvSpPr>
        <p:spPr>
          <a:xfrm>
            <a:off x="6898638" y="3898525"/>
            <a:ext cx="1350579" cy="1348460"/>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sz="1600">
              <a:solidFill>
                <a:schemeClr val="bg1"/>
              </a:solidFill>
              <a:cs typeface="+mn-ea"/>
              <a:sym typeface="+mn-lt"/>
            </a:endParaRPr>
          </a:p>
        </p:txBody>
      </p:sp>
      <p:sp>
        <p:nvSpPr>
          <p:cNvPr id="9" name="Freeform: Shape 56">
            <a:extLst>
              <a:ext uri="{FF2B5EF4-FFF2-40B4-BE49-F238E27FC236}">
                <a16:creationId xmlns:a16="http://schemas.microsoft.com/office/drawing/2014/main" id="{E6E4787D-D0F4-19D8-9898-FBF2FE472727}"/>
              </a:ext>
            </a:extLst>
          </p:cNvPr>
          <p:cNvSpPr>
            <a:spLocks/>
          </p:cNvSpPr>
          <p:nvPr/>
        </p:nvSpPr>
        <p:spPr bwMode="auto">
          <a:xfrm>
            <a:off x="9838223" y="4317588"/>
            <a:ext cx="509146" cy="510333"/>
          </a:xfrm>
          <a:custGeom>
            <a:avLst/>
            <a:gdLst>
              <a:gd name="T0" fmla="*/ 103 w 181"/>
              <a:gd name="T1" fmla="*/ 23 h 181"/>
              <a:gd name="T2" fmla="*/ 23 w 181"/>
              <a:gd name="T3" fmla="*/ 23 h 181"/>
              <a:gd name="T4" fmla="*/ 23 w 181"/>
              <a:gd name="T5" fmla="*/ 103 h 181"/>
              <a:gd name="T6" fmla="*/ 95 w 181"/>
              <a:gd name="T7" fmla="*/ 110 h 181"/>
              <a:gd name="T8" fmla="*/ 97 w 181"/>
              <a:gd name="T9" fmla="*/ 113 h 181"/>
              <a:gd name="T10" fmla="*/ 97 w 181"/>
              <a:gd name="T11" fmla="*/ 114 h 181"/>
              <a:gd name="T12" fmla="*/ 97 w 181"/>
              <a:gd name="T13" fmla="*/ 122 h 181"/>
              <a:gd name="T14" fmla="*/ 153 w 181"/>
              <a:gd name="T15" fmla="*/ 178 h 181"/>
              <a:gd name="T16" fmla="*/ 161 w 181"/>
              <a:gd name="T17" fmla="*/ 178 h 181"/>
              <a:gd name="T18" fmla="*/ 162 w 181"/>
              <a:gd name="T19" fmla="*/ 178 h 181"/>
              <a:gd name="T20" fmla="*/ 162 w 181"/>
              <a:gd name="T21" fmla="*/ 178 h 181"/>
              <a:gd name="T22" fmla="*/ 168 w 181"/>
              <a:gd name="T23" fmla="*/ 178 h 181"/>
              <a:gd name="T24" fmla="*/ 178 w 181"/>
              <a:gd name="T25" fmla="*/ 168 h 181"/>
              <a:gd name="T26" fmla="*/ 178 w 181"/>
              <a:gd name="T27" fmla="*/ 163 h 181"/>
              <a:gd name="T28" fmla="*/ 178 w 181"/>
              <a:gd name="T29" fmla="*/ 162 h 181"/>
              <a:gd name="T30" fmla="*/ 178 w 181"/>
              <a:gd name="T31" fmla="*/ 161 h 181"/>
              <a:gd name="T32" fmla="*/ 178 w 181"/>
              <a:gd name="T33" fmla="*/ 153 h 181"/>
              <a:gd name="T34" fmla="*/ 122 w 181"/>
              <a:gd name="T35" fmla="*/ 97 h 181"/>
              <a:gd name="T36" fmla="*/ 113 w 181"/>
              <a:gd name="T37" fmla="*/ 97 h 181"/>
              <a:gd name="T38" fmla="*/ 113 w 181"/>
              <a:gd name="T39" fmla="*/ 97 h 181"/>
              <a:gd name="T40" fmla="*/ 110 w 181"/>
              <a:gd name="T41" fmla="*/ 95 h 181"/>
              <a:gd name="T42" fmla="*/ 103 w 181"/>
              <a:gd name="T43" fmla="*/ 23 h 181"/>
              <a:gd name="T44" fmla="*/ 35 w 181"/>
              <a:gd name="T45" fmla="*/ 35 h 181"/>
              <a:gd name="T46" fmla="*/ 91 w 181"/>
              <a:gd name="T47" fmla="*/ 35 h 181"/>
              <a:gd name="T48" fmla="*/ 91 w 181"/>
              <a:gd name="T49" fmla="*/ 91 h 181"/>
              <a:gd name="T50" fmla="*/ 35 w 181"/>
              <a:gd name="T51" fmla="*/ 92 h 181"/>
              <a:gd name="T52" fmla="*/ 35 w 181"/>
              <a:gd name="T53" fmla="*/ 35 h 1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81" h="181">
                <a:moveTo>
                  <a:pt x="103" y="23"/>
                </a:moveTo>
                <a:cubicBezTo>
                  <a:pt x="81" y="0"/>
                  <a:pt x="45" y="0"/>
                  <a:pt x="23" y="23"/>
                </a:cubicBezTo>
                <a:cubicBezTo>
                  <a:pt x="0" y="45"/>
                  <a:pt x="0" y="81"/>
                  <a:pt x="23" y="103"/>
                </a:cubicBezTo>
                <a:cubicBezTo>
                  <a:pt x="42" y="123"/>
                  <a:pt x="72" y="125"/>
                  <a:pt x="95" y="110"/>
                </a:cubicBezTo>
                <a:cubicBezTo>
                  <a:pt x="97" y="113"/>
                  <a:pt x="97" y="113"/>
                  <a:pt x="97" y="113"/>
                </a:cubicBezTo>
                <a:cubicBezTo>
                  <a:pt x="97" y="114"/>
                  <a:pt x="97" y="114"/>
                  <a:pt x="97" y="114"/>
                </a:cubicBezTo>
                <a:cubicBezTo>
                  <a:pt x="94" y="116"/>
                  <a:pt x="94" y="120"/>
                  <a:pt x="97" y="122"/>
                </a:cubicBezTo>
                <a:cubicBezTo>
                  <a:pt x="153" y="178"/>
                  <a:pt x="153" y="178"/>
                  <a:pt x="153" y="178"/>
                </a:cubicBezTo>
                <a:cubicBezTo>
                  <a:pt x="155" y="181"/>
                  <a:pt x="159" y="181"/>
                  <a:pt x="161" y="178"/>
                </a:cubicBezTo>
                <a:cubicBezTo>
                  <a:pt x="162" y="178"/>
                  <a:pt x="162" y="178"/>
                  <a:pt x="162" y="178"/>
                </a:cubicBezTo>
                <a:cubicBezTo>
                  <a:pt x="162" y="178"/>
                  <a:pt x="162" y="178"/>
                  <a:pt x="162" y="178"/>
                </a:cubicBezTo>
                <a:cubicBezTo>
                  <a:pt x="164" y="180"/>
                  <a:pt x="166" y="180"/>
                  <a:pt x="168" y="178"/>
                </a:cubicBezTo>
                <a:cubicBezTo>
                  <a:pt x="178" y="168"/>
                  <a:pt x="178" y="168"/>
                  <a:pt x="178" y="168"/>
                </a:cubicBezTo>
                <a:cubicBezTo>
                  <a:pt x="180" y="166"/>
                  <a:pt x="180" y="164"/>
                  <a:pt x="178" y="163"/>
                </a:cubicBezTo>
                <a:cubicBezTo>
                  <a:pt x="178" y="162"/>
                  <a:pt x="178" y="162"/>
                  <a:pt x="178" y="162"/>
                </a:cubicBezTo>
                <a:cubicBezTo>
                  <a:pt x="178" y="161"/>
                  <a:pt x="178" y="161"/>
                  <a:pt x="178" y="161"/>
                </a:cubicBezTo>
                <a:cubicBezTo>
                  <a:pt x="181" y="159"/>
                  <a:pt x="181" y="155"/>
                  <a:pt x="178" y="153"/>
                </a:cubicBezTo>
                <a:cubicBezTo>
                  <a:pt x="122" y="97"/>
                  <a:pt x="122" y="97"/>
                  <a:pt x="122" y="97"/>
                </a:cubicBezTo>
                <a:cubicBezTo>
                  <a:pt x="120" y="94"/>
                  <a:pt x="116" y="94"/>
                  <a:pt x="113" y="97"/>
                </a:cubicBezTo>
                <a:cubicBezTo>
                  <a:pt x="113" y="97"/>
                  <a:pt x="113" y="97"/>
                  <a:pt x="113" y="97"/>
                </a:cubicBezTo>
                <a:cubicBezTo>
                  <a:pt x="110" y="95"/>
                  <a:pt x="110" y="95"/>
                  <a:pt x="110" y="95"/>
                </a:cubicBezTo>
                <a:cubicBezTo>
                  <a:pt x="125" y="73"/>
                  <a:pt x="123" y="42"/>
                  <a:pt x="103" y="23"/>
                </a:cubicBezTo>
                <a:moveTo>
                  <a:pt x="35" y="35"/>
                </a:moveTo>
                <a:cubicBezTo>
                  <a:pt x="50" y="19"/>
                  <a:pt x="76" y="19"/>
                  <a:pt x="91" y="35"/>
                </a:cubicBezTo>
                <a:cubicBezTo>
                  <a:pt x="107" y="50"/>
                  <a:pt x="107" y="76"/>
                  <a:pt x="91" y="91"/>
                </a:cubicBezTo>
                <a:cubicBezTo>
                  <a:pt x="76" y="107"/>
                  <a:pt x="50" y="107"/>
                  <a:pt x="35" y="92"/>
                </a:cubicBezTo>
                <a:cubicBezTo>
                  <a:pt x="19" y="76"/>
                  <a:pt x="19" y="50"/>
                  <a:pt x="35" y="35"/>
                </a:cubicBezTo>
              </a:path>
            </a:pathLst>
          </a:custGeom>
          <a:solidFill>
            <a:schemeClr val="bg1"/>
          </a:solidFill>
          <a:ln>
            <a:noFill/>
          </a:ln>
        </p:spPr>
        <p:txBody>
          <a:bodyPr anchor="ctr"/>
          <a:lstStyle/>
          <a:p>
            <a:pPr algn="ctr"/>
            <a:endParaRPr>
              <a:solidFill>
                <a:schemeClr val="bg2">
                  <a:lumMod val="25000"/>
                </a:schemeClr>
              </a:solidFill>
              <a:cs typeface="+mn-ea"/>
              <a:sym typeface="+mn-lt"/>
            </a:endParaRPr>
          </a:p>
        </p:txBody>
      </p:sp>
      <p:sp>
        <p:nvSpPr>
          <p:cNvPr id="12" name="Freeform: Shape 57">
            <a:extLst>
              <a:ext uri="{FF2B5EF4-FFF2-40B4-BE49-F238E27FC236}">
                <a16:creationId xmlns:a16="http://schemas.microsoft.com/office/drawing/2014/main" id="{29FF5FFB-E529-2EDC-DC84-C2A3D12E1380}"/>
              </a:ext>
            </a:extLst>
          </p:cNvPr>
          <p:cNvSpPr>
            <a:spLocks/>
          </p:cNvSpPr>
          <p:nvPr/>
        </p:nvSpPr>
        <p:spPr bwMode="auto">
          <a:xfrm>
            <a:off x="8589505" y="2152822"/>
            <a:ext cx="495686" cy="494634"/>
          </a:xfrm>
          <a:custGeom>
            <a:avLst/>
            <a:gdLst>
              <a:gd name="T0" fmla="*/ 0 w 199"/>
              <a:gd name="T1" fmla="*/ 99 h 198"/>
              <a:gd name="T2" fmla="*/ 199 w 199"/>
              <a:gd name="T3" fmla="*/ 99 h 198"/>
              <a:gd name="T4" fmla="*/ 112 w 199"/>
              <a:gd name="T5" fmla="*/ 185 h 198"/>
              <a:gd name="T6" fmla="*/ 104 w 199"/>
              <a:gd name="T7" fmla="*/ 145 h 198"/>
              <a:gd name="T8" fmla="*/ 112 w 199"/>
              <a:gd name="T9" fmla="*/ 185 h 198"/>
              <a:gd name="T10" fmla="*/ 96 w 199"/>
              <a:gd name="T11" fmla="*/ 145 h 198"/>
              <a:gd name="T12" fmla="*/ 87 w 199"/>
              <a:gd name="T13" fmla="*/ 185 h 198"/>
              <a:gd name="T14" fmla="*/ 87 w 199"/>
              <a:gd name="T15" fmla="*/ 13 h 198"/>
              <a:gd name="T16" fmla="*/ 96 w 199"/>
              <a:gd name="T17" fmla="*/ 53 h 198"/>
              <a:gd name="T18" fmla="*/ 87 w 199"/>
              <a:gd name="T19" fmla="*/ 13 h 198"/>
              <a:gd name="T20" fmla="*/ 104 w 199"/>
              <a:gd name="T21" fmla="*/ 53 h 198"/>
              <a:gd name="T22" fmla="*/ 112 w 199"/>
              <a:gd name="T23" fmla="*/ 13 h 198"/>
              <a:gd name="T24" fmla="*/ 104 w 199"/>
              <a:gd name="T25" fmla="*/ 61 h 198"/>
              <a:gd name="T26" fmla="*/ 149 w 199"/>
              <a:gd name="T27" fmla="*/ 95 h 198"/>
              <a:gd name="T28" fmla="*/ 104 w 199"/>
              <a:gd name="T29" fmla="*/ 61 h 198"/>
              <a:gd name="T30" fmla="*/ 96 w 199"/>
              <a:gd name="T31" fmla="*/ 95 h 198"/>
              <a:gd name="T32" fmla="*/ 57 w 199"/>
              <a:gd name="T33" fmla="*/ 55 h 198"/>
              <a:gd name="T34" fmla="*/ 42 w 199"/>
              <a:gd name="T35" fmla="*/ 95 h 198"/>
              <a:gd name="T36" fmla="*/ 31 w 199"/>
              <a:gd name="T37" fmla="*/ 45 h 198"/>
              <a:gd name="T38" fmla="*/ 42 w 199"/>
              <a:gd name="T39" fmla="*/ 95 h 198"/>
              <a:gd name="T40" fmla="*/ 49 w 199"/>
              <a:gd name="T41" fmla="*/ 145 h 198"/>
              <a:gd name="T42" fmla="*/ 13 w 199"/>
              <a:gd name="T43" fmla="*/ 103 h 198"/>
              <a:gd name="T44" fmla="*/ 50 w 199"/>
              <a:gd name="T45" fmla="*/ 103 h 198"/>
              <a:gd name="T46" fmla="*/ 96 w 199"/>
              <a:gd name="T47" fmla="*/ 137 h 198"/>
              <a:gd name="T48" fmla="*/ 50 w 199"/>
              <a:gd name="T49" fmla="*/ 103 h 198"/>
              <a:gd name="T50" fmla="*/ 104 w 199"/>
              <a:gd name="T51" fmla="*/ 103 h 198"/>
              <a:gd name="T52" fmla="*/ 143 w 199"/>
              <a:gd name="T53" fmla="*/ 142 h 198"/>
              <a:gd name="T54" fmla="*/ 157 w 199"/>
              <a:gd name="T55" fmla="*/ 103 h 198"/>
              <a:gd name="T56" fmla="*/ 168 w 199"/>
              <a:gd name="T57" fmla="*/ 153 h 198"/>
              <a:gd name="T58" fmla="*/ 157 w 199"/>
              <a:gd name="T59" fmla="*/ 103 h 198"/>
              <a:gd name="T60" fmla="*/ 150 w 199"/>
              <a:gd name="T61" fmla="*/ 53 h 198"/>
              <a:gd name="T62" fmla="*/ 187 w 199"/>
              <a:gd name="T63" fmla="*/ 95 h 198"/>
              <a:gd name="T64" fmla="*/ 162 w 199"/>
              <a:gd name="T65" fmla="*/ 39 h 198"/>
              <a:gd name="T66" fmla="*/ 131 w 199"/>
              <a:gd name="T67" fmla="*/ 18 h 198"/>
              <a:gd name="T68" fmla="*/ 68 w 199"/>
              <a:gd name="T69" fmla="*/ 18 h 198"/>
              <a:gd name="T70" fmla="*/ 37 w 199"/>
              <a:gd name="T71" fmla="*/ 39 h 198"/>
              <a:gd name="T72" fmla="*/ 37 w 199"/>
              <a:gd name="T73" fmla="*/ 159 h 198"/>
              <a:gd name="T74" fmla="*/ 68 w 199"/>
              <a:gd name="T75" fmla="*/ 180 h 198"/>
              <a:gd name="T76" fmla="*/ 131 w 199"/>
              <a:gd name="T77" fmla="*/ 180 h 198"/>
              <a:gd name="T78" fmla="*/ 162 w 199"/>
              <a:gd name="T79" fmla="*/ 159 h 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99" h="198">
                <a:moveTo>
                  <a:pt x="100" y="0"/>
                </a:moveTo>
                <a:cubicBezTo>
                  <a:pt x="45" y="0"/>
                  <a:pt x="0" y="44"/>
                  <a:pt x="0" y="99"/>
                </a:cubicBezTo>
                <a:cubicBezTo>
                  <a:pt x="0" y="153"/>
                  <a:pt x="45" y="198"/>
                  <a:pt x="100" y="198"/>
                </a:cubicBezTo>
                <a:cubicBezTo>
                  <a:pt x="154" y="198"/>
                  <a:pt x="199" y="153"/>
                  <a:pt x="199" y="99"/>
                </a:cubicBezTo>
                <a:cubicBezTo>
                  <a:pt x="199" y="44"/>
                  <a:pt x="154" y="0"/>
                  <a:pt x="100" y="0"/>
                </a:cubicBezTo>
                <a:moveTo>
                  <a:pt x="112" y="185"/>
                </a:moveTo>
                <a:cubicBezTo>
                  <a:pt x="109" y="185"/>
                  <a:pt x="106" y="186"/>
                  <a:pt x="104" y="186"/>
                </a:cubicBezTo>
                <a:cubicBezTo>
                  <a:pt x="104" y="145"/>
                  <a:pt x="104" y="145"/>
                  <a:pt x="104" y="145"/>
                </a:cubicBezTo>
                <a:cubicBezTo>
                  <a:pt x="116" y="145"/>
                  <a:pt x="129" y="147"/>
                  <a:pt x="140" y="150"/>
                </a:cubicBezTo>
                <a:cubicBezTo>
                  <a:pt x="133" y="167"/>
                  <a:pt x="123" y="180"/>
                  <a:pt x="112" y="185"/>
                </a:cubicBezTo>
                <a:moveTo>
                  <a:pt x="59" y="150"/>
                </a:moveTo>
                <a:cubicBezTo>
                  <a:pt x="71" y="147"/>
                  <a:pt x="83" y="145"/>
                  <a:pt x="96" y="145"/>
                </a:cubicBezTo>
                <a:cubicBezTo>
                  <a:pt x="96" y="186"/>
                  <a:pt x="96" y="186"/>
                  <a:pt x="96" y="186"/>
                </a:cubicBezTo>
                <a:cubicBezTo>
                  <a:pt x="93" y="186"/>
                  <a:pt x="90" y="185"/>
                  <a:pt x="87" y="185"/>
                </a:cubicBezTo>
                <a:cubicBezTo>
                  <a:pt x="76" y="180"/>
                  <a:pt x="66" y="167"/>
                  <a:pt x="59" y="150"/>
                </a:cubicBezTo>
                <a:moveTo>
                  <a:pt x="87" y="13"/>
                </a:moveTo>
                <a:cubicBezTo>
                  <a:pt x="90" y="12"/>
                  <a:pt x="93" y="12"/>
                  <a:pt x="96" y="12"/>
                </a:cubicBezTo>
                <a:cubicBezTo>
                  <a:pt x="96" y="53"/>
                  <a:pt x="96" y="53"/>
                  <a:pt x="96" y="53"/>
                </a:cubicBezTo>
                <a:cubicBezTo>
                  <a:pt x="83" y="53"/>
                  <a:pt x="71" y="51"/>
                  <a:pt x="59" y="48"/>
                </a:cubicBezTo>
                <a:cubicBezTo>
                  <a:pt x="66" y="31"/>
                  <a:pt x="76" y="18"/>
                  <a:pt x="87" y="13"/>
                </a:cubicBezTo>
                <a:moveTo>
                  <a:pt x="140" y="48"/>
                </a:moveTo>
                <a:cubicBezTo>
                  <a:pt x="129" y="51"/>
                  <a:pt x="116" y="53"/>
                  <a:pt x="104" y="53"/>
                </a:cubicBezTo>
                <a:cubicBezTo>
                  <a:pt x="104" y="12"/>
                  <a:pt x="104" y="12"/>
                  <a:pt x="104" y="12"/>
                </a:cubicBezTo>
                <a:cubicBezTo>
                  <a:pt x="106" y="12"/>
                  <a:pt x="109" y="12"/>
                  <a:pt x="112" y="13"/>
                </a:cubicBezTo>
                <a:cubicBezTo>
                  <a:pt x="123" y="18"/>
                  <a:pt x="133" y="31"/>
                  <a:pt x="140" y="48"/>
                </a:cubicBezTo>
                <a:moveTo>
                  <a:pt x="104" y="61"/>
                </a:moveTo>
                <a:cubicBezTo>
                  <a:pt x="117" y="61"/>
                  <a:pt x="130" y="59"/>
                  <a:pt x="143" y="55"/>
                </a:cubicBezTo>
                <a:cubicBezTo>
                  <a:pt x="146" y="67"/>
                  <a:pt x="148" y="81"/>
                  <a:pt x="149" y="95"/>
                </a:cubicBezTo>
                <a:cubicBezTo>
                  <a:pt x="104" y="95"/>
                  <a:pt x="104" y="95"/>
                  <a:pt x="104" y="95"/>
                </a:cubicBezTo>
                <a:lnTo>
                  <a:pt x="104" y="61"/>
                </a:lnTo>
                <a:close/>
                <a:moveTo>
                  <a:pt x="96" y="61"/>
                </a:moveTo>
                <a:cubicBezTo>
                  <a:pt x="96" y="95"/>
                  <a:pt x="96" y="95"/>
                  <a:pt x="96" y="95"/>
                </a:cubicBezTo>
                <a:cubicBezTo>
                  <a:pt x="50" y="95"/>
                  <a:pt x="50" y="95"/>
                  <a:pt x="50" y="95"/>
                </a:cubicBezTo>
                <a:cubicBezTo>
                  <a:pt x="51" y="81"/>
                  <a:pt x="53" y="67"/>
                  <a:pt x="57" y="55"/>
                </a:cubicBezTo>
                <a:cubicBezTo>
                  <a:pt x="69" y="59"/>
                  <a:pt x="82" y="61"/>
                  <a:pt x="96" y="61"/>
                </a:cubicBezTo>
                <a:moveTo>
                  <a:pt x="42" y="95"/>
                </a:moveTo>
                <a:cubicBezTo>
                  <a:pt x="13" y="95"/>
                  <a:pt x="13" y="95"/>
                  <a:pt x="13" y="95"/>
                </a:cubicBezTo>
                <a:cubicBezTo>
                  <a:pt x="13" y="76"/>
                  <a:pt x="20" y="59"/>
                  <a:pt x="31" y="45"/>
                </a:cubicBezTo>
                <a:cubicBezTo>
                  <a:pt x="37" y="48"/>
                  <a:pt x="43" y="51"/>
                  <a:pt x="49" y="53"/>
                </a:cubicBezTo>
                <a:cubicBezTo>
                  <a:pt x="45" y="65"/>
                  <a:pt x="43" y="80"/>
                  <a:pt x="42" y="95"/>
                </a:cubicBezTo>
                <a:moveTo>
                  <a:pt x="42" y="103"/>
                </a:moveTo>
                <a:cubicBezTo>
                  <a:pt x="43" y="118"/>
                  <a:pt x="45" y="132"/>
                  <a:pt x="49" y="145"/>
                </a:cubicBezTo>
                <a:cubicBezTo>
                  <a:pt x="43" y="147"/>
                  <a:pt x="37" y="150"/>
                  <a:pt x="31" y="153"/>
                </a:cubicBezTo>
                <a:cubicBezTo>
                  <a:pt x="20" y="139"/>
                  <a:pt x="13" y="122"/>
                  <a:pt x="13" y="103"/>
                </a:cubicBezTo>
                <a:lnTo>
                  <a:pt x="42" y="103"/>
                </a:lnTo>
                <a:close/>
                <a:moveTo>
                  <a:pt x="50" y="103"/>
                </a:moveTo>
                <a:cubicBezTo>
                  <a:pt x="96" y="103"/>
                  <a:pt x="96" y="103"/>
                  <a:pt x="96" y="103"/>
                </a:cubicBezTo>
                <a:cubicBezTo>
                  <a:pt x="96" y="137"/>
                  <a:pt x="96" y="137"/>
                  <a:pt x="96" y="137"/>
                </a:cubicBezTo>
                <a:cubicBezTo>
                  <a:pt x="82" y="137"/>
                  <a:pt x="69" y="139"/>
                  <a:pt x="57" y="142"/>
                </a:cubicBezTo>
                <a:cubicBezTo>
                  <a:pt x="53" y="131"/>
                  <a:pt x="51" y="117"/>
                  <a:pt x="50" y="103"/>
                </a:cubicBezTo>
                <a:moveTo>
                  <a:pt x="104" y="137"/>
                </a:moveTo>
                <a:cubicBezTo>
                  <a:pt x="104" y="103"/>
                  <a:pt x="104" y="103"/>
                  <a:pt x="104" y="103"/>
                </a:cubicBezTo>
                <a:cubicBezTo>
                  <a:pt x="149" y="103"/>
                  <a:pt x="149" y="103"/>
                  <a:pt x="149" y="103"/>
                </a:cubicBezTo>
                <a:cubicBezTo>
                  <a:pt x="148" y="117"/>
                  <a:pt x="146" y="131"/>
                  <a:pt x="143" y="142"/>
                </a:cubicBezTo>
                <a:cubicBezTo>
                  <a:pt x="130" y="139"/>
                  <a:pt x="117" y="137"/>
                  <a:pt x="104" y="137"/>
                </a:cubicBezTo>
                <a:moveTo>
                  <a:pt x="157" y="103"/>
                </a:moveTo>
                <a:cubicBezTo>
                  <a:pt x="187" y="103"/>
                  <a:pt x="187" y="103"/>
                  <a:pt x="187" y="103"/>
                </a:cubicBezTo>
                <a:cubicBezTo>
                  <a:pt x="186" y="122"/>
                  <a:pt x="179" y="139"/>
                  <a:pt x="168" y="153"/>
                </a:cubicBezTo>
                <a:cubicBezTo>
                  <a:pt x="162" y="150"/>
                  <a:pt x="156" y="147"/>
                  <a:pt x="150" y="145"/>
                </a:cubicBezTo>
                <a:cubicBezTo>
                  <a:pt x="154" y="132"/>
                  <a:pt x="156" y="118"/>
                  <a:pt x="157" y="103"/>
                </a:cubicBezTo>
                <a:moveTo>
                  <a:pt x="157" y="95"/>
                </a:moveTo>
                <a:cubicBezTo>
                  <a:pt x="156" y="80"/>
                  <a:pt x="154" y="65"/>
                  <a:pt x="150" y="53"/>
                </a:cubicBezTo>
                <a:cubicBezTo>
                  <a:pt x="156" y="51"/>
                  <a:pt x="162" y="48"/>
                  <a:pt x="168" y="45"/>
                </a:cubicBezTo>
                <a:cubicBezTo>
                  <a:pt x="179" y="59"/>
                  <a:pt x="186" y="76"/>
                  <a:pt x="187" y="95"/>
                </a:cubicBezTo>
                <a:lnTo>
                  <a:pt x="157" y="95"/>
                </a:lnTo>
                <a:close/>
                <a:moveTo>
                  <a:pt x="162" y="39"/>
                </a:moveTo>
                <a:cubicBezTo>
                  <a:pt x="158" y="41"/>
                  <a:pt x="153" y="43"/>
                  <a:pt x="147" y="45"/>
                </a:cubicBezTo>
                <a:cubicBezTo>
                  <a:pt x="143" y="34"/>
                  <a:pt x="137" y="25"/>
                  <a:pt x="131" y="18"/>
                </a:cubicBezTo>
                <a:cubicBezTo>
                  <a:pt x="143" y="22"/>
                  <a:pt x="154" y="29"/>
                  <a:pt x="162" y="39"/>
                </a:cubicBezTo>
                <a:moveTo>
                  <a:pt x="68" y="18"/>
                </a:moveTo>
                <a:cubicBezTo>
                  <a:pt x="62" y="25"/>
                  <a:pt x="56" y="34"/>
                  <a:pt x="52" y="45"/>
                </a:cubicBezTo>
                <a:cubicBezTo>
                  <a:pt x="46" y="43"/>
                  <a:pt x="41" y="41"/>
                  <a:pt x="37" y="39"/>
                </a:cubicBezTo>
                <a:cubicBezTo>
                  <a:pt x="46" y="29"/>
                  <a:pt x="56" y="22"/>
                  <a:pt x="68" y="18"/>
                </a:cubicBezTo>
                <a:moveTo>
                  <a:pt x="37" y="159"/>
                </a:moveTo>
                <a:cubicBezTo>
                  <a:pt x="41" y="157"/>
                  <a:pt x="46" y="154"/>
                  <a:pt x="52" y="152"/>
                </a:cubicBezTo>
                <a:cubicBezTo>
                  <a:pt x="56" y="163"/>
                  <a:pt x="62" y="173"/>
                  <a:pt x="68" y="180"/>
                </a:cubicBezTo>
                <a:cubicBezTo>
                  <a:pt x="56" y="175"/>
                  <a:pt x="46" y="168"/>
                  <a:pt x="37" y="159"/>
                </a:cubicBezTo>
                <a:moveTo>
                  <a:pt x="131" y="180"/>
                </a:moveTo>
                <a:cubicBezTo>
                  <a:pt x="137" y="173"/>
                  <a:pt x="143" y="163"/>
                  <a:pt x="147" y="152"/>
                </a:cubicBezTo>
                <a:cubicBezTo>
                  <a:pt x="153" y="154"/>
                  <a:pt x="158" y="157"/>
                  <a:pt x="162" y="159"/>
                </a:cubicBezTo>
                <a:cubicBezTo>
                  <a:pt x="154" y="168"/>
                  <a:pt x="143" y="175"/>
                  <a:pt x="131" y="180"/>
                </a:cubicBezTo>
              </a:path>
            </a:pathLst>
          </a:custGeom>
          <a:solidFill>
            <a:schemeClr val="bg1"/>
          </a:solidFill>
          <a:ln>
            <a:noFill/>
          </a:ln>
        </p:spPr>
        <p:txBody>
          <a:bodyPr anchor="ctr"/>
          <a:lstStyle/>
          <a:p>
            <a:pPr algn="ctr"/>
            <a:endParaRPr>
              <a:solidFill>
                <a:schemeClr val="bg2">
                  <a:lumMod val="25000"/>
                </a:schemeClr>
              </a:solidFill>
              <a:cs typeface="+mn-ea"/>
              <a:sym typeface="+mn-lt"/>
            </a:endParaRPr>
          </a:p>
        </p:txBody>
      </p:sp>
      <p:sp>
        <p:nvSpPr>
          <p:cNvPr id="14" name="Freeform: Shape 58">
            <a:extLst>
              <a:ext uri="{FF2B5EF4-FFF2-40B4-BE49-F238E27FC236}">
                <a16:creationId xmlns:a16="http://schemas.microsoft.com/office/drawing/2014/main" id="{69586E6D-BF39-9E50-71BE-D8A71871A5AB}"/>
              </a:ext>
            </a:extLst>
          </p:cNvPr>
          <p:cNvSpPr>
            <a:spLocks/>
          </p:cNvSpPr>
          <p:nvPr/>
        </p:nvSpPr>
        <p:spPr bwMode="auto">
          <a:xfrm>
            <a:off x="7320128" y="4331169"/>
            <a:ext cx="507600" cy="483173"/>
          </a:xfrm>
          <a:custGeom>
            <a:avLst/>
            <a:gdLst>
              <a:gd name="T0" fmla="*/ 43 w 202"/>
              <a:gd name="T1" fmla="*/ 118 h 192"/>
              <a:gd name="T2" fmla="*/ 29 w 202"/>
              <a:gd name="T3" fmla="*/ 88 h 192"/>
              <a:gd name="T4" fmla="*/ 69 w 202"/>
              <a:gd name="T5" fmla="*/ 77 h 192"/>
              <a:gd name="T6" fmla="*/ 49 w 202"/>
              <a:gd name="T7" fmla="*/ 145 h 192"/>
              <a:gd name="T8" fmla="*/ 49 w 202"/>
              <a:gd name="T9" fmla="*/ 47 h 192"/>
              <a:gd name="T10" fmla="*/ 49 w 202"/>
              <a:gd name="T11" fmla="*/ 145 h 192"/>
              <a:gd name="T12" fmla="*/ 86 w 202"/>
              <a:gd name="T13" fmla="*/ 96 h 192"/>
              <a:gd name="T14" fmla="*/ 12 w 202"/>
              <a:gd name="T15" fmla="*/ 96 h 192"/>
              <a:gd name="T16" fmla="*/ 177 w 202"/>
              <a:gd name="T17" fmla="*/ 76 h 192"/>
              <a:gd name="T18" fmla="*/ 102 w 202"/>
              <a:gd name="T19" fmla="*/ 84 h 192"/>
              <a:gd name="T20" fmla="*/ 177 w 202"/>
              <a:gd name="T21" fmla="*/ 76 h 192"/>
              <a:gd name="T22" fmla="*/ 94 w 202"/>
              <a:gd name="T23" fmla="*/ 51 h 192"/>
              <a:gd name="T24" fmla="*/ 153 w 202"/>
              <a:gd name="T25" fmla="*/ 59 h 192"/>
              <a:gd name="T26" fmla="*/ 202 w 202"/>
              <a:gd name="T27" fmla="*/ 49 h 192"/>
              <a:gd name="T28" fmla="*/ 192 w 202"/>
              <a:gd name="T29" fmla="*/ 192 h 192"/>
              <a:gd name="T30" fmla="*/ 45 w 202"/>
              <a:gd name="T31" fmla="*/ 182 h 192"/>
              <a:gd name="T32" fmla="*/ 49 w 202"/>
              <a:gd name="T33" fmla="*/ 151 h 192"/>
              <a:gd name="T34" fmla="*/ 57 w 202"/>
              <a:gd name="T35" fmla="*/ 180 h 192"/>
              <a:gd name="T36" fmla="*/ 190 w 202"/>
              <a:gd name="T37" fmla="*/ 55 h 192"/>
              <a:gd name="T38" fmla="*/ 147 w 202"/>
              <a:gd name="T39" fmla="*/ 39 h 192"/>
              <a:gd name="T40" fmla="*/ 57 w 202"/>
              <a:gd name="T41" fmla="*/ 12 h 192"/>
              <a:gd name="T42" fmla="*/ 49 w 202"/>
              <a:gd name="T43" fmla="*/ 41 h 192"/>
              <a:gd name="T44" fmla="*/ 45 w 202"/>
              <a:gd name="T45" fmla="*/ 10 h 192"/>
              <a:gd name="T46" fmla="*/ 153 w 202"/>
              <a:gd name="T47" fmla="*/ 0 h 192"/>
              <a:gd name="T48" fmla="*/ 157 w 202"/>
              <a:gd name="T49" fmla="*/ 1 h 192"/>
              <a:gd name="T50" fmla="*/ 202 w 202"/>
              <a:gd name="T51" fmla="*/ 49 h 192"/>
              <a:gd name="T52" fmla="*/ 182 w 202"/>
              <a:gd name="T53" fmla="*/ 43 h 192"/>
              <a:gd name="T54" fmla="*/ 159 w 202"/>
              <a:gd name="T55" fmla="*/ 39 h 192"/>
              <a:gd name="T56" fmla="*/ 182 w 202"/>
              <a:gd name="T57" fmla="*/ 43 h 192"/>
              <a:gd name="T58" fmla="*/ 137 w 202"/>
              <a:gd name="T59" fmla="*/ 158 h 192"/>
              <a:gd name="T60" fmla="*/ 70 w 202"/>
              <a:gd name="T61" fmla="*/ 150 h 192"/>
              <a:gd name="T62" fmla="*/ 177 w 202"/>
              <a:gd name="T63" fmla="*/ 101 h 192"/>
              <a:gd name="T64" fmla="*/ 102 w 202"/>
              <a:gd name="T65" fmla="*/ 109 h 192"/>
              <a:gd name="T66" fmla="*/ 177 w 202"/>
              <a:gd name="T67" fmla="*/ 101 h 192"/>
              <a:gd name="T68" fmla="*/ 95 w 202"/>
              <a:gd name="T69" fmla="*/ 125 h 192"/>
              <a:gd name="T70" fmla="*/ 177 w 202"/>
              <a:gd name="T71" fmla="*/ 133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202" h="192">
                <a:moveTo>
                  <a:pt x="78" y="87"/>
                </a:moveTo>
                <a:cubicBezTo>
                  <a:pt x="43" y="118"/>
                  <a:pt x="43" y="118"/>
                  <a:pt x="43" y="118"/>
                </a:cubicBezTo>
                <a:cubicBezTo>
                  <a:pt x="20" y="99"/>
                  <a:pt x="20" y="99"/>
                  <a:pt x="20" y="99"/>
                </a:cubicBezTo>
                <a:cubicBezTo>
                  <a:pt x="29" y="88"/>
                  <a:pt x="29" y="88"/>
                  <a:pt x="29" y="88"/>
                </a:cubicBezTo>
                <a:cubicBezTo>
                  <a:pt x="43" y="100"/>
                  <a:pt x="43" y="100"/>
                  <a:pt x="43" y="100"/>
                </a:cubicBezTo>
                <a:cubicBezTo>
                  <a:pt x="69" y="77"/>
                  <a:pt x="69" y="77"/>
                  <a:pt x="69" y="77"/>
                </a:cubicBezTo>
                <a:lnTo>
                  <a:pt x="78" y="87"/>
                </a:lnTo>
                <a:close/>
                <a:moveTo>
                  <a:pt x="49" y="145"/>
                </a:moveTo>
                <a:cubicBezTo>
                  <a:pt x="22" y="145"/>
                  <a:pt x="0" y="123"/>
                  <a:pt x="0" y="96"/>
                </a:cubicBezTo>
                <a:cubicBezTo>
                  <a:pt x="0" y="69"/>
                  <a:pt x="22" y="47"/>
                  <a:pt x="49" y="47"/>
                </a:cubicBezTo>
                <a:cubicBezTo>
                  <a:pt x="76" y="47"/>
                  <a:pt x="98" y="69"/>
                  <a:pt x="98" y="96"/>
                </a:cubicBezTo>
                <a:cubicBezTo>
                  <a:pt x="98" y="123"/>
                  <a:pt x="76" y="145"/>
                  <a:pt x="49" y="145"/>
                </a:cubicBezTo>
                <a:moveTo>
                  <a:pt x="49" y="133"/>
                </a:moveTo>
                <a:cubicBezTo>
                  <a:pt x="69" y="133"/>
                  <a:pt x="86" y="116"/>
                  <a:pt x="86" y="96"/>
                </a:cubicBezTo>
                <a:cubicBezTo>
                  <a:pt x="86" y="76"/>
                  <a:pt x="69" y="59"/>
                  <a:pt x="49" y="59"/>
                </a:cubicBezTo>
                <a:cubicBezTo>
                  <a:pt x="29" y="59"/>
                  <a:pt x="12" y="76"/>
                  <a:pt x="12" y="96"/>
                </a:cubicBezTo>
                <a:cubicBezTo>
                  <a:pt x="12" y="116"/>
                  <a:pt x="29" y="133"/>
                  <a:pt x="49" y="133"/>
                </a:cubicBezTo>
                <a:moveTo>
                  <a:pt x="177" y="76"/>
                </a:moveTo>
                <a:cubicBezTo>
                  <a:pt x="100" y="76"/>
                  <a:pt x="100" y="76"/>
                  <a:pt x="100" y="76"/>
                </a:cubicBezTo>
                <a:cubicBezTo>
                  <a:pt x="101" y="79"/>
                  <a:pt x="102" y="81"/>
                  <a:pt x="102" y="84"/>
                </a:cubicBezTo>
                <a:cubicBezTo>
                  <a:pt x="177" y="84"/>
                  <a:pt x="177" y="84"/>
                  <a:pt x="177" y="84"/>
                </a:cubicBezTo>
                <a:lnTo>
                  <a:pt x="177" y="76"/>
                </a:lnTo>
                <a:close/>
                <a:moveTo>
                  <a:pt x="144" y="51"/>
                </a:moveTo>
                <a:cubicBezTo>
                  <a:pt x="94" y="51"/>
                  <a:pt x="94" y="51"/>
                  <a:pt x="94" y="51"/>
                </a:cubicBezTo>
                <a:cubicBezTo>
                  <a:pt x="94" y="59"/>
                  <a:pt x="94" y="59"/>
                  <a:pt x="94" y="59"/>
                </a:cubicBezTo>
                <a:cubicBezTo>
                  <a:pt x="153" y="59"/>
                  <a:pt x="153" y="59"/>
                  <a:pt x="153" y="59"/>
                </a:cubicBezTo>
                <a:cubicBezTo>
                  <a:pt x="150" y="58"/>
                  <a:pt x="147" y="55"/>
                  <a:pt x="144" y="51"/>
                </a:cubicBezTo>
                <a:moveTo>
                  <a:pt x="202" y="49"/>
                </a:moveTo>
                <a:cubicBezTo>
                  <a:pt x="202" y="182"/>
                  <a:pt x="202" y="182"/>
                  <a:pt x="202" y="182"/>
                </a:cubicBezTo>
                <a:cubicBezTo>
                  <a:pt x="202" y="188"/>
                  <a:pt x="198" y="192"/>
                  <a:pt x="192" y="192"/>
                </a:cubicBezTo>
                <a:cubicBezTo>
                  <a:pt x="55" y="192"/>
                  <a:pt x="55" y="192"/>
                  <a:pt x="55" y="192"/>
                </a:cubicBezTo>
                <a:cubicBezTo>
                  <a:pt x="49" y="192"/>
                  <a:pt x="45" y="188"/>
                  <a:pt x="45" y="182"/>
                </a:cubicBezTo>
                <a:cubicBezTo>
                  <a:pt x="45" y="151"/>
                  <a:pt x="45" y="151"/>
                  <a:pt x="45" y="151"/>
                </a:cubicBezTo>
                <a:cubicBezTo>
                  <a:pt x="46" y="151"/>
                  <a:pt x="48" y="151"/>
                  <a:pt x="49" y="151"/>
                </a:cubicBezTo>
                <a:cubicBezTo>
                  <a:pt x="52" y="151"/>
                  <a:pt x="54" y="150"/>
                  <a:pt x="57" y="150"/>
                </a:cubicBezTo>
                <a:cubicBezTo>
                  <a:pt x="57" y="180"/>
                  <a:pt x="57" y="180"/>
                  <a:pt x="57" y="180"/>
                </a:cubicBezTo>
                <a:cubicBezTo>
                  <a:pt x="190" y="180"/>
                  <a:pt x="190" y="180"/>
                  <a:pt x="190" y="180"/>
                </a:cubicBezTo>
                <a:cubicBezTo>
                  <a:pt x="190" y="55"/>
                  <a:pt x="190" y="55"/>
                  <a:pt x="190" y="55"/>
                </a:cubicBezTo>
                <a:cubicBezTo>
                  <a:pt x="163" y="55"/>
                  <a:pt x="163" y="55"/>
                  <a:pt x="163" y="55"/>
                </a:cubicBezTo>
                <a:cubicBezTo>
                  <a:pt x="154" y="55"/>
                  <a:pt x="147" y="48"/>
                  <a:pt x="147" y="39"/>
                </a:cubicBezTo>
                <a:cubicBezTo>
                  <a:pt x="147" y="12"/>
                  <a:pt x="147" y="12"/>
                  <a:pt x="147" y="12"/>
                </a:cubicBezTo>
                <a:cubicBezTo>
                  <a:pt x="57" y="12"/>
                  <a:pt x="57" y="12"/>
                  <a:pt x="57" y="12"/>
                </a:cubicBezTo>
                <a:cubicBezTo>
                  <a:pt x="57" y="42"/>
                  <a:pt x="57" y="42"/>
                  <a:pt x="57" y="42"/>
                </a:cubicBezTo>
                <a:cubicBezTo>
                  <a:pt x="54" y="42"/>
                  <a:pt x="52" y="41"/>
                  <a:pt x="49" y="41"/>
                </a:cubicBezTo>
                <a:cubicBezTo>
                  <a:pt x="48" y="41"/>
                  <a:pt x="46" y="41"/>
                  <a:pt x="45" y="42"/>
                </a:cubicBezTo>
                <a:cubicBezTo>
                  <a:pt x="45" y="10"/>
                  <a:pt x="45" y="10"/>
                  <a:pt x="45" y="10"/>
                </a:cubicBezTo>
                <a:cubicBezTo>
                  <a:pt x="45" y="4"/>
                  <a:pt x="49" y="0"/>
                  <a:pt x="55" y="0"/>
                </a:cubicBezTo>
                <a:cubicBezTo>
                  <a:pt x="153" y="0"/>
                  <a:pt x="153" y="0"/>
                  <a:pt x="153" y="0"/>
                </a:cubicBezTo>
                <a:cubicBezTo>
                  <a:pt x="153" y="0"/>
                  <a:pt x="153" y="0"/>
                  <a:pt x="153" y="0"/>
                </a:cubicBezTo>
                <a:cubicBezTo>
                  <a:pt x="155" y="0"/>
                  <a:pt x="156" y="0"/>
                  <a:pt x="157" y="1"/>
                </a:cubicBezTo>
                <a:cubicBezTo>
                  <a:pt x="200" y="44"/>
                  <a:pt x="200" y="44"/>
                  <a:pt x="200" y="44"/>
                </a:cubicBezTo>
                <a:cubicBezTo>
                  <a:pt x="202" y="46"/>
                  <a:pt x="202" y="46"/>
                  <a:pt x="202" y="49"/>
                </a:cubicBezTo>
                <a:cubicBezTo>
                  <a:pt x="202" y="49"/>
                  <a:pt x="202" y="49"/>
                  <a:pt x="202" y="49"/>
                </a:cubicBezTo>
                <a:moveTo>
                  <a:pt x="182" y="43"/>
                </a:moveTo>
                <a:cubicBezTo>
                  <a:pt x="159" y="20"/>
                  <a:pt x="159" y="20"/>
                  <a:pt x="159" y="20"/>
                </a:cubicBezTo>
                <a:cubicBezTo>
                  <a:pt x="159" y="39"/>
                  <a:pt x="159" y="39"/>
                  <a:pt x="159" y="39"/>
                </a:cubicBezTo>
                <a:cubicBezTo>
                  <a:pt x="159" y="42"/>
                  <a:pt x="161" y="43"/>
                  <a:pt x="163" y="43"/>
                </a:cubicBezTo>
                <a:lnTo>
                  <a:pt x="182" y="43"/>
                </a:lnTo>
                <a:close/>
                <a:moveTo>
                  <a:pt x="70" y="158"/>
                </a:moveTo>
                <a:cubicBezTo>
                  <a:pt x="137" y="158"/>
                  <a:pt x="137" y="158"/>
                  <a:pt x="137" y="158"/>
                </a:cubicBezTo>
                <a:cubicBezTo>
                  <a:pt x="137" y="150"/>
                  <a:pt x="137" y="150"/>
                  <a:pt x="137" y="150"/>
                </a:cubicBezTo>
                <a:cubicBezTo>
                  <a:pt x="70" y="150"/>
                  <a:pt x="70" y="150"/>
                  <a:pt x="70" y="150"/>
                </a:cubicBezTo>
                <a:lnTo>
                  <a:pt x="70" y="158"/>
                </a:lnTo>
                <a:close/>
                <a:moveTo>
                  <a:pt x="177" y="101"/>
                </a:moveTo>
                <a:cubicBezTo>
                  <a:pt x="103" y="101"/>
                  <a:pt x="103" y="101"/>
                  <a:pt x="103" y="101"/>
                </a:cubicBezTo>
                <a:cubicBezTo>
                  <a:pt x="103" y="103"/>
                  <a:pt x="103" y="106"/>
                  <a:pt x="102" y="109"/>
                </a:cubicBezTo>
                <a:cubicBezTo>
                  <a:pt x="177" y="109"/>
                  <a:pt x="177" y="109"/>
                  <a:pt x="177" y="109"/>
                </a:cubicBezTo>
                <a:lnTo>
                  <a:pt x="177" y="101"/>
                </a:lnTo>
                <a:close/>
                <a:moveTo>
                  <a:pt x="177" y="125"/>
                </a:moveTo>
                <a:cubicBezTo>
                  <a:pt x="95" y="125"/>
                  <a:pt x="95" y="125"/>
                  <a:pt x="95" y="125"/>
                </a:cubicBezTo>
                <a:cubicBezTo>
                  <a:pt x="93" y="128"/>
                  <a:pt x="91" y="131"/>
                  <a:pt x="89" y="133"/>
                </a:cubicBezTo>
                <a:cubicBezTo>
                  <a:pt x="177" y="133"/>
                  <a:pt x="177" y="133"/>
                  <a:pt x="177" y="133"/>
                </a:cubicBezTo>
                <a:lnTo>
                  <a:pt x="177" y="125"/>
                </a:lnTo>
                <a:close/>
              </a:path>
            </a:pathLst>
          </a:custGeom>
          <a:solidFill>
            <a:schemeClr val="bg1"/>
          </a:solidFill>
          <a:ln>
            <a:noFill/>
          </a:ln>
        </p:spPr>
        <p:txBody>
          <a:bodyPr anchor="ctr"/>
          <a:lstStyle/>
          <a:p>
            <a:pPr algn="ctr"/>
            <a:endParaRPr>
              <a:solidFill>
                <a:schemeClr val="bg2">
                  <a:lumMod val="25000"/>
                </a:schemeClr>
              </a:solidFill>
              <a:cs typeface="+mn-ea"/>
              <a:sym typeface="+mn-lt"/>
            </a:endParaRPr>
          </a:p>
        </p:txBody>
      </p:sp>
      <p:sp>
        <p:nvSpPr>
          <p:cNvPr id="15" name="Freeform: Shape 49">
            <a:extLst>
              <a:ext uri="{FF2B5EF4-FFF2-40B4-BE49-F238E27FC236}">
                <a16:creationId xmlns:a16="http://schemas.microsoft.com/office/drawing/2014/main" id="{BF96D381-6BE7-DDFE-ECED-B23D11839024}"/>
              </a:ext>
            </a:extLst>
          </p:cNvPr>
          <p:cNvSpPr/>
          <p:nvPr/>
        </p:nvSpPr>
        <p:spPr>
          <a:xfrm>
            <a:off x="1511547" y="1943054"/>
            <a:ext cx="586202" cy="586202"/>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sz="1600" dirty="0">
              <a:solidFill>
                <a:schemeClr val="bg1"/>
              </a:solidFill>
              <a:cs typeface="+mn-ea"/>
              <a:sym typeface="+mn-lt"/>
            </a:endParaRPr>
          </a:p>
        </p:txBody>
      </p:sp>
      <p:sp>
        <p:nvSpPr>
          <p:cNvPr id="16" name="Freeform: Shape 50">
            <a:extLst>
              <a:ext uri="{FF2B5EF4-FFF2-40B4-BE49-F238E27FC236}">
                <a16:creationId xmlns:a16="http://schemas.microsoft.com/office/drawing/2014/main" id="{B1E17274-034A-64BA-1B87-65F1CF25D82C}"/>
              </a:ext>
            </a:extLst>
          </p:cNvPr>
          <p:cNvSpPr/>
          <p:nvPr/>
        </p:nvSpPr>
        <p:spPr>
          <a:xfrm>
            <a:off x="1690659" y="2079603"/>
            <a:ext cx="227978" cy="239129"/>
          </a:xfrm>
          <a:custGeom>
            <a:avLst/>
            <a:gdLst/>
            <a:ahLst/>
            <a:cxnLst>
              <a:cxn ang="0">
                <a:pos x="wd2" y="hd2"/>
              </a:cxn>
              <a:cxn ang="5400000">
                <a:pos x="wd2" y="hd2"/>
              </a:cxn>
              <a:cxn ang="10800000">
                <a:pos x="wd2" y="hd2"/>
              </a:cxn>
              <a:cxn ang="16200000">
                <a:pos x="wd2" y="hd2"/>
              </a:cxn>
            </a:cxnLst>
            <a:rect l="0" t="0" r="r" b="b"/>
            <a:pathLst>
              <a:path w="21004" h="21302" extrusionOk="0">
                <a:moveTo>
                  <a:pt x="7816" y="21302"/>
                </a:moveTo>
                <a:cubicBezTo>
                  <a:pt x="7132" y="21302"/>
                  <a:pt x="6483" y="20993"/>
                  <a:pt x="6068" y="20461"/>
                </a:cubicBezTo>
                <a:lnTo>
                  <a:pt x="445" y="13277"/>
                </a:lnTo>
                <a:cubicBezTo>
                  <a:pt x="-287" y="12344"/>
                  <a:pt x="-97" y="11016"/>
                  <a:pt x="870" y="10308"/>
                </a:cubicBezTo>
                <a:cubicBezTo>
                  <a:pt x="1838" y="9597"/>
                  <a:pt x="3211" y="9785"/>
                  <a:pt x="3943" y="10719"/>
                </a:cubicBezTo>
                <a:lnTo>
                  <a:pt x="7643" y="15442"/>
                </a:lnTo>
                <a:lnTo>
                  <a:pt x="16946" y="999"/>
                </a:lnTo>
                <a:cubicBezTo>
                  <a:pt x="17586" y="6"/>
                  <a:pt x="18940" y="-298"/>
                  <a:pt x="19969" y="321"/>
                </a:cubicBezTo>
                <a:cubicBezTo>
                  <a:pt x="20997" y="939"/>
                  <a:pt x="21313" y="2248"/>
                  <a:pt x="20671" y="3243"/>
                </a:cubicBezTo>
                <a:lnTo>
                  <a:pt x="9680" y="20301"/>
                </a:lnTo>
                <a:cubicBezTo>
                  <a:pt x="9299" y="20896"/>
                  <a:pt x="8639" y="21267"/>
                  <a:pt x="7917" y="21299"/>
                </a:cubicBezTo>
                <a:cubicBezTo>
                  <a:pt x="7882" y="21302"/>
                  <a:pt x="7851" y="21302"/>
                  <a:pt x="7816" y="21302"/>
                </a:cubicBezTo>
                <a:close/>
              </a:path>
            </a:pathLst>
          </a:custGeom>
          <a:solidFill>
            <a:srgbClr val="FFFFFF"/>
          </a:solidFill>
          <a:ln w="12700" cap="flat">
            <a:noFill/>
            <a:miter lim="400000"/>
          </a:ln>
          <a:effectLst/>
        </p:spPr>
        <p:txBody>
          <a:bodyPr anchor="ctr"/>
          <a:lstStyle/>
          <a:p>
            <a:pPr algn="ctr"/>
            <a:endParaRPr sz="1400" dirty="0">
              <a:solidFill>
                <a:schemeClr val="bg2">
                  <a:lumMod val="25000"/>
                </a:schemeClr>
              </a:solidFill>
              <a:cs typeface="+mn-ea"/>
              <a:sym typeface="+mn-lt"/>
            </a:endParaRPr>
          </a:p>
        </p:txBody>
      </p:sp>
      <p:sp>
        <p:nvSpPr>
          <p:cNvPr id="17" name="矩形 16">
            <a:extLst>
              <a:ext uri="{FF2B5EF4-FFF2-40B4-BE49-F238E27FC236}">
                <a16:creationId xmlns:a16="http://schemas.microsoft.com/office/drawing/2014/main" id="{995A71D7-3760-A8D8-F1FF-8338C3B6C309}"/>
              </a:ext>
            </a:extLst>
          </p:cNvPr>
          <p:cNvSpPr/>
          <p:nvPr/>
        </p:nvSpPr>
        <p:spPr>
          <a:xfrm>
            <a:off x="2235041" y="2056667"/>
            <a:ext cx="3757939" cy="705129"/>
          </a:xfrm>
          <a:prstGeom prst="rect">
            <a:avLst/>
          </a:prstGeom>
        </p:spPr>
        <p:txBody>
          <a:bodyPr wrap="square">
            <a:spAutoFit/>
            <a:scene3d>
              <a:camera prst="orthographicFront"/>
              <a:lightRig rig="threePt" dir="t"/>
            </a:scene3d>
            <a:sp3d contourW="12700"/>
          </a:bodyPr>
          <a:lstStyle/>
          <a:p>
            <a:pPr fontAlgn="base">
              <a:lnSpc>
                <a:spcPct val="150000"/>
              </a:lnSpc>
              <a:spcBef>
                <a:spcPct val="0"/>
              </a:spcBef>
              <a:spcAft>
                <a:spcPct val="0"/>
              </a:spcAft>
              <a:buFont typeface="Arial" pitchFamily="34" charset="0"/>
              <a:buNone/>
            </a:pPr>
            <a:r>
              <a:rPr lang="en-US" altLang="zh-CN" sz="1400" dirty="0">
                <a:solidFill>
                  <a:schemeClr val="bg1">
                    <a:lumMod val="50000"/>
                  </a:schemeClr>
                </a:solidFill>
                <a:cs typeface="+mn-ea"/>
                <a:sym typeface="+mn-lt"/>
              </a:rPr>
              <a:t>Click here to add text content, such as keywords, some brief introductions, etc.</a:t>
            </a:r>
            <a:endParaRPr lang="zh-CN" altLang="en-US" sz="1400" dirty="0">
              <a:solidFill>
                <a:schemeClr val="bg1">
                  <a:lumMod val="50000"/>
                </a:schemeClr>
              </a:solidFill>
              <a:cs typeface="+mn-ea"/>
              <a:sym typeface="+mn-lt"/>
            </a:endParaRPr>
          </a:p>
        </p:txBody>
      </p:sp>
      <p:sp>
        <p:nvSpPr>
          <p:cNvPr id="18" name="文本框 17">
            <a:extLst>
              <a:ext uri="{FF2B5EF4-FFF2-40B4-BE49-F238E27FC236}">
                <a16:creationId xmlns:a16="http://schemas.microsoft.com/office/drawing/2014/main" id="{04A12F52-2615-54FD-912B-D33D2489324E}"/>
              </a:ext>
            </a:extLst>
          </p:cNvPr>
          <p:cNvSpPr txBox="1"/>
          <p:nvPr/>
        </p:nvSpPr>
        <p:spPr>
          <a:xfrm>
            <a:off x="2235042" y="1776980"/>
            <a:ext cx="1515158" cy="369332"/>
          </a:xfrm>
          <a:prstGeom prst="rect">
            <a:avLst/>
          </a:prstGeom>
          <a:noFill/>
        </p:spPr>
        <p:txBody>
          <a:bodyPr wrap="none" rtlCol="0">
            <a:spAutoFit/>
            <a:scene3d>
              <a:camera prst="orthographicFront"/>
              <a:lightRig rig="threePt" dir="t"/>
            </a:scene3d>
            <a:sp3d contourW="12700"/>
          </a:bodyPr>
          <a:lstStyle/>
          <a:p>
            <a:r>
              <a:rPr lang="en-US" altLang="zh-CN" b="1" dirty="0">
                <a:solidFill>
                  <a:schemeClr val="tx1">
                    <a:lumMod val="75000"/>
                    <a:lumOff val="25000"/>
                  </a:schemeClr>
                </a:solidFill>
                <a:cs typeface="+mn-ea"/>
                <a:sym typeface="+mn-lt"/>
              </a:rPr>
              <a:t>Add title text</a:t>
            </a:r>
            <a:endParaRPr lang="zh-CN" altLang="en-US" b="1" dirty="0">
              <a:solidFill>
                <a:schemeClr val="tx1">
                  <a:lumMod val="75000"/>
                  <a:lumOff val="25000"/>
                </a:schemeClr>
              </a:solidFill>
              <a:cs typeface="+mn-ea"/>
              <a:sym typeface="+mn-lt"/>
            </a:endParaRPr>
          </a:p>
        </p:txBody>
      </p:sp>
      <p:sp>
        <p:nvSpPr>
          <p:cNvPr id="19" name="Freeform: Shape 43">
            <a:extLst>
              <a:ext uri="{FF2B5EF4-FFF2-40B4-BE49-F238E27FC236}">
                <a16:creationId xmlns:a16="http://schemas.microsoft.com/office/drawing/2014/main" id="{BB41D357-5D01-672A-6D37-05C7868C2B42}"/>
              </a:ext>
            </a:extLst>
          </p:cNvPr>
          <p:cNvSpPr/>
          <p:nvPr/>
        </p:nvSpPr>
        <p:spPr>
          <a:xfrm>
            <a:off x="1511547" y="3187966"/>
            <a:ext cx="586202" cy="58620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sz="1600" dirty="0">
              <a:solidFill>
                <a:schemeClr val="bg1"/>
              </a:solidFill>
              <a:cs typeface="+mn-ea"/>
              <a:sym typeface="+mn-lt"/>
            </a:endParaRPr>
          </a:p>
        </p:txBody>
      </p:sp>
      <p:sp>
        <p:nvSpPr>
          <p:cNvPr id="20" name="Freeform: Shape 50">
            <a:extLst>
              <a:ext uri="{FF2B5EF4-FFF2-40B4-BE49-F238E27FC236}">
                <a16:creationId xmlns:a16="http://schemas.microsoft.com/office/drawing/2014/main" id="{9A7047DC-0CB2-FB47-D404-7A308D2E5E68}"/>
              </a:ext>
            </a:extLst>
          </p:cNvPr>
          <p:cNvSpPr/>
          <p:nvPr/>
        </p:nvSpPr>
        <p:spPr>
          <a:xfrm>
            <a:off x="1690659" y="3361503"/>
            <a:ext cx="227978" cy="239129"/>
          </a:xfrm>
          <a:custGeom>
            <a:avLst/>
            <a:gdLst/>
            <a:ahLst/>
            <a:cxnLst>
              <a:cxn ang="0">
                <a:pos x="wd2" y="hd2"/>
              </a:cxn>
              <a:cxn ang="5400000">
                <a:pos x="wd2" y="hd2"/>
              </a:cxn>
              <a:cxn ang="10800000">
                <a:pos x="wd2" y="hd2"/>
              </a:cxn>
              <a:cxn ang="16200000">
                <a:pos x="wd2" y="hd2"/>
              </a:cxn>
            </a:cxnLst>
            <a:rect l="0" t="0" r="r" b="b"/>
            <a:pathLst>
              <a:path w="21004" h="21302" extrusionOk="0">
                <a:moveTo>
                  <a:pt x="7816" y="21302"/>
                </a:moveTo>
                <a:cubicBezTo>
                  <a:pt x="7132" y="21302"/>
                  <a:pt x="6483" y="20993"/>
                  <a:pt x="6068" y="20461"/>
                </a:cubicBezTo>
                <a:lnTo>
                  <a:pt x="445" y="13277"/>
                </a:lnTo>
                <a:cubicBezTo>
                  <a:pt x="-287" y="12344"/>
                  <a:pt x="-97" y="11016"/>
                  <a:pt x="870" y="10308"/>
                </a:cubicBezTo>
                <a:cubicBezTo>
                  <a:pt x="1838" y="9597"/>
                  <a:pt x="3211" y="9785"/>
                  <a:pt x="3943" y="10719"/>
                </a:cubicBezTo>
                <a:lnTo>
                  <a:pt x="7643" y="15442"/>
                </a:lnTo>
                <a:lnTo>
                  <a:pt x="16946" y="999"/>
                </a:lnTo>
                <a:cubicBezTo>
                  <a:pt x="17586" y="6"/>
                  <a:pt x="18940" y="-298"/>
                  <a:pt x="19969" y="321"/>
                </a:cubicBezTo>
                <a:cubicBezTo>
                  <a:pt x="20997" y="939"/>
                  <a:pt x="21313" y="2248"/>
                  <a:pt x="20671" y="3243"/>
                </a:cubicBezTo>
                <a:lnTo>
                  <a:pt x="9680" y="20301"/>
                </a:lnTo>
                <a:cubicBezTo>
                  <a:pt x="9299" y="20896"/>
                  <a:pt x="8639" y="21267"/>
                  <a:pt x="7917" y="21299"/>
                </a:cubicBezTo>
                <a:cubicBezTo>
                  <a:pt x="7882" y="21302"/>
                  <a:pt x="7851" y="21302"/>
                  <a:pt x="7816" y="21302"/>
                </a:cubicBezTo>
                <a:close/>
              </a:path>
            </a:pathLst>
          </a:custGeom>
          <a:solidFill>
            <a:schemeClr val="bg1"/>
          </a:solidFill>
          <a:ln w="12700" cap="flat">
            <a:noFill/>
            <a:miter lim="400000"/>
          </a:ln>
          <a:effectLst/>
        </p:spPr>
        <p:txBody>
          <a:bodyPr anchor="ctr"/>
          <a:lstStyle/>
          <a:p>
            <a:pPr algn="ctr"/>
            <a:endParaRPr sz="1400" dirty="0">
              <a:solidFill>
                <a:schemeClr val="bg2">
                  <a:lumMod val="25000"/>
                </a:schemeClr>
              </a:solidFill>
              <a:cs typeface="+mn-ea"/>
              <a:sym typeface="+mn-lt"/>
            </a:endParaRPr>
          </a:p>
        </p:txBody>
      </p:sp>
      <p:sp>
        <p:nvSpPr>
          <p:cNvPr id="21" name="矩形 20">
            <a:extLst>
              <a:ext uri="{FF2B5EF4-FFF2-40B4-BE49-F238E27FC236}">
                <a16:creationId xmlns:a16="http://schemas.microsoft.com/office/drawing/2014/main" id="{AD82DE45-3557-08E7-069E-2CBEE21B2D8A}"/>
              </a:ext>
            </a:extLst>
          </p:cNvPr>
          <p:cNvSpPr/>
          <p:nvPr/>
        </p:nvSpPr>
        <p:spPr>
          <a:xfrm>
            <a:off x="2235041" y="3331560"/>
            <a:ext cx="3757939" cy="705129"/>
          </a:xfrm>
          <a:prstGeom prst="rect">
            <a:avLst/>
          </a:prstGeom>
        </p:spPr>
        <p:txBody>
          <a:bodyPr wrap="square">
            <a:spAutoFit/>
            <a:scene3d>
              <a:camera prst="orthographicFront"/>
              <a:lightRig rig="threePt" dir="t"/>
            </a:scene3d>
            <a:sp3d contourW="12700"/>
          </a:bodyPr>
          <a:lstStyle/>
          <a:p>
            <a:pPr fontAlgn="base">
              <a:lnSpc>
                <a:spcPct val="150000"/>
              </a:lnSpc>
              <a:spcBef>
                <a:spcPct val="0"/>
              </a:spcBef>
              <a:spcAft>
                <a:spcPct val="0"/>
              </a:spcAft>
              <a:buFont typeface="Arial" pitchFamily="34" charset="0"/>
              <a:buNone/>
            </a:pPr>
            <a:r>
              <a:rPr lang="en-US" altLang="zh-CN" sz="1400" dirty="0">
                <a:solidFill>
                  <a:schemeClr val="bg1">
                    <a:lumMod val="50000"/>
                  </a:schemeClr>
                </a:solidFill>
                <a:cs typeface="+mn-ea"/>
                <a:sym typeface="+mn-lt"/>
              </a:rPr>
              <a:t>Click here to add text content, such as keywords, some brief introductions, etc.</a:t>
            </a:r>
            <a:endParaRPr lang="zh-CN" altLang="en-US" sz="1400" dirty="0">
              <a:solidFill>
                <a:schemeClr val="bg1">
                  <a:lumMod val="50000"/>
                </a:schemeClr>
              </a:solidFill>
              <a:cs typeface="+mn-ea"/>
              <a:sym typeface="+mn-lt"/>
            </a:endParaRPr>
          </a:p>
        </p:txBody>
      </p:sp>
      <p:sp>
        <p:nvSpPr>
          <p:cNvPr id="22" name="文本框 21">
            <a:extLst>
              <a:ext uri="{FF2B5EF4-FFF2-40B4-BE49-F238E27FC236}">
                <a16:creationId xmlns:a16="http://schemas.microsoft.com/office/drawing/2014/main" id="{5E92129D-8371-4DB2-B35B-944970AF37A4}"/>
              </a:ext>
            </a:extLst>
          </p:cNvPr>
          <p:cNvSpPr txBox="1"/>
          <p:nvPr/>
        </p:nvSpPr>
        <p:spPr>
          <a:xfrm>
            <a:off x="2235042" y="3051873"/>
            <a:ext cx="1515158" cy="369332"/>
          </a:xfrm>
          <a:prstGeom prst="rect">
            <a:avLst/>
          </a:prstGeom>
          <a:noFill/>
        </p:spPr>
        <p:txBody>
          <a:bodyPr wrap="none" rtlCol="0">
            <a:spAutoFit/>
            <a:scene3d>
              <a:camera prst="orthographicFront"/>
              <a:lightRig rig="threePt" dir="t"/>
            </a:scene3d>
            <a:sp3d contourW="12700"/>
          </a:bodyPr>
          <a:lstStyle/>
          <a:p>
            <a:r>
              <a:rPr lang="en-US" altLang="zh-CN" b="1" dirty="0">
                <a:solidFill>
                  <a:schemeClr val="tx1">
                    <a:lumMod val="75000"/>
                    <a:lumOff val="25000"/>
                  </a:schemeClr>
                </a:solidFill>
                <a:cs typeface="+mn-ea"/>
                <a:sym typeface="+mn-lt"/>
              </a:rPr>
              <a:t>Add title text</a:t>
            </a:r>
            <a:endParaRPr lang="zh-CN" altLang="en-US" b="1" dirty="0">
              <a:solidFill>
                <a:schemeClr val="tx1">
                  <a:lumMod val="75000"/>
                  <a:lumOff val="25000"/>
                </a:schemeClr>
              </a:solidFill>
              <a:cs typeface="+mn-ea"/>
              <a:sym typeface="+mn-lt"/>
            </a:endParaRPr>
          </a:p>
        </p:txBody>
      </p:sp>
      <p:sp>
        <p:nvSpPr>
          <p:cNvPr id="23" name="Freeform: Shape 37">
            <a:extLst>
              <a:ext uri="{FF2B5EF4-FFF2-40B4-BE49-F238E27FC236}">
                <a16:creationId xmlns:a16="http://schemas.microsoft.com/office/drawing/2014/main" id="{84F90E8B-7C71-A95B-B842-059E9E928EC2}"/>
              </a:ext>
            </a:extLst>
          </p:cNvPr>
          <p:cNvSpPr/>
          <p:nvPr/>
        </p:nvSpPr>
        <p:spPr>
          <a:xfrm>
            <a:off x="1511547" y="4506856"/>
            <a:ext cx="586202" cy="58620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sz="1600" dirty="0">
              <a:solidFill>
                <a:schemeClr val="bg1"/>
              </a:solidFill>
              <a:cs typeface="+mn-ea"/>
              <a:sym typeface="+mn-lt"/>
            </a:endParaRPr>
          </a:p>
        </p:txBody>
      </p:sp>
      <p:sp>
        <p:nvSpPr>
          <p:cNvPr id="24" name="Freeform: Shape 38">
            <a:extLst>
              <a:ext uri="{FF2B5EF4-FFF2-40B4-BE49-F238E27FC236}">
                <a16:creationId xmlns:a16="http://schemas.microsoft.com/office/drawing/2014/main" id="{CAC2D647-8710-FEB0-D93E-850DEFDA9009}"/>
              </a:ext>
            </a:extLst>
          </p:cNvPr>
          <p:cNvSpPr/>
          <p:nvPr/>
        </p:nvSpPr>
        <p:spPr>
          <a:xfrm>
            <a:off x="1690659" y="4643405"/>
            <a:ext cx="227978" cy="239129"/>
          </a:xfrm>
          <a:custGeom>
            <a:avLst/>
            <a:gdLst/>
            <a:ahLst/>
            <a:cxnLst>
              <a:cxn ang="0">
                <a:pos x="wd2" y="hd2"/>
              </a:cxn>
              <a:cxn ang="5400000">
                <a:pos x="wd2" y="hd2"/>
              </a:cxn>
              <a:cxn ang="10800000">
                <a:pos x="wd2" y="hd2"/>
              </a:cxn>
              <a:cxn ang="16200000">
                <a:pos x="wd2" y="hd2"/>
              </a:cxn>
            </a:cxnLst>
            <a:rect l="0" t="0" r="r" b="b"/>
            <a:pathLst>
              <a:path w="21004" h="21302" extrusionOk="0">
                <a:moveTo>
                  <a:pt x="7816" y="21302"/>
                </a:moveTo>
                <a:cubicBezTo>
                  <a:pt x="7132" y="21302"/>
                  <a:pt x="6483" y="20993"/>
                  <a:pt x="6068" y="20461"/>
                </a:cubicBezTo>
                <a:lnTo>
                  <a:pt x="445" y="13277"/>
                </a:lnTo>
                <a:cubicBezTo>
                  <a:pt x="-287" y="12344"/>
                  <a:pt x="-97" y="11016"/>
                  <a:pt x="870" y="10308"/>
                </a:cubicBezTo>
                <a:cubicBezTo>
                  <a:pt x="1838" y="9597"/>
                  <a:pt x="3211" y="9785"/>
                  <a:pt x="3943" y="10719"/>
                </a:cubicBezTo>
                <a:lnTo>
                  <a:pt x="7643" y="15442"/>
                </a:lnTo>
                <a:lnTo>
                  <a:pt x="16946" y="999"/>
                </a:lnTo>
                <a:cubicBezTo>
                  <a:pt x="17586" y="6"/>
                  <a:pt x="18940" y="-298"/>
                  <a:pt x="19969" y="321"/>
                </a:cubicBezTo>
                <a:cubicBezTo>
                  <a:pt x="20997" y="939"/>
                  <a:pt x="21313" y="2248"/>
                  <a:pt x="20671" y="3243"/>
                </a:cubicBezTo>
                <a:lnTo>
                  <a:pt x="9680" y="20301"/>
                </a:lnTo>
                <a:cubicBezTo>
                  <a:pt x="9299" y="20896"/>
                  <a:pt x="8639" y="21267"/>
                  <a:pt x="7917" y="21299"/>
                </a:cubicBezTo>
                <a:cubicBezTo>
                  <a:pt x="7882" y="21302"/>
                  <a:pt x="7851" y="21302"/>
                  <a:pt x="7816" y="21302"/>
                </a:cubicBezTo>
                <a:close/>
              </a:path>
            </a:pathLst>
          </a:custGeom>
          <a:solidFill>
            <a:srgbClr val="FFFFFF"/>
          </a:solidFill>
          <a:ln w="12700" cap="flat">
            <a:noFill/>
            <a:miter lim="400000"/>
          </a:ln>
          <a:effectLst/>
        </p:spPr>
        <p:txBody>
          <a:bodyPr anchor="ctr"/>
          <a:lstStyle/>
          <a:p>
            <a:pPr algn="ctr"/>
            <a:endParaRPr sz="1400" dirty="0">
              <a:solidFill>
                <a:schemeClr val="bg2">
                  <a:lumMod val="25000"/>
                </a:schemeClr>
              </a:solidFill>
              <a:cs typeface="+mn-ea"/>
              <a:sym typeface="+mn-lt"/>
            </a:endParaRPr>
          </a:p>
        </p:txBody>
      </p:sp>
      <p:sp>
        <p:nvSpPr>
          <p:cNvPr id="25" name="矩形 24">
            <a:extLst>
              <a:ext uri="{FF2B5EF4-FFF2-40B4-BE49-F238E27FC236}">
                <a16:creationId xmlns:a16="http://schemas.microsoft.com/office/drawing/2014/main" id="{F4A8C4C8-FCDA-28A6-F6A2-3F3C14A004FD}"/>
              </a:ext>
            </a:extLst>
          </p:cNvPr>
          <p:cNvSpPr/>
          <p:nvPr/>
        </p:nvSpPr>
        <p:spPr>
          <a:xfrm>
            <a:off x="2235041" y="4601877"/>
            <a:ext cx="3757939" cy="705129"/>
          </a:xfrm>
          <a:prstGeom prst="rect">
            <a:avLst/>
          </a:prstGeom>
        </p:spPr>
        <p:txBody>
          <a:bodyPr wrap="square">
            <a:spAutoFit/>
            <a:scene3d>
              <a:camera prst="orthographicFront"/>
              <a:lightRig rig="threePt" dir="t"/>
            </a:scene3d>
            <a:sp3d contourW="12700"/>
          </a:bodyPr>
          <a:lstStyle/>
          <a:p>
            <a:pPr fontAlgn="base">
              <a:lnSpc>
                <a:spcPct val="150000"/>
              </a:lnSpc>
              <a:spcBef>
                <a:spcPct val="0"/>
              </a:spcBef>
              <a:spcAft>
                <a:spcPct val="0"/>
              </a:spcAft>
              <a:buFont typeface="Arial" pitchFamily="34" charset="0"/>
              <a:buNone/>
            </a:pPr>
            <a:r>
              <a:rPr lang="en-US" altLang="zh-CN" sz="1400" dirty="0">
                <a:solidFill>
                  <a:schemeClr val="bg1">
                    <a:lumMod val="50000"/>
                  </a:schemeClr>
                </a:solidFill>
                <a:cs typeface="+mn-ea"/>
                <a:sym typeface="+mn-lt"/>
              </a:rPr>
              <a:t>Click here to add text content, such as keywords, some brief introductions, etc.</a:t>
            </a:r>
            <a:endParaRPr lang="zh-CN" altLang="en-US" sz="1400" dirty="0">
              <a:solidFill>
                <a:schemeClr val="bg1">
                  <a:lumMod val="50000"/>
                </a:schemeClr>
              </a:solidFill>
              <a:cs typeface="+mn-ea"/>
              <a:sym typeface="+mn-lt"/>
            </a:endParaRPr>
          </a:p>
        </p:txBody>
      </p:sp>
      <p:sp>
        <p:nvSpPr>
          <p:cNvPr id="26" name="文本框 25">
            <a:extLst>
              <a:ext uri="{FF2B5EF4-FFF2-40B4-BE49-F238E27FC236}">
                <a16:creationId xmlns:a16="http://schemas.microsoft.com/office/drawing/2014/main" id="{BD144105-CD5F-B413-CCD9-A586DFDB0F24}"/>
              </a:ext>
            </a:extLst>
          </p:cNvPr>
          <p:cNvSpPr txBox="1"/>
          <p:nvPr/>
        </p:nvSpPr>
        <p:spPr>
          <a:xfrm>
            <a:off x="2235042" y="4322190"/>
            <a:ext cx="1515158" cy="369332"/>
          </a:xfrm>
          <a:prstGeom prst="rect">
            <a:avLst/>
          </a:prstGeom>
          <a:noFill/>
        </p:spPr>
        <p:txBody>
          <a:bodyPr wrap="none" rtlCol="0">
            <a:spAutoFit/>
            <a:scene3d>
              <a:camera prst="orthographicFront"/>
              <a:lightRig rig="threePt" dir="t"/>
            </a:scene3d>
            <a:sp3d contourW="12700"/>
          </a:bodyPr>
          <a:lstStyle/>
          <a:p>
            <a:r>
              <a:rPr lang="en-US" altLang="zh-CN" b="1" dirty="0">
                <a:solidFill>
                  <a:schemeClr val="tx1">
                    <a:lumMod val="75000"/>
                    <a:lumOff val="25000"/>
                  </a:schemeClr>
                </a:solidFill>
                <a:cs typeface="+mn-ea"/>
                <a:sym typeface="+mn-lt"/>
              </a:rPr>
              <a:t>Add title text</a:t>
            </a:r>
            <a:endParaRPr lang="zh-CN" altLang="en-US" b="1" dirty="0">
              <a:solidFill>
                <a:schemeClr val="tx1">
                  <a:lumMod val="75000"/>
                  <a:lumOff val="25000"/>
                </a:schemeClr>
              </a:solidFill>
              <a:cs typeface="+mn-ea"/>
              <a:sym typeface="+mn-lt"/>
            </a:endParaRPr>
          </a:p>
        </p:txBody>
      </p:sp>
    </p:spTree>
    <p:extLst>
      <p:ext uri="{BB962C8B-B14F-4D97-AF65-F5344CB8AC3E}">
        <p14:creationId xmlns:p14="http://schemas.microsoft.com/office/powerpoint/2010/main" val="416403446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FDF554C7-9049-2E4D-AA64-3E225B53EA5B}"/>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21" y="2295"/>
            <a:ext cx="12192025" cy="6858014"/>
          </a:xfrm>
          <a:prstGeom prst="rect">
            <a:avLst/>
          </a:prstGeom>
        </p:spPr>
      </p:pic>
      <p:sp>
        <p:nvSpPr>
          <p:cNvPr id="7" name="椭圆 6">
            <a:extLst>
              <a:ext uri="{FF2B5EF4-FFF2-40B4-BE49-F238E27FC236}">
                <a16:creationId xmlns:a16="http://schemas.microsoft.com/office/drawing/2014/main" id="{43D4057E-79DF-749E-BDB6-09E1BCA7BD28}"/>
              </a:ext>
            </a:extLst>
          </p:cNvPr>
          <p:cNvSpPr/>
          <p:nvPr/>
        </p:nvSpPr>
        <p:spPr>
          <a:xfrm>
            <a:off x="7992034" y="2476001"/>
            <a:ext cx="1677259" cy="1677256"/>
          </a:xfrm>
          <a:prstGeom prst="ellipse">
            <a:avLst/>
          </a:prstGeom>
          <a:gradFill>
            <a:gsLst>
              <a:gs pos="0">
                <a:srgbClr val="8FDC60"/>
              </a:gs>
              <a:gs pos="91000">
                <a:srgbClr val="33995C"/>
              </a:gs>
            </a:gsLst>
            <a:lin ang="5400000" scaled="1"/>
          </a:gradFill>
          <a:ln w="5715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sp>
        <p:nvSpPr>
          <p:cNvPr id="9" name="文本框 8">
            <a:extLst>
              <a:ext uri="{FF2B5EF4-FFF2-40B4-BE49-F238E27FC236}">
                <a16:creationId xmlns:a16="http://schemas.microsoft.com/office/drawing/2014/main" id="{224E43E2-E3D9-C9E9-E6AC-DDA4C042A4F9}"/>
              </a:ext>
            </a:extLst>
          </p:cNvPr>
          <p:cNvSpPr txBox="1"/>
          <p:nvPr/>
        </p:nvSpPr>
        <p:spPr>
          <a:xfrm>
            <a:off x="1736436" y="2465827"/>
            <a:ext cx="5863080" cy="1278235"/>
          </a:xfrm>
          <a:prstGeom prst="rect">
            <a:avLst/>
          </a:prstGeom>
          <a:noFill/>
        </p:spPr>
        <p:txBody>
          <a:bodyPr wrap="square" rtlCol="0">
            <a:spAutoFit/>
          </a:bodyPr>
          <a:lstStyle>
            <a:defPPr>
              <a:defRPr lang="zh-CN"/>
            </a:defPPr>
            <a:lvl1pPr algn="r">
              <a:lnSpc>
                <a:spcPct val="141978"/>
              </a:lnSpc>
              <a:defRPr sz="6100">
                <a:solidFill>
                  <a:schemeClr val="bg2">
                    <a:lumMod val="25000"/>
                  </a:schemeClr>
                </a:solidFill>
                <a:latin typeface="造字工房悦黑体验版纤细体" pitchFamily="50" charset="-122"/>
                <a:ea typeface="造字工房悦黑体验版纤细体" pitchFamily="50" charset="-122"/>
                <a:cs typeface="+mn-ea"/>
              </a:defRPr>
            </a:lvl1pPr>
          </a:lstStyle>
          <a:p>
            <a:r>
              <a:rPr lang="en-US" altLang="zh-CN" dirty="0">
                <a:sym typeface="+mn-lt"/>
              </a:rPr>
              <a:t>Add title text</a:t>
            </a:r>
          </a:p>
        </p:txBody>
      </p:sp>
      <p:sp>
        <p:nvSpPr>
          <p:cNvPr id="10" name="文本框 9">
            <a:extLst>
              <a:ext uri="{FF2B5EF4-FFF2-40B4-BE49-F238E27FC236}">
                <a16:creationId xmlns:a16="http://schemas.microsoft.com/office/drawing/2014/main" id="{4828CC3B-A4E3-3581-7BC6-BFADA9EE067B}"/>
              </a:ext>
            </a:extLst>
          </p:cNvPr>
          <p:cNvSpPr txBox="1"/>
          <p:nvPr/>
        </p:nvSpPr>
        <p:spPr>
          <a:xfrm>
            <a:off x="2814976" y="3692271"/>
            <a:ext cx="4730750" cy="801694"/>
          </a:xfrm>
          <a:prstGeom prst="rect">
            <a:avLst/>
          </a:prstGeom>
          <a:noFill/>
          <a:ln>
            <a:noFill/>
          </a:ln>
        </p:spPr>
        <p:txBody>
          <a:bodyPr wrap="square" rtlCol="0">
            <a:spAutoFit/>
          </a:bodyPr>
          <a:lstStyle/>
          <a:p>
            <a:pPr algn="r">
              <a:lnSpc>
                <a:spcPct val="120000"/>
              </a:lnSpc>
            </a:pPr>
            <a:r>
              <a:rPr lang="en-US" altLang="zh-CN" sz="2000" dirty="0">
                <a:solidFill>
                  <a:schemeClr val="bg1">
                    <a:lumMod val="50000"/>
                    <a:alpha val="50000"/>
                  </a:schemeClr>
                </a:solidFill>
                <a:cs typeface="+mn-ea"/>
                <a:sym typeface="+mn-lt"/>
              </a:rPr>
              <a:t>Click here to add content, content to match the title. </a:t>
            </a:r>
          </a:p>
        </p:txBody>
      </p:sp>
      <p:sp>
        <p:nvSpPr>
          <p:cNvPr id="11" name="圆角矩形 17">
            <a:extLst>
              <a:ext uri="{FF2B5EF4-FFF2-40B4-BE49-F238E27FC236}">
                <a16:creationId xmlns:a16="http://schemas.microsoft.com/office/drawing/2014/main" id="{E5C7EC84-D946-D662-F43A-566CD9C56668}"/>
              </a:ext>
            </a:extLst>
          </p:cNvPr>
          <p:cNvSpPr/>
          <p:nvPr/>
        </p:nvSpPr>
        <p:spPr>
          <a:xfrm>
            <a:off x="7798919" y="2731076"/>
            <a:ext cx="2099824" cy="99044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7200" dirty="0">
                <a:solidFill>
                  <a:schemeClr val="bg1"/>
                </a:solidFill>
                <a:cs typeface="+mn-ea"/>
                <a:sym typeface="+mn-lt"/>
              </a:rPr>
              <a:t>03</a:t>
            </a:r>
            <a:endParaRPr lang="zh-CN" altLang="en-US" sz="7200" dirty="0">
              <a:solidFill>
                <a:schemeClr val="bg1"/>
              </a:solidFill>
              <a:cs typeface="+mn-ea"/>
              <a:sym typeface="+mn-lt"/>
            </a:endParaRPr>
          </a:p>
        </p:txBody>
      </p:sp>
    </p:spTree>
    <p:extLst>
      <p:ext uri="{BB962C8B-B14F-4D97-AF65-F5344CB8AC3E}">
        <p14:creationId xmlns:p14="http://schemas.microsoft.com/office/powerpoint/2010/main" val="198230016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900" decel="100000" fill="hold"/>
                                        <p:tgtEl>
                                          <p:spTgt spid="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9" y="635058"/>
            <a:ext cx="4540835"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grpSp>
        <p:nvGrpSpPr>
          <p:cNvPr id="22" name="组合 21">
            <a:extLst>
              <a:ext uri="{FF2B5EF4-FFF2-40B4-BE49-F238E27FC236}">
                <a16:creationId xmlns:a16="http://schemas.microsoft.com/office/drawing/2014/main" id="{60FA4899-E54F-7B13-E0A1-E3D9F3E69C4B}"/>
              </a:ext>
            </a:extLst>
          </p:cNvPr>
          <p:cNvGrpSpPr/>
          <p:nvPr/>
        </p:nvGrpSpPr>
        <p:grpSpPr>
          <a:xfrm>
            <a:off x="1294053" y="1428591"/>
            <a:ext cx="9603895" cy="4162638"/>
            <a:chOff x="1329050" y="1725128"/>
            <a:chExt cx="9603895" cy="4162638"/>
          </a:xfrm>
        </p:grpSpPr>
        <p:sp>
          <p:nvSpPr>
            <p:cNvPr id="2" name="圆: 空心 1">
              <a:extLst>
                <a:ext uri="{FF2B5EF4-FFF2-40B4-BE49-F238E27FC236}">
                  <a16:creationId xmlns:a16="http://schemas.microsoft.com/office/drawing/2014/main" id="{C8223060-7D19-F086-C4AE-169CA1E3E4E9}"/>
                </a:ext>
              </a:extLst>
            </p:cNvPr>
            <p:cNvSpPr/>
            <p:nvPr/>
          </p:nvSpPr>
          <p:spPr>
            <a:xfrm>
              <a:off x="1595602" y="3075597"/>
              <a:ext cx="2177814" cy="2177812"/>
            </a:xfrm>
            <a:prstGeom prst="donut">
              <a:avLst>
                <a:gd name="adj" fmla="val 8549"/>
              </a:avLst>
            </a:pr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dirty="0">
                <a:solidFill>
                  <a:schemeClr val="bg1"/>
                </a:solidFill>
                <a:cs typeface="+mn-ea"/>
                <a:sym typeface="+mn-lt"/>
              </a:endParaRPr>
            </a:p>
          </p:txBody>
        </p:sp>
        <p:sp>
          <p:nvSpPr>
            <p:cNvPr id="3" name="圆: 空心 2">
              <a:extLst>
                <a:ext uri="{FF2B5EF4-FFF2-40B4-BE49-F238E27FC236}">
                  <a16:creationId xmlns:a16="http://schemas.microsoft.com/office/drawing/2014/main" id="{5BC2A75B-BA41-902F-C5AD-2B0A2EB7AF1A}"/>
                </a:ext>
              </a:extLst>
            </p:cNvPr>
            <p:cNvSpPr/>
            <p:nvPr/>
          </p:nvSpPr>
          <p:spPr>
            <a:xfrm>
              <a:off x="4671544" y="1725128"/>
              <a:ext cx="2834174" cy="2834172"/>
            </a:xfrm>
            <a:prstGeom prst="donut">
              <a:avLst>
                <a:gd name="adj" fmla="val 8549"/>
              </a:avLst>
            </a:pr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dirty="0">
                <a:solidFill>
                  <a:schemeClr val="bg1"/>
                </a:solidFill>
                <a:cs typeface="+mn-ea"/>
                <a:sym typeface="+mn-lt"/>
              </a:endParaRPr>
            </a:p>
          </p:txBody>
        </p:sp>
        <p:sp>
          <p:nvSpPr>
            <p:cNvPr id="4" name="圆: 空心 3">
              <a:extLst>
                <a:ext uri="{FF2B5EF4-FFF2-40B4-BE49-F238E27FC236}">
                  <a16:creationId xmlns:a16="http://schemas.microsoft.com/office/drawing/2014/main" id="{24A77650-E699-16D1-789F-B4B9816182A4}"/>
                </a:ext>
              </a:extLst>
            </p:cNvPr>
            <p:cNvSpPr/>
            <p:nvPr/>
          </p:nvSpPr>
          <p:spPr>
            <a:xfrm>
              <a:off x="8403846" y="3075597"/>
              <a:ext cx="2177814" cy="2177812"/>
            </a:xfrm>
            <a:prstGeom prst="donut">
              <a:avLst>
                <a:gd name="adj" fmla="val 8549"/>
              </a:avLst>
            </a:pr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dirty="0">
                <a:solidFill>
                  <a:schemeClr val="bg1"/>
                </a:solidFill>
                <a:cs typeface="+mn-ea"/>
                <a:sym typeface="+mn-lt"/>
              </a:endParaRPr>
            </a:p>
          </p:txBody>
        </p:sp>
        <p:grpSp>
          <p:nvGrpSpPr>
            <p:cNvPr id="5" name="组合 11">
              <a:extLst>
                <a:ext uri="{FF2B5EF4-FFF2-40B4-BE49-F238E27FC236}">
                  <a16:creationId xmlns:a16="http://schemas.microsoft.com/office/drawing/2014/main" id="{F5D8B0B4-B2E6-818B-A42A-27069F41A88C}"/>
                </a:ext>
              </a:extLst>
            </p:cNvPr>
            <p:cNvGrpSpPr>
              <a:grpSpLocks/>
            </p:cNvGrpSpPr>
            <p:nvPr/>
          </p:nvGrpSpPr>
          <p:grpSpPr bwMode="auto">
            <a:xfrm>
              <a:off x="4472128" y="4922461"/>
              <a:ext cx="3227461" cy="965305"/>
              <a:chOff x="460101" y="5121882"/>
              <a:chExt cx="3228022" cy="966032"/>
            </a:xfrm>
          </p:grpSpPr>
          <p:sp>
            <p:nvSpPr>
              <p:cNvPr id="6" name="矩形 5">
                <a:extLst>
                  <a:ext uri="{FF2B5EF4-FFF2-40B4-BE49-F238E27FC236}">
                    <a16:creationId xmlns:a16="http://schemas.microsoft.com/office/drawing/2014/main" id="{45AAE20B-8436-F48B-E9DE-C0C6432993EE}"/>
                  </a:ext>
                </a:extLst>
              </p:cNvPr>
              <p:cNvSpPr/>
              <p:nvPr/>
            </p:nvSpPr>
            <p:spPr bwMode="auto">
              <a:xfrm>
                <a:off x="460101" y="5460796"/>
                <a:ext cx="3228022" cy="627118"/>
              </a:xfrm>
              <a:prstGeom prst="rect">
                <a:avLst/>
              </a:prstGeom>
            </p:spPr>
            <p:txBody>
              <a:bodyPr wrap="square">
                <a:spAutoFit/>
                <a:scene3d>
                  <a:camera prst="orthographicFront"/>
                  <a:lightRig rig="threePt" dir="t"/>
                </a:scene3d>
                <a:sp3d contourW="12700"/>
              </a:bodyPr>
              <a:lstStyle/>
              <a:p>
                <a:pPr algn="ctr">
                  <a:lnSpc>
                    <a:spcPct val="130000"/>
                  </a:lnSpc>
                </a:pPr>
                <a:r>
                  <a:rPr lang="en-US" altLang="zh-CN" sz="1400" dirty="0">
                    <a:solidFill>
                      <a:schemeClr val="bg1">
                        <a:lumMod val="50000"/>
                      </a:schemeClr>
                    </a:solidFill>
                    <a:cs typeface="+mn-ea"/>
                    <a:sym typeface="+mn-lt"/>
                  </a:rPr>
                  <a:t>Click here to add content, content to match the title. </a:t>
                </a:r>
                <a:endParaRPr lang="zh-CN" altLang="en-US" sz="1400" dirty="0">
                  <a:solidFill>
                    <a:schemeClr val="bg1">
                      <a:lumMod val="50000"/>
                    </a:schemeClr>
                  </a:solidFill>
                  <a:cs typeface="+mn-ea"/>
                  <a:sym typeface="+mn-lt"/>
                </a:endParaRPr>
              </a:p>
            </p:txBody>
          </p:sp>
          <p:sp>
            <p:nvSpPr>
              <p:cNvPr id="9" name="文本框 8">
                <a:extLst>
                  <a:ext uri="{FF2B5EF4-FFF2-40B4-BE49-F238E27FC236}">
                    <a16:creationId xmlns:a16="http://schemas.microsoft.com/office/drawing/2014/main" id="{37F30BB4-FC27-CA1C-2C70-00A0ED5D225C}"/>
                  </a:ext>
                </a:extLst>
              </p:cNvPr>
              <p:cNvSpPr txBox="1"/>
              <p:nvPr/>
            </p:nvSpPr>
            <p:spPr>
              <a:xfrm>
                <a:off x="1151683" y="5121882"/>
                <a:ext cx="1844860" cy="400410"/>
              </a:xfrm>
              <a:prstGeom prst="rect">
                <a:avLst/>
              </a:prstGeom>
              <a:noFill/>
            </p:spPr>
            <p:txBody>
              <a:bodyPr>
                <a:spAutoFit/>
                <a:scene3d>
                  <a:camera prst="orthographicFront"/>
                  <a:lightRig rig="threePt" dir="t"/>
                </a:scene3d>
                <a:sp3d contourW="12700"/>
              </a:bodyPr>
              <a:lstStyle>
                <a:defPPr>
                  <a:defRPr lang="zh-CN"/>
                </a:defPPr>
                <a:lvl1pPr algn="ctr">
                  <a:defRPr b="1" spc="300">
                    <a:solidFill>
                      <a:schemeClr val="tx1">
                        <a:lumMod val="75000"/>
                        <a:lumOff val="25000"/>
                      </a:schemeClr>
                    </a:solidFill>
                    <a:latin typeface="思源黑体 CN Medium" panose="020B0600000000000000" pitchFamily="34" charset="-122"/>
                    <a:ea typeface="思源黑体 CN Medium" panose="020B0600000000000000" pitchFamily="34" charset="-122"/>
                    <a:cs typeface="Segoe UI Light" panose="020B0502040204020203" pitchFamily="34" charset="0"/>
                  </a:defRPr>
                </a:lvl1pPr>
              </a:lstStyle>
              <a:p>
                <a:pPr>
                  <a:defRPr/>
                </a:pPr>
                <a:r>
                  <a:rPr lang="en-US" altLang="zh-CN" sz="2000" spc="0" dirty="0">
                    <a:solidFill>
                      <a:schemeClr val="bg2">
                        <a:lumMod val="10000"/>
                      </a:schemeClr>
                    </a:solidFill>
                    <a:latin typeface="+mn-lt"/>
                    <a:ea typeface="+mn-ea"/>
                    <a:cs typeface="+mn-ea"/>
                    <a:sym typeface="+mn-lt"/>
                  </a:rPr>
                  <a:t>Add title text</a:t>
                </a:r>
                <a:endParaRPr lang="zh-CN" altLang="en-US" sz="2000" spc="0" dirty="0">
                  <a:solidFill>
                    <a:schemeClr val="bg2">
                      <a:lumMod val="10000"/>
                    </a:schemeClr>
                  </a:solidFill>
                  <a:latin typeface="+mn-lt"/>
                  <a:ea typeface="+mn-ea"/>
                  <a:cs typeface="+mn-ea"/>
                  <a:sym typeface="+mn-lt"/>
                </a:endParaRPr>
              </a:p>
            </p:txBody>
          </p:sp>
        </p:grpSp>
        <p:grpSp>
          <p:nvGrpSpPr>
            <p:cNvPr id="12" name="组合 11">
              <a:extLst>
                <a:ext uri="{FF2B5EF4-FFF2-40B4-BE49-F238E27FC236}">
                  <a16:creationId xmlns:a16="http://schemas.microsoft.com/office/drawing/2014/main" id="{F7F3CEB2-6A81-9814-4870-3EE7399718F4}"/>
                </a:ext>
              </a:extLst>
            </p:cNvPr>
            <p:cNvGrpSpPr>
              <a:grpSpLocks/>
            </p:cNvGrpSpPr>
            <p:nvPr/>
          </p:nvGrpSpPr>
          <p:grpSpPr bwMode="auto">
            <a:xfrm>
              <a:off x="1329050" y="1996491"/>
              <a:ext cx="2834174" cy="965306"/>
              <a:chOff x="401855" y="5121882"/>
              <a:chExt cx="3344515" cy="966031"/>
            </a:xfrm>
          </p:grpSpPr>
          <p:sp>
            <p:nvSpPr>
              <p:cNvPr id="14" name="矩形 13">
                <a:extLst>
                  <a:ext uri="{FF2B5EF4-FFF2-40B4-BE49-F238E27FC236}">
                    <a16:creationId xmlns:a16="http://schemas.microsoft.com/office/drawing/2014/main" id="{22F62793-DBE0-E74D-301A-C534C51E29A8}"/>
                  </a:ext>
                </a:extLst>
              </p:cNvPr>
              <p:cNvSpPr/>
              <p:nvPr/>
            </p:nvSpPr>
            <p:spPr bwMode="auto">
              <a:xfrm>
                <a:off x="401855" y="5460796"/>
                <a:ext cx="3344515" cy="627117"/>
              </a:xfrm>
              <a:prstGeom prst="rect">
                <a:avLst/>
              </a:prstGeom>
            </p:spPr>
            <p:txBody>
              <a:bodyPr wrap="square">
                <a:spAutoFit/>
                <a:scene3d>
                  <a:camera prst="orthographicFront"/>
                  <a:lightRig rig="threePt" dir="t"/>
                </a:scene3d>
                <a:sp3d contourW="12700"/>
              </a:bodyPr>
              <a:lstStyle/>
              <a:p>
                <a:pPr algn="ctr">
                  <a:lnSpc>
                    <a:spcPct val="130000"/>
                  </a:lnSpc>
                </a:pPr>
                <a:r>
                  <a:rPr lang="en-US" altLang="zh-CN" sz="1400" dirty="0">
                    <a:solidFill>
                      <a:schemeClr val="bg1">
                        <a:lumMod val="50000"/>
                      </a:schemeClr>
                    </a:solidFill>
                    <a:cs typeface="+mn-ea"/>
                    <a:sym typeface="+mn-lt"/>
                  </a:rPr>
                  <a:t>Click here to add content, content to match the title. </a:t>
                </a:r>
                <a:endParaRPr lang="zh-CN" altLang="en-US" sz="1400" dirty="0">
                  <a:solidFill>
                    <a:schemeClr val="bg1">
                      <a:lumMod val="50000"/>
                    </a:schemeClr>
                  </a:solidFill>
                  <a:cs typeface="+mn-ea"/>
                  <a:sym typeface="+mn-lt"/>
                </a:endParaRPr>
              </a:p>
            </p:txBody>
          </p:sp>
          <p:sp>
            <p:nvSpPr>
              <p:cNvPr id="15" name="文本框 14">
                <a:extLst>
                  <a:ext uri="{FF2B5EF4-FFF2-40B4-BE49-F238E27FC236}">
                    <a16:creationId xmlns:a16="http://schemas.microsoft.com/office/drawing/2014/main" id="{11613C7C-79C4-5F8C-49F3-DE5BB62F31E9}"/>
                  </a:ext>
                </a:extLst>
              </p:cNvPr>
              <p:cNvSpPr txBox="1"/>
              <p:nvPr/>
            </p:nvSpPr>
            <p:spPr>
              <a:xfrm>
                <a:off x="902098" y="5121882"/>
                <a:ext cx="2094444" cy="400411"/>
              </a:xfrm>
              <a:prstGeom prst="rect">
                <a:avLst/>
              </a:prstGeom>
              <a:noFill/>
            </p:spPr>
            <p:txBody>
              <a:bodyPr wrap="square">
                <a:spAutoFit/>
                <a:scene3d>
                  <a:camera prst="orthographicFront"/>
                  <a:lightRig rig="threePt" dir="t"/>
                </a:scene3d>
                <a:sp3d contourW="12700"/>
              </a:bodyPr>
              <a:lstStyle>
                <a:defPPr>
                  <a:defRPr lang="en-US"/>
                </a:defPPr>
                <a:lvl1pPr>
                  <a:defRPr sz="2800" b="1" spc="300">
                    <a:solidFill>
                      <a:schemeClr val="tx1">
                        <a:lumMod val="85000"/>
                        <a:lumOff val="15000"/>
                      </a:schemeClr>
                    </a:solidFill>
                    <a:latin typeface="微软雅黑"/>
                    <a:ea typeface="微软雅黑"/>
                    <a:cs typeface="Segoe UI Light" panose="020B0502040204020203" pitchFamily="34" charset="0"/>
                  </a:defRPr>
                </a:lvl1pPr>
              </a:lstStyle>
              <a:p>
                <a:pPr algn="ctr">
                  <a:defRPr/>
                </a:pPr>
                <a:r>
                  <a:rPr lang="en-US" altLang="zh-CN" sz="2000" spc="0" dirty="0">
                    <a:solidFill>
                      <a:schemeClr val="bg2">
                        <a:lumMod val="10000"/>
                      </a:schemeClr>
                    </a:solidFill>
                    <a:latin typeface="+mn-lt"/>
                    <a:ea typeface="+mn-ea"/>
                    <a:cs typeface="+mn-ea"/>
                    <a:sym typeface="+mn-lt"/>
                  </a:rPr>
                  <a:t>Add title text</a:t>
                </a:r>
                <a:endParaRPr lang="zh-CN" altLang="en-US" sz="2000" spc="0" dirty="0">
                  <a:solidFill>
                    <a:schemeClr val="bg2">
                      <a:lumMod val="10000"/>
                    </a:schemeClr>
                  </a:solidFill>
                  <a:latin typeface="+mn-lt"/>
                  <a:ea typeface="+mn-ea"/>
                  <a:cs typeface="+mn-ea"/>
                  <a:sym typeface="+mn-lt"/>
                </a:endParaRPr>
              </a:p>
            </p:txBody>
          </p:sp>
        </p:grpSp>
        <p:grpSp>
          <p:nvGrpSpPr>
            <p:cNvPr id="16" name="组合 11">
              <a:extLst>
                <a:ext uri="{FF2B5EF4-FFF2-40B4-BE49-F238E27FC236}">
                  <a16:creationId xmlns:a16="http://schemas.microsoft.com/office/drawing/2014/main" id="{198F422E-4ABC-D53F-9599-122D9DDA3E7C}"/>
                </a:ext>
              </a:extLst>
            </p:cNvPr>
            <p:cNvGrpSpPr>
              <a:grpSpLocks/>
            </p:cNvGrpSpPr>
            <p:nvPr/>
          </p:nvGrpSpPr>
          <p:grpSpPr bwMode="auto">
            <a:xfrm>
              <a:off x="8102222" y="1965823"/>
              <a:ext cx="2830723" cy="995978"/>
              <a:chOff x="403891" y="5091187"/>
              <a:chExt cx="3340442" cy="996725"/>
            </a:xfrm>
          </p:grpSpPr>
          <p:sp>
            <p:nvSpPr>
              <p:cNvPr id="17" name="矩形 16">
                <a:extLst>
                  <a:ext uri="{FF2B5EF4-FFF2-40B4-BE49-F238E27FC236}">
                    <a16:creationId xmlns:a16="http://schemas.microsoft.com/office/drawing/2014/main" id="{502ABAD6-4967-0B6C-F4C9-D6C8C7F26AA9}"/>
                  </a:ext>
                </a:extLst>
              </p:cNvPr>
              <p:cNvSpPr/>
              <p:nvPr/>
            </p:nvSpPr>
            <p:spPr bwMode="auto">
              <a:xfrm>
                <a:off x="403891" y="5460796"/>
                <a:ext cx="3340442" cy="627116"/>
              </a:xfrm>
              <a:prstGeom prst="rect">
                <a:avLst/>
              </a:prstGeom>
            </p:spPr>
            <p:txBody>
              <a:bodyPr wrap="square">
                <a:spAutoFit/>
                <a:scene3d>
                  <a:camera prst="orthographicFront"/>
                  <a:lightRig rig="threePt" dir="t"/>
                </a:scene3d>
                <a:sp3d contourW="12700"/>
              </a:bodyPr>
              <a:lstStyle/>
              <a:p>
                <a:pPr algn="ctr">
                  <a:lnSpc>
                    <a:spcPct val="130000"/>
                  </a:lnSpc>
                </a:pPr>
                <a:r>
                  <a:rPr lang="en-US" altLang="zh-CN" sz="1400" dirty="0">
                    <a:solidFill>
                      <a:schemeClr val="bg1">
                        <a:lumMod val="50000"/>
                      </a:schemeClr>
                    </a:solidFill>
                    <a:cs typeface="+mn-ea"/>
                    <a:sym typeface="+mn-lt"/>
                  </a:rPr>
                  <a:t>Click here to add content, content to match the title. </a:t>
                </a:r>
                <a:endParaRPr lang="zh-CN" altLang="en-US" sz="1400" dirty="0">
                  <a:solidFill>
                    <a:schemeClr val="bg1">
                      <a:lumMod val="50000"/>
                    </a:schemeClr>
                  </a:solidFill>
                  <a:cs typeface="+mn-ea"/>
                  <a:sym typeface="+mn-lt"/>
                </a:endParaRPr>
              </a:p>
            </p:txBody>
          </p:sp>
          <p:sp>
            <p:nvSpPr>
              <p:cNvPr id="18" name="文本框 17">
                <a:extLst>
                  <a:ext uri="{FF2B5EF4-FFF2-40B4-BE49-F238E27FC236}">
                    <a16:creationId xmlns:a16="http://schemas.microsoft.com/office/drawing/2014/main" id="{3175C8CF-25ED-342A-67BC-429CBA0F1E7B}"/>
                  </a:ext>
                </a:extLst>
              </p:cNvPr>
              <p:cNvSpPr txBox="1"/>
              <p:nvPr/>
            </p:nvSpPr>
            <p:spPr>
              <a:xfrm>
                <a:off x="656779" y="5091187"/>
                <a:ext cx="2834666" cy="400410"/>
              </a:xfrm>
              <a:prstGeom prst="rect">
                <a:avLst/>
              </a:prstGeom>
              <a:noFill/>
            </p:spPr>
            <p:txBody>
              <a:bodyPr wrap="square">
                <a:spAutoFit/>
                <a:scene3d>
                  <a:camera prst="orthographicFront"/>
                  <a:lightRig rig="threePt" dir="t"/>
                </a:scene3d>
                <a:sp3d contourW="12700"/>
              </a:bodyPr>
              <a:lstStyle>
                <a:defPPr>
                  <a:defRPr lang="zh-CN"/>
                </a:defPPr>
                <a:lvl1pPr algn="ctr">
                  <a:defRPr b="1" spc="300">
                    <a:solidFill>
                      <a:schemeClr val="tx1">
                        <a:lumMod val="75000"/>
                        <a:lumOff val="25000"/>
                      </a:schemeClr>
                    </a:solidFill>
                    <a:latin typeface="思源黑体 CN Medium" panose="020B0600000000000000" pitchFamily="34" charset="-122"/>
                    <a:ea typeface="思源黑体 CN Medium" panose="020B0600000000000000" pitchFamily="34" charset="-122"/>
                    <a:cs typeface="Segoe UI Light" panose="020B0502040204020203" pitchFamily="34" charset="0"/>
                  </a:defRPr>
                </a:lvl1pPr>
              </a:lstStyle>
              <a:p>
                <a:pPr>
                  <a:defRPr/>
                </a:pPr>
                <a:r>
                  <a:rPr lang="en-US" altLang="zh-CN" sz="2000" spc="0" dirty="0">
                    <a:solidFill>
                      <a:schemeClr val="bg2">
                        <a:lumMod val="10000"/>
                      </a:schemeClr>
                    </a:solidFill>
                    <a:latin typeface="+mn-lt"/>
                    <a:ea typeface="+mn-ea"/>
                    <a:cs typeface="+mn-ea"/>
                    <a:sym typeface="+mn-lt"/>
                  </a:rPr>
                  <a:t>Add title text</a:t>
                </a:r>
                <a:endParaRPr lang="zh-CN" altLang="en-US" sz="2000" spc="0" dirty="0">
                  <a:solidFill>
                    <a:schemeClr val="bg2">
                      <a:lumMod val="10000"/>
                    </a:schemeClr>
                  </a:solidFill>
                  <a:latin typeface="+mn-lt"/>
                  <a:ea typeface="+mn-ea"/>
                  <a:cs typeface="+mn-ea"/>
                  <a:sym typeface="+mn-lt"/>
                </a:endParaRPr>
              </a:p>
            </p:txBody>
          </p:sp>
        </p:grpSp>
        <p:pic>
          <p:nvPicPr>
            <p:cNvPr id="19" name="图片 18">
              <a:extLst>
                <a:ext uri="{FF2B5EF4-FFF2-40B4-BE49-F238E27FC236}">
                  <a16:creationId xmlns:a16="http://schemas.microsoft.com/office/drawing/2014/main" id="{D872D033-7B44-05A2-9C82-DCBD24F95599}"/>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8746966" y="3432424"/>
              <a:ext cx="1491574" cy="1491574"/>
            </a:xfrm>
            <a:custGeom>
              <a:avLst/>
              <a:gdLst>
                <a:gd name="connsiteX0" fmla="*/ 796072 w 1592144"/>
                <a:gd name="connsiteY0" fmla="*/ 0 h 1592144"/>
                <a:gd name="connsiteX1" fmla="*/ 1592144 w 1592144"/>
                <a:gd name="connsiteY1" fmla="*/ 796072 h 1592144"/>
                <a:gd name="connsiteX2" fmla="*/ 796072 w 1592144"/>
                <a:gd name="connsiteY2" fmla="*/ 1592144 h 1592144"/>
                <a:gd name="connsiteX3" fmla="*/ 0 w 1592144"/>
                <a:gd name="connsiteY3" fmla="*/ 796072 h 1592144"/>
                <a:gd name="connsiteX4" fmla="*/ 796072 w 1592144"/>
                <a:gd name="connsiteY4" fmla="*/ 0 h 1592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2144" h="1592144">
                  <a:moveTo>
                    <a:pt x="796072" y="0"/>
                  </a:moveTo>
                  <a:cubicBezTo>
                    <a:pt x="1235730" y="0"/>
                    <a:pt x="1592144" y="356414"/>
                    <a:pt x="1592144" y="796072"/>
                  </a:cubicBezTo>
                  <a:cubicBezTo>
                    <a:pt x="1592144" y="1235730"/>
                    <a:pt x="1235730" y="1592144"/>
                    <a:pt x="796072" y="1592144"/>
                  </a:cubicBezTo>
                  <a:cubicBezTo>
                    <a:pt x="356414" y="1592144"/>
                    <a:pt x="0" y="1235730"/>
                    <a:pt x="0" y="796072"/>
                  </a:cubicBezTo>
                  <a:cubicBezTo>
                    <a:pt x="0" y="356414"/>
                    <a:pt x="356414" y="0"/>
                    <a:pt x="796072" y="0"/>
                  </a:cubicBezTo>
                  <a:close/>
                </a:path>
              </a:pathLst>
            </a:custGeom>
          </p:spPr>
        </p:pic>
        <p:pic>
          <p:nvPicPr>
            <p:cNvPr id="20" name="图片 19">
              <a:extLst>
                <a:ext uri="{FF2B5EF4-FFF2-40B4-BE49-F238E27FC236}">
                  <a16:creationId xmlns:a16="http://schemas.microsoft.com/office/drawing/2014/main" id="{CE44A6DE-AAB8-7A18-00DD-A694DEABDF4F}"/>
                </a:ext>
              </a:extLst>
            </p:cNvPr>
            <p:cNvPicPr>
              <a:picLocks noChangeAspect="1"/>
            </p:cNvPicPr>
            <p:nvPr/>
          </p:nvPicPr>
          <p:blipFill>
            <a:blip r:embed="rId4" cstate="screen">
              <a:extLst>
                <a:ext uri="{28A0092B-C50C-407E-A947-70E740481C1C}">
                  <a14:useLocalDpi xmlns:a14="http://schemas.microsoft.com/office/drawing/2010/main"/>
                </a:ext>
              </a:extLst>
            </a:blip>
            <a:srcRect/>
            <a:stretch/>
          </p:blipFill>
          <p:spPr>
            <a:xfrm>
              <a:off x="1964129" y="3460651"/>
              <a:ext cx="1435120" cy="1435120"/>
            </a:xfrm>
            <a:custGeom>
              <a:avLst/>
              <a:gdLst>
                <a:gd name="connsiteX0" fmla="*/ 796072 w 1592144"/>
                <a:gd name="connsiteY0" fmla="*/ 0 h 1592144"/>
                <a:gd name="connsiteX1" fmla="*/ 1592144 w 1592144"/>
                <a:gd name="connsiteY1" fmla="*/ 796072 h 1592144"/>
                <a:gd name="connsiteX2" fmla="*/ 796072 w 1592144"/>
                <a:gd name="connsiteY2" fmla="*/ 1592144 h 1592144"/>
                <a:gd name="connsiteX3" fmla="*/ 0 w 1592144"/>
                <a:gd name="connsiteY3" fmla="*/ 796072 h 1592144"/>
                <a:gd name="connsiteX4" fmla="*/ 796072 w 1592144"/>
                <a:gd name="connsiteY4" fmla="*/ 0 h 1592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2144" h="1592144">
                  <a:moveTo>
                    <a:pt x="796072" y="0"/>
                  </a:moveTo>
                  <a:cubicBezTo>
                    <a:pt x="1235730" y="0"/>
                    <a:pt x="1592144" y="356414"/>
                    <a:pt x="1592144" y="796072"/>
                  </a:cubicBezTo>
                  <a:cubicBezTo>
                    <a:pt x="1592144" y="1235730"/>
                    <a:pt x="1235730" y="1592144"/>
                    <a:pt x="796072" y="1592144"/>
                  </a:cubicBezTo>
                  <a:cubicBezTo>
                    <a:pt x="356414" y="1592144"/>
                    <a:pt x="0" y="1235730"/>
                    <a:pt x="0" y="796072"/>
                  </a:cubicBezTo>
                  <a:cubicBezTo>
                    <a:pt x="0" y="356414"/>
                    <a:pt x="356414" y="0"/>
                    <a:pt x="796072" y="0"/>
                  </a:cubicBezTo>
                  <a:close/>
                </a:path>
              </a:pathLst>
            </a:custGeom>
          </p:spPr>
        </p:pic>
        <p:pic>
          <p:nvPicPr>
            <p:cNvPr id="21" name="图片 20">
              <a:extLst>
                <a:ext uri="{FF2B5EF4-FFF2-40B4-BE49-F238E27FC236}">
                  <a16:creationId xmlns:a16="http://schemas.microsoft.com/office/drawing/2014/main" id="{CED0CD71-2F6B-A016-DEDA-0350BFA88AE7}"/>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5161361" y="2183394"/>
              <a:ext cx="1869278" cy="1869278"/>
            </a:xfrm>
            <a:custGeom>
              <a:avLst/>
              <a:gdLst>
                <a:gd name="connsiteX0" fmla="*/ 796072 w 1592144"/>
                <a:gd name="connsiteY0" fmla="*/ 0 h 1592144"/>
                <a:gd name="connsiteX1" fmla="*/ 1592144 w 1592144"/>
                <a:gd name="connsiteY1" fmla="*/ 796072 h 1592144"/>
                <a:gd name="connsiteX2" fmla="*/ 796072 w 1592144"/>
                <a:gd name="connsiteY2" fmla="*/ 1592144 h 1592144"/>
                <a:gd name="connsiteX3" fmla="*/ 0 w 1592144"/>
                <a:gd name="connsiteY3" fmla="*/ 796072 h 1592144"/>
                <a:gd name="connsiteX4" fmla="*/ 796072 w 1592144"/>
                <a:gd name="connsiteY4" fmla="*/ 0 h 1592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2144" h="1592144">
                  <a:moveTo>
                    <a:pt x="796072" y="0"/>
                  </a:moveTo>
                  <a:cubicBezTo>
                    <a:pt x="1235730" y="0"/>
                    <a:pt x="1592144" y="356414"/>
                    <a:pt x="1592144" y="796072"/>
                  </a:cubicBezTo>
                  <a:cubicBezTo>
                    <a:pt x="1592144" y="1235730"/>
                    <a:pt x="1235730" y="1592144"/>
                    <a:pt x="796072" y="1592144"/>
                  </a:cubicBezTo>
                  <a:cubicBezTo>
                    <a:pt x="356414" y="1592144"/>
                    <a:pt x="0" y="1235730"/>
                    <a:pt x="0" y="796072"/>
                  </a:cubicBezTo>
                  <a:cubicBezTo>
                    <a:pt x="0" y="356414"/>
                    <a:pt x="356414" y="0"/>
                    <a:pt x="796072" y="0"/>
                  </a:cubicBezTo>
                  <a:close/>
                </a:path>
              </a:pathLst>
            </a:custGeom>
          </p:spPr>
        </p:pic>
      </p:grpSp>
    </p:spTree>
    <p:extLst>
      <p:ext uri="{BB962C8B-B14F-4D97-AF65-F5344CB8AC3E}">
        <p14:creationId xmlns:p14="http://schemas.microsoft.com/office/powerpoint/2010/main" val="19608263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9" y="635058"/>
            <a:ext cx="4748471"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sp>
        <p:nvSpPr>
          <p:cNvPr id="21" name="圆角矩形 19">
            <a:extLst>
              <a:ext uri="{FF2B5EF4-FFF2-40B4-BE49-F238E27FC236}">
                <a16:creationId xmlns:a16="http://schemas.microsoft.com/office/drawing/2014/main" id="{ADB2C331-8026-CD7A-7364-CA4F6F384EF3}"/>
              </a:ext>
            </a:extLst>
          </p:cNvPr>
          <p:cNvSpPr/>
          <p:nvPr/>
        </p:nvSpPr>
        <p:spPr>
          <a:xfrm rot="5400000" flipH="1">
            <a:off x="4907604" y="-1613863"/>
            <a:ext cx="1460936" cy="7570656"/>
          </a:xfrm>
          <a:prstGeom prst="roundRect">
            <a:avLst>
              <a:gd name="adj" fmla="val 50000"/>
            </a:avLst>
          </a:prstGeom>
          <a:no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7" name="圆角矩形 20">
            <a:extLst>
              <a:ext uri="{FF2B5EF4-FFF2-40B4-BE49-F238E27FC236}">
                <a16:creationId xmlns:a16="http://schemas.microsoft.com/office/drawing/2014/main" id="{5DA4619E-F79C-B9E0-B578-47C924CB033F}"/>
              </a:ext>
            </a:extLst>
          </p:cNvPr>
          <p:cNvSpPr/>
          <p:nvPr/>
        </p:nvSpPr>
        <p:spPr>
          <a:xfrm>
            <a:off x="1933050" y="1494910"/>
            <a:ext cx="1748422" cy="1353108"/>
          </a:xfrm>
          <a:prstGeom prst="roundRect">
            <a:avLst>
              <a:gd name="adj" fmla="val 50000"/>
            </a:avLst>
          </a:prstGeom>
          <a:gradFill>
            <a:gsLst>
              <a:gs pos="0">
                <a:srgbClr val="A9D18E"/>
              </a:gs>
              <a:gs pos="97000">
                <a:srgbClr val="3399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8" name="空心弧 27">
            <a:extLst>
              <a:ext uri="{FF2B5EF4-FFF2-40B4-BE49-F238E27FC236}">
                <a16:creationId xmlns:a16="http://schemas.microsoft.com/office/drawing/2014/main" id="{8201121A-254B-6772-9B40-25C23C41CE4C}"/>
              </a:ext>
            </a:extLst>
          </p:cNvPr>
          <p:cNvSpPr/>
          <p:nvPr/>
        </p:nvSpPr>
        <p:spPr>
          <a:xfrm rot="5400000" flipH="1">
            <a:off x="7999877" y="1494910"/>
            <a:ext cx="1353108" cy="1353108"/>
          </a:xfrm>
          <a:prstGeom prst="blockArc">
            <a:avLst/>
          </a:prstGeom>
          <a:gradFill>
            <a:gsLst>
              <a:gs pos="0">
                <a:srgbClr val="A9D18E"/>
              </a:gs>
              <a:gs pos="97000">
                <a:srgbClr val="3399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9" name="任意多边形 22">
            <a:extLst>
              <a:ext uri="{FF2B5EF4-FFF2-40B4-BE49-F238E27FC236}">
                <a16:creationId xmlns:a16="http://schemas.microsoft.com/office/drawing/2014/main" id="{8FDE835F-85D3-3CAE-314D-EDC01DD85018}"/>
              </a:ext>
            </a:extLst>
          </p:cNvPr>
          <p:cNvSpPr>
            <a:spLocks/>
          </p:cNvSpPr>
          <p:nvPr/>
        </p:nvSpPr>
        <p:spPr bwMode="auto">
          <a:xfrm>
            <a:off x="2648708" y="1679047"/>
            <a:ext cx="317106" cy="301192"/>
          </a:xfrm>
          <a:custGeom>
            <a:avLst/>
            <a:gdLst>
              <a:gd name="connsiteX0" fmla="*/ 393307 w 442913"/>
              <a:gd name="connsiteY0" fmla="*/ 42025 h 420687"/>
              <a:gd name="connsiteX1" fmla="*/ 404196 w 442913"/>
              <a:gd name="connsiteY1" fmla="*/ 48258 h 420687"/>
              <a:gd name="connsiteX2" fmla="*/ 411973 w 442913"/>
              <a:gd name="connsiteY2" fmla="*/ 137862 h 420687"/>
              <a:gd name="connsiteX3" fmla="*/ 404196 w 442913"/>
              <a:gd name="connsiteY3" fmla="*/ 142537 h 420687"/>
              <a:gd name="connsiteX4" fmla="*/ 385529 w 442913"/>
              <a:gd name="connsiteY4" fmla="*/ 130849 h 420687"/>
              <a:gd name="connsiteX5" fmla="*/ 371529 w 442913"/>
              <a:gd name="connsiteY5" fmla="*/ 133966 h 420687"/>
              <a:gd name="connsiteX6" fmla="*/ 282086 w 442913"/>
              <a:gd name="connsiteY6" fmla="*/ 267203 h 420687"/>
              <a:gd name="connsiteX7" fmla="*/ 267308 w 442913"/>
              <a:gd name="connsiteY7" fmla="*/ 272658 h 420687"/>
              <a:gd name="connsiteX8" fmla="*/ 167754 w 442913"/>
              <a:gd name="connsiteY8" fmla="*/ 234478 h 420687"/>
              <a:gd name="connsiteX9" fmla="*/ 151421 w 442913"/>
              <a:gd name="connsiteY9" fmla="*/ 239153 h 420687"/>
              <a:gd name="connsiteX10" fmla="*/ 72088 w 442913"/>
              <a:gd name="connsiteY10" fmla="*/ 331874 h 420687"/>
              <a:gd name="connsiteX11" fmla="*/ 65088 w 442913"/>
              <a:gd name="connsiteY11" fmla="*/ 329537 h 420687"/>
              <a:gd name="connsiteX12" fmla="*/ 65088 w 442913"/>
              <a:gd name="connsiteY12" fmla="*/ 267983 h 420687"/>
              <a:gd name="connsiteX13" fmla="*/ 72088 w 442913"/>
              <a:gd name="connsiteY13" fmla="*/ 250062 h 420687"/>
              <a:gd name="connsiteX14" fmla="*/ 133532 w 442913"/>
              <a:gd name="connsiteY14" fmla="*/ 174483 h 420687"/>
              <a:gd name="connsiteX15" fmla="*/ 149865 w 442913"/>
              <a:gd name="connsiteY15" fmla="*/ 170587 h 420687"/>
              <a:gd name="connsiteX16" fmla="*/ 248642 w 442913"/>
              <a:gd name="connsiteY16" fmla="*/ 207987 h 420687"/>
              <a:gd name="connsiteX17" fmla="*/ 264197 w 442913"/>
              <a:gd name="connsiteY17" fmla="*/ 202533 h 420687"/>
              <a:gd name="connsiteX18" fmla="*/ 327196 w 442913"/>
              <a:gd name="connsiteY18" fmla="*/ 106695 h 420687"/>
              <a:gd name="connsiteX19" fmla="*/ 324085 w 442913"/>
              <a:gd name="connsiteY19" fmla="*/ 91891 h 420687"/>
              <a:gd name="connsiteX20" fmla="*/ 308530 w 442913"/>
              <a:gd name="connsiteY20" fmla="*/ 82541 h 420687"/>
              <a:gd name="connsiteX21" fmla="*/ 309308 w 442913"/>
              <a:gd name="connsiteY21" fmla="*/ 73191 h 420687"/>
              <a:gd name="connsiteX22" fmla="*/ 393307 w 442913"/>
              <a:gd name="connsiteY22" fmla="*/ 42025 h 420687"/>
              <a:gd name="connsiteX23" fmla="*/ 16289 w 442913"/>
              <a:gd name="connsiteY23" fmla="*/ 0 h 420687"/>
              <a:gd name="connsiteX24" fmla="*/ 33354 w 442913"/>
              <a:gd name="connsiteY24" fmla="*/ 13971 h 420687"/>
              <a:gd name="connsiteX25" fmla="*/ 33354 w 442913"/>
              <a:gd name="connsiteY25" fmla="*/ 366355 h 420687"/>
              <a:gd name="connsiteX26" fmla="*/ 53522 w 442913"/>
              <a:gd name="connsiteY26" fmla="*/ 386535 h 420687"/>
              <a:gd name="connsiteX27" fmla="*/ 429727 w 442913"/>
              <a:gd name="connsiteY27" fmla="*/ 386535 h 420687"/>
              <a:gd name="connsiteX28" fmla="*/ 442913 w 442913"/>
              <a:gd name="connsiteY28" fmla="*/ 403611 h 420687"/>
              <a:gd name="connsiteX29" fmla="*/ 429727 w 442913"/>
              <a:gd name="connsiteY29" fmla="*/ 420687 h 420687"/>
              <a:gd name="connsiteX30" fmla="*/ 20168 w 442913"/>
              <a:gd name="connsiteY30" fmla="*/ 420687 h 420687"/>
              <a:gd name="connsiteX31" fmla="*/ 0 w 442913"/>
              <a:gd name="connsiteY31" fmla="*/ 399730 h 420687"/>
              <a:gd name="connsiteX32" fmla="*/ 0 w 442913"/>
              <a:gd name="connsiteY32" fmla="*/ 13971 h 420687"/>
              <a:gd name="connsiteX33" fmla="*/ 16289 w 442913"/>
              <a:gd name="connsiteY33" fmla="*/ 0 h 4206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42913" h="420687">
                <a:moveTo>
                  <a:pt x="393307" y="42025"/>
                </a:moveTo>
                <a:cubicBezTo>
                  <a:pt x="398751" y="39687"/>
                  <a:pt x="403418" y="42804"/>
                  <a:pt x="404196" y="48258"/>
                </a:cubicBezTo>
                <a:cubicBezTo>
                  <a:pt x="404196" y="48258"/>
                  <a:pt x="404196" y="48258"/>
                  <a:pt x="411973" y="137862"/>
                </a:cubicBezTo>
                <a:cubicBezTo>
                  <a:pt x="412751" y="143316"/>
                  <a:pt x="408862" y="145654"/>
                  <a:pt x="404196" y="142537"/>
                </a:cubicBezTo>
                <a:lnTo>
                  <a:pt x="385529" y="130849"/>
                </a:lnTo>
                <a:cubicBezTo>
                  <a:pt x="380863" y="127733"/>
                  <a:pt x="374640" y="129291"/>
                  <a:pt x="371529" y="133966"/>
                </a:cubicBezTo>
                <a:cubicBezTo>
                  <a:pt x="371529" y="133966"/>
                  <a:pt x="371529" y="133966"/>
                  <a:pt x="282086" y="267203"/>
                </a:cubicBezTo>
                <a:cubicBezTo>
                  <a:pt x="278975" y="271878"/>
                  <a:pt x="271975" y="274216"/>
                  <a:pt x="267308" y="272658"/>
                </a:cubicBezTo>
                <a:cubicBezTo>
                  <a:pt x="267308" y="272658"/>
                  <a:pt x="267308" y="272658"/>
                  <a:pt x="167754" y="234478"/>
                </a:cubicBezTo>
                <a:cubicBezTo>
                  <a:pt x="162309" y="232920"/>
                  <a:pt x="155309" y="234478"/>
                  <a:pt x="151421" y="239153"/>
                </a:cubicBezTo>
                <a:cubicBezTo>
                  <a:pt x="151421" y="239153"/>
                  <a:pt x="151421" y="239153"/>
                  <a:pt x="72088" y="331874"/>
                </a:cubicBezTo>
                <a:cubicBezTo>
                  <a:pt x="68199" y="336549"/>
                  <a:pt x="65088" y="334991"/>
                  <a:pt x="65088" y="329537"/>
                </a:cubicBezTo>
                <a:cubicBezTo>
                  <a:pt x="65088" y="329537"/>
                  <a:pt x="65088" y="329537"/>
                  <a:pt x="65088" y="267983"/>
                </a:cubicBezTo>
                <a:cubicBezTo>
                  <a:pt x="65088" y="262528"/>
                  <a:pt x="68199" y="253958"/>
                  <a:pt x="72088" y="250062"/>
                </a:cubicBezTo>
                <a:cubicBezTo>
                  <a:pt x="72088" y="250062"/>
                  <a:pt x="72088" y="250062"/>
                  <a:pt x="133532" y="174483"/>
                </a:cubicBezTo>
                <a:cubicBezTo>
                  <a:pt x="137421" y="170587"/>
                  <a:pt x="145198" y="168249"/>
                  <a:pt x="149865" y="170587"/>
                </a:cubicBezTo>
                <a:cubicBezTo>
                  <a:pt x="149865" y="170587"/>
                  <a:pt x="149865" y="170587"/>
                  <a:pt x="248642" y="207987"/>
                </a:cubicBezTo>
                <a:cubicBezTo>
                  <a:pt x="254086" y="209545"/>
                  <a:pt x="261086" y="207208"/>
                  <a:pt x="264197" y="202533"/>
                </a:cubicBezTo>
                <a:cubicBezTo>
                  <a:pt x="264197" y="202533"/>
                  <a:pt x="264197" y="202533"/>
                  <a:pt x="327196" y="106695"/>
                </a:cubicBezTo>
                <a:cubicBezTo>
                  <a:pt x="330308" y="101241"/>
                  <a:pt x="328752" y="95008"/>
                  <a:pt x="324085" y="91891"/>
                </a:cubicBezTo>
                <a:cubicBezTo>
                  <a:pt x="324085" y="91891"/>
                  <a:pt x="324085" y="91891"/>
                  <a:pt x="308530" y="82541"/>
                </a:cubicBezTo>
                <a:cubicBezTo>
                  <a:pt x="303863" y="79424"/>
                  <a:pt x="304641" y="75529"/>
                  <a:pt x="309308" y="73191"/>
                </a:cubicBezTo>
                <a:cubicBezTo>
                  <a:pt x="309308" y="73191"/>
                  <a:pt x="309308" y="73191"/>
                  <a:pt x="393307" y="42025"/>
                </a:cubicBezTo>
                <a:close/>
                <a:moveTo>
                  <a:pt x="16289" y="0"/>
                </a:moveTo>
                <a:cubicBezTo>
                  <a:pt x="25597" y="0"/>
                  <a:pt x="33354" y="2328"/>
                  <a:pt x="33354" y="13971"/>
                </a:cubicBezTo>
                <a:cubicBezTo>
                  <a:pt x="33354" y="366355"/>
                  <a:pt x="33354" y="366355"/>
                  <a:pt x="33354" y="366355"/>
                </a:cubicBezTo>
                <a:cubicBezTo>
                  <a:pt x="33354" y="377221"/>
                  <a:pt x="42662" y="386535"/>
                  <a:pt x="53522" y="386535"/>
                </a:cubicBezTo>
                <a:cubicBezTo>
                  <a:pt x="429727" y="386535"/>
                  <a:pt x="429727" y="386535"/>
                  <a:pt x="429727" y="386535"/>
                </a:cubicBezTo>
                <a:cubicBezTo>
                  <a:pt x="440586" y="386535"/>
                  <a:pt x="442913" y="394297"/>
                  <a:pt x="442913" y="403611"/>
                </a:cubicBezTo>
                <a:cubicBezTo>
                  <a:pt x="442913" y="412925"/>
                  <a:pt x="440586" y="420687"/>
                  <a:pt x="429727" y="420687"/>
                </a:cubicBezTo>
                <a:cubicBezTo>
                  <a:pt x="20168" y="420687"/>
                  <a:pt x="20168" y="420687"/>
                  <a:pt x="20168" y="420687"/>
                </a:cubicBezTo>
                <a:cubicBezTo>
                  <a:pt x="9308" y="420687"/>
                  <a:pt x="0" y="410597"/>
                  <a:pt x="0" y="399730"/>
                </a:cubicBezTo>
                <a:cubicBezTo>
                  <a:pt x="0" y="13971"/>
                  <a:pt x="0" y="13971"/>
                  <a:pt x="0" y="13971"/>
                </a:cubicBezTo>
                <a:cubicBezTo>
                  <a:pt x="0" y="2328"/>
                  <a:pt x="6981" y="0"/>
                  <a:pt x="16289" y="0"/>
                </a:cubicBezTo>
                <a:close/>
              </a:path>
            </a:pathLst>
          </a:custGeom>
          <a:solidFill>
            <a:schemeClr val="bg1"/>
          </a:solidFill>
          <a:ln>
            <a:noFill/>
          </a:ln>
        </p:spPr>
        <p:txBody>
          <a:bodyPr vert="horz" wrap="square" lIns="91440" tIns="45720" rIns="91440" bIns="45720" numCol="1" anchor="t" anchorCtr="0" compatLnSpc="1">
            <a:prstTxWarp prst="textNoShape">
              <a:avLst/>
            </a:prstTxWarp>
            <a:noAutofit/>
          </a:bodyPr>
          <a:lstStyle/>
          <a:p>
            <a:endParaRPr lang="zh-CN" altLang="en-US" dirty="0">
              <a:cs typeface="+mn-ea"/>
              <a:sym typeface="+mn-lt"/>
            </a:endParaRPr>
          </a:p>
        </p:txBody>
      </p:sp>
      <p:sp>
        <p:nvSpPr>
          <p:cNvPr id="30" name="TextBox 13">
            <a:extLst>
              <a:ext uri="{FF2B5EF4-FFF2-40B4-BE49-F238E27FC236}">
                <a16:creationId xmlns:a16="http://schemas.microsoft.com/office/drawing/2014/main" id="{CE81DB69-4EB4-0EFC-1C89-FB647D4E1D59}"/>
              </a:ext>
            </a:extLst>
          </p:cNvPr>
          <p:cNvSpPr txBox="1"/>
          <p:nvPr/>
        </p:nvSpPr>
        <p:spPr>
          <a:xfrm>
            <a:off x="4102213" y="1961996"/>
            <a:ext cx="3884098" cy="544188"/>
          </a:xfrm>
          <a:prstGeom prst="rect">
            <a:avLst/>
          </a:prstGeom>
          <a:noFill/>
        </p:spPr>
        <p:txBody>
          <a:bodyPr wrap="square" lIns="0" tIns="0" rIns="0" bIns="0" rtlCol="0">
            <a:spAutoFit/>
          </a:bodyPr>
          <a:lstStyle/>
          <a:p>
            <a:pPr algn="ctr">
              <a:lnSpc>
                <a:spcPts val="2200"/>
              </a:lnSpc>
            </a:pPr>
            <a:r>
              <a:rPr lang="en-US" altLang="zh-CN" sz="1600" dirty="0">
                <a:solidFill>
                  <a:schemeClr val="bg1">
                    <a:lumMod val="50000"/>
                  </a:schemeClr>
                </a:solidFill>
                <a:cs typeface="+mn-ea"/>
                <a:sym typeface="+mn-lt"/>
              </a:rPr>
              <a:t>Click here to add text content, such as keywords, some brief introductions, etc.</a:t>
            </a:r>
          </a:p>
        </p:txBody>
      </p:sp>
      <p:sp>
        <p:nvSpPr>
          <p:cNvPr id="31" name="TextBox 14">
            <a:extLst>
              <a:ext uri="{FF2B5EF4-FFF2-40B4-BE49-F238E27FC236}">
                <a16:creationId xmlns:a16="http://schemas.microsoft.com/office/drawing/2014/main" id="{6FC924CD-FEDB-7453-579B-7F49D45469DB}"/>
              </a:ext>
            </a:extLst>
          </p:cNvPr>
          <p:cNvSpPr txBox="1"/>
          <p:nvPr/>
        </p:nvSpPr>
        <p:spPr>
          <a:xfrm>
            <a:off x="2192950" y="2142888"/>
            <a:ext cx="1228622" cy="677108"/>
          </a:xfrm>
          <a:prstGeom prst="rect">
            <a:avLst/>
          </a:prstGeom>
          <a:noFill/>
        </p:spPr>
        <p:txBody>
          <a:bodyPr wrap="square" lIns="0" tIns="0" rIns="0" bIns="0" rtlCol="0">
            <a:spAutoFit/>
          </a:bodyPr>
          <a:lstStyle/>
          <a:p>
            <a:pPr algn="ctr"/>
            <a:r>
              <a:rPr lang="en-US" altLang="zh-CN" sz="2200" b="1" dirty="0">
                <a:solidFill>
                  <a:schemeClr val="bg1"/>
                </a:solidFill>
                <a:cs typeface="+mn-ea"/>
                <a:sym typeface="+mn-lt"/>
              </a:rPr>
              <a:t>Add title text</a:t>
            </a:r>
            <a:endParaRPr lang="zh-CN" altLang="en-US" sz="2200" b="1" dirty="0">
              <a:solidFill>
                <a:schemeClr val="bg1"/>
              </a:solidFill>
              <a:cs typeface="+mn-ea"/>
              <a:sym typeface="+mn-lt"/>
            </a:endParaRPr>
          </a:p>
        </p:txBody>
      </p:sp>
      <p:sp>
        <p:nvSpPr>
          <p:cNvPr id="32" name="圆角矩形 26">
            <a:extLst>
              <a:ext uri="{FF2B5EF4-FFF2-40B4-BE49-F238E27FC236}">
                <a16:creationId xmlns:a16="http://schemas.microsoft.com/office/drawing/2014/main" id="{2F1BEC55-88DD-AA3B-EB87-8FC5ADD88E6E}"/>
              </a:ext>
            </a:extLst>
          </p:cNvPr>
          <p:cNvSpPr/>
          <p:nvPr/>
        </p:nvSpPr>
        <p:spPr>
          <a:xfrm rot="16200000">
            <a:off x="5667989" y="56186"/>
            <a:ext cx="1460936" cy="7570660"/>
          </a:xfrm>
          <a:prstGeom prst="roundRect">
            <a:avLst>
              <a:gd name="adj" fmla="val 50000"/>
            </a:avLst>
          </a:prstGeom>
          <a:noFill/>
          <a:ln w="19050">
            <a:solidFill>
              <a:srgbClr val="78BA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3" name="圆角矩形 27">
            <a:extLst>
              <a:ext uri="{FF2B5EF4-FFF2-40B4-BE49-F238E27FC236}">
                <a16:creationId xmlns:a16="http://schemas.microsoft.com/office/drawing/2014/main" id="{01150AA3-A8A6-3437-33B9-EE1224CE89FA}"/>
              </a:ext>
            </a:extLst>
          </p:cNvPr>
          <p:cNvSpPr/>
          <p:nvPr/>
        </p:nvSpPr>
        <p:spPr>
          <a:xfrm>
            <a:off x="8364577" y="3164961"/>
            <a:ext cx="1748422" cy="1353108"/>
          </a:xfrm>
          <a:prstGeom prst="roundRect">
            <a:avLst>
              <a:gd name="adj" fmla="val 50000"/>
            </a:avLst>
          </a:prstGeom>
          <a:gradFill>
            <a:gsLst>
              <a:gs pos="0">
                <a:srgbClr val="A9D18E"/>
              </a:gs>
              <a:gs pos="97000">
                <a:srgbClr val="3399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4" name="空心弧 33">
            <a:extLst>
              <a:ext uri="{FF2B5EF4-FFF2-40B4-BE49-F238E27FC236}">
                <a16:creationId xmlns:a16="http://schemas.microsoft.com/office/drawing/2014/main" id="{84186E36-D03C-F6A1-8529-9C03E90FBB79}"/>
              </a:ext>
            </a:extLst>
          </p:cNvPr>
          <p:cNvSpPr/>
          <p:nvPr/>
        </p:nvSpPr>
        <p:spPr>
          <a:xfrm rot="16200000">
            <a:off x="2673141" y="3164961"/>
            <a:ext cx="1353108" cy="1353108"/>
          </a:xfrm>
          <a:prstGeom prst="blockArc">
            <a:avLst/>
          </a:prstGeom>
          <a:gradFill>
            <a:gsLst>
              <a:gs pos="0">
                <a:srgbClr val="A9D18E"/>
              </a:gs>
              <a:gs pos="97000">
                <a:srgbClr val="3399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5" name="任意多边形 29">
            <a:extLst>
              <a:ext uri="{FF2B5EF4-FFF2-40B4-BE49-F238E27FC236}">
                <a16:creationId xmlns:a16="http://schemas.microsoft.com/office/drawing/2014/main" id="{370F3B2B-C251-3065-1979-01D74B39B13A}"/>
              </a:ext>
            </a:extLst>
          </p:cNvPr>
          <p:cNvSpPr>
            <a:spLocks/>
          </p:cNvSpPr>
          <p:nvPr/>
        </p:nvSpPr>
        <p:spPr bwMode="auto">
          <a:xfrm>
            <a:off x="9124379" y="3443268"/>
            <a:ext cx="332610" cy="215954"/>
          </a:xfrm>
          <a:custGeom>
            <a:avLst/>
            <a:gdLst>
              <a:gd name="connsiteX0" fmla="*/ 542180 w 547688"/>
              <a:gd name="connsiteY0" fmla="*/ 59519 h 355600"/>
              <a:gd name="connsiteX1" fmla="*/ 543735 w 547688"/>
              <a:gd name="connsiteY1" fmla="*/ 59519 h 355600"/>
              <a:gd name="connsiteX2" fmla="*/ 543735 w 547688"/>
              <a:gd name="connsiteY2" fmla="*/ 60325 h 355600"/>
              <a:gd name="connsiteX3" fmla="*/ 545351 w 547688"/>
              <a:gd name="connsiteY3" fmla="*/ 60325 h 355600"/>
              <a:gd name="connsiteX4" fmla="*/ 546130 w 547688"/>
              <a:gd name="connsiteY4" fmla="*/ 60325 h 355600"/>
              <a:gd name="connsiteX5" fmla="*/ 547688 w 547688"/>
              <a:gd name="connsiteY5" fmla="*/ 62662 h 355600"/>
              <a:gd name="connsiteX6" fmla="*/ 547688 w 547688"/>
              <a:gd name="connsiteY6" fmla="*/ 343885 h 355600"/>
              <a:gd name="connsiteX7" fmla="*/ 542953 w 547688"/>
              <a:gd name="connsiteY7" fmla="*/ 348282 h 355600"/>
              <a:gd name="connsiteX8" fmla="*/ 542277 w 547688"/>
              <a:gd name="connsiteY8" fmla="*/ 352085 h 355600"/>
              <a:gd name="connsiteX9" fmla="*/ 536734 w 547688"/>
              <a:gd name="connsiteY9" fmla="*/ 355600 h 355600"/>
              <a:gd name="connsiteX10" fmla="*/ 14002 w 547688"/>
              <a:gd name="connsiteY10" fmla="*/ 355600 h 355600"/>
              <a:gd name="connsiteX11" fmla="*/ 0 w 547688"/>
              <a:gd name="connsiteY11" fmla="*/ 343882 h 355600"/>
              <a:gd name="connsiteX12" fmla="*/ 0 w 547688"/>
              <a:gd name="connsiteY12" fmla="*/ 62644 h 355600"/>
              <a:gd name="connsiteX13" fmla="*/ 3112 w 547688"/>
              <a:gd name="connsiteY13" fmla="*/ 60301 h 355600"/>
              <a:gd name="connsiteX14" fmla="*/ 7779 w 547688"/>
              <a:gd name="connsiteY14" fmla="*/ 61082 h 355600"/>
              <a:gd name="connsiteX15" fmla="*/ 186522 w 547688"/>
              <a:gd name="connsiteY15" fmla="*/ 194014 h 355600"/>
              <a:gd name="connsiteX16" fmla="*/ 244997 w 547688"/>
              <a:gd name="connsiteY16" fmla="*/ 237502 h 355600"/>
              <a:gd name="connsiteX17" fmla="*/ 274716 w 547688"/>
              <a:gd name="connsiteY17" fmla="*/ 259511 h 355600"/>
              <a:gd name="connsiteX18" fmla="*/ 277702 w 547688"/>
              <a:gd name="connsiteY18" fmla="*/ 259511 h 355600"/>
              <a:gd name="connsiteX19" fmla="*/ 14875 w 547688"/>
              <a:gd name="connsiteY19" fmla="*/ 0 h 355600"/>
              <a:gd name="connsiteX20" fmla="*/ 536799 w 547688"/>
              <a:gd name="connsiteY20" fmla="*/ 0 h 355600"/>
              <a:gd name="connsiteX21" fmla="*/ 547688 w 547688"/>
              <a:gd name="connsiteY21" fmla="*/ 9331 h 355600"/>
              <a:gd name="connsiteX22" fmla="*/ 547688 w 547688"/>
              <a:gd name="connsiteY22" fmla="*/ 13218 h 355600"/>
              <a:gd name="connsiteX23" fmla="*/ 278559 w 547688"/>
              <a:gd name="connsiteY23" fmla="*/ 190500 h 355600"/>
              <a:gd name="connsiteX24" fmla="*/ 277003 w 547688"/>
              <a:gd name="connsiteY24" fmla="*/ 190500 h 355600"/>
              <a:gd name="connsiteX25" fmla="*/ 275448 w 547688"/>
              <a:gd name="connsiteY25" fmla="*/ 190500 h 355600"/>
              <a:gd name="connsiteX26" fmla="*/ 274260 w 547688"/>
              <a:gd name="connsiteY26" fmla="*/ 189726 h 355600"/>
              <a:gd name="connsiteX27" fmla="*/ 273425 w 547688"/>
              <a:gd name="connsiteY27" fmla="*/ 189726 h 355600"/>
              <a:gd name="connsiteX28" fmla="*/ 0 w 547688"/>
              <a:gd name="connsiteY28" fmla="*/ 13976 h 355600"/>
              <a:gd name="connsiteX29" fmla="*/ 0 w 547688"/>
              <a:gd name="connsiteY29" fmla="*/ 9330 h 355600"/>
              <a:gd name="connsiteX30" fmla="*/ 4674 w 547688"/>
              <a:gd name="connsiteY30" fmla="*/ 3427 h 355600"/>
              <a:gd name="connsiteX31" fmla="*/ 12919 w 547688"/>
              <a:gd name="connsiteY31" fmla="*/ 1805 h 355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547688" h="355600">
                <a:moveTo>
                  <a:pt x="542180" y="59519"/>
                </a:moveTo>
                <a:cubicBezTo>
                  <a:pt x="542957" y="59519"/>
                  <a:pt x="542957" y="58738"/>
                  <a:pt x="543735" y="59519"/>
                </a:cubicBezTo>
                <a:lnTo>
                  <a:pt x="543735" y="60325"/>
                </a:lnTo>
                <a:lnTo>
                  <a:pt x="545351" y="60325"/>
                </a:lnTo>
                <a:cubicBezTo>
                  <a:pt x="545351" y="60325"/>
                  <a:pt x="546130" y="60325"/>
                  <a:pt x="546130" y="60325"/>
                </a:cubicBezTo>
                <a:cubicBezTo>
                  <a:pt x="546909" y="61104"/>
                  <a:pt x="547688" y="61883"/>
                  <a:pt x="547688" y="62662"/>
                </a:cubicBezTo>
                <a:cubicBezTo>
                  <a:pt x="547688" y="62662"/>
                  <a:pt x="547688" y="62662"/>
                  <a:pt x="547688" y="343885"/>
                </a:cubicBezTo>
                <a:lnTo>
                  <a:pt x="542953" y="348282"/>
                </a:lnTo>
                <a:lnTo>
                  <a:pt x="542277" y="352085"/>
                </a:lnTo>
                <a:cubicBezTo>
                  <a:pt x="541207" y="354233"/>
                  <a:pt x="539457" y="355600"/>
                  <a:pt x="536734" y="355600"/>
                </a:cubicBezTo>
                <a:cubicBezTo>
                  <a:pt x="536734" y="355600"/>
                  <a:pt x="536734" y="355600"/>
                  <a:pt x="14002" y="355600"/>
                </a:cubicBezTo>
                <a:cubicBezTo>
                  <a:pt x="7779" y="355600"/>
                  <a:pt x="0" y="350132"/>
                  <a:pt x="0" y="343882"/>
                </a:cubicBezTo>
                <a:cubicBezTo>
                  <a:pt x="0" y="343882"/>
                  <a:pt x="0" y="343882"/>
                  <a:pt x="0" y="62644"/>
                </a:cubicBezTo>
                <a:cubicBezTo>
                  <a:pt x="0" y="61863"/>
                  <a:pt x="2334" y="61082"/>
                  <a:pt x="3112" y="60301"/>
                </a:cubicBezTo>
                <a:cubicBezTo>
                  <a:pt x="3889" y="60301"/>
                  <a:pt x="7001" y="60301"/>
                  <a:pt x="7779" y="61082"/>
                </a:cubicBezTo>
                <a:cubicBezTo>
                  <a:pt x="7779" y="61082"/>
                  <a:pt x="7779" y="61082"/>
                  <a:pt x="186522" y="194014"/>
                </a:cubicBezTo>
                <a:lnTo>
                  <a:pt x="244997" y="237502"/>
                </a:lnTo>
                <a:lnTo>
                  <a:pt x="274716" y="259511"/>
                </a:lnTo>
                <a:lnTo>
                  <a:pt x="277702" y="259511"/>
                </a:lnTo>
                <a:close/>
                <a:moveTo>
                  <a:pt x="14875" y="0"/>
                </a:moveTo>
                <a:cubicBezTo>
                  <a:pt x="14875" y="0"/>
                  <a:pt x="14875" y="0"/>
                  <a:pt x="536799" y="0"/>
                </a:cubicBezTo>
                <a:cubicBezTo>
                  <a:pt x="543021" y="0"/>
                  <a:pt x="547688" y="3888"/>
                  <a:pt x="547688" y="9331"/>
                </a:cubicBezTo>
                <a:cubicBezTo>
                  <a:pt x="547688" y="9331"/>
                  <a:pt x="547688" y="9331"/>
                  <a:pt x="547688" y="13218"/>
                </a:cubicBezTo>
                <a:cubicBezTo>
                  <a:pt x="547688" y="13218"/>
                  <a:pt x="547688" y="13218"/>
                  <a:pt x="278559" y="190500"/>
                </a:cubicBezTo>
                <a:cubicBezTo>
                  <a:pt x="277781" y="190500"/>
                  <a:pt x="277003" y="190500"/>
                  <a:pt x="277003" y="190500"/>
                </a:cubicBezTo>
                <a:cubicBezTo>
                  <a:pt x="276226" y="190500"/>
                  <a:pt x="276226" y="190500"/>
                  <a:pt x="275448" y="190500"/>
                </a:cubicBezTo>
                <a:lnTo>
                  <a:pt x="274260" y="189726"/>
                </a:lnTo>
                <a:lnTo>
                  <a:pt x="273425" y="189726"/>
                </a:lnTo>
                <a:cubicBezTo>
                  <a:pt x="273425" y="189726"/>
                  <a:pt x="273425" y="189726"/>
                  <a:pt x="0" y="13976"/>
                </a:cubicBezTo>
                <a:cubicBezTo>
                  <a:pt x="0" y="13976"/>
                  <a:pt x="0" y="13976"/>
                  <a:pt x="0" y="9330"/>
                </a:cubicBezTo>
                <a:cubicBezTo>
                  <a:pt x="0" y="6621"/>
                  <a:pt x="1948" y="4685"/>
                  <a:pt x="4674" y="3427"/>
                </a:cubicBezTo>
                <a:lnTo>
                  <a:pt x="12919" y="1805"/>
                </a:lnTo>
                <a:close/>
              </a:path>
            </a:pathLst>
          </a:custGeom>
          <a:solidFill>
            <a:schemeClr val="bg1"/>
          </a:solidFill>
          <a:ln>
            <a:noFill/>
          </a:ln>
        </p:spPr>
        <p:txBody>
          <a:bodyPr vert="horz" wrap="square" lIns="91440" tIns="45720" rIns="91440" bIns="45720" numCol="1" anchor="t" anchorCtr="0" compatLnSpc="1">
            <a:prstTxWarp prst="textNoShape">
              <a:avLst/>
            </a:prstTxWarp>
            <a:noAutofit/>
          </a:bodyPr>
          <a:lstStyle/>
          <a:p>
            <a:endParaRPr lang="zh-CN" altLang="en-US" dirty="0">
              <a:cs typeface="+mn-ea"/>
              <a:sym typeface="+mn-lt"/>
            </a:endParaRPr>
          </a:p>
        </p:txBody>
      </p:sp>
      <p:sp>
        <p:nvSpPr>
          <p:cNvPr id="36" name="TextBox 13">
            <a:extLst>
              <a:ext uri="{FF2B5EF4-FFF2-40B4-BE49-F238E27FC236}">
                <a16:creationId xmlns:a16="http://schemas.microsoft.com/office/drawing/2014/main" id="{095AE2CE-A314-D5CA-FA06-67942B422AE9}"/>
              </a:ext>
            </a:extLst>
          </p:cNvPr>
          <p:cNvSpPr txBox="1"/>
          <p:nvPr/>
        </p:nvSpPr>
        <p:spPr>
          <a:xfrm>
            <a:off x="3845891" y="3623492"/>
            <a:ext cx="3884098" cy="544188"/>
          </a:xfrm>
          <a:prstGeom prst="rect">
            <a:avLst/>
          </a:prstGeom>
          <a:noFill/>
        </p:spPr>
        <p:txBody>
          <a:bodyPr wrap="square" lIns="0" tIns="0" rIns="0" bIns="0" rtlCol="0">
            <a:spAutoFit/>
          </a:bodyPr>
          <a:lstStyle/>
          <a:p>
            <a:pPr algn="ctr">
              <a:lnSpc>
                <a:spcPts val="2200"/>
              </a:lnSpc>
            </a:pPr>
            <a:r>
              <a:rPr lang="en-US" altLang="zh-CN" sz="1600" dirty="0">
                <a:solidFill>
                  <a:schemeClr val="bg1">
                    <a:lumMod val="50000"/>
                  </a:schemeClr>
                </a:solidFill>
                <a:cs typeface="+mn-ea"/>
                <a:sym typeface="+mn-lt"/>
              </a:rPr>
              <a:t>Click here to add text content, such as keywords, some brief introductions, etc.</a:t>
            </a:r>
          </a:p>
        </p:txBody>
      </p:sp>
      <p:sp>
        <p:nvSpPr>
          <p:cNvPr id="37" name="TextBox 14">
            <a:extLst>
              <a:ext uri="{FF2B5EF4-FFF2-40B4-BE49-F238E27FC236}">
                <a16:creationId xmlns:a16="http://schemas.microsoft.com/office/drawing/2014/main" id="{01699144-8DC1-5219-ED72-4FA22B0579AC}"/>
              </a:ext>
            </a:extLst>
          </p:cNvPr>
          <p:cNvSpPr txBox="1"/>
          <p:nvPr/>
        </p:nvSpPr>
        <p:spPr>
          <a:xfrm>
            <a:off x="8624876" y="3801387"/>
            <a:ext cx="1228622" cy="677108"/>
          </a:xfrm>
          <a:prstGeom prst="rect">
            <a:avLst/>
          </a:prstGeom>
          <a:noFill/>
        </p:spPr>
        <p:txBody>
          <a:bodyPr wrap="square" lIns="0" tIns="0" rIns="0" bIns="0" rtlCol="0">
            <a:spAutoFit/>
          </a:bodyPr>
          <a:lstStyle/>
          <a:p>
            <a:pPr algn="ctr"/>
            <a:r>
              <a:rPr lang="en-US" altLang="zh-CN" sz="2200" b="1" dirty="0">
                <a:solidFill>
                  <a:schemeClr val="bg1"/>
                </a:solidFill>
                <a:cs typeface="+mn-ea"/>
                <a:sym typeface="+mn-lt"/>
              </a:rPr>
              <a:t>Add title text</a:t>
            </a:r>
            <a:endParaRPr lang="zh-CN" altLang="en-US" sz="2200" b="1" dirty="0">
              <a:solidFill>
                <a:schemeClr val="bg1"/>
              </a:solidFill>
              <a:cs typeface="+mn-ea"/>
              <a:sym typeface="+mn-lt"/>
            </a:endParaRPr>
          </a:p>
        </p:txBody>
      </p:sp>
      <p:sp>
        <p:nvSpPr>
          <p:cNvPr id="38" name="圆角矩形 33">
            <a:extLst>
              <a:ext uri="{FF2B5EF4-FFF2-40B4-BE49-F238E27FC236}">
                <a16:creationId xmlns:a16="http://schemas.microsoft.com/office/drawing/2014/main" id="{5B8C1D77-DCE9-0BB5-0853-F7F268D30FB9}"/>
              </a:ext>
            </a:extLst>
          </p:cNvPr>
          <p:cNvSpPr/>
          <p:nvPr/>
        </p:nvSpPr>
        <p:spPr>
          <a:xfrm rot="5400000" flipH="1">
            <a:off x="6428374" y="1745290"/>
            <a:ext cx="1460936" cy="7570654"/>
          </a:xfrm>
          <a:prstGeom prst="roundRect">
            <a:avLst>
              <a:gd name="adj" fmla="val 50000"/>
            </a:avLst>
          </a:prstGeom>
          <a:noFill/>
          <a:ln w="1905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39" name="圆角矩形 34">
            <a:extLst>
              <a:ext uri="{FF2B5EF4-FFF2-40B4-BE49-F238E27FC236}">
                <a16:creationId xmlns:a16="http://schemas.microsoft.com/office/drawing/2014/main" id="{224BF994-0811-AF0B-C3C7-DAE63956DAAD}"/>
              </a:ext>
            </a:extLst>
          </p:cNvPr>
          <p:cNvSpPr/>
          <p:nvPr/>
        </p:nvSpPr>
        <p:spPr>
          <a:xfrm>
            <a:off x="3441788" y="4854063"/>
            <a:ext cx="1748422" cy="1353108"/>
          </a:xfrm>
          <a:prstGeom prst="roundRect">
            <a:avLst>
              <a:gd name="adj" fmla="val 50000"/>
            </a:avLst>
          </a:prstGeom>
          <a:gradFill>
            <a:gsLst>
              <a:gs pos="0">
                <a:srgbClr val="A9D18E"/>
              </a:gs>
              <a:gs pos="97000">
                <a:srgbClr val="3399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0" name="空心弧 39">
            <a:extLst>
              <a:ext uri="{FF2B5EF4-FFF2-40B4-BE49-F238E27FC236}">
                <a16:creationId xmlns:a16="http://schemas.microsoft.com/office/drawing/2014/main" id="{88975023-11AE-83C4-1162-B117C436B7A0}"/>
              </a:ext>
            </a:extLst>
          </p:cNvPr>
          <p:cNvSpPr/>
          <p:nvPr/>
        </p:nvSpPr>
        <p:spPr>
          <a:xfrm rot="5400000" flipH="1">
            <a:off x="9517766" y="4854063"/>
            <a:ext cx="1353108" cy="1353108"/>
          </a:xfrm>
          <a:prstGeom prst="blockArc">
            <a:avLst/>
          </a:prstGeom>
          <a:gradFill>
            <a:gsLst>
              <a:gs pos="0">
                <a:srgbClr val="A9D18E"/>
              </a:gs>
              <a:gs pos="97000">
                <a:srgbClr val="3399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41" name="Freeform 11">
            <a:extLst>
              <a:ext uri="{FF2B5EF4-FFF2-40B4-BE49-F238E27FC236}">
                <a16:creationId xmlns:a16="http://schemas.microsoft.com/office/drawing/2014/main" id="{A1316684-540F-0ECF-F150-8AFDF564CF2A}"/>
              </a:ext>
            </a:extLst>
          </p:cNvPr>
          <p:cNvSpPr>
            <a:spLocks/>
          </p:cNvSpPr>
          <p:nvPr/>
        </p:nvSpPr>
        <p:spPr bwMode="auto">
          <a:xfrm>
            <a:off x="4152732" y="5087404"/>
            <a:ext cx="326534" cy="285466"/>
          </a:xfrm>
          <a:custGeom>
            <a:avLst/>
            <a:gdLst>
              <a:gd name="T0" fmla="*/ 562 w 664"/>
              <a:gd name="T1" fmla="*/ 379 h 583"/>
              <a:gd name="T2" fmla="*/ 485 w 664"/>
              <a:gd name="T3" fmla="*/ 414 h 583"/>
              <a:gd name="T4" fmla="*/ 328 w 664"/>
              <a:gd name="T5" fmla="*/ 332 h 583"/>
              <a:gd name="T6" fmla="*/ 338 w 664"/>
              <a:gd name="T7" fmla="*/ 274 h 583"/>
              <a:gd name="T8" fmla="*/ 324 w 664"/>
              <a:gd name="T9" fmla="*/ 208 h 583"/>
              <a:gd name="T10" fmla="*/ 447 w 664"/>
              <a:gd name="T11" fmla="*/ 134 h 583"/>
              <a:gd name="T12" fmla="*/ 495 w 664"/>
              <a:gd name="T13" fmla="*/ 152 h 583"/>
              <a:gd name="T14" fmla="*/ 571 w 664"/>
              <a:gd name="T15" fmla="*/ 76 h 583"/>
              <a:gd name="T16" fmla="*/ 495 w 664"/>
              <a:gd name="T17" fmla="*/ 0 h 583"/>
              <a:gd name="T18" fmla="*/ 419 w 664"/>
              <a:gd name="T19" fmla="*/ 76 h 583"/>
              <a:gd name="T20" fmla="*/ 422 w 664"/>
              <a:gd name="T21" fmla="*/ 95 h 583"/>
              <a:gd name="T22" fmla="*/ 300 w 664"/>
              <a:gd name="T23" fmla="*/ 168 h 583"/>
              <a:gd name="T24" fmla="*/ 169 w 664"/>
              <a:gd name="T25" fmla="*/ 105 h 583"/>
              <a:gd name="T26" fmla="*/ 0 w 664"/>
              <a:gd name="T27" fmla="*/ 274 h 583"/>
              <a:gd name="T28" fmla="*/ 169 w 664"/>
              <a:gd name="T29" fmla="*/ 443 h 583"/>
              <a:gd name="T30" fmla="*/ 306 w 664"/>
              <a:gd name="T31" fmla="*/ 373 h 583"/>
              <a:gd name="T32" fmla="*/ 464 w 664"/>
              <a:gd name="T33" fmla="*/ 456 h 583"/>
              <a:gd name="T34" fmla="*/ 460 w 664"/>
              <a:gd name="T35" fmla="*/ 481 h 583"/>
              <a:gd name="T36" fmla="*/ 562 w 664"/>
              <a:gd name="T37" fmla="*/ 583 h 583"/>
              <a:gd name="T38" fmla="*/ 664 w 664"/>
              <a:gd name="T39" fmla="*/ 481 h 583"/>
              <a:gd name="T40" fmla="*/ 562 w 664"/>
              <a:gd name="T41" fmla="*/ 379 h 5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64" h="583">
                <a:moveTo>
                  <a:pt x="562" y="379"/>
                </a:moveTo>
                <a:cubicBezTo>
                  <a:pt x="532" y="379"/>
                  <a:pt x="504" y="393"/>
                  <a:pt x="485" y="414"/>
                </a:cubicBezTo>
                <a:cubicBezTo>
                  <a:pt x="328" y="332"/>
                  <a:pt x="328" y="332"/>
                  <a:pt x="328" y="332"/>
                </a:cubicBezTo>
                <a:cubicBezTo>
                  <a:pt x="334" y="314"/>
                  <a:pt x="338" y="295"/>
                  <a:pt x="338" y="274"/>
                </a:cubicBezTo>
                <a:cubicBezTo>
                  <a:pt x="338" y="251"/>
                  <a:pt x="333" y="229"/>
                  <a:pt x="324" y="208"/>
                </a:cubicBezTo>
                <a:cubicBezTo>
                  <a:pt x="447" y="134"/>
                  <a:pt x="447" y="134"/>
                  <a:pt x="447" y="134"/>
                </a:cubicBezTo>
                <a:cubicBezTo>
                  <a:pt x="460" y="145"/>
                  <a:pt x="477" y="152"/>
                  <a:pt x="495" y="152"/>
                </a:cubicBezTo>
                <a:cubicBezTo>
                  <a:pt x="537" y="152"/>
                  <a:pt x="571" y="118"/>
                  <a:pt x="571" y="76"/>
                </a:cubicBezTo>
                <a:cubicBezTo>
                  <a:pt x="571" y="34"/>
                  <a:pt x="537" y="0"/>
                  <a:pt x="495" y="0"/>
                </a:cubicBezTo>
                <a:cubicBezTo>
                  <a:pt x="453" y="0"/>
                  <a:pt x="419" y="34"/>
                  <a:pt x="419" y="76"/>
                </a:cubicBezTo>
                <a:cubicBezTo>
                  <a:pt x="419" y="83"/>
                  <a:pt x="421" y="89"/>
                  <a:pt x="422" y="95"/>
                </a:cubicBezTo>
                <a:cubicBezTo>
                  <a:pt x="300" y="168"/>
                  <a:pt x="300" y="168"/>
                  <a:pt x="300" y="168"/>
                </a:cubicBezTo>
                <a:cubicBezTo>
                  <a:pt x="269" y="130"/>
                  <a:pt x="222" y="105"/>
                  <a:pt x="169" y="105"/>
                </a:cubicBezTo>
                <a:cubicBezTo>
                  <a:pt x="76" y="105"/>
                  <a:pt x="0" y="181"/>
                  <a:pt x="0" y="274"/>
                </a:cubicBezTo>
                <a:cubicBezTo>
                  <a:pt x="0" y="368"/>
                  <a:pt x="76" y="443"/>
                  <a:pt x="169" y="443"/>
                </a:cubicBezTo>
                <a:cubicBezTo>
                  <a:pt x="225" y="443"/>
                  <a:pt x="275" y="416"/>
                  <a:pt x="306" y="373"/>
                </a:cubicBezTo>
                <a:cubicBezTo>
                  <a:pt x="464" y="456"/>
                  <a:pt x="464" y="456"/>
                  <a:pt x="464" y="456"/>
                </a:cubicBezTo>
                <a:cubicBezTo>
                  <a:pt x="461" y="464"/>
                  <a:pt x="460" y="472"/>
                  <a:pt x="460" y="481"/>
                </a:cubicBezTo>
                <a:cubicBezTo>
                  <a:pt x="460" y="538"/>
                  <a:pt x="506" y="583"/>
                  <a:pt x="562" y="583"/>
                </a:cubicBezTo>
                <a:cubicBezTo>
                  <a:pt x="619" y="583"/>
                  <a:pt x="664" y="538"/>
                  <a:pt x="664" y="481"/>
                </a:cubicBezTo>
                <a:cubicBezTo>
                  <a:pt x="664" y="425"/>
                  <a:pt x="619" y="379"/>
                  <a:pt x="562" y="379"/>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dirty="0">
              <a:cs typeface="+mn-ea"/>
              <a:sym typeface="+mn-lt"/>
            </a:endParaRPr>
          </a:p>
        </p:txBody>
      </p:sp>
      <p:sp>
        <p:nvSpPr>
          <p:cNvPr id="42" name="TextBox 14">
            <a:extLst>
              <a:ext uri="{FF2B5EF4-FFF2-40B4-BE49-F238E27FC236}">
                <a16:creationId xmlns:a16="http://schemas.microsoft.com/office/drawing/2014/main" id="{D0CCE497-2627-6A6B-920C-3BE5BA69C696}"/>
              </a:ext>
            </a:extLst>
          </p:cNvPr>
          <p:cNvSpPr txBox="1"/>
          <p:nvPr/>
        </p:nvSpPr>
        <p:spPr>
          <a:xfrm>
            <a:off x="3701688" y="5532502"/>
            <a:ext cx="1228622" cy="677108"/>
          </a:xfrm>
          <a:prstGeom prst="rect">
            <a:avLst/>
          </a:prstGeom>
          <a:noFill/>
        </p:spPr>
        <p:txBody>
          <a:bodyPr wrap="square" lIns="0" tIns="0" rIns="0" bIns="0" rtlCol="0">
            <a:spAutoFit/>
          </a:bodyPr>
          <a:lstStyle/>
          <a:p>
            <a:pPr algn="ctr"/>
            <a:r>
              <a:rPr lang="en-US" altLang="zh-CN" sz="2200" b="1" dirty="0">
                <a:solidFill>
                  <a:schemeClr val="bg1"/>
                </a:solidFill>
                <a:cs typeface="+mn-ea"/>
                <a:sym typeface="+mn-lt"/>
              </a:rPr>
              <a:t>Add title text</a:t>
            </a:r>
            <a:endParaRPr lang="zh-CN" altLang="en-US" sz="2200" b="1" dirty="0">
              <a:solidFill>
                <a:schemeClr val="bg1"/>
              </a:solidFill>
              <a:cs typeface="+mn-ea"/>
              <a:sym typeface="+mn-lt"/>
            </a:endParaRPr>
          </a:p>
        </p:txBody>
      </p:sp>
      <p:sp>
        <p:nvSpPr>
          <p:cNvPr id="43" name="TextBox 13">
            <a:extLst>
              <a:ext uri="{FF2B5EF4-FFF2-40B4-BE49-F238E27FC236}">
                <a16:creationId xmlns:a16="http://schemas.microsoft.com/office/drawing/2014/main" id="{AF26A177-2603-14AC-2147-8DD63067FE9D}"/>
              </a:ext>
            </a:extLst>
          </p:cNvPr>
          <p:cNvSpPr txBox="1"/>
          <p:nvPr/>
        </p:nvSpPr>
        <p:spPr>
          <a:xfrm>
            <a:off x="5606843" y="5276512"/>
            <a:ext cx="3884098" cy="544188"/>
          </a:xfrm>
          <a:prstGeom prst="rect">
            <a:avLst/>
          </a:prstGeom>
          <a:noFill/>
        </p:spPr>
        <p:txBody>
          <a:bodyPr wrap="square" lIns="0" tIns="0" rIns="0" bIns="0" rtlCol="0">
            <a:spAutoFit/>
          </a:bodyPr>
          <a:lstStyle/>
          <a:p>
            <a:pPr algn="ctr">
              <a:lnSpc>
                <a:spcPts val="2200"/>
              </a:lnSpc>
            </a:pPr>
            <a:r>
              <a:rPr lang="en-US" altLang="zh-CN" sz="1600" dirty="0">
                <a:solidFill>
                  <a:schemeClr val="bg1">
                    <a:lumMod val="50000"/>
                  </a:schemeClr>
                </a:solidFill>
                <a:cs typeface="+mn-ea"/>
                <a:sym typeface="+mn-lt"/>
              </a:rPr>
              <a:t>Click here to add text content, such as keywords, some brief introductions, etc.</a:t>
            </a:r>
          </a:p>
        </p:txBody>
      </p:sp>
    </p:spTree>
    <p:extLst>
      <p:ext uri="{BB962C8B-B14F-4D97-AF65-F5344CB8AC3E}">
        <p14:creationId xmlns:p14="http://schemas.microsoft.com/office/powerpoint/2010/main" val="75134863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grpId="0" nodeType="withEffect">
                                  <p:stCondLst>
                                    <p:cond delay="300"/>
                                  </p:stCondLst>
                                  <p:childTnLst>
                                    <p:set>
                                      <p:cBhvr>
                                        <p:cTn id="9" dur="1" fill="hold">
                                          <p:stCondLst>
                                            <p:cond delay="0"/>
                                          </p:stCondLst>
                                        </p:cTn>
                                        <p:tgtEl>
                                          <p:spTgt spid="32"/>
                                        </p:tgtEl>
                                        <p:attrNameLst>
                                          <p:attrName>style.visibility</p:attrName>
                                        </p:attrNameLst>
                                      </p:cBhvr>
                                      <p:to>
                                        <p:strVal val="visible"/>
                                      </p:to>
                                    </p:set>
                                    <p:animEffect transition="in" filter="fade">
                                      <p:cBhvr>
                                        <p:cTn id="10" dur="500"/>
                                        <p:tgtEl>
                                          <p:spTgt spid="32"/>
                                        </p:tgtEl>
                                      </p:cBhvr>
                                    </p:animEffect>
                                  </p:childTnLst>
                                </p:cTn>
                              </p:par>
                              <p:par>
                                <p:cTn id="11" presetID="10" presetClass="entr" presetSubtype="0" fill="hold" grpId="0" nodeType="withEffect">
                                  <p:stCondLst>
                                    <p:cond delay="600"/>
                                  </p:stCondLst>
                                  <p:childTnLst>
                                    <p:set>
                                      <p:cBhvr>
                                        <p:cTn id="12" dur="1" fill="hold">
                                          <p:stCondLst>
                                            <p:cond delay="0"/>
                                          </p:stCondLst>
                                        </p:cTn>
                                        <p:tgtEl>
                                          <p:spTgt spid="38"/>
                                        </p:tgtEl>
                                        <p:attrNameLst>
                                          <p:attrName>style.visibility</p:attrName>
                                        </p:attrNameLst>
                                      </p:cBhvr>
                                      <p:to>
                                        <p:strVal val="visible"/>
                                      </p:to>
                                    </p:set>
                                    <p:animEffect transition="in" filter="fade">
                                      <p:cBhvr>
                                        <p:cTn id="13" dur="500"/>
                                        <p:tgtEl>
                                          <p:spTgt spid="38"/>
                                        </p:tgtEl>
                                      </p:cBhvr>
                                    </p:animEffect>
                                  </p:childTnLst>
                                </p:cTn>
                              </p:par>
                            </p:childTnLst>
                          </p:cTn>
                        </p:par>
                        <p:par>
                          <p:cTn id="14" fill="hold">
                            <p:stCondLst>
                              <p:cond delay="1100"/>
                            </p:stCondLst>
                            <p:childTnLst>
                              <p:par>
                                <p:cTn id="15" presetID="10" presetClass="entr" presetSubtype="0" fill="hold" grpId="0" nodeType="after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9"/>
                                        </p:tgtEl>
                                        <p:attrNameLst>
                                          <p:attrName>style.visibility</p:attrName>
                                        </p:attrNameLst>
                                      </p:cBhvr>
                                      <p:to>
                                        <p:strVal val="visible"/>
                                      </p:to>
                                    </p:set>
                                    <p:animEffect transition="in" filter="fade">
                                      <p:cBhvr>
                                        <p:cTn id="20" dur="500"/>
                                        <p:tgtEl>
                                          <p:spTgt spid="2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fade">
                                      <p:cBhvr>
                                        <p:cTn id="23" dur="500"/>
                                        <p:tgtEl>
                                          <p:spTgt spid="3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fade">
                                      <p:cBhvr>
                                        <p:cTn id="26" dur="500"/>
                                        <p:tgtEl>
                                          <p:spTgt spid="28"/>
                                        </p:tgtEl>
                                      </p:cBhvr>
                                    </p:animEffect>
                                  </p:childTnLst>
                                </p:cTn>
                              </p:par>
                            </p:childTnLst>
                          </p:cTn>
                        </p:par>
                        <p:par>
                          <p:cTn id="27" fill="hold">
                            <p:stCondLst>
                              <p:cond delay="1600"/>
                            </p:stCondLst>
                            <p:childTnLst>
                              <p:par>
                                <p:cTn id="28" presetID="16" presetClass="entr" presetSubtype="21" fill="hold" grpId="0" nodeType="after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barn(inVertical)">
                                      <p:cBhvr>
                                        <p:cTn id="30" dur="1000"/>
                                        <p:tgtEl>
                                          <p:spTgt spid="30"/>
                                        </p:tgtEl>
                                      </p:cBhvr>
                                    </p:animEffect>
                                  </p:childTnLst>
                                </p:cTn>
                              </p:par>
                            </p:childTnLst>
                          </p:cTn>
                        </p:par>
                        <p:par>
                          <p:cTn id="31" fill="hold">
                            <p:stCondLst>
                              <p:cond delay="2600"/>
                            </p:stCondLst>
                            <p:childTnLst>
                              <p:par>
                                <p:cTn id="32" presetID="10" presetClass="entr" presetSubtype="0" fill="hold" grpId="0" nodeType="after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fade">
                                      <p:cBhvr>
                                        <p:cTn id="34" dur="500"/>
                                        <p:tgtEl>
                                          <p:spTgt spid="33"/>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5"/>
                                        </p:tgtEl>
                                        <p:attrNameLst>
                                          <p:attrName>style.visibility</p:attrName>
                                        </p:attrNameLst>
                                      </p:cBhvr>
                                      <p:to>
                                        <p:strVal val="visible"/>
                                      </p:to>
                                    </p:set>
                                    <p:animEffect transition="in" filter="fade">
                                      <p:cBhvr>
                                        <p:cTn id="37" dur="500"/>
                                        <p:tgtEl>
                                          <p:spTgt spid="35"/>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7"/>
                                        </p:tgtEl>
                                        <p:attrNameLst>
                                          <p:attrName>style.visibility</p:attrName>
                                        </p:attrNameLst>
                                      </p:cBhvr>
                                      <p:to>
                                        <p:strVal val="visible"/>
                                      </p:to>
                                    </p:set>
                                    <p:animEffect transition="in" filter="fade">
                                      <p:cBhvr>
                                        <p:cTn id="40" dur="500"/>
                                        <p:tgtEl>
                                          <p:spTgt spid="37"/>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4"/>
                                        </p:tgtEl>
                                        <p:attrNameLst>
                                          <p:attrName>style.visibility</p:attrName>
                                        </p:attrNameLst>
                                      </p:cBhvr>
                                      <p:to>
                                        <p:strVal val="visible"/>
                                      </p:to>
                                    </p:set>
                                    <p:animEffect transition="in" filter="fade">
                                      <p:cBhvr>
                                        <p:cTn id="43" dur="500"/>
                                        <p:tgtEl>
                                          <p:spTgt spid="34"/>
                                        </p:tgtEl>
                                      </p:cBhvr>
                                    </p:animEffect>
                                  </p:childTnLst>
                                </p:cTn>
                              </p:par>
                            </p:childTnLst>
                          </p:cTn>
                        </p:par>
                        <p:par>
                          <p:cTn id="44" fill="hold">
                            <p:stCondLst>
                              <p:cond delay="3100"/>
                            </p:stCondLst>
                            <p:childTnLst>
                              <p:par>
                                <p:cTn id="45" presetID="16" presetClass="entr" presetSubtype="21" fill="hold" grpId="0" nodeType="after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barn(inVertical)">
                                      <p:cBhvr>
                                        <p:cTn id="47" dur="1000"/>
                                        <p:tgtEl>
                                          <p:spTgt spid="36"/>
                                        </p:tgtEl>
                                      </p:cBhvr>
                                    </p:animEffect>
                                  </p:childTnLst>
                                </p:cTn>
                              </p:par>
                            </p:childTnLst>
                          </p:cTn>
                        </p:par>
                        <p:par>
                          <p:cTn id="48" fill="hold">
                            <p:stCondLst>
                              <p:cond delay="4100"/>
                            </p:stCondLst>
                            <p:childTnLst>
                              <p:par>
                                <p:cTn id="49" presetID="10" presetClass="entr" presetSubtype="0" fill="hold" grpId="0" nodeType="after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fade">
                                      <p:cBhvr>
                                        <p:cTn id="51" dur="500"/>
                                        <p:tgtEl>
                                          <p:spTgt spid="39"/>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41"/>
                                        </p:tgtEl>
                                        <p:attrNameLst>
                                          <p:attrName>style.visibility</p:attrName>
                                        </p:attrNameLst>
                                      </p:cBhvr>
                                      <p:to>
                                        <p:strVal val="visible"/>
                                      </p:to>
                                    </p:set>
                                    <p:animEffect transition="in" filter="fade">
                                      <p:cBhvr>
                                        <p:cTn id="54" dur="500"/>
                                        <p:tgtEl>
                                          <p:spTgt spid="41"/>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42"/>
                                        </p:tgtEl>
                                        <p:attrNameLst>
                                          <p:attrName>style.visibility</p:attrName>
                                        </p:attrNameLst>
                                      </p:cBhvr>
                                      <p:to>
                                        <p:strVal val="visible"/>
                                      </p:to>
                                    </p:set>
                                    <p:animEffect transition="in" filter="fade">
                                      <p:cBhvr>
                                        <p:cTn id="57" dur="500"/>
                                        <p:tgtEl>
                                          <p:spTgt spid="42"/>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40"/>
                                        </p:tgtEl>
                                        <p:attrNameLst>
                                          <p:attrName>style.visibility</p:attrName>
                                        </p:attrNameLst>
                                      </p:cBhvr>
                                      <p:to>
                                        <p:strVal val="visible"/>
                                      </p:to>
                                    </p:set>
                                    <p:animEffect transition="in" filter="fade">
                                      <p:cBhvr>
                                        <p:cTn id="60" dur="500"/>
                                        <p:tgtEl>
                                          <p:spTgt spid="40"/>
                                        </p:tgtEl>
                                      </p:cBhvr>
                                    </p:animEffect>
                                  </p:childTnLst>
                                </p:cTn>
                              </p:par>
                            </p:childTnLst>
                          </p:cTn>
                        </p:par>
                        <p:par>
                          <p:cTn id="61" fill="hold">
                            <p:stCondLst>
                              <p:cond delay="4600"/>
                            </p:stCondLst>
                            <p:childTnLst>
                              <p:par>
                                <p:cTn id="62" presetID="16" presetClass="entr" presetSubtype="21" fill="hold" grpId="0" nodeType="afterEffect">
                                  <p:stCondLst>
                                    <p:cond delay="0"/>
                                  </p:stCondLst>
                                  <p:childTnLst>
                                    <p:set>
                                      <p:cBhvr>
                                        <p:cTn id="63" dur="1" fill="hold">
                                          <p:stCondLst>
                                            <p:cond delay="0"/>
                                          </p:stCondLst>
                                        </p:cTn>
                                        <p:tgtEl>
                                          <p:spTgt spid="43"/>
                                        </p:tgtEl>
                                        <p:attrNameLst>
                                          <p:attrName>style.visibility</p:attrName>
                                        </p:attrNameLst>
                                      </p:cBhvr>
                                      <p:to>
                                        <p:strVal val="visible"/>
                                      </p:to>
                                    </p:set>
                                    <p:animEffect transition="in" filter="barn(inVertical)">
                                      <p:cBhvr>
                                        <p:cTn id="64"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7" grpId="0" animBg="1"/>
      <p:bldP spid="28" grpId="0" animBg="1"/>
      <p:bldP spid="29" grpId="0" animBg="1"/>
      <p:bldP spid="30" grpId="0"/>
      <p:bldP spid="31" grpId="0"/>
      <p:bldP spid="32" grpId="0" animBg="1"/>
      <p:bldP spid="33" grpId="0" animBg="1"/>
      <p:bldP spid="34" grpId="0" animBg="1"/>
      <p:bldP spid="35" grpId="0" animBg="1"/>
      <p:bldP spid="36" grpId="0"/>
      <p:bldP spid="37" grpId="0"/>
      <p:bldP spid="38" grpId="0" animBg="1"/>
      <p:bldP spid="39" grpId="0" animBg="1"/>
      <p:bldP spid="40" grpId="0" animBg="1"/>
      <p:bldP spid="41" grpId="0" animBg="1"/>
      <p:bldP spid="42" grpId="0"/>
      <p:bldP spid="4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8" y="635058"/>
            <a:ext cx="4841113"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graphicFrame>
        <p:nvGraphicFramePr>
          <p:cNvPr id="2" name="Chart 1">
            <a:extLst>
              <a:ext uri="{FF2B5EF4-FFF2-40B4-BE49-F238E27FC236}">
                <a16:creationId xmlns:a16="http://schemas.microsoft.com/office/drawing/2014/main" id="{160A3B5E-BAB2-56E3-E564-79F329ADF9FC}"/>
              </a:ext>
            </a:extLst>
          </p:cNvPr>
          <p:cNvGraphicFramePr/>
          <p:nvPr>
            <p:extLst>
              <p:ext uri="{D42A27DB-BD31-4B8C-83A1-F6EECF244321}">
                <p14:modId xmlns:p14="http://schemas.microsoft.com/office/powerpoint/2010/main" val="3365646850"/>
              </p:ext>
            </p:extLst>
          </p:nvPr>
        </p:nvGraphicFramePr>
        <p:xfrm>
          <a:off x="723820" y="1964061"/>
          <a:ext cx="4841114" cy="3227409"/>
        </p:xfrm>
        <a:graphic>
          <a:graphicData uri="http://schemas.openxmlformats.org/drawingml/2006/chart">
            <c:chart xmlns:c="http://schemas.openxmlformats.org/drawingml/2006/chart" xmlns:r="http://schemas.openxmlformats.org/officeDocument/2006/relationships" r:id="rId3"/>
          </a:graphicData>
        </a:graphic>
      </p:graphicFrame>
      <p:sp>
        <p:nvSpPr>
          <p:cNvPr id="3" name="Subtitle 2">
            <a:extLst>
              <a:ext uri="{FF2B5EF4-FFF2-40B4-BE49-F238E27FC236}">
                <a16:creationId xmlns:a16="http://schemas.microsoft.com/office/drawing/2014/main" id="{89B9284A-30A0-7A8E-D8ED-F32BC8DDA7BC}"/>
              </a:ext>
            </a:extLst>
          </p:cNvPr>
          <p:cNvSpPr txBox="1"/>
          <p:nvPr/>
        </p:nvSpPr>
        <p:spPr>
          <a:xfrm>
            <a:off x="7100662" y="5002767"/>
            <a:ext cx="4275067" cy="634213"/>
          </a:xfrm>
          <a:prstGeom prst="rect">
            <a:avLst/>
          </a:prstGeom>
          <a:noFill/>
        </p:spPr>
        <p:txBody>
          <a:bodyPr wrap="square">
            <a:spAutoFit/>
          </a:bodyPr>
          <a:lstStyle>
            <a:defPPr>
              <a:defRPr lang="zh-CN"/>
            </a:defPPr>
            <a:lvl1pPr algn="ctr">
              <a:lnSpc>
                <a:spcPct val="131978"/>
              </a:lnSpc>
              <a:defRPr sz="1200">
                <a:solidFill>
                  <a:schemeClr val="bg1"/>
                </a:solidFill>
                <a:latin typeface="思源黑体 CN Light" panose="020B0300000000000000" pitchFamily="34" charset="-122"/>
                <a:ea typeface="思源黑体 CN Light" panose="020B0300000000000000" pitchFamily="34" charset="-122"/>
              </a:defRPr>
            </a:lvl1pPr>
            <a:lvl2pPr marL="1087755"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2pPr>
            <a:lvl3pPr marL="2175510"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3pPr>
            <a:lvl4pPr marL="3262630"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4pPr>
            <a:lvl5pPr marL="4350385"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5pPr>
            <a:lvl6pPr marL="5438140"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lgn="l"/>
            <a:r>
              <a:rPr lang="en-US" altLang="zh-CN" sz="1400" dirty="0">
                <a:solidFill>
                  <a:schemeClr val="bg1">
                    <a:lumMod val="50000"/>
                  </a:schemeClr>
                </a:solidFill>
                <a:latin typeface="+mn-lt"/>
                <a:ea typeface="+mn-ea"/>
                <a:cs typeface="+mn-ea"/>
                <a:sym typeface="+mn-lt"/>
              </a:rPr>
              <a:t>Click here to add text content, such as keywords, some brief introductions, etc.</a:t>
            </a:r>
            <a:endParaRPr lang="en-US" sz="1400" dirty="0">
              <a:solidFill>
                <a:schemeClr val="bg1">
                  <a:lumMod val="50000"/>
                </a:schemeClr>
              </a:solidFill>
              <a:latin typeface="+mn-lt"/>
              <a:ea typeface="+mn-ea"/>
              <a:cs typeface="+mn-ea"/>
              <a:sym typeface="+mn-lt"/>
            </a:endParaRPr>
          </a:p>
        </p:txBody>
      </p:sp>
      <p:sp>
        <p:nvSpPr>
          <p:cNvPr id="4" name="TextBox 29">
            <a:extLst>
              <a:ext uri="{FF2B5EF4-FFF2-40B4-BE49-F238E27FC236}">
                <a16:creationId xmlns:a16="http://schemas.microsoft.com/office/drawing/2014/main" id="{837035DA-43FC-AB4D-ED20-FFB851681EFE}"/>
              </a:ext>
            </a:extLst>
          </p:cNvPr>
          <p:cNvSpPr txBox="1"/>
          <p:nvPr/>
        </p:nvSpPr>
        <p:spPr>
          <a:xfrm>
            <a:off x="7131063" y="4733632"/>
            <a:ext cx="1366080" cy="338554"/>
          </a:xfrm>
          <a:prstGeom prst="rect">
            <a:avLst/>
          </a:prstGeom>
          <a:noFill/>
        </p:spPr>
        <p:txBody>
          <a:bodyPr wrap="none" rtlCol="0" anchor="ctr" anchorCtr="0">
            <a:spAutoFit/>
          </a:bodyPr>
          <a:lstStyle/>
          <a:p>
            <a:pPr defTabSz="913765"/>
            <a:r>
              <a:rPr lang="en-US" altLang="zh-CN" sz="1600" b="1" dirty="0">
                <a:solidFill>
                  <a:schemeClr val="bg2">
                    <a:lumMod val="10000"/>
                  </a:schemeClr>
                </a:solidFill>
                <a:cs typeface="+mn-ea"/>
                <a:sym typeface="+mn-lt"/>
              </a:rPr>
              <a:t>Add title text</a:t>
            </a:r>
            <a:endParaRPr lang="en-US" sz="1600" b="1" dirty="0">
              <a:solidFill>
                <a:schemeClr val="bg2">
                  <a:lumMod val="10000"/>
                </a:schemeClr>
              </a:solidFill>
              <a:cs typeface="+mn-ea"/>
              <a:sym typeface="+mn-lt"/>
            </a:endParaRPr>
          </a:p>
        </p:txBody>
      </p:sp>
      <p:sp>
        <p:nvSpPr>
          <p:cNvPr id="5" name="Subtitle 2">
            <a:extLst>
              <a:ext uri="{FF2B5EF4-FFF2-40B4-BE49-F238E27FC236}">
                <a16:creationId xmlns:a16="http://schemas.microsoft.com/office/drawing/2014/main" id="{0357A4D7-A740-BD8F-FD92-FDD90A45DD83}"/>
              </a:ext>
            </a:extLst>
          </p:cNvPr>
          <p:cNvSpPr txBox="1"/>
          <p:nvPr/>
        </p:nvSpPr>
        <p:spPr>
          <a:xfrm>
            <a:off x="7100662" y="3701278"/>
            <a:ext cx="4275067" cy="634213"/>
          </a:xfrm>
          <a:prstGeom prst="rect">
            <a:avLst/>
          </a:prstGeom>
          <a:noFill/>
        </p:spPr>
        <p:txBody>
          <a:bodyPr wrap="square">
            <a:spAutoFit/>
          </a:bodyPr>
          <a:lstStyle>
            <a:defPPr>
              <a:defRPr lang="zh-CN"/>
            </a:defPPr>
            <a:lvl1pPr algn="ctr">
              <a:lnSpc>
                <a:spcPct val="131978"/>
              </a:lnSpc>
              <a:defRPr sz="1200">
                <a:solidFill>
                  <a:schemeClr val="bg1"/>
                </a:solidFill>
                <a:latin typeface="思源黑体 CN Light" panose="020B0300000000000000" pitchFamily="34" charset="-122"/>
                <a:ea typeface="思源黑体 CN Light" panose="020B0300000000000000" pitchFamily="34" charset="-122"/>
              </a:defRPr>
            </a:lvl1pPr>
            <a:lvl2pPr marL="1087755"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2pPr>
            <a:lvl3pPr marL="2175510"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3pPr>
            <a:lvl4pPr marL="3262630"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4pPr>
            <a:lvl5pPr marL="4350385"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5pPr>
            <a:lvl6pPr marL="5438140"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lgn="l"/>
            <a:r>
              <a:rPr lang="en-US" altLang="zh-CN" sz="1400" dirty="0">
                <a:solidFill>
                  <a:schemeClr val="bg1">
                    <a:lumMod val="50000"/>
                  </a:schemeClr>
                </a:solidFill>
                <a:latin typeface="+mn-lt"/>
                <a:ea typeface="+mn-ea"/>
                <a:cs typeface="+mn-ea"/>
                <a:sym typeface="+mn-lt"/>
              </a:rPr>
              <a:t>Click here to add text content, such as keywords, some brief introductions, etc.</a:t>
            </a:r>
            <a:endParaRPr lang="en-US" sz="1400" dirty="0">
              <a:solidFill>
                <a:schemeClr val="bg1">
                  <a:lumMod val="50000"/>
                </a:schemeClr>
              </a:solidFill>
              <a:latin typeface="+mn-lt"/>
              <a:ea typeface="+mn-ea"/>
              <a:cs typeface="+mn-ea"/>
              <a:sym typeface="+mn-lt"/>
            </a:endParaRPr>
          </a:p>
        </p:txBody>
      </p:sp>
      <p:sp>
        <p:nvSpPr>
          <p:cNvPr id="6" name="TextBox 32">
            <a:extLst>
              <a:ext uri="{FF2B5EF4-FFF2-40B4-BE49-F238E27FC236}">
                <a16:creationId xmlns:a16="http://schemas.microsoft.com/office/drawing/2014/main" id="{43111D10-D204-9A10-BA7F-97EADCD0DBBD}"/>
              </a:ext>
            </a:extLst>
          </p:cNvPr>
          <p:cNvSpPr txBox="1"/>
          <p:nvPr/>
        </p:nvSpPr>
        <p:spPr>
          <a:xfrm>
            <a:off x="7131063" y="3432146"/>
            <a:ext cx="1366080" cy="338554"/>
          </a:xfrm>
          <a:prstGeom prst="rect">
            <a:avLst/>
          </a:prstGeom>
          <a:noFill/>
        </p:spPr>
        <p:txBody>
          <a:bodyPr wrap="none" rtlCol="0" anchor="ctr" anchorCtr="0">
            <a:spAutoFit/>
          </a:bodyPr>
          <a:lstStyle/>
          <a:p>
            <a:pPr defTabSz="913765"/>
            <a:r>
              <a:rPr lang="en-US" altLang="zh-CN" sz="1600" b="1" dirty="0">
                <a:solidFill>
                  <a:schemeClr val="bg2">
                    <a:lumMod val="10000"/>
                  </a:schemeClr>
                </a:solidFill>
                <a:cs typeface="+mn-ea"/>
                <a:sym typeface="+mn-lt"/>
              </a:rPr>
              <a:t>Add title text</a:t>
            </a:r>
            <a:endParaRPr lang="en-US" sz="1600" b="1" dirty="0">
              <a:solidFill>
                <a:schemeClr val="bg2">
                  <a:lumMod val="10000"/>
                </a:schemeClr>
              </a:solidFill>
              <a:cs typeface="+mn-ea"/>
              <a:sym typeface="+mn-lt"/>
            </a:endParaRPr>
          </a:p>
        </p:txBody>
      </p:sp>
      <p:sp>
        <p:nvSpPr>
          <p:cNvPr id="9" name="Subtitle 2">
            <a:extLst>
              <a:ext uri="{FF2B5EF4-FFF2-40B4-BE49-F238E27FC236}">
                <a16:creationId xmlns:a16="http://schemas.microsoft.com/office/drawing/2014/main" id="{508E329B-B730-CCA9-4096-C9C1B3EA4411}"/>
              </a:ext>
            </a:extLst>
          </p:cNvPr>
          <p:cNvSpPr txBox="1"/>
          <p:nvPr/>
        </p:nvSpPr>
        <p:spPr>
          <a:xfrm>
            <a:off x="7100662" y="2375463"/>
            <a:ext cx="4275067" cy="634213"/>
          </a:xfrm>
          <a:prstGeom prst="rect">
            <a:avLst/>
          </a:prstGeom>
          <a:noFill/>
        </p:spPr>
        <p:txBody>
          <a:bodyPr wrap="square">
            <a:spAutoFit/>
          </a:bodyPr>
          <a:lstStyle>
            <a:defPPr>
              <a:defRPr lang="zh-CN"/>
            </a:defPPr>
            <a:lvl1pPr algn="ctr">
              <a:lnSpc>
                <a:spcPct val="131978"/>
              </a:lnSpc>
              <a:defRPr sz="1200">
                <a:solidFill>
                  <a:schemeClr val="bg1"/>
                </a:solidFill>
                <a:latin typeface="思源黑体 CN Light" panose="020B0300000000000000" pitchFamily="34" charset="-122"/>
                <a:ea typeface="思源黑体 CN Light" panose="020B0300000000000000" pitchFamily="34" charset="-122"/>
              </a:defRPr>
            </a:lvl1pPr>
            <a:lvl2pPr marL="1087755"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2pPr>
            <a:lvl3pPr marL="2175510"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3pPr>
            <a:lvl4pPr marL="3262630"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4pPr>
            <a:lvl5pPr marL="4350385" indent="0" algn="ctr" defTabSz="1087120" rtl="0" eaLnBrk="1" latinLnBrk="0" hangingPunct="1">
              <a:lnSpc>
                <a:spcPct val="130000"/>
              </a:lnSpc>
              <a:spcBef>
                <a:spcPct val="20000"/>
              </a:spcBef>
              <a:buFont typeface="Arial" panose="020B0604020202020204"/>
              <a:buNone/>
              <a:defRPr sz="3200" kern="1200">
                <a:solidFill>
                  <a:schemeClr val="tx1">
                    <a:tint val="75000"/>
                  </a:schemeClr>
                </a:solidFill>
                <a:latin typeface="Open Sans"/>
                <a:ea typeface="+mn-ea"/>
                <a:cs typeface="Open Sans"/>
              </a:defRPr>
            </a:lvl5pPr>
            <a:lvl6pPr marL="5438140"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6pPr>
            <a:lvl7pPr marL="6525895"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7pPr>
            <a:lvl8pPr marL="7613650"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8pPr>
            <a:lvl9pPr marL="8701405" indent="0" algn="ctr" defTabSz="1087120" rtl="0" eaLnBrk="1" latinLnBrk="0" hangingPunct="1">
              <a:spcBef>
                <a:spcPct val="20000"/>
              </a:spcBef>
              <a:buFont typeface="Arial" panose="020B0604020202020204"/>
              <a:buNone/>
              <a:defRPr sz="4800" kern="1200">
                <a:solidFill>
                  <a:schemeClr val="tx1">
                    <a:tint val="75000"/>
                  </a:schemeClr>
                </a:solidFill>
                <a:latin typeface="+mn-lt"/>
                <a:ea typeface="+mn-ea"/>
                <a:cs typeface="+mn-cs"/>
              </a:defRPr>
            </a:lvl9pPr>
          </a:lstStyle>
          <a:p>
            <a:pPr algn="l"/>
            <a:r>
              <a:rPr lang="en-US" altLang="zh-CN" sz="1400" dirty="0">
                <a:solidFill>
                  <a:schemeClr val="bg1">
                    <a:lumMod val="50000"/>
                  </a:schemeClr>
                </a:solidFill>
                <a:latin typeface="+mn-lt"/>
                <a:ea typeface="+mn-ea"/>
                <a:cs typeface="+mn-ea"/>
                <a:sym typeface="+mn-lt"/>
              </a:rPr>
              <a:t>Click here to add text content, such as keywords, some brief introductions, etc.</a:t>
            </a:r>
            <a:endParaRPr lang="en-US" sz="1400" dirty="0">
              <a:solidFill>
                <a:schemeClr val="bg1">
                  <a:lumMod val="50000"/>
                </a:schemeClr>
              </a:solidFill>
              <a:latin typeface="+mn-lt"/>
              <a:ea typeface="+mn-ea"/>
              <a:cs typeface="+mn-ea"/>
              <a:sym typeface="+mn-lt"/>
            </a:endParaRPr>
          </a:p>
        </p:txBody>
      </p:sp>
      <p:sp>
        <p:nvSpPr>
          <p:cNvPr id="12" name="TextBox 34">
            <a:extLst>
              <a:ext uri="{FF2B5EF4-FFF2-40B4-BE49-F238E27FC236}">
                <a16:creationId xmlns:a16="http://schemas.microsoft.com/office/drawing/2014/main" id="{026AD8FD-E349-EA79-A47D-33FA444066A5}"/>
              </a:ext>
            </a:extLst>
          </p:cNvPr>
          <p:cNvSpPr txBox="1"/>
          <p:nvPr/>
        </p:nvSpPr>
        <p:spPr>
          <a:xfrm>
            <a:off x="7131063" y="2106329"/>
            <a:ext cx="1366080" cy="338554"/>
          </a:xfrm>
          <a:prstGeom prst="rect">
            <a:avLst/>
          </a:prstGeom>
          <a:noFill/>
        </p:spPr>
        <p:txBody>
          <a:bodyPr wrap="none" rtlCol="0" anchor="ctr" anchorCtr="0">
            <a:spAutoFit/>
          </a:bodyPr>
          <a:lstStyle/>
          <a:p>
            <a:pPr defTabSz="913765"/>
            <a:r>
              <a:rPr lang="en-US" altLang="zh-CN" sz="1600" b="1" dirty="0">
                <a:solidFill>
                  <a:schemeClr val="bg2">
                    <a:lumMod val="10000"/>
                  </a:schemeClr>
                </a:solidFill>
                <a:cs typeface="+mn-ea"/>
                <a:sym typeface="+mn-lt"/>
              </a:rPr>
              <a:t>Add title text</a:t>
            </a:r>
            <a:endParaRPr lang="en-US" sz="1600" b="1" dirty="0">
              <a:solidFill>
                <a:schemeClr val="bg2">
                  <a:lumMod val="10000"/>
                </a:schemeClr>
              </a:solidFill>
              <a:cs typeface="+mn-ea"/>
              <a:sym typeface="+mn-lt"/>
            </a:endParaRPr>
          </a:p>
        </p:txBody>
      </p:sp>
      <p:sp>
        <p:nvSpPr>
          <p:cNvPr id="14" name="Shape 2563">
            <a:extLst>
              <a:ext uri="{FF2B5EF4-FFF2-40B4-BE49-F238E27FC236}">
                <a16:creationId xmlns:a16="http://schemas.microsoft.com/office/drawing/2014/main" id="{B617D2B4-EF9C-BA16-395C-408CF15B280F}"/>
              </a:ext>
            </a:extLst>
          </p:cNvPr>
          <p:cNvSpPr/>
          <p:nvPr/>
        </p:nvSpPr>
        <p:spPr>
          <a:xfrm>
            <a:off x="6440311" y="2322340"/>
            <a:ext cx="417605" cy="444030"/>
          </a:xfrm>
          <a:custGeom>
            <a:avLst/>
            <a:gdLst/>
            <a:ahLst/>
            <a:cxnLst>
              <a:cxn ang="0">
                <a:pos x="wd2" y="hd2"/>
              </a:cxn>
              <a:cxn ang="5400000">
                <a:pos x="wd2" y="hd2"/>
              </a:cxn>
              <a:cxn ang="10800000">
                <a:pos x="wd2" y="hd2"/>
              </a:cxn>
              <a:cxn ang="16200000">
                <a:pos x="wd2" y="hd2"/>
              </a:cxn>
            </a:cxnLst>
            <a:rect l="0" t="0" r="r" b="b"/>
            <a:pathLst>
              <a:path w="21600" h="21600" extrusionOk="0">
                <a:moveTo>
                  <a:pt x="19636" y="0"/>
                </a:moveTo>
                <a:lnTo>
                  <a:pt x="5891" y="0"/>
                </a:lnTo>
                <a:cubicBezTo>
                  <a:pt x="4806" y="0"/>
                  <a:pt x="3927" y="879"/>
                  <a:pt x="3927" y="1964"/>
                </a:cubicBezTo>
                <a:lnTo>
                  <a:pt x="3927" y="2455"/>
                </a:lnTo>
                <a:cubicBezTo>
                  <a:pt x="3927" y="2726"/>
                  <a:pt x="4147" y="2945"/>
                  <a:pt x="4418" y="2945"/>
                </a:cubicBezTo>
                <a:cubicBezTo>
                  <a:pt x="4690" y="2945"/>
                  <a:pt x="4909" y="2726"/>
                  <a:pt x="4909" y="2455"/>
                </a:cubicBezTo>
                <a:lnTo>
                  <a:pt x="4909" y="1964"/>
                </a:lnTo>
                <a:cubicBezTo>
                  <a:pt x="4909" y="1422"/>
                  <a:pt x="5349" y="982"/>
                  <a:pt x="5891" y="982"/>
                </a:cubicBezTo>
                <a:lnTo>
                  <a:pt x="19636" y="982"/>
                </a:lnTo>
                <a:cubicBezTo>
                  <a:pt x="20178" y="982"/>
                  <a:pt x="20618" y="1422"/>
                  <a:pt x="20618" y="1964"/>
                </a:cubicBezTo>
                <a:lnTo>
                  <a:pt x="20618" y="15709"/>
                </a:lnTo>
                <a:cubicBezTo>
                  <a:pt x="20618" y="16252"/>
                  <a:pt x="20178" y="16691"/>
                  <a:pt x="19636" y="16691"/>
                </a:cubicBezTo>
                <a:lnTo>
                  <a:pt x="19145" y="16691"/>
                </a:lnTo>
                <a:cubicBezTo>
                  <a:pt x="18874" y="16691"/>
                  <a:pt x="18655" y="16911"/>
                  <a:pt x="18655" y="17182"/>
                </a:cubicBezTo>
                <a:cubicBezTo>
                  <a:pt x="18655" y="17453"/>
                  <a:pt x="18874" y="17673"/>
                  <a:pt x="19145" y="17673"/>
                </a:cubicBezTo>
                <a:lnTo>
                  <a:pt x="19636" y="17673"/>
                </a:lnTo>
                <a:cubicBezTo>
                  <a:pt x="20721" y="17673"/>
                  <a:pt x="21600" y="16794"/>
                  <a:pt x="21600" y="15709"/>
                </a:cubicBezTo>
                <a:lnTo>
                  <a:pt x="21600" y="1964"/>
                </a:lnTo>
                <a:cubicBezTo>
                  <a:pt x="21600" y="879"/>
                  <a:pt x="20721" y="0"/>
                  <a:pt x="19636" y="0"/>
                </a:cubicBezTo>
                <a:moveTo>
                  <a:pt x="4354" y="17673"/>
                </a:moveTo>
                <a:lnTo>
                  <a:pt x="7369" y="13149"/>
                </a:lnTo>
                <a:lnTo>
                  <a:pt x="8875" y="15407"/>
                </a:lnTo>
                <a:cubicBezTo>
                  <a:pt x="8949" y="15584"/>
                  <a:pt x="9123" y="15709"/>
                  <a:pt x="9327" y="15709"/>
                </a:cubicBezTo>
                <a:cubicBezTo>
                  <a:pt x="9463" y="15709"/>
                  <a:pt x="9586" y="15655"/>
                  <a:pt x="9674" y="15565"/>
                </a:cubicBezTo>
                <a:lnTo>
                  <a:pt x="11198" y="14042"/>
                </a:lnTo>
                <a:lnTo>
                  <a:pt x="13376" y="17673"/>
                </a:lnTo>
                <a:cubicBezTo>
                  <a:pt x="13376" y="17673"/>
                  <a:pt x="4354" y="17673"/>
                  <a:pt x="4354" y="17673"/>
                </a:cubicBezTo>
                <a:close/>
                <a:moveTo>
                  <a:pt x="14692" y="17982"/>
                </a:moveTo>
                <a:lnTo>
                  <a:pt x="14690" y="17977"/>
                </a:lnTo>
                <a:cubicBezTo>
                  <a:pt x="14685" y="17967"/>
                  <a:pt x="14677" y="17959"/>
                  <a:pt x="14673" y="17949"/>
                </a:cubicBezTo>
                <a:lnTo>
                  <a:pt x="11747" y="13073"/>
                </a:lnTo>
                <a:lnTo>
                  <a:pt x="11745" y="13073"/>
                </a:lnTo>
                <a:cubicBezTo>
                  <a:pt x="11673" y="12892"/>
                  <a:pt x="11498" y="12764"/>
                  <a:pt x="11291" y="12764"/>
                </a:cubicBezTo>
                <a:cubicBezTo>
                  <a:pt x="11155" y="12764"/>
                  <a:pt x="11033" y="12819"/>
                  <a:pt x="10944" y="12908"/>
                </a:cubicBezTo>
                <a:lnTo>
                  <a:pt x="9397" y="14454"/>
                </a:lnTo>
                <a:lnTo>
                  <a:pt x="7816" y="12084"/>
                </a:lnTo>
                <a:cubicBezTo>
                  <a:pt x="7742" y="11907"/>
                  <a:pt x="7568" y="11782"/>
                  <a:pt x="7364" y="11782"/>
                </a:cubicBezTo>
                <a:cubicBezTo>
                  <a:pt x="7193" y="11782"/>
                  <a:pt x="7051" y="11874"/>
                  <a:pt x="6963" y="12006"/>
                </a:cubicBezTo>
                <a:lnTo>
                  <a:pt x="6955" y="12000"/>
                </a:lnTo>
                <a:lnTo>
                  <a:pt x="3028" y="17891"/>
                </a:lnTo>
                <a:lnTo>
                  <a:pt x="3036" y="17897"/>
                </a:lnTo>
                <a:cubicBezTo>
                  <a:pt x="2983" y="17974"/>
                  <a:pt x="2945" y="18063"/>
                  <a:pt x="2945" y="18164"/>
                </a:cubicBezTo>
                <a:cubicBezTo>
                  <a:pt x="2945" y="18435"/>
                  <a:pt x="3165" y="18655"/>
                  <a:pt x="3436" y="18655"/>
                </a:cubicBezTo>
                <a:lnTo>
                  <a:pt x="14236" y="18655"/>
                </a:lnTo>
                <a:cubicBezTo>
                  <a:pt x="14508" y="18655"/>
                  <a:pt x="14727" y="18435"/>
                  <a:pt x="14727" y="18164"/>
                </a:cubicBezTo>
                <a:cubicBezTo>
                  <a:pt x="14727" y="18099"/>
                  <a:pt x="14713" y="18039"/>
                  <a:pt x="14691" y="17983"/>
                </a:cubicBezTo>
                <a:cubicBezTo>
                  <a:pt x="14691" y="17983"/>
                  <a:pt x="14692" y="17982"/>
                  <a:pt x="14692" y="17982"/>
                </a:cubicBezTo>
                <a:close/>
                <a:moveTo>
                  <a:pt x="4909" y="7855"/>
                </a:moveTo>
                <a:cubicBezTo>
                  <a:pt x="5451" y="7855"/>
                  <a:pt x="5891" y="8295"/>
                  <a:pt x="5891" y="8836"/>
                </a:cubicBezTo>
                <a:cubicBezTo>
                  <a:pt x="5891" y="9379"/>
                  <a:pt x="5451" y="9818"/>
                  <a:pt x="4909" y="9818"/>
                </a:cubicBezTo>
                <a:cubicBezTo>
                  <a:pt x="4367" y="9818"/>
                  <a:pt x="3927" y="9379"/>
                  <a:pt x="3927" y="8836"/>
                </a:cubicBezTo>
                <a:cubicBezTo>
                  <a:pt x="3927" y="8295"/>
                  <a:pt x="4367" y="7855"/>
                  <a:pt x="4909" y="7855"/>
                </a:cubicBezTo>
                <a:moveTo>
                  <a:pt x="4909" y="10800"/>
                </a:moveTo>
                <a:cubicBezTo>
                  <a:pt x="5994" y="10800"/>
                  <a:pt x="6873" y="9921"/>
                  <a:pt x="6873" y="8836"/>
                </a:cubicBezTo>
                <a:cubicBezTo>
                  <a:pt x="6873" y="7752"/>
                  <a:pt x="5994" y="6873"/>
                  <a:pt x="4909" y="6873"/>
                </a:cubicBezTo>
                <a:cubicBezTo>
                  <a:pt x="3825" y="6873"/>
                  <a:pt x="2945" y="7752"/>
                  <a:pt x="2945" y="8836"/>
                </a:cubicBezTo>
                <a:cubicBezTo>
                  <a:pt x="2945" y="9921"/>
                  <a:pt x="3825" y="10800"/>
                  <a:pt x="4909" y="10800"/>
                </a:cubicBezTo>
                <a:moveTo>
                  <a:pt x="16691" y="19636"/>
                </a:moveTo>
                <a:cubicBezTo>
                  <a:pt x="16691" y="20179"/>
                  <a:pt x="16251" y="20619"/>
                  <a:pt x="15709" y="20619"/>
                </a:cubicBezTo>
                <a:lnTo>
                  <a:pt x="1964" y="20619"/>
                </a:lnTo>
                <a:cubicBezTo>
                  <a:pt x="1422" y="20619"/>
                  <a:pt x="982" y="20179"/>
                  <a:pt x="982" y="19636"/>
                </a:cubicBezTo>
                <a:lnTo>
                  <a:pt x="982" y="5891"/>
                </a:lnTo>
                <a:cubicBezTo>
                  <a:pt x="982" y="5349"/>
                  <a:pt x="1422" y="4909"/>
                  <a:pt x="1964" y="4909"/>
                </a:cubicBezTo>
                <a:lnTo>
                  <a:pt x="15709" y="4909"/>
                </a:lnTo>
                <a:cubicBezTo>
                  <a:pt x="16251" y="4909"/>
                  <a:pt x="16691" y="5349"/>
                  <a:pt x="16691" y="5891"/>
                </a:cubicBezTo>
                <a:cubicBezTo>
                  <a:pt x="16691" y="5891"/>
                  <a:pt x="16691" y="19636"/>
                  <a:pt x="16691" y="19636"/>
                </a:cubicBezTo>
                <a:close/>
                <a:moveTo>
                  <a:pt x="15709" y="3927"/>
                </a:moveTo>
                <a:lnTo>
                  <a:pt x="1964" y="3927"/>
                </a:lnTo>
                <a:cubicBezTo>
                  <a:pt x="879" y="3927"/>
                  <a:pt x="0" y="4806"/>
                  <a:pt x="0" y="5891"/>
                </a:cubicBezTo>
                <a:lnTo>
                  <a:pt x="0" y="19636"/>
                </a:lnTo>
                <a:cubicBezTo>
                  <a:pt x="0" y="20721"/>
                  <a:pt x="879" y="21600"/>
                  <a:pt x="1964" y="21600"/>
                </a:cubicBezTo>
                <a:lnTo>
                  <a:pt x="15709" y="21600"/>
                </a:lnTo>
                <a:cubicBezTo>
                  <a:pt x="16794" y="21600"/>
                  <a:pt x="17673" y="20721"/>
                  <a:pt x="17673" y="19636"/>
                </a:cubicBezTo>
                <a:lnTo>
                  <a:pt x="17673" y="5891"/>
                </a:lnTo>
                <a:cubicBezTo>
                  <a:pt x="17673" y="4806"/>
                  <a:pt x="16794" y="3927"/>
                  <a:pt x="15709" y="3927"/>
                </a:cubicBezTo>
              </a:path>
            </a:pathLst>
          </a:cu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sz="1600">
              <a:solidFill>
                <a:schemeClr val="bg1"/>
              </a:solidFill>
              <a:cs typeface="+mn-ea"/>
              <a:sym typeface="+mn-lt"/>
            </a:endParaRPr>
          </a:p>
        </p:txBody>
      </p:sp>
      <p:sp>
        <p:nvSpPr>
          <p:cNvPr id="15" name="Shape 2588">
            <a:extLst>
              <a:ext uri="{FF2B5EF4-FFF2-40B4-BE49-F238E27FC236}">
                <a16:creationId xmlns:a16="http://schemas.microsoft.com/office/drawing/2014/main" id="{EE4D0884-7DB4-13ED-116E-DE547C7CC082}"/>
              </a:ext>
            </a:extLst>
          </p:cNvPr>
          <p:cNvSpPr/>
          <p:nvPr/>
        </p:nvSpPr>
        <p:spPr>
          <a:xfrm>
            <a:off x="6440311" y="3692817"/>
            <a:ext cx="417605" cy="403678"/>
          </a:xfrm>
          <a:custGeom>
            <a:avLst/>
            <a:gdLst/>
            <a:ahLst/>
            <a:cxnLst>
              <a:cxn ang="0">
                <a:pos x="wd2" y="hd2"/>
              </a:cxn>
              <a:cxn ang="5400000">
                <a:pos x="wd2" y="hd2"/>
              </a:cxn>
              <a:cxn ang="10800000">
                <a:pos x="wd2" y="hd2"/>
              </a:cxn>
              <a:cxn ang="16200000">
                <a:pos x="wd2" y="hd2"/>
              </a:cxn>
            </a:cxnLst>
            <a:rect l="0" t="0" r="r" b="b"/>
            <a:pathLst>
              <a:path w="21600" h="21600" extrusionOk="0">
                <a:moveTo>
                  <a:pt x="17182" y="12420"/>
                </a:moveTo>
                <a:cubicBezTo>
                  <a:pt x="16368" y="12420"/>
                  <a:pt x="15709" y="11694"/>
                  <a:pt x="15709" y="10800"/>
                </a:cubicBezTo>
                <a:cubicBezTo>
                  <a:pt x="15709" y="9906"/>
                  <a:pt x="16368" y="9180"/>
                  <a:pt x="17182" y="9180"/>
                </a:cubicBezTo>
                <a:cubicBezTo>
                  <a:pt x="17995" y="9180"/>
                  <a:pt x="18655" y="9906"/>
                  <a:pt x="18655" y="10800"/>
                </a:cubicBezTo>
                <a:cubicBezTo>
                  <a:pt x="18655" y="11694"/>
                  <a:pt x="17995" y="12420"/>
                  <a:pt x="17182" y="12420"/>
                </a:cubicBezTo>
                <a:moveTo>
                  <a:pt x="21109" y="10260"/>
                </a:moveTo>
                <a:lnTo>
                  <a:pt x="19587" y="10260"/>
                </a:lnTo>
                <a:cubicBezTo>
                  <a:pt x="19360" y="9028"/>
                  <a:pt x="18369" y="8100"/>
                  <a:pt x="17182" y="8100"/>
                </a:cubicBezTo>
                <a:cubicBezTo>
                  <a:pt x="15994" y="8100"/>
                  <a:pt x="15004" y="9028"/>
                  <a:pt x="14777" y="10260"/>
                </a:cubicBezTo>
                <a:lnTo>
                  <a:pt x="491" y="10260"/>
                </a:lnTo>
                <a:cubicBezTo>
                  <a:pt x="220" y="10260"/>
                  <a:pt x="0" y="10502"/>
                  <a:pt x="0" y="10800"/>
                </a:cubicBezTo>
                <a:cubicBezTo>
                  <a:pt x="0" y="11098"/>
                  <a:pt x="220" y="11340"/>
                  <a:pt x="491" y="11340"/>
                </a:cubicBezTo>
                <a:lnTo>
                  <a:pt x="14777" y="11340"/>
                </a:lnTo>
                <a:cubicBezTo>
                  <a:pt x="15004" y="12572"/>
                  <a:pt x="15994" y="13500"/>
                  <a:pt x="17182" y="13500"/>
                </a:cubicBezTo>
                <a:cubicBezTo>
                  <a:pt x="18369" y="13500"/>
                  <a:pt x="19360" y="12572"/>
                  <a:pt x="19587" y="11340"/>
                </a:cubicBezTo>
                <a:lnTo>
                  <a:pt x="21109" y="11340"/>
                </a:lnTo>
                <a:cubicBezTo>
                  <a:pt x="21380" y="11340"/>
                  <a:pt x="21600" y="11098"/>
                  <a:pt x="21600" y="10800"/>
                </a:cubicBezTo>
                <a:cubicBezTo>
                  <a:pt x="21600" y="10502"/>
                  <a:pt x="21380" y="10260"/>
                  <a:pt x="21109" y="10260"/>
                </a:cubicBezTo>
                <a:moveTo>
                  <a:pt x="5400" y="1080"/>
                </a:moveTo>
                <a:cubicBezTo>
                  <a:pt x="6214" y="1080"/>
                  <a:pt x="6873" y="1806"/>
                  <a:pt x="6873" y="2700"/>
                </a:cubicBezTo>
                <a:cubicBezTo>
                  <a:pt x="6873" y="3595"/>
                  <a:pt x="6214" y="4320"/>
                  <a:pt x="5400" y="4320"/>
                </a:cubicBezTo>
                <a:cubicBezTo>
                  <a:pt x="4586" y="4320"/>
                  <a:pt x="3927" y="3595"/>
                  <a:pt x="3927" y="2700"/>
                </a:cubicBezTo>
                <a:cubicBezTo>
                  <a:pt x="3927" y="1806"/>
                  <a:pt x="4586" y="1080"/>
                  <a:pt x="5400" y="1080"/>
                </a:cubicBezTo>
                <a:moveTo>
                  <a:pt x="491" y="3240"/>
                </a:moveTo>
                <a:lnTo>
                  <a:pt x="2995" y="3240"/>
                </a:lnTo>
                <a:cubicBezTo>
                  <a:pt x="3222" y="4472"/>
                  <a:pt x="4213" y="5400"/>
                  <a:pt x="5400" y="5400"/>
                </a:cubicBezTo>
                <a:cubicBezTo>
                  <a:pt x="6587" y="5400"/>
                  <a:pt x="7578" y="4472"/>
                  <a:pt x="7805" y="3240"/>
                </a:cubicBezTo>
                <a:lnTo>
                  <a:pt x="21109" y="3240"/>
                </a:lnTo>
                <a:cubicBezTo>
                  <a:pt x="21380" y="3240"/>
                  <a:pt x="21600" y="2999"/>
                  <a:pt x="21600" y="2700"/>
                </a:cubicBezTo>
                <a:cubicBezTo>
                  <a:pt x="21600" y="2402"/>
                  <a:pt x="21380" y="2160"/>
                  <a:pt x="21109" y="2160"/>
                </a:cubicBezTo>
                <a:lnTo>
                  <a:pt x="7805" y="2160"/>
                </a:lnTo>
                <a:cubicBezTo>
                  <a:pt x="7578" y="928"/>
                  <a:pt x="6587" y="0"/>
                  <a:pt x="5400" y="0"/>
                </a:cubicBezTo>
                <a:cubicBezTo>
                  <a:pt x="4213" y="0"/>
                  <a:pt x="3222" y="928"/>
                  <a:pt x="2995" y="2160"/>
                </a:cubicBezTo>
                <a:lnTo>
                  <a:pt x="491" y="2160"/>
                </a:lnTo>
                <a:cubicBezTo>
                  <a:pt x="220" y="2160"/>
                  <a:pt x="0" y="2402"/>
                  <a:pt x="0" y="2700"/>
                </a:cubicBezTo>
                <a:cubicBezTo>
                  <a:pt x="0" y="2999"/>
                  <a:pt x="220" y="3240"/>
                  <a:pt x="491" y="3240"/>
                </a:cubicBezTo>
                <a:moveTo>
                  <a:pt x="9327" y="20519"/>
                </a:moveTo>
                <a:cubicBezTo>
                  <a:pt x="8514" y="20519"/>
                  <a:pt x="7855" y="19794"/>
                  <a:pt x="7855" y="18899"/>
                </a:cubicBezTo>
                <a:cubicBezTo>
                  <a:pt x="7855" y="18005"/>
                  <a:pt x="8514" y="17279"/>
                  <a:pt x="9327" y="17279"/>
                </a:cubicBezTo>
                <a:cubicBezTo>
                  <a:pt x="10141" y="17279"/>
                  <a:pt x="10800" y="18005"/>
                  <a:pt x="10800" y="18899"/>
                </a:cubicBezTo>
                <a:cubicBezTo>
                  <a:pt x="10800" y="19794"/>
                  <a:pt x="10141" y="20519"/>
                  <a:pt x="9327" y="20519"/>
                </a:cubicBezTo>
                <a:moveTo>
                  <a:pt x="21109" y="18359"/>
                </a:moveTo>
                <a:lnTo>
                  <a:pt x="11732" y="18359"/>
                </a:lnTo>
                <a:cubicBezTo>
                  <a:pt x="11505" y="17127"/>
                  <a:pt x="10515" y="16199"/>
                  <a:pt x="9327" y="16199"/>
                </a:cubicBezTo>
                <a:cubicBezTo>
                  <a:pt x="8140" y="16199"/>
                  <a:pt x="7150" y="17127"/>
                  <a:pt x="6922" y="18359"/>
                </a:cubicBezTo>
                <a:lnTo>
                  <a:pt x="491" y="18359"/>
                </a:lnTo>
                <a:cubicBezTo>
                  <a:pt x="220" y="18359"/>
                  <a:pt x="0" y="18601"/>
                  <a:pt x="0" y="18899"/>
                </a:cubicBezTo>
                <a:cubicBezTo>
                  <a:pt x="0" y="19198"/>
                  <a:pt x="220" y="19439"/>
                  <a:pt x="491" y="19439"/>
                </a:cubicBezTo>
                <a:lnTo>
                  <a:pt x="6922" y="19439"/>
                </a:lnTo>
                <a:cubicBezTo>
                  <a:pt x="7150" y="20672"/>
                  <a:pt x="8140" y="21600"/>
                  <a:pt x="9327" y="21600"/>
                </a:cubicBezTo>
                <a:cubicBezTo>
                  <a:pt x="10515" y="21600"/>
                  <a:pt x="11505" y="20672"/>
                  <a:pt x="11732" y="19439"/>
                </a:cubicBezTo>
                <a:lnTo>
                  <a:pt x="21109" y="19439"/>
                </a:lnTo>
                <a:cubicBezTo>
                  <a:pt x="21380" y="19439"/>
                  <a:pt x="21600" y="19198"/>
                  <a:pt x="21600" y="18899"/>
                </a:cubicBezTo>
                <a:cubicBezTo>
                  <a:pt x="21600" y="18601"/>
                  <a:pt x="21380" y="18359"/>
                  <a:pt x="21109" y="18359"/>
                </a:cubicBezTo>
              </a:path>
            </a:pathLst>
          </a:cu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sz="1600">
              <a:solidFill>
                <a:schemeClr val="bg1"/>
              </a:solidFill>
              <a:cs typeface="+mn-ea"/>
              <a:sym typeface="+mn-lt"/>
            </a:endParaRPr>
          </a:p>
        </p:txBody>
      </p:sp>
      <p:sp>
        <p:nvSpPr>
          <p:cNvPr id="16" name="Shape 2629">
            <a:extLst>
              <a:ext uri="{FF2B5EF4-FFF2-40B4-BE49-F238E27FC236}">
                <a16:creationId xmlns:a16="http://schemas.microsoft.com/office/drawing/2014/main" id="{612B7369-302F-565B-21FE-2608CE56DB20}"/>
              </a:ext>
            </a:extLst>
          </p:cNvPr>
          <p:cNvSpPr/>
          <p:nvPr/>
        </p:nvSpPr>
        <p:spPr>
          <a:xfrm>
            <a:off x="6440281" y="5002767"/>
            <a:ext cx="417722" cy="444030"/>
          </a:xfrm>
          <a:custGeom>
            <a:avLst/>
            <a:gdLst/>
            <a:ahLst/>
            <a:cxnLst>
              <a:cxn ang="0">
                <a:pos x="wd2" y="hd2"/>
              </a:cxn>
              <a:cxn ang="5400000">
                <a:pos x="wd2" y="hd2"/>
              </a:cxn>
              <a:cxn ang="10800000">
                <a:pos x="wd2" y="hd2"/>
              </a:cxn>
              <a:cxn ang="16200000">
                <a:pos x="wd2" y="hd2"/>
              </a:cxn>
            </a:cxnLst>
            <a:rect l="0" t="0" r="r" b="b"/>
            <a:pathLst>
              <a:path w="21600" h="21600" extrusionOk="0">
                <a:moveTo>
                  <a:pt x="16441" y="20618"/>
                </a:moveTo>
                <a:cubicBezTo>
                  <a:pt x="15826" y="20618"/>
                  <a:pt x="15226" y="20482"/>
                  <a:pt x="14660" y="20214"/>
                </a:cubicBezTo>
                <a:cubicBezTo>
                  <a:pt x="14607" y="20189"/>
                  <a:pt x="14552" y="20170"/>
                  <a:pt x="14497" y="20155"/>
                </a:cubicBezTo>
                <a:cubicBezTo>
                  <a:pt x="8918" y="17308"/>
                  <a:pt x="4295" y="12685"/>
                  <a:pt x="1448" y="7105"/>
                </a:cubicBezTo>
                <a:cubicBezTo>
                  <a:pt x="1432" y="7048"/>
                  <a:pt x="1412" y="6991"/>
                  <a:pt x="1386" y="6936"/>
                </a:cubicBezTo>
                <a:cubicBezTo>
                  <a:pt x="1117" y="6369"/>
                  <a:pt x="982" y="5770"/>
                  <a:pt x="982" y="5155"/>
                </a:cubicBezTo>
                <a:cubicBezTo>
                  <a:pt x="982" y="2774"/>
                  <a:pt x="3066" y="982"/>
                  <a:pt x="4417" y="982"/>
                </a:cubicBezTo>
                <a:cubicBezTo>
                  <a:pt x="4594" y="982"/>
                  <a:pt x="4711" y="1072"/>
                  <a:pt x="4764" y="1126"/>
                </a:cubicBezTo>
                <a:cubicBezTo>
                  <a:pt x="4776" y="1139"/>
                  <a:pt x="4798" y="1164"/>
                  <a:pt x="4831" y="1216"/>
                </a:cubicBezTo>
                <a:cubicBezTo>
                  <a:pt x="4848" y="1244"/>
                  <a:pt x="4867" y="1271"/>
                  <a:pt x="4887" y="1297"/>
                </a:cubicBezTo>
                <a:lnTo>
                  <a:pt x="8118" y="5453"/>
                </a:lnTo>
                <a:cubicBezTo>
                  <a:pt x="8143" y="5485"/>
                  <a:pt x="8170" y="5515"/>
                  <a:pt x="8199" y="5544"/>
                </a:cubicBezTo>
                <a:cubicBezTo>
                  <a:pt x="8253" y="5598"/>
                  <a:pt x="8343" y="5715"/>
                  <a:pt x="8343" y="5891"/>
                </a:cubicBezTo>
                <a:cubicBezTo>
                  <a:pt x="8343" y="5978"/>
                  <a:pt x="8319" y="6060"/>
                  <a:pt x="8272" y="6135"/>
                </a:cubicBezTo>
                <a:lnTo>
                  <a:pt x="7178" y="7221"/>
                </a:lnTo>
                <a:cubicBezTo>
                  <a:pt x="7173" y="7226"/>
                  <a:pt x="7168" y="7231"/>
                  <a:pt x="7163" y="7236"/>
                </a:cubicBezTo>
                <a:cubicBezTo>
                  <a:pt x="6767" y="7609"/>
                  <a:pt x="6541" y="8126"/>
                  <a:pt x="6541" y="8668"/>
                </a:cubicBezTo>
                <a:cubicBezTo>
                  <a:pt x="6541" y="9175"/>
                  <a:pt x="6738" y="9658"/>
                  <a:pt x="7080" y="10020"/>
                </a:cubicBezTo>
                <a:cubicBezTo>
                  <a:pt x="7092" y="10040"/>
                  <a:pt x="7105" y="10059"/>
                  <a:pt x="7119" y="10078"/>
                </a:cubicBezTo>
                <a:cubicBezTo>
                  <a:pt x="8325" y="11745"/>
                  <a:pt x="9807" y="13222"/>
                  <a:pt x="11525" y="14469"/>
                </a:cubicBezTo>
                <a:cubicBezTo>
                  <a:pt x="11538" y="14478"/>
                  <a:pt x="11551" y="14487"/>
                  <a:pt x="11565" y="14496"/>
                </a:cubicBezTo>
                <a:cubicBezTo>
                  <a:pt x="11928" y="14844"/>
                  <a:pt x="12414" y="15045"/>
                  <a:pt x="12924" y="15045"/>
                </a:cubicBezTo>
                <a:cubicBezTo>
                  <a:pt x="13436" y="15045"/>
                  <a:pt x="13930" y="14840"/>
                  <a:pt x="14297" y="14479"/>
                </a:cubicBezTo>
                <a:cubicBezTo>
                  <a:pt x="14316" y="14463"/>
                  <a:pt x="14335" y="14446"/>
                  <a:pt x="14352" y="14427"/>
                </a:cubicBezTo>
                <a:lnTo>
                  <a:pt x="15451" y="13320"/>
                </a:lnTo>
                <a:cubicBezTo>
                  <a:pt x="15529" y="13271"/>
                  <a:pt x="15611" y="13247"/>
                  <a:pt x="15697" y="13247"/>
                </a:cubicBezTo>
                <a:cubicBezTo>
                  <a:pt x="15874" y="13247"/>
                  <a:pt x="15990" y="13337"/>
                  <a:pt x="16044" y="13391"/>
                </a:cubicBezTo>
                <a:cubicBezTo>
                  <a:pt x="16073" y="13420"/>
                  <a:pt x="16103" y="13447"/>
                  <a:pt x="16135" y="13472"/>
                </a:cubicBezTo>
                <a:lnTo>
                  <a:pt x="20291" y="16704"/>
                </a:lnTo>
                <a:cubicBezTo>
                  <a:pt x="20317" y="16725"/>
                  <a:pt x="20345" y="16744"/>
                  <a:pt x="20374" y="16762"/>
                </a:cubicBezTo>
                <a:cubicBezTo>
                  <a:pt x="20426" y="16795"/>
                  <a:pt x="20449" y="16816"/>
                  <a:pt x="20461" y="16827"/>
                </a:cubicBezTo>
                <a:cubicBezTo>
                  <a:pt x="20515" y="16881"/>
                  <a:pt x="20605" y="16997"/>
                  <a:pt x="20605" y="17174"/>
                </a:cubicBezTo>
                <a:cubicBezTo>
                  <a:pt x="20605" y="17207"/>
                  <a:pt x="20606" y="17240"/>
                  <a:pt x="20610" y="17273"/>
                </a:cubicBezTo>
                <a:cubicBezTo>
                  <a:pt x="20533" y="18625"/>
                  <a:pt x="18769" y="20618"/>
                  <a:pt x="16441" y="20618"/>
                </a:cubicBezTo>
                <a:moveTo>
                  <a:pt x="21586" y="17174"/>
                </a:moveTo>
                <a:cubicBezTo>
                  <a:pt x="21586" y="16768"/>
                  <a:pt x="21421" y="16399"/>
                  <a:pt x="21155" y="16133"/>
                </a:cubicBezTo>
                <a:cubicBezTo>
                  <a:pt x="21077" y="16054"/>
                  <a:pt x="20988" y="15988"/>
                  <a:pt x="20893" y="15929"/>
                </a:cubicBezTo>
                <a:lnTo>
                  <a:pt x="16738" y="12697"/>
                </a:lnTo>
                <a:cubicBezTo>
                  <a:pt x="16471" y="12430"/>
                  <a:pt x="16104" y="12265"/>
                  <a:pt x="15697" y="12265"/>
                </a:cubicBezTo>
                <a:cubicBezTo>
                  <a:pt x="15364" y="12265"/>
                  <a:pt x="15060" y="12380"/>
                  <a:pt x="14815" y="12567"/>
                </a:cubicBezTo>
                <a:lnTo>
                  <a:pt x="13655" y="13736"/>
                </a:lnTo>
                <a:lnTo>
                  <a:pt x="13652" y="13733"/>
                </a:lnTo>
                <a:cubicBezTo>
                  <a:pt x="13473" y="13934"/>
                  <a:pt x="13214" y="14063"/>
                  <a:pt x="12924" y="14063"/>
                </a:cubicBezTo>
                <a:cubicBezTo>
                  <a:pt x="12592" y="14063"/>
                  <a:pt x="12300" y="13897"/>
                  <a:pt x="12122" y="13645"/>
                </a:cubicBezTo>
                <a:cubicBezTo>
                  <a:pt x="12116" y="13654"/>
                  <a:pt x="12107" y="13663"/>
                  <a:pt x="12101" y="13674"/>
                </a:cubicBezTo>
                <a:cubicBezTo>
                  <a:pt x="10497" y="12510"/>
                  <a:pt x="9076" y="11108"/>
                  <a:pt x="7914" y="9502"/>
                </a:cubicBezTo>
                <a:cubicBezTo>
                  <a:pt x="7925" y="9495"/>
                  <a:pt x="7935" y="9486"/>
                  <a:pt x="7947" y="9479"/>
                </a:cubicBezTo>
                <a:cubicBezTo>
                  <a:pt x="7691" y="9299"/>
                  <a:pt x="7523" y="9004"/>
                  <a:pt x="7523" y="8668"/>
                </a:cubicBezTo>
                <a:cubicBezTo>
                  <a:pt x="7523" y="8367"/>
                  <a:pt x="7659" y="8101"/>
                  <a:pt x="7871" y="7920"/>
                </a:cubicBezTo>
                <a:lnTo>
                  <a:pt x="7870" y="7918"/>
                </a:lnTo>
                <a:lnTo>
                  <a:pt x="9023" y="6773"/>
                </a:lnTo>
                <a:cubicBezTo>
                  <a:pt x="9211" y="6528"/>
                  <a:pt x="9325" y="6224"/>
                  <a:pt x="9325" y="5891"/>
                </a:cubicBezTo>
                <a:cubicBezTo>
                  <a:pt x="9325" y="5485"/>
                  <a:pt x="9160" y="5116"/>
                  <a:pt x="8893" y="4850"/>
                </a:cubicBezTo>
                <a:lnTo>
                  <a:pt x="5662" y="693"/>
                </a:lnTo>
                <a:cubicBezTo>
                  <a:pt x="5603" y="599"/>
                  <a:pt x="5537" y="510"/>
                  <a:pt x="5458" y="432"/>
                </a:cubicBezTo>
                <a:cubicBezTo>
                  <a:pt x="5191" y="165"/>
                  <a:pt x="4823" y="0"/>
                  <a:pt x="4417" y="0"/>
                </a:cubicBezTo>
                <a:cubicBezTo>
                  <a:pt x="2454" y="0"/>
                  <a:pt x="0" y="2308"/>
                  <a:pt x="0" y="5155"/>
                </a:cubicBezTo>
                <a:cubicBezTo>
                  <a:pt x="0" y="5943"/>
                  <a:pt x="183" y="6688"/>
                  <a:pt x="499" y="7356"/>
                </a:cubicBezTo>
                <a:lnTo>
                  <a:pt x="482" y="7373"/>
                </a:lnTo>
                <a:cubicBezTo>
                  <a:pt x="3435" y="13255"/>
                  <a:pt x="8343" y="18164"/>
                  <a:pt x="14224" y="21117"/>
                </a:cubicBezTo>
                <a:lnTo>
                  <a:pt x="14240" y="21101"/>
                </a:lnTo>
                <a:cubicBezTo>
                  <a:pt x="14908" y="21418"/>
                  <a:pt x="15652" y="21600"/>
                  <a:pt x="16441" y="21600"/>
                </a:cubicBezTo>
                <a:cubicBezTo>
                  <a:pt x="19287" y="21600"/>
                  <a:pt x="21594" y="19145"/>
                  <a:pt x="21594" y="17182"/>
                </a:cubicBezTo>
                <a:cubicBezTo>
                  <a:pt x="21594" y="17179"/>
                  <a:pt x="21594" y="17177"/>
                  <a:pt x="21594" y="17174"/>
                </a:cubicBezTo>
                <a:cubicBezTo>
                  <a:pt x="21594" y="17174"/>
                  <a:pt x="21586" y="17174"/>
                  <a:pt x="21586" y="17174"/>
                </a:cubicBezTo>
                <a:close/>
                <a:moveTo>
                  <a:pt x="11785" y="10800"/>
                </a:moveTo>
                <a:cubicBezTo>
                  <a:pt x="12326" y="10800"/>
                  <a:pt x="12766" y="10360"/>
                  <a:pt x="12766" y="9819"/>
                </a:cubicBezTo>
                <a:cubicBezTo>
                  <a:pt x="12766" y="9276"/>
                  <a:pt x="12326" y="8836"/>
                  <a:pt x="11785" y="8836"/>
                </a:cubicBezTo>
                <a:cubicBezTo>
                  <a:pt x="11242" y="8836"/>
                  <a:pt x="10803" y="9276"/>
                  <a:pt x="10803" y="9819"/>
                </a:cubicBezTo>
                <a:cubicBezTo>
                  <a:pt x="10803" y="10360"/>
                  <a:pt x="11242" y="10800"/>
                  <a:pt x="11785" y="10800"/>
                </a:cubicBezTo>
                <a:moveTo>
                  <a:pt x="11785" y="5891"/>
                </a:moveTo>
                <a:cubicBezTo>
                  <a:pt x="13953" y="5891"/>
                  <a:pt x="15711" y="7649"/>
                  <a:pt x="15711" y="9819"/>
                </a:cubicBezTo>
                <a:cubicBezTo>
                  <a:pt x="15711" y="10090"/>
                  <a:pt x="15930" y="10309"/>
                  <a:pt x="16201" y="10309"/>
                </a:cubicBezTo>
                <a:cubicBezTo>
                  <a:pt x="16472" y="10309"/>
                  <a:pt x="16692" y="10090"/>
                  <a:pt x="16692" y="9819"/>
                </a:cubicBezTo>
                <a:cubicBezTo>
                  <a:pt x="16692" y="7107"/>
                  <a:pt x="14495" y="4909"/>
                  <a:pt x="11785" y="4909"/>
                </a:cubicBezTo>
                <a:cubicBezTo>
                  <a:pt x="11513" y="4909"/>
                  <a:pt x="11294" y="5129"/>
                  <a:pt x="11294" y="5400"/>
                </a:cubicBezTo>
                <a:cubicBezTo>
                  <a:pt x="11294" y="5672"/>
                  <a:pt x="11513" y="5891"/>
                  <a:pt x="11785" y="5891"/>
                </a:cubicBezTo>
                <a:moveTo>
                  <a:pt x="11785" y="982"/>
                </a:moveTo>
                <a:cubicBezTo>
                  <a:pt x="16663" y="982"/>
                  <a:pt x="20618" y="4939"/>
                  <a:pt x="20618" y="9819"/>
                </a:cubicBezTo>
                <a:cubicBezTo>
                  <a:pt x="20618" y="10090"/>
                  <a:pt x="20838" y="10309"/>
                  <a:pt x="21109" y="10309"/>
                </a:cubicBezTo>
                <a:cubicBezTo>
                  <a:pt x="21380" y="10309"/>
                  <a:pt x="21600" y="10090"/>
                  <a:pt x="21600" y="9819"/>
                </a:cubicBezTo>
                <a:cubicBezTo>
                  <a:pt x="21600" y="4396"/>
                  <a:pt x="17206" y="0"/>
                  <a:pt x="11785" y="0"/>
                </a:cubicBezTo>
                <a:cubicBezTo>
                  <a:pt x="11513" y="0"/>
                  <a:pt x="11294" y="220"/>
                  <a:pt x="11294" y="491"/>
                </a:cubicBezTo>
                <a:cubicBezTo>
                  <a:pt x="11294" y="762"/>
                  <a:pt x="11513" y="982"/>
                  <a:pt x="11785" y="982"/>
                </a:cubicBezTo>
              </a:path>
            </a:pathLst>
          </a:cu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sz="1600">
              <a:solidFill>
                <a:schemeClr val="bg1"/>
              </a:solidFill>
              <a:cs typeface="+mn-ea"/>
              <a:sym typeface="+mn-lt"/>
            </a:endParaRPr>
          </a:p>
        </p:txBody>
      </p:sp>
    </p:spTree>
    <p:extLst>
      <p:ext uri="{BB962C8B-B14F-4D97-AF65-F5344CB8AC3E}">
        <p14:creationId xmlns:p14="http://schemas.microsoft.com/office/powerpoint/2010/main" val="55545356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9" y="635058"/>
            <a:ext cx="4665344"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cxnSp>
        <p:nvCxnSpPr>
          <p:cNvPr id="22" name="直接连接符 21">
            <a:extLst>
              <a:ext uri="{FF2B5EF4-FFF2-40B4-BE49-F238E27FC236}">
                <a16:creationId xmlns:a16="http://schemas.microsoft.com/office/drawing/2014/main" id="{3AAF2EBE-2538-21BA-F808-90545F41460B}"/>
              </a:ext>
            </a:extLst>
          </p:cNvPr>
          <p:cNvCxnSpPr/>
          <p:nvPr/>
        </p:nvCxnSpPr>
        <p:spPr>
          <a:xfrm>
            <a:off x="2479756" y="3694101"/>
            <a:ext cx="0" cy="902029"/>
          </a:xfrm>
          <a:prstGeom prst="line">
            <a:avLst/>
          </a:prstGeom>
          <a:ln>
            <a:solidFill>
              <a:srgbClr val="78BA79"/>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直接连接符 22">
            <a:extLst>
              <a:ext uri="{FF2B5EF4-FFF2-40B4-BE49-F238E27FC236}">
                <a16:creationId xmlns:a16="http://schemas.microsoft.com/office/drawing/2014/main" id="{A554E1DB-C4A0-DF98-4129-CCD1C54B5BF0}"/>
              </a:ext>
            </a:extLst>
          </p:cNvPr>
          <p:cNvCxnSpPr/>
          <p:nvPr/>
        </p:nvCxnSpPr>
        <p:spPr>
          <a:xfrm>
            <a:off x="7058486" y="3694101"/>
            <a:ext cx="0" cy="902029"/>
          </a:xfrm>
          <a:prstGeom prst="line">
            <a:avLst/>
          </a:prstGeom>
          <a:ln>
            <a:solidFill>
              <a:srgbClr val="78BA79"/>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4" name="直接连接符 23">
            <a:extLst>
              <a:ext uri="{FF2B5EF4-FFF2-40B4-BE49-F238E27FC236}">
                <a16:creationId xmlns:a16="http://schemas.microsoft.com/office/drawing/2014/main" id="{EFA2305E-9701-CB4C-1F07-A7A677B4AA90}"/>
              </a:ext>
            </a:extLst>
          </p:cNvPr>
          <p:cNvCxnSpPr/>
          <p:nvPr/>
        </p:nvCxnSpPr>
        <p:spPr>
          <a:xfrm>
            <a:off x="4769121" y="2722391"/>
            <a:ext cx="0" cy="902029"/>
          </a:xfrm>
          <a:prstGeom prst="line">
            <a:avLst/>
          </a:prstGeom>
          <a:ln>
            <a:solidFill>
              <a:srgbClr val="78BA79"/>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5" name="直接连接符 24">
            <a:extLst>
              <a:ext uri="{FF2B5EF4-FFF2-40B4-BE49-F238E27FC236}">
                <a16:creationId xmlns:a16="http://schemas.microsoft.com/office/drawing/2014/main" id="{5E36BBA7-567C-0AE3-E7B7-2301729A1857}"/>
              </a:ext>
            </a:extLst>
          </p:cNvPr>
          <p:cNvCxnSpPr/>
          <p:nvPr/>
        </p:nvCxnSpPr>
        <p:spPr>
          <a:xfrm>
            <a:off x="9347851" y="2722391"/>
            <a:ext cx="0" cy="902029"/>
          </a:xfrm>
          <a:prstGeom prst="line">
            <a:avLst/>
          </a:prstGeom>
          <a:ln>
            <a:solidFill>
              <a:srgbClr val="78BA79"/>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6" name="直接箭头连接符 25">
            <a:extLst>
              <a:ext uri="{FF2B5EF4-FFF2-40B4-BE49-F238E27FC236}">
                <a16:creationId xmlns:a16="http://schemas.microsoft.com/office/drawing/2014/main" id="{34337D3E-3698-5199-6134-75953DBE66BC}"/>
              </a:ext>
            </a:extLst>
          </p:cNvPr>
          <p:cNvCxnSpPr/>
          <p:nvPr/>
        </p:nvCxnSpPr>
        <p:spPr>
          <a:xfrm>
            <a:off x="1011555" y="3700145"/>
            <a:ext cx="10033635" cy="0"/>
          </a:xfrm>
          <a:prstGeom prst="straightConnector1">
            <a:avLst/>
          </a:prstGeom>
          <a:ln>
            <a:solidFill>
              <a:srgbClr val="78BA79"/>
            </a:solidFill>
            <a:tailEnd type="triangle"/>
          </a:ln>
        </p:spPr>
        <p:style>
          <a:lnRef idx="1">
            <a:schemeClr val="accent1"/>
          </a:lnRef>
          <a:fillRef idx="0">
            <a:schemeClr val="accent1"/>
          </a:fillRef>
          <a:effectRef idx="0">
            <a:schemeClr val="accent1"/>
          </a:effectRef>
          <a:fontRef idx="minor">
            <a:schemeClr val="tx1"/>
          </a:fontRef>
        </p:style>
      </p:cxnSp>
      <p:sp>
        <p:nvSpPr>
          <p:cNvPr id="27" name="椭圆 26">
            <a:extLst>
              <a:ext uri="{FF2B5EF4-FFF2-40B4-BE49-F238E27FC236}">
                <a16:creationId xmlns:a16="http://schemas.microsoft.com/office/drawing/2014/main" id="{A73654E3-622D-79F4-DFDF-1D73B76381AA}"/>
              </a:ext>
            </a:extLst>
          </p:cNvPr>
          <p:cNvSpPr/>
          <p:nvPr/>
        </p:nvSpPr>
        <p:spPr>
          <a:xfrm>
            <a:off x="2284498" y="3498844"/>
            <a:ext cx="390517" cy="390517"/>
          </a:xfrm>
          <a:prstGeom prst="ellipse">
            <a:avLst/>
          </a:prstGeom>
          <a:gradFill>
            <a:gsLst>
              <a:gs pos="0">
                <a:srgbClr val="A9D18E"/>
              </a:gs>
              <a:gs pos="97000">
                <a:srgbClr val="33995C"/>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solidFill>
                <a:cs typeface="+mn-ea"/>
                <a:sym typeface="+mn-lt"/>
              </a:rPr>
              <a:t>1</a:t>
            </a:r>
          </a:p>
        </p:txBody>
      </p:sp>
      <p:sp>
        <p:nvSpPr>
          <p:cNvPr id="28" name="椭圆 27">
            <a:extLst>
              <a:ext uri="{FF2B5EF4-FFF2-40B4-BE49-F238E27FC236}">
                <a16:creationId xmlns:a16="http://schemas.microsoft.com/office/drawing/2014/main" id="{6FCE90C6-98F0-EB2B-F2D5-587A1FCFCC96}"/>
              </a:ext>
            </a:extLst>
          </p:cNvPr>
          <p:cNvSpPr/>
          <p:nvPr/>
        </p:nvSpPr>
        <p:spPr>
          <a:xfrm>
            <a:off x="4573863" y="3498843"/>
            <a:ext cx="390517" cy="390517"/>
          </a:xfrm>
          <a:prstGeom prst="ellipse">
            <a:avLst/>
          </a:prstGeom>
          <a:gradFill>
            <a:gsLst>
              <a:gs pos="0">
                <a:srgbClr val="A9D18E"/>
              </a:gs>
              <a:gs pos="97000">
                <a:srgbClr val="33995C"/>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solidFill>
                <a:cs typeface="+mn-ea"/>
                <a:sym typeface="+mn-lt"/>
              </a:rPr>
              <a:t>2</a:t>
            </a:r>
          </a:p>
        </p:txBody>
      </p:sp>
      <p:sp>
        <p:nvSpPr>
          <p:cNvPr id="29" name="椭圆 28">
            <a:extLst>
              <a:ext uri="{FF2B5EF4-FFF2-40B4-BE49-F238E27FC236}">
                <a16:creationId xmlns:a16="http://schemas.microsoft.com/office/drawing/2014/main" id="{41BDDBC3-98F6-9DDE-B0BA-2DC846B5E05D}"/>
              </a:ext>
            </a:extLst>
          </p:cNvPr>
          <p:cNvSpPr/>
          <p:nvPr/>
        </p:nvSpPr>
        <p:spPr>
          <a:xfrm>
            <a:off x="6863228" y="3498843"/>
            <a:ext cx="390517" cy="390517"/>
          </a:xfrm>
          <a:prstGeom prst="ellipse">
            <a:avLst/>
          </a:prstGeom>
          <a:gradFill>
            <a:gsLst>
              <a:gs pos="0">
                <a:srgbClr val="A9D18E"/>
              </a:gs>
              <a:gs pos="97000">
                <a:srgbClr val="33995C"/>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solidFill>
                <a:cs typeface="+mn-ea"/>
                <a:sym typeface="+mn-lt"/>
              </a:rPr>
              <a:t>3</a:t>
            </a:r>
          </a:p>
        </p:txBody>
      </p:sp>
      <p:sp>
        <p:nvSpPr>
          <p:cNvPr id="30" name="椭圆 29">
            <a:extLst>
              <a:ext uri="{FF2B5EF4-FFF2-40B4-BE49-F238E27FC236}">
                <a16:creationId xmlns:a16="http://schemas.microsoft.com/office/drawing/2014/main" id="{BDB35AC4-088C-A137-7C91-151F979D2FBA}"/>
              </a:ext>
            </a:extLst>
          </p:cNvPr>
          <p:cNvSpPr/>
          <p:nvPr/>
        </p:nvSpPr>
        <p:spPr>
          <a:xfrm>
            <a:off x="9152593" y="3529875"/>
            <a:ext cx="390517" cy="390517"/>
          </a:xfrm>
          <a:prstGeom prst="ellipse">
            <a:avLst/>
          </a:prstGeom>
          <a:gradFill>
            <a:gsLst>
              <a:gs pos="0">
                <a:srgbClr val="A9D18E"/>
              </a:gs>
              <a:gs pos="97000">
                <a:srgbClr val="33995C"/>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bg1"/>
                </a:solidFill>
                <a:cs typeface="+mn-ea"/>
                <a:sym typeface="+mn-lt"/>
              </a:rPr>
              <a:t>4</a:t>
            </a:r>
          </a:p>
        </p:txBody>
      </p:sp>
      <p:sp>
        <p:nvSpPr>
          <p:cNvPr id="31" name="椭圆 30">
            <a:extLst>
              <a:ext uri="{FF2B5EF4-FFF2-40B4-BE49-F238E27FC236}">
                <a16:creationId xmlns:a16="http://schemas.microsoft.com/office/drawing/2014/main" id="{26EDBCAD-AE48-FC89-563E-74A6A984A2E6}"/>
              </a:ext>
            </a:extLst>
          </p:cNvPr>
          <p:cNvSpPr/>
          <p:nvPr/>
        </p:nvSpPr>
        <p:spPr>
          <a:xfrm>
            <a:off x="2110105" y="4827270"/>
            <a:ext cx="738505" cy="738505"/>
          </a:xfrm>
          <a:prstGeom prst="ellipse">
            <a:avLst/>
          </a:prstGeom>
          <a:noFill/>
          <a:ln w="28575">
            <a:solidFill>
              <a:srgbClr val="78BA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65000"/>
                  <a:lumOff val="35000"/>
                </a:schemeClr>
              </a:solidFill>
              <a:cs typeface="+mn-ea"/>
              <a:sym typeface="+mn-lt"/>
            </a:endParaRPr>
          </a:p>
        </p:txBody>
      </p:sp>
      <p:sp>
        <p:nvSpPr>
          <p:cNvPr id="32" name="椭圆 31">
            <a:extLst>
              <a:ext uri="{FF2B5EF4-FFF2-40B4-BE49-F238E27FC236}">
                <a16:creationId xmlns:a16="http://schemas.microsoft.com/office/drawing/2014/main" id="{26FE9DB7-3A63-2F6F-B515-CBD779A77FA7}"/>
              </a:ext>
            </a:extLst>
          </p:cNvPr>
          <p:cNvSpPr/>
          <p:nvPr/>
        </p:nvSpPr>
        <p:spPr>
          <a:xfrm>
            <a:off x="4399280" y="1806575"/>
            <a:ext cx="738505" cy="738505"/>
          </a:xfrm>
          <a:prstGeom prst="ellipse">
            <a:avLst/>
          </a:prstGeom>
          <a:noFill/>
          <a:ln w="28575">
            <a:solidFill>
              <a:srgbClr val="78BA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65000"/>
                  <a:lumOff val="35000"/>
                </a:schemeClr>
              </a:solidFill>
              <a:cs typeface="+mn-ea"/>
              <a:sym typeface="+mn-lt"/>
            </a:endParaRPr>
          </a:p>
        </p:txBody>
      </p:sp>
      <p:sp>
        <p:nvSpPr>
          <p:cNvPr id="33" name="椭圆 32">
            <a:extLst>
              <a:ext uri="{FF2B5EF4-FFF2-40B4-BE49-F238E27FC236}">
                <a16:creationId xmlns:a16="http://schemas.microsoft.com/office/drawing/2014/main" id="{6344335A-0092-2EFA-356A-3608D2DA4DFD}"/>
              </a:ext>
            </a:extLst>
          </p:cNvPr>
          <p:cNvSpPr/>
          <p:nvPr/>
        </p:nvSpPr>
        <p:spPr>
          <a:xfrm>
            <a:off x="8978265" y="1807210"/>
            <a:ext cx="738505" cy="738505"/>
          </a:xfrm>
          <a:prstGeom prst="ellipse">
            <a:avLst/>
          </a:prstGeom>
          <a:noFill/>
          <a:ln w="28575">
            <a:solidFill>
              <a:srgbClr val="78BA79"/>
            </a:solid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dirty="0">
              <a:solidFill>
                <a:schemeClr val="tx1">
                  <a:lumMod val="65000"/>
                  <a:lumOff val="35000"/>
                </a:schemeClr>
              </a:solidFill>
              <a:cs typeface="+mn-ea"/>
              <a:sym typeface="+mn-lt"/>
            </a:endParaRPr>
          </a:p>
        </p:txBody>
      </p:sp>
      <p:sp>
        <p:nvSpPr>
          <p:cNvPr id="34" name="椭圆 33">
            <a:extLst>
              <a:ext uri="{FF2B5EF4-FFF2-40B4-BE49-F238E27FC236}">
                <a16:creationId xmlns:a16="http://schemas.microsoft.com/office/drawing/2014/main" id="{1738EA66-3C92-8789-D2E3-FFF618800EDD}"/>
              </a:ext>
            </a:extLst>
          </p:cNvPr>
          <p:cNvSpPr/>
          <p:nvPr/>
        </p:nvSpPr>
        <p:spPr>
          <a:xfrm>
            <a:off x="6717030" y="4827270"/>
            <a:ext cx="738505" cy="738505"/>
          </a:xfrm>
          <a:prstGeom prst="ellipse">
            <a:avLst/>
          </a:prstGeom>
          <a:noFill/>
          <a:ln w="28575">
            <a:solidFill>
              <a:srgbClr val="78BA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lumMod val="65000"/>
                  <a:lumOff val="35000"/>
                </a:schemeClr>
              </a:solidFill>
              <a:cs typeface="+mn-ea"/>
              <a:sym typeface="+mn-lt"/>
            </a:endParaRPr>
          </a:p>
        </p:txBody>
      </p:sp>
      <p:grpSp>
        <p:nvGrpSpPr>
          <p:cNvPr id="35" name="组合 34">
            <a:extLst>
              <a:ext uri="{FF2B5EF4-FFF2-40B4-BE49-F238E27FC236}">
                <a16:creationId xmlns:a16="http://schemas.microsoft.com/office/drawing/2014/main" id="{1D9359B9-704D-30C0-B865-E47FE0469FD1}"/>
              </a:ext>
            </a:extLst>
          </p:cNvPr>
          <p:cNvGrpSpPr/>
          <p:nvPr/>
        </p:nvGrpSpPr>
        <p:grpSpPr>
          <a:xfrm>
            <a:off x="2270125" y="5028568"/>
            <a:ext cx="368300" cy="336598"/>
            <a:chOff x="8415" y="6739"/>
            <a:chExt cx="560" cy="493"/>
          </a:xfrm>
          <a:gradFill>
            <a:gsLst>
              <a:gs pos="0">
                <a:srgbClr val="A9D18E"/>
              </a:gs>
              <a:gs pos="97000">
                <a:srgbClr val="33995C"/>
              </a:gs>
            </a:gsLst>
            <a:lin ang="5400000" scaled="1"/>
          </a:gradFill>
        </p:grpSpPr>
        <p:sp>
          <p:nvSpPr>
            <p:cNvPr id="36" name="Freeform14">
              <a:extLst>
                <a:ext uri="{FF2B5EF4-FFF2-40B4-BE49-F238E27FC236}">
                  <a16:creationId xmlns:a16="http://schemas.microsoft.com/office/drawing/2014/main" id="{9D36C3B9-3866-00E2-11BC-FB11606C3052}"/>
                </a:ext>
              </a:extLst>
            </p:cNvPr>
            <p:cNvSpPr/>
            <p:nvPr/>
          </p:nvSpPr>
          <p:spPr bwMode="auto">
            <a:xfrm>
              <a:off x="8466" y="6761"/>
              <a:ext cx="209" cy="450"/>
            </a:xfrm>
            <a:custGeom>
              <a:avLst/>
              <a:gdLst>
                <a:gd name="T0" fmla="*/ 52 w 59"/>
                <a:gd name="T1" fmla="*/ 5 h 126"/>
                <a:gd name="T2" fmla="*/ 9 w 59"/>
                <a:gd name="T3" fmla="*/ 38 h 126"/>
                <a:gd name="T4" fmla="*/ 0 w 59"/>
                <a:gd name="T5" fmla="*/ 39 h 126"/>
                <a:gd name="T6" fmla="*/ 0 w 59"/>
                <a:gd name="T7" fmla="*/ 86 h 126"/>
                <a:gd name="T8" fmla="*/ 9 w 59"/>
                <a:gd name="T9" fmla="*/ 88 h 126"/>
                <a:gd name="T10" fmla="*/ 51 w 59"/>
                <a:gd name="T11" fmla="*/ 119 h 126"/>
                <a:gd name="T12" fmla="*/ 59 w 59"/>
                <a:gd name="T13" fmla="*/ 119 h 126"/>
                <a:gd name="T14" fmla="*/ 59 w 59"/>
                <a:gd name="T15" fmla="*/ 5 h 126"/>
                <a:gd name="T16" fmla="*/ 52 w 59"/>
                <a:gd name="T17" fmla="*/ 5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9" h="126">
                  <a:moveTo>
                    <a:pt x="52" y="5"/>
                  </a:moveTo>
                  <a:cubicBezTo>
                    <a:pt x="9" y="38"/>
                    <a:pt x="9" y="38"/>
                    <a:pt x="9" y="38"/>
                  </a:cubicBezTo>
                  <a:cubicBezTo>
                    <a:pt x="9" y="38"/>
                    <a:pt x="5" y="38"/>
                    <a:pt x="0" y="39"/>
                  </a:cubicBezTo>
                  <a:cubicBezTo>
                    <a:pt x="0" y="86"/>
                    <a:pt x="0" y="86"/>
                    <a:pt x="0" y="86"/>
                  </a:cubicBezTo>
                  <a:cubicBezTo>
                    <a:pt x="5" y="87"/>
                    <a:pt x="9" y="88"/>
                    <a:pt x="9" y="88"/>
                  </a:cubicBezTo>
                  <a:cubicBezTo>
                    <a:pt x="51" y="119"/>
                    <a:pt x="51" y="119"/>
                    <a:pt x="51" y="119"/>
                  </a:cubicBezTo>
                  <a:cubicBezTo>
                    <a:pt x="51" y="119"/>
                    <a:pt x="59" y="126"/>
                    <a:pt x="59" y="119"/>
                  </a:cubicBezTo>
                  <a:cubicBezTo>
                    <a:pt x="59" y="112"/>
                    <a:pt x="59" y="11"/>
                    <a:pt x="59" y="5"/>
                  </a:cubicBezTo>
                  <a:cubicBezTo>
                    <a:pt x="59" y="0"/>
                    <a:pt x="52" y="5"/>
                    <a:pt x="52" y="5"/>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65000"/>
                    <a:lumOff val="35000"/>
                  </a:schemeClr>
                </a:solidFill>
                <a:effectLst/>
                <a:uLnTx/>
                <a:uFillTx/>
                <a:cs typeface="+mn-ea"/>
                <a:sym typeface="+mn-lt"/>
              </a:endParaRPr>
            </a:p>
          </p:txBody>
        </p:sp>
        <p:sp>
          <p:nvSpPr>
            <p:cNvPr id="37" name="Freeform15">
              <a:extLst>
                <a:ext uri="{FF2B5EF4-FFF2-40B4-BE49-F238E27FC236}">
                  <a16:creationId xmlns:a16="http://schemas.microsoft.com/office/drawing/2014/main" id="{E1E5E6C8-8873-B221-E01C-3DEB67A3A17A}"/>
                </a:ext>
              </a:extLst>
            </p:cNvPr>
            <p:cNvSpPr/>
            <p:nvPr/>
          </p:nvSpPr>
          <p:spPr bwMode="auto">
            <a:xfrm>
              <a:off x="8415" y="6908"/>
              <a:ext cx="29" cy="158"/>
            </a:xfrm>
            <a:custGeom>
              <a:avLst/>
              <a:gdLst>
                <a:gd name="T0" fmla="*/ 0 w 8"/>
                <a:gd name="T1" fmla="*/ 8 h 44"/>
                <a:gd name="T2" fmla="*/ 0 w 8"/>
                <a:gd name="T3" fmla="*/ 38 h 44"/>
                <a:gd name="T4" fmla="*/ 8 w 8"/>
                <a:gd name="T5" fmla="*/ 44 h 44"/>
                <a:gd name="T6" fmla="*/ 8 w 8"/>
                <a:gd name="T7" fmla="*/ 0 h 44"/>
                <a:gd name="T8" fmla="*/ 0 w 8"/>
                <a:gd name="T9" fmla="*/ 8 h 44"/>
              </a:gdLst>
              <a:ahLst/>
              <a:cxnLst>
                <a:cxn ang="0">
                  <a:pos x="T0" y="T1"/>
                </a:cxn>
                <a:cxn ang="0">
                  <a:pos x="T2" y="T3"/>
                </a:cxn>
                <a:cxn ang="0">
                  <a:pos x="T4" y="T5"/>
                </a:cxn>
                <a:cxn ang="0">
                  <a:pos x="T6" y="T7"/>
                </a:cxn>
                <a:cxn ang="0">
                  <a:pos x="T8" y="T9"/>
                </a:cxn>
              </a:cxnLst>
              <a:rect l="0" t="0" r="r" b="b"/>
              <a:pathLst>
                <a:path w="8" h="44">
                  <a:moveTo>
                    <a:pt x="0" y="8"/>
                  </a:moveTo>
                  <a:cubicBezTo>
                    <a:pt x="0" y="16"/>
                    <a:pt x="0" y="32"/>
                    <a:pt x="0" y="38"/>
                  </a:cubicBezTo>
                  <a:cubicBezTo>
                    <a:pt x="0" y="40"/>
                    <a:pt x="4" y="42"/>
                    <a:pt x="8" y="44"/>
                  </a:cubicBezTo>
                  <a:cubicBezTo>
                    <a:pt x="8" y="0"/>
                    <a:pt x="8" y="0"/>
                    <a:pt x="8" y="0"/>
                  </a:cubicBezTo>
                  <a:cubicBezTo>
                    <a:pt x="4" y="2"/>
                    <a:pt x="0" y="4"/>
                    <a:pt x="0" y="8"/>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65000"/>
                    <a:lumOff val="35000"/>
                  </a:schemeClr>
                </a:solidFill>
                <a:effectLst/>
                <a:uLnTx/>
                <a:uFillTx/>
                <a:cs typeface="+mn-ea"/>
                <a:sym typeface="+mn-lt"/>
              </a:endParaRPr>
            </a:p>
          </p:txBody>
        </p:sp>
        <p:sp>
          <p:nvSpPr>
            <p:cNvPr id="38" name="Freeform16">
              <a:extLst>
                <a:ext uri="{FF2B5EF4-FFF2-40B4-BE49-F238E27FC236}">
                  <a16:creationId xmlns:a16="http://schemas.microsoft.com/office/drawing/2014/main" id="{FF0E23C7-A62A-E925-A428-1760E3C9CD6A}"/>
                </a:ext>
              </a:extLst>
            </p:cNvPr>
            <p:cNvSpPr/>
            <p:nvPr/>
          </p:nvSpPr>
          <p:spPr bwMode="auto">
            <a:xfrm>
              <a:off x="8726" y="6862"/>
              <a:ext cx="83" cy="246"/>
            </a:xfrm>
            <a:custGeom>
              <a:avLst/>
              <a:gdLst>
                <a:gd name="T0" fmla="*/ 10 w 23"/>
                <a:gd name="T1" fmla="*/ 2 h 69"/>
                <a:gd name="T2" fmla="*/ 2 w 23"/>
                <a:gd name="T3" fmla="*/ 2 h 69"/>
                <a:gd name="T4" fmla="*/ 2 w 23"/>
                <a:gd name="T5" fmla="*/ 10 h 69"/>
                <a:gd name="T6" fmla="*/ 12 w 23"/>
                <a:gd name="T7" fmla="*/ 35 h 69"/>
                <a:gd name="T8" fmla="*/ 2 w 23"/>
                <a:gd name="T9" fmla="*/ 60 h 69"/>
                <a:gd name="T10" fmla="*/ 2 w 23"/>
                <a:gd name="T11" fmla="*/ 67 h 69"/>
                <a:gd name="T12" fmla="*/ 6 w 23"/>
                <a:gd name="T13" fmla="*/ 69 h 69"/>
                <a:gd name="T14" fmla="*/ 10 w 23"/>
                <a:gd name="T15" fmla="*/ 67 h 69"/>
                <a:gd name="T16" fmla="*/ 23 w 23"/>
                <a:gd name="T17" fmla="*/ 35 h 69"/>
                <a:gd name="T18" fmla="*/ 10 w 23"/>
                <a:gd name="T19" fmla="*/ 2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 h="69">
                  <a:moveTo>
                    <a:pt x="10" y="2"/>
                  </a:moveTo>
                  <a:cubicBezTo>
                    <a:pt x="7" y="0"/>
                    <a:pt x="4" y="0"/>
                    <a:pt x="2" y="2"/>
                  </a:cubicBezTo>
                  <a:cubicBezTo>
                    <a:pt x="0" y="4"/>
                    <a:pt x="0" y="8"/>
                    <a:pt x="2" y="10"/>
                  </a:cubicBezTo>
                  <a:cubicBezTo>
                    <a:pt x="9" y="17"/>
                    <a:pt x="12" y="26"/>
                    <a:pt x="12" y="35"/>
                  </a:cubicBezTo>
                  <a:cubicBezTo>
                    <a:pt x="12" y="44"/>
                    <a:pt x="9" y="53"/>
                    <a:pt x="2" y="60"/>
                  </a:cubicBezTo>
                  <a:cubicBezTo>
                    <a:pt x="0" y="62"/>
                    <a:pt x="0" y="65"/>
                    <a:pt x="2" y="67"/>
                  </a:cubicBezTo>
                  <a:cubicBezTo>
                    <a:pt x="3" y="68"/>
                    <a:pt x="4" y="69"/>
                    <a:pt x="6" y="69"/>
                  </a:cubicBezTo>
                  <a:cubicBezTo>
                    <a:pt x="7" y="69"/>
                    <a:pt x="9" y="68"/>
                    <a:pt x="10" y="67"/>
                  </a:cubicBezTo>
                  <a:cubicBezTo>
                    <a:pt x="19" y="58"/>
                    <a:pt x="23" y="47"/>
                    <a:pt x="23" y="35"/>
                  </a:cubicBezTo>
                  <a:cubicBezTo>
                    <a:pt x="23" y="23"/>
                    <a:pt x="19" y="11"/>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65000"/>
                    <a:lumOff val="35000"/>
                  </a:schemeClr>
                </a:solidFill>
                <a:effectLst/>
                <a:uLnTx/>
                <a:uFillTx/>
                <a:cs typeface="+mn-ea"/>
                <a:sym typeface="+mn-lt"/>
              </a:endParaRPr>
            </a:p>
          </p:txBody>
        </p:sp>
        <p:sp>
          <p:nvSpPr>
            <p:cNvPr id="39" name="Freeform17">
              <a:extLst>
                <a:ext uri="{FF2B5EF4-FFF2-40B4-BE49-F238E27FC236}">
                  <a16:creationId xmlns:a16="http://schemas.microsoft.com/office/drawing/2014/main" id="{E3C97EB4-F5B0-026E-6E71-0247C7F3F404}"/>
                </a:ext>
              </a:extLst>
            </p:cNvPr>
            <p:cNvSpPr/>
            <p:nvPr/>
          </p:nvSpPr>
          <p:spPr bwMode="auto">
            <a:xfrm flipV="1">
              <a:off x="8777" y="6801"/>
              <a:ext cx="110" cy="367"/>
            </a:xfrm>
            <a:custGeom>
              <a:avLst/>
              <a:gdLst>
                <a:gd name="T0" fmla="*/ 10 w 31"/>
                <a:gd name="T1" fmla="*/ 2 h 103"/>
                <a:gd name="T2" fmla="*/ 3 w 31"/>
                <a:gd name="T3" fmla="*/ 2 h 103"/>
                <a:gd name="T4" fmla="*/ 3 w 31"/>
                <a:gd name="T5" fmla="*/ 10 h 103"/>
                <a:gd name="T6" fmla="*/ 20 w 31"/>
                <a:gd name="T7" fmla="*/ 52 h 103"/>
                <a:gd name="T8" fmla="*/ 3 w 31"/>
                <a:gd name="T9" fmla="*/ 94 h 103"/>
                <a:gd name="T10" fmla="*/ 3 w 31"/>
                <a:gd name="T11" fmla="*/ 102 h 103"/>
                <a:gd name="T12" fmla="*/ 6 w 31"/>
                <a:gd name="T13" fmla="*/ 103 h 103"/>
                <a:gd name="T14" fmla="*/ 10 w 31"/>
                <a:gd name="T15" fmla="*/ 102 h 103"/>
                <a:gd name="T16" fmla="*/ 31 w 31"/>
                <a:gd name="T17" fmla="*/ 52 h 103"/>
                <a:gd name="T18" fmla="*/ 10 w 31"/>
                <a:gd name="T19" fmla="*/ 2 h 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 h="103">
                  <a:moveTo>
                    <a:pt x="10" y="2"/>
                  </a:moveTo>
                  <a:cubicBezTo>
                    <a:pt x="8" y="0"/>
                    <a:pt x="5" y="0"/>
                    <a:pt x="3" y="2"/>
                  </a:cubicBezTo>
                  <a:cubicBezTo>
                    <a:pt x="0" y="4"/>
                    <a:pt x="0" y="8"/>
                    <a:pt x="3" y="10"/>
                  </a:cubicBezTo>
                  <a:cubicBezTo>
                    <a:pt x="14" y="21"/>
                    <a:pt x="20" y="37"/>
                    <a:pt x="20" y="52"/>
                  </a:cubicBezTo>
                  <a:cubicBezTo>
                    <a:pt x="20" y="67"/>
                    <a:pt x="14" y="82"/>
                    <a:pt x="3" y="94"/>
                  </a:cubicBezTo>
                  <a:cubicBezTo>
                    <a:pt x="0" y="96"/>
                    <a:pt x="0" y="100"/>
                    <a:pt x="3" y="102"/>
                  </a:cubicBezTo>
                  <a:cubicBezTo>
                    <a:pt x="4" y="103"/>
                    <a:pt x="5" y="103"/>
                    <a:pt x="6" y="103"/>
                  </a:cubicBezTo>
                  <a:cubicBezTo>
                    <a:pt x="8" y="103"/>
                    <a:pt x="9" y="103"/>
                    <a:pt x="10" y="102"/>
                  </a:cubicBezTo>
                  <a:cubicBezTo>
                    <a:pt x="24" y="88"/>
                    <a:pt x="31" y="70"/>
                    <a:pt x="31" y="52"/>
                  </a:cubicBezTo>
                  <a:cubicBezTo>
                    <a:pt x="31" y="34"/>
                    <a:pt x="24" y="16"/>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65000"/>
                    <a:lumOff val="35000"/>
                  </a:schemeClr>
                </a:solidFill>
                <a:effectLst/>
                <a:uLnTx/>
                <a:uFillTx/>
                <a:cs typeface="+mn-ea"/>
                <a:sym typeface="+mn-lt"/>
              </a:endParaRPr>
            </a:p>
          </p:txBody>
        </p:sp>
        <p:sp>
          <p:nvSpPr>
            <p:cNvPr id="40" name="Freeform18">
              <a:extLst>
                <a:ext uri="{FF2B5EF4-FFF2-40B4-BE49-F238E27FC236}">
                  <a16:creationId xmlns:a16="http://schemas.microsoft.com/office/drawing/2014/main" id="{3B3657A7-7C6D-0511-EA51-3DF09BAB582D}"/>
                </a:ext>
              </a:extLst>
            </p:cNvPr>
            <p:cNvSpPr/>
            <p:nvPr/>
          </p:nvSpPr>
          <p:spPr bwMode="auto">
            <a:xfrm>
              <a:off x="8841" y="6739"/>
              <a:ext cx="134" cy="493"/>
            </a:xfrm>
            <a:custGeom>
              <a:avLst/>
              <a:gdLst>
                <a:gd name="T0" fmla="*/ 10 w 38"/>
                <a:gd name="T1" fmla="*/ 2 h 138"/>
                <a:gd name="T2" fmla="*/ 2 w 38"/>
                <a:gd name="T3" fmla="*/ 2 h 138"/>
                <a:gd name="T4" fmla="*/ 2 w 38"/>
                <a:gd name="T5" fmla="*/ 9 h 138"/>
                <a:gd name="T6" fmla="*/ 27 w 38"/>
                <a:gd name="T7" fmla="*/ 69 h 138"/>
                <a:gd name="T8" fmla="*/ 2 w 38"/>
                <a:gd name="T9" fmla="*/ 128 h 138"/>
                <a:gd name="T10" fmla="*/ 2 w 38"/>
                <a:gd name="T11" fmla="*/ 136 h 138"/>
                <a:gd name="T12" fmla="*/ 6 w 38"/>
                <a:gd name="T13" fmla="*/ 138 h 138"/>
                <a:gd name="T14" fmla="*/ 10 w 38"/>
                <a:gd name="T15" fmla="*/ 136 h 138"/>
                <a:gd name="T16" fmla="*/ 38 w 38"/>
                <a:gd name="T17" fmla="*/ 69 h 138"/>
                <a:gd name="T18" fmla="*/ 10 w 38"/>
                <a:gd name="T19" fmla="*/ 2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8" h="138">
                  <a:moveTo>
                    <a:pt x="10" y="2"/>
                  </a:moveTo>
                  <a:cubicBezTo>
                    <a:pt x="8" y="0"/>
                    <a:pt x="5" y="0"/>
                    <a:pt x="2" y="2"/>
                  </a:cubicBezTo>
                  <a:cubicBezTo>
                    <a:pt x="0" y="4"/>
                    <a:pt x="0" y="7"/>
                    <a:pt x="2" y="9"/>
                  </a:cubicBezTo>
                  <a:cubicBezTo>
                    <a:pt x="19" y="26"/>
                    <a:pt x="27" y="47"/>
                    <a:pt x="27" y="69"/>
                  </a:cubicBezTo>
                  <a:cubicBezTo>
                    <a:pt x="27" y="90"/>
                    <a:pt x="19" y="112"/>
                    <a:pt x="2" y="128"/>
                  </a:cubicBezTo>
                  <a:cubicBezTo>
                    <a:pt x="0" y="130"/>
                    <a:pt x="0" y="134"/>
                    <a:pt x="2" y="136"/>
                  </a:cubicBezTo>
                  <a:cubicBezTo>
                    <a:pt x="4" y="137"/>
                    <a:pt x="5" y="138"/>
                    <a:pt x="6" y="138"/>
                  </a:cubicBezTo>
                  <a:cubicBezTo>
                    <a:pt x="8" y="138"/>
                    <a:pt x="9" y="137"/>
                    <a:pt x="10" y="136"/>
                  </a:cubicBezTo>
                  <a:cubicBezTo>
                    <a:pt x="29" y="117"/>
                    <a:pt x="38" y="93"/>
                    <a:pt x="38" y="69"/>
                  </a:cubicBezTo>
                  <a:cubicBezTo>
                    <a:pt x="38" y="45"/>
                    <a:pt x="29" y="20"/>
                    <a:pt x="10" y="2"/>
                  </a:cubicBezTo>
                  <a:close/>
                </a:path>
              </a:pathLst>
            </a:custGeom>
            <a:grpFill/>
            <a:ln>
              <a:noFill/>
            </a:ln>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chemeClr val="tx1">
                    <a:lumMod val="65000"/>
                    <a:lumOff val="35000"/>
                  </a:schemeClr>
                </a:solidFill>
                <a:effectLst/>
                <a:uLnTx/>
                <a:uFillTx/>
                <a:cs typeface="+mn-ea"/>
                <a:sym typeface="+mn-lt"/>
              </a:endParaRPr>
            </a:p>
          </p:txBody>
        </p:sp>
      </p:grpSp>
      <p:sp>
        <p:nvSpPr>
          <p:cNvPr id="41" name="Freeform 250">
            <a:extLst>
              <a:ext uri="{FF2B5EF4-FFF2-40B4-BE49-F238E27FC236}">
                <a16:creationId xmlns:a16="http://schemas.microsoft.com/office/drawing/2014/main" id="{47820DE6-8EFC-E8E1-1E16-2C9A520C50C8}"/>
              </a:ext>
            </a:extLst>
          </p:cNvPr>
          <p:cNvSpPr>
            <a:spLocks noEditPoints="1"/>
          </p:cNvSpPr>
          <p:nvPr/>
        </p:nvSpPr>
        <p:spPr bwMode="auto">
          <a:xfrm>
            <a:off x="4573929" y="1981200"/>
            <a:ext cx="403225" cy="388938"/>
          </a:xfrm>
          <a:custGeom>
            <a:avLst/>
            <a:gdLst>
              <a:gd name="T0" fmla="*/ 19 w 229"/>
              <a:gd name="T1" fmla="*/ 0 h 217"/>
              <a:gd name="T2" fmla="*/ 209 w 229"/>
              <a:gd name="T3" fmla="*/ 0 h 217"/>
              <a:gd name="T4" fmla="*/ 229 w 229"/>
              <a:gd name="T5" fmla="*/ 20 h 217"/>
              <a:gd name="T6" fmla="*/ 229 w 229"/>
              <a:gd name="T7" fmla="*/ 140 h 217"/>
              <a:gd name="T8" fmla="*/ 209 w 229"/>
              <a:gd name="T9" fmla="*/ 160 h 217"/>
              <a:gd name="T10" fmla="*/ 19 w 229"/>
              <a:gd name="T11" fmla="*/ 160 h 217"/>
              <a:gd name="T12" fmla="*/ 0 w 229"/>
              <a:gd name="T13" fmla="*/ 140 h 217"/>
              <a:gd name="T14" fmla="*/ 0 w 229"/>
              <a:gd name="T15" fmla="*/ 20 h 217"/>
              <a:gd name="T16" fmla="*/ 19 w 229"/>
              <a:gd name="T17" fmla="*/ 0 h 217"/>
              <a:gd name="T18" fmla="*/ 56 w 229"/>
              <a:gd name="T19" fmla="*/ 203 h 217"/>
              <a:gd name="T20" fmla="*/ 94 w 229"/>
              <a:gd name="T21" fmla="*/ 199 h 217"/>
              <a:gd name="T22" fmla="*/ 94 w 229"/>
              <a:gd name="T23" fmla="*/ 171 h 217"/>
              <a:gd name="T24" fmla="*/ 140 w 229"/>
              <a:gd name="T25" fmla="*/ 171 h 217"/>
              <a:gd name="T26" fmla="*/ 140 w 229"/>
              <a:gd name="T27" fmla="*/ 199 h 217"/>
              <a:gd name="T28" fmla="*/ 176 w 229"/>
              <a:gd name="T29" fmla="*/ 203 h 217"/>
              <a:gd name="T30" fmla="*/ 176 w 229"/>
              <a:gd name="T31" fmla="*/ 217 h 217"/>
              <a:gd name="T32" fmla="*/ 56 w 229"/>
              <a:gd name="T33" fmla="*/ 217 h 217"/>
              <a:gd name="T34" fmla="*/ 56 w 229"/>
              <a:gd name="T35" fmla="*/ 203 h 217"/>
              <a:gd name="T36" fmla="*/ 17 w 229"/>
              <a:gd name="T37" fmla="*/ 19 h 217"/>
              <a:gd name="T38" fmla="*/ 17 w 229"/>
              <a:gd name="T39" fmla="*/ 124 h 217"/>
              <a:gd name="T40" fmla="*/ 210 w 229"/>
              <a:gd name="T41" fmla="*/ 124 h 217"/>
              <a:gd name="T42" fmla="*/ 210 w 229"/>
              <a:gd name="T43" fmla="*/ 19 h 217"/>
              <a:gd name="T44" fmla="*/ 17 w 229"/>
              <a:gd name="T45" fmla="*/ 19 h 217"/>
              <a:gd name="T46" fmla="*/ 191 w 229"/>
              <a:gd name="T47" fmla="*/ 134 h 217"/>
              <a:gd name="T48" fmla="*/ 183 w 229"/>
              <a:gd name="T49" fmla="*/ 142 h 217"/>
              <a:gd name="T50" fmla="*/ 191 w 229"/>
              <a:gd name="T51" fmla="*/ 150 h 217"/>
              <a:gd name="T52" fmla="*/ 199 w 229"/>
              <a:gd name="T53" fmla="*/ 142 h 217"/>
              <a:gd name="T54" fmla="*/ 191 w 229"/>
              <a:gd name="T55" fmla="*/ 134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229" h="217">
                <a:moveTo>
                  <a:pt x="19" y="0"/>
                </a:moveTo>
                <a:cubicBezTo>
                  <a:pt x="209" y="0"/>
                  <a:pt x="209" y="0"/>
                  <a:pt x="209" y="0"/>
                </a:cubicBezTo>
                <a:cubicBezTo>
                  <a:pt x="220" y="0"/>
                  <a:pt x="229" y="9"/>
                  <a:pt x="229" y="20"/>
                </a:cubicBezTo>
                <a:cubicBezTo>
                  <a:pt x="229" y="140"/>
                  <a:pt x="229" y="140"/>
                  <a:pt x="229" y="140"/>
                </a:cubicBezTo>
                <a:cubicBezTo>
                  <a:pt x="229" y="151"/>
                  <a:pt x="220" y="160"/>
                  <a:pt x="209" y="160"/>
                </a:cubicBezTo>
                <a:cubicBezTo>
                  <a:pt x="19" y="160"/>
                  <a:pt x="19" y="160"/>
                  <a:pt x="19" y="160"/>
                </a:cubicBezTo>
                <a:cubicBezTo>
                  <a:pt x="8" y="160"/>
                  <a:pt x="0" y="151"/>
                  <a:pt x="0" y="140"/>
                </a:cubicBezTo>
                <a:cubicBezTo>
                  <a:pt x="0" y="20"/>
                  <a:pt x="0" y="20"/>
                  <a:pt x="0" y="20"/>
                </a:cubicBezTo>
                <a:cubicBezTo>
                  <a:pt x="0" y="9"/>
                  <a:pt x="8" y="0"/>
                  <a:pt x="19" y="0"/>
                </a:cubicBezTo>
                <a:close/>
                <a:moveTo>
                  <a:pt x="56" y="203"/>
                </a:moveTo>
                <a:cubicBezTo>
                  <a:pt x="69" y="201"/>
                  <a:pt x="81" y="199"/>
                  <a:pt x="94" y="199"/>
                </a:cubicBezTo>
                <a:cubicBezTo>
                  <a:pt x="94" y="171"/>
                  <a:pt x="94" y="171"/>
                  <a:pt x="94" y="171"/>
                </a:cubicBezTo>
                <a:cubicBezTo>
                  <a:pt x="140" y="171"/>
                  <a:pt x="140" y="171"/>
                  <a:pt x="140" y="171"/>
                </a:cubicBezTo>
                <a:cubicBezTo>
                  <a:pt x="140" y="199"/>
                  <a:pt x="140" y="199"/>
                  <a:pt x="140" y="199"/>
                </a:cubicBezTo>
                <a:cubicBezTo>
                  <a:pt x="152" y="200"/>
                  <a:pt x="164" y="201"/>
                  <a:pt x="176" y="203"/>
                </a:cubicBezTo>
                <a:cubicBezTo>
                  <a:pt x="176" y="217"/>
                  <a:pt x="176" y="217"/>
                  <a:pt x="176" y="217"/>
                </a:cubicBezTo>
                <a:cubicBezTo>
                  <a:pt x="56" y="217"/>
                  <a:pt x="56" y="217"/>
                  <a:pt x="56" y="217"/>
                </a:cubicBezTo>
                <a:cubicBezTo>
                  <a:pt x="56" y="213"/>
                  <a:pt x="56" y="208"/>
                  <a:pt x="56" y="203"/>
                </a:cubicBezTo>
                <a:close/>
                <a:moveTo>
                  <a:pt x="17" y="19"/>
                </a:moveTo>
                <a:cubicBezTo>
                  <a:pt x="17" y="124"/>
                  <a:pt x="17" y="124"/>
                  <a:pt x="17" y="124"/>
                </a:cubicBezTo>
                <a:cubicBezTo>
                  <a:pt x="210" y="124"/>
                  <a:pt x="210" y="124"/>
                  <a:pt x="210" y="124"/>
                </a:cubicBezTo>
                <a:cubicBezTo>
                  <a:pt x="210" y="19"/>
                  <a:pt x="210" y="19"/>
                  <a:pt x="210" y="19"/>
                </a:cubicBezTo>
                <a:cubicBezTo>
                  <a:pt x="17" y="19"/>
                  <a:pt x="17" y="19"/>
                  <a:pt x="17" y="19"/>
                </a:cubicBezTo>
                <a:close/>
                <a:moveTo>
                  <a:pt x="191" y="134"/>
                </a:moveTo>
                <a:cubicBezTo>
                  <a:pt x="186" y="134"/>
                  <a:pt x="183" y="137"/>
                  <a:pt x="183" y="142"/>
                </a:cubicBezTo>
                <a:cubicBezTo>
                  <a:pt x="183" y="146"/>
                  <a:pt x="186" y="150"/>
                  <a:pt x="191" y="150"/>
                </a:cubicBezTo>
                <a:cubicBezTo>
                  <a:pt x="195" y="150"/>
                  <a:pt x="199" y="146"/>
                  <a:pt x="199" y="142"/>
                </a:cubicBezTo>
                <a:cubicBezTo>
                  <a:pt x="199" y="137"/>
                  <a:pt x="195" y="134"/>
                  <a:pt x="191" y="134"/>
                </a:cubicBezTo>
                <a:close/>
              </a:path>
            </a:pathLst>
          </a:custGeom>
          <a:gradFill>
            <a:gsLst>
              <a:gs pos="0">
                <a:srgbClr val="A9D18E"/>
              </a:gs>
              <a:gs pos="97000">
                <a:srgbClr val="33995C"/>
              </a:gs>
            </a:gsLst>
            <a:lin ang="5400000" scaled="1"/>
          </a:gradFill>
          <a:ln>
            <a:noFill/>
          </a:ln>
        </p:spPr>
        <p:txBody>
          <a:bodyPr lIns="80296" tIns="40148" rIns="80296" bIns="40148"/>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580" b="0" i="0" u="none" strike="noStrike" kern="1200" cap="none" spc="0" normalizeH="0" baseline="0" noProof="0" dirty="0">
              <a:ln>
                <a:noFill/>
              </a:ln>
              <a:solidFill>
                <a:schemeClr val="tx1">
                  <a:lumMod val="65000"/>
                  <a:lumOff val="35000"/>
                </a:schemeClr>
              </a:solidFill>
              <a:effectLst/>
              <a:uLnTx/>
              <a:uFillTx/>
              <a:cs typeface="+mn-ea"/>
              <a:sym typeface="+mn-lt"/>
            </a:endParaRPr>
          </a:p>
        </p:txBody>
      </p:sp>
      <p:sp>
        <p:nvSpPr>
          <p:cNvPr id="42" name="Freeform 267">
            <a:extLst>
              <a:ext uri="{FF2B5EF4-FFF2-40B4-BE49-F238E27FC236}">
                <a16:creationId xmlns:a16="http://schemas.microsoft.com/office/drawing/2014/main" id="{8C4833E2-38A5-A331-974D-6B2E05F9820F}"/>
              </a:ext>
            </a:extLst>
          </p:cNvPr>
          <p:cNvSpPr>
            <a:spLocks noEditPoints="1"/>
          </p:cNvSpPr>
          <p:nvPr/>
        </p:nvSpPr>
        <p:spPr bwMode="auto">
          <a:xfrm>
            <a:off x="6861199" y="4967923"/>
            <a:ext cx="449263" cy="458787"/>
          </a:xfrm>
          <a:custGeom>
            <a:avLst/>
            <a:gdLst>
              <a:gd name="T0" fmla="*/ 107 w 213"/>
              <a:gd name="T1" fmla="*/ 0 h 213"/>
              <a:gd name="T2" fmla="*/ 213 w 213"/>
              <a:gd name="T3" fmla="*/ 107 h 213"/>
              <a:gd name="T4" fmla="*/ 107 w 213"/>
              <a:gd name="T5" fmla="*/ 213 h 213"/>
              <a:gd name="T6" fmla="*/ 0 w 213"/>
              <a:gd name="T7" fmla="*/ 107 h 213"/>
              <a:gd name="T8" fmla="*/ 107 w 213"/>
              <a:gd name="T9" fmla="*/ 0 h 213"/>
              <a:gd name="T10" fmla="*/ 89 w 213"/>
              <a:gd name="T11" fmla="*/ 75 h 213"/>
              <a:gd name="T12" fmla="*/ 100 w 213"/>
              <a:gd name="T13" fmla="*/ 70 h 213"/>
              <a:gd name="T14" fmla="*/ 87 w 213"/>
              <a:gd name="T15" fmla="*/ 18 h 213"/>
              <a:gd name="T16" fmla="*/ 63 w 213"/>
              <a:gd name="T17" fmla="*/ 26 h 213"/>
              <a:gd name="T18" fmla="*/ 89 w 213"/>
              <a:gd name="T19" fmla="*/ 75 h 213"/>
              <a:gd name="T20" fmla="*/ 107 w 213"/>
              <a:gd name="T21" fmla="*/ 82 h 213"/>
              <a:gd name="T22" fmla="*/ 82 w 213"/>
              <a:gd name="T23" fmla="*/ 107 h 213"/>
              <a:gd name="T24" fmla="*/ 107 w 213"/>
              <a:gd name="T25" fmla="*/ 131 h 213"/>
              <a:gd name="T26" fmla="*/ 131 w 213"/>
              <a:gd name="T27" fmla="*/ 107 h 213"/>
              <a:gd name="T28" fmla="*/ 107 w 213"/>
              <a:gd name="T29" fmla="*/ 82 h 213"/>
              <a:gd name="T30" fmla="*/ 132 w 213"/>
              <a:gd name="T31" fmla="*/ 133 h 213"/>
              <a:gd name="T32" fmla="*/ 122 w 213"/>
              <a:gd name="T33" fmla="*/ 140 h 213"/>
              <a:gd name="T34" fmla="*/ 149 w 213"/>
              <a:gd name="T35" fmla="*/ 187 h 213"/>
              <a:gd name="T36" fmla="*/ 169 w 213"/>
              <a:gd name="T37" fmla="*/ 173 h 213"/>
              <a:gd name="T38" fmla="*/ 132 w 213"/>
              <a:gd name="T39" fmla="*/ 133 h 213"/>
              <a:gd name="T40" fmla="*/ 197 w 213"/>
              <a:gd name="T41" fmla="*/ 126 h 213"/>
              <a:gd name="T42" fmla="*/ 144 w 213"/>
              <a:gd name="T43" fmla="*/ 112 h 213"/>
              <a:gd name="T44" fmla="*/ 138 w 213"/>
              <a:gd name="T45" fmla="*/ 126 h 213"/>
              <a:gd name="T46" fmla="*/ 181 w 213"/>
              <a:gd name="T47" fmla="*/ 160 h 213"/>
              <a:gd name="T48" fmla="*/ 197 w 213"/>
              <a:gd name="T49" fmla="*/ 126 h 213"/>
              <a:gd name="T50" fmla="*/ 25 w 213"/>
              <a:gd name="T51" fmla="*/ 65 h 213"/>
              <a:gd name="T52" fmla="*/ 72 w 213"/>
              <a:gd name="T53" fmla="*/ 92 h 213"/>
              <a:gd name="T54" fmla="*/ 82 w 213"/>
              <a:gd name="T55" fmla="*/ 80 h 213"/>
              <a:gd name="T56" fmla="*/ 49 w 213"/>
              <a:gd name="T57" fmla="*/ 36 h 213"/>
              <a:gd name="T58" fmla="*/ 25 w 213"/>
              <a:gd name="T59" fmla="*/ 65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13" h="213">
                <a:moveTo>
                  <a:pt x="107" y="0"/>
                </a:moveTo>
                <a:cubicBezTo>
                  <a:pt x="166" y="0"/>
                  <a:pt x="213" y="48"/>
                  <a:pt x="213" y="107"/>
                </a:cubicBezTo>
                <a:cubicBezTo>
                  <a:pt x="213" y="165"/>
                  <a:pt x="166" y="213"/>
                  <a:pt x="107" y="213"/>
                </a:cubicBezTo>
                <a:cubicBezTo>
                  <a:pt x="48" y="213"/>
                  <a:pt x="0" y="165"/>
                  <a:pt x="0" y="107"/>
                </a:cubicBezTo>
                <a:cubicBezTo>
                  <a:pt x="0" y="48"/>
                  <a:pt x="48" y="0"/>
                  <a:pt x="107" y="0"/>
                </a:cubicBezTo>
                <a:close/>
                <a:moveTo>
                  <a:pt x="89" y="75"/>
                </a:moveTo>
                <a:cubicBezTo>
                  <a:pt x="93" y="73"/>
                  <a:pt x="96" y="71"/>
                  <a:pt x="100" y="70"/>
                </a:cubicBezTo>
                <a:cubicBezTo>
                  <a:pt x="87" y="18"/>
                  <a:pt x="87" y="18"/>
                  <a:pt x="87" y="18"/>
                </a:cubicBezTo>
                <a:cubicBezTo>
                  <a:pt x="79" y="20"/>
                  <a:pt x="71" y="23"/>
                  <a:pt x="63" y="26"/>
                </a:cubicBezTo>
                <a:cubicBezTo>
                  <a:pt x="89" y="75"/>
                  <a:pt x="89" y="75"/>
                  <a:pt x="89" y="75"/>
                </a:cubicBezTo>
                <a:close/>
                <a:moveTo>
                  <a:pt x="107" y="82"/>
                </a:moveTo>
                <a:cubicBezTo>
                  <a:pt x="93" y="82"/>
                  <a:pt x="82" y="93"/>
                  <a:pt x="82" y="107"/>
                </a:cubicBezTo>
                <a:cubicBezTo>
                  <a:pt x="82" y="120"/>
                  <a:pt x="93" y="131"/>
                  <a:pt x="107" y="131"/>
                </a:cubicBezTo>
                <a:cubicBezTo>
                  <a:pt x="120" y="131"/>
                  <a:pt x="131" y="120"/>
                  <a:pt x="131" y="107"/>
                </a:cubicBezTo>
                <a:cubicBezTo>
                  <a:pt x="131" y="93"/>
                  <a:pt x="120" y="82"/>
                  <a:pt x="107" y="82"/>
                </a:cubicBezTo>
                <a:close/>
                <a:moveTo>
                  <a:pt x="132" y="133"/>
                </a:moveTo>
                <a:cubicBezTo>
                  <a:pt x="129" y="135"/>
                  <a:pt x="126" y="138"/>
                  <a:pt x="122" y="140"/>
                </a:cubicBezTo>
                <a:cubicBezTo>
                  <a:pt x="149" y="187"/>
                  <a:pt x="149" y="187"/>
                  <a:pt x="149" y="187"/>
                </a:cubicBezTo>
                <a:cubicBezTo>
                  <a:pt x="156" y="183"/>
                  <a:pt x="163" y="178"/>
                  <a:pt x="169" y="173"/>
                </a:cubicBezTo>
                <a:cubicBezTo>
                  <a:pt x="132" y="133"/>
                  <a:pt x="132" y="133"/>
                  <a:pt x="132" y="133"/>
                </a:cubicBezTo>
                <a:close/>
                <a:moveTo>
                  <a:pt x="197" y="126"/>
                </a:moveTo>
                <a:cubicBezTo>
                  <a:pt x="144" y="112"/>
                  <a:pt x="144" y="112"/>
                  <a:pt x="144" y="112"/>
                </a:cubicBezTo>
                <a:cubicBezTo>
                  <a:pt x="143" y="117"/>
                  <a:pt x="141" y="121"/>
                  <a:pt x="138" y="126"/>
                </a:cubicBezTo>
                <a:cubicBezTo>
                  <a:pt x="181" y="160"/>
                  <a:pt x="181" y="160"/>
                  <a:pt x="181" y="160"/>
                </a:cubicBezTo>
                <a:cubicBezTo>
                  <a:pt x="188" y="149"/>
                  <a:pt x="194" y="138"/>
                  <a:pt x="197" y="126"/>
                </a:cubicBezTo>
                <a:close/>
                <a:moveTo>
                  <a:pt x="25" y="65"/>
                </a:moveTo>
                <a:cubicBezTo>
                  <a:pt x="72" y="92"/>
                  <a:pt x="72" y="92"/>
                  <a:pt x="72" y="92"/>
                </a:cubicBezTo>
                <a:cubicBezTo>
                  <a:pt x="75" y="87"/>
                  <a:pt x="78" y="83"/>
                  <a:pt x="82" y="80"/>
                </a:cubicBezTo>
                <a:cubicBezTo>
                  <a:pt x="49" y="36"/>
                  <a:pt x="49" y="36"/>
                  <a:pt x="49" y="36"/>
                </a:cubicBezTo>
                <a:cubicBezTo>
                  <a:pt x="39" y="44"/>
                  <a:pt x="31" y="54"/>
                  <a:pt x="25" y="65"/>
                </a:cubicBezTo>
                <a:close/>
              </a:path>
            </a:pathLst>
          </a:custGeom>
          <a:gradFill>
            <a:gsLst>
              <a:gs pos="0">
                <a:srgbClr val="A9D18E"/>
              </a:gs>
              <a:gs pos="97000">
                <a:srgbClr val="33995C"/>
              </a:gs>
            </a:gsLst>
            <a:lin ang="5400000" scaled="1"/>
          </a:gradFill>
          <a:ln>
            <a:noFill/>
          </a:ln>
        </p:spPr>
        <p:txBody>
          <a:bodyPr lIns="80296" tIns="40148" rIns="80296" bIns="40148"/>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580" b="0" i="0" u="none" strike="noStrike" kern="1200" cap="none" spc="0" normalizeH="0" baseline="0" noProof="0" dirty="0">
              <a:ln>
                <a:noFill/>
              </a:ln>
              <a:solidFill>
                <a:schemeClr val="tx1">
                  <a:lumMod val="65000"/>
                  <a:lumOff val="35000"/>
                </a:schemeClr>
              </a:solidFill>
              <a:effectLst/>
              <a:uLnTx/>
              <a:uFillTx/>
              <a:cs typeface="+mn-ea"/>
              <a:sym typeface="+mn-lt"/>
            </a:endParaRPr>
          </a:p>
        </p:txBody>
      </p:sp>
      <p:sp>
        <p:nvSpPr>
          <p:cNvPr id="43" name="Freeform 39">
            <a:extLst>
              <a:ext uri="{FF2B5EF4-FFF2-40B4-BE49-F238E27FC236}">
                <a16:creationId xmlns:a16="http://schemas.microsoft.com/office/drawing/2014/main" id="{75238E63-4E12-6E5A-D69F-717904469057}"/>
              </a:ext>
            </a:extLst>
          </p:cNvPr>
          <p:cNvSpPr>
            <a:spLocks noEditPoints="1"/>
          </p:cNvSpPr>
          <p:nvPr/>
        </p:nvSpPr>
        <p:spPr bwMode="auto">
          <a:xfrm>
            <a:off x="9152890" y="1981200"/>
            <a:ext cx="478790" cy="391160"/>
          </a:xfrm>
          <a:custGeom>
            <a:avLst/>
            <a:gdLst>
              <a:gd name="T0" fmla="*/ 116 w 155"/>
              <a:gd name="T1" fmla="*/ 12 h 131"/>
              <a:gd name="T2" fmla="*/ 116 w 155"/>
              <a:gd name="T3" fmla="*/ 101 h 131"/>
              <a:gd name="T4" fmla="*/ 155 w 155"/>
              <a:gd name="T5" fmla="*/ 34 h 131"/>
              <a:gd name="T6" fmla="*/ 116 w 155"/>
              <a:gd name="T7" fmla="*/ 12 h 131"/>
              <a:gd name="T8" fmla="*/ 9 w 155"/>
              <a:gd name="T9" fmla="*/ 8 h 131"/>
              <a:gd name="T10" fmla="*/ 0 w 155"/>
              <a:gd name="T11" fmla="*/ 8 h 131"/>
              <a:gd name="T12" fmla="*/ 0 w 155"/>
              <a:gd name="T13" fmla="*/ 16 h 131"/>
              <a:gd name="T14" fmla="*/ 17 w 155"/>
              <a:gd name="T15" fmla="*/ 16 h 131"/>
              <a:gd name="T16" fmla="*/ 17 w 155"/>
              <a:gd name="T17" fmla="*/ 8 h 131"/>
              <a:gd name="T18" fmla="*/ 23 w 155"/>
              <a:gd name="T19" fmla="*/ 14 h 131"/>
              <a:gd name="T20" fmla="*/ 17 w 155"/>
              <a:gd name="T21" fmla="*/ 20 h 131"/>
              <a:gd name="T22" fmla="*/ 9 w 155"/>
              <a:gd name="T23" fmla="*/ 20 h 131"/>
              <a:gd name="T24" fmla="*/ 9 w 155"/>
              <a:gd name="T25" fmla="*/ 28 h 131"/>
              <a:gd name="T26" fmla="*/ 0 w 155"/>
              <a:gd name="T27" fmla="*/ 28 h 131"/>
              <a:gd name="T28" fmla="*/ 0 w 155"/>
              <a:gd name="T29" fmla="*/ 37 h 131"/>
              <a:gd name="T30" fmla="*/ 17 w 155"/>
              <a:gd name="T31" fmla="*/ 37 h 131"/>
              <a:gd name="T32" fmla="*/ 17 w 155"/>
              <a:gd name="T33" fmla="*/ 28 h 131"/>
              <a:gd name="T34" fmla="*/ 23 w 155"/>
              <a:gd name="T35" fmla="*/ 35 h 131"/>
              <a:gd name="T36" fmla="*/ 17 w 155"/>
              <a:gd name="T37" fmla="*/ 41 h 131"/>
              <a:gd name="T38" fmla="*/ 9 w 155"/>
              <a:gd name="T39" fmla="*/ 41 h 131"/>
              <a:gd name="T40" fmla="*/ 9 w 155"/>
              <a:gd name="T41" fmla="*/ 49 h 131"/>
              <a:gd name="T42" fmla="*/ 0 w 155"/>
              <a:gd name="T43" fmla="*/ 49 h 131"/>
              <a:gd name="T44" fmla="*/ 0 w 155"/>
              <a:gd name="T45" fmla="*/ 57 h 131"/>
              <a:gd name="T46" fmla="*/ 17 w 155"/>
              <a:gd name="T47" fmla="*/ 57 h 131"/>
              <a:gd name="T48" fmla="*/ 17 w 155"/>
              <a:gd name="T49" fmla="*/ 49 h 131"/>
              <a:gd name="T50" fmla="*/ 23 w 155"/>
              <a:gd name="T51" fmla="*/ 55 h 131"/>
              <a:gd name="T52" fmla="*/ 17 w 155"/>
              <a:gd name="T53" fmla="*/ 61 h 131"/>
              <a:gd name="T54" fmla="*/ 9 w 155"/>
              <a:gd name="T55" fmla="*/ 61 h 131"/>
              <a:gd name="T56" fmla="*/ 9 w 155"/>
              <a:gd name="T57" fmla="*/ 70 h 131"/>
              <a:gd name="T58" fmla="*/ 0 w 155"/>
              <a:gd name="T59" fmla="*/ 70 h 131"/>
              <a:gd name="T60" fmla="*/ 0 w 155"/>
              <a:gd name="T61" fmla="*/ 78 h 131"/>
              <a:gd name="T62" fmla="*/ 17 w 155"/>
              <a:gd name="T63" fmla="*/ 78 h 131"/>
              <a:gd name="T64" fmla="*/ 17 w 155"/>
              <a:gd name="T65" fmla="*/ 70 h 131"/>
              <a:gd name="T66" fmla="*/ 23 w 155"/>
              <a:gd name="T67" fmla="*/ 76 h 131"/>
              <a:gd name="T68" fmla="*/ 17 w 155"/>
              <a:gd name="T69" fmla="*/ 82 h 131"/>
              <a:gd name="T70" fmla="*/ 9 w 155"/>
              <a:gd name="T71" fmla="*/ 82 h 131"/>
              <a:gd name="T72" fmla="*/ 9 w 155"/>
              <a:gd name="T73" fmla="*/ 90 h 131"/>
              <a:gd name="T74" fmla="*/ 0 w 155"/>
              <a:gd name="T75" fmla="*/ 90 h 131"/>
              <a:gd name="T76" fmla="*/ 0 w 155"/>
              <a:gd name="T77" fmla="*/ 98 h 131"/>
              <a:gd name="T78" fmla="*/ 17 w 155"/>
              <a:gd name="T79" fmla="*/ 98 h 131"/>
              <a:gd name="T80" fmla="*/ 17 w 155"/>
              <a:gd name="T81" fmla="*/ 90 h 131"/>
              <a:gd name="T82" fmla="*/ 23 w 155"/>
              <a:gd name="T83" fmla="*/ 96 h 131"/>
              <a:gd name="T84" fmla="*/ 17 w 155"/>
              <a:gd name="T85" fmla="*/ 102 h 131"/>
              <a:gd name="T86" fmla="*/ 9 w 155"/>
              <a:gd name="T87" fmla="*/ 102 h 131"/>
              <a:gd name="T88" fmla="*/ 9 w 155"/>
              <a:gd name="T89" fmla="*/ 111 h 131"/>
              <a:gd name="T90" fmla="*/ 0 w 155"/>
              <a:gd name="T91" fmla="*/ 111 h 131"/>
              <a:gd name="T92" fmla="*/ 0 w 155"/>
              <a:gd name="T93" fmla="*/ 119 h 131"/>
              <a:gd name="T94" fmla="*/ 17 w 155"/>
              <a:gd name="T95" fmla="*/ 119 h 131"/>
              <a:gd name="T96" fmla="*/ 17 w 155"/>
              <a:gd name="T97" fmla="*/ 111 h 131"/>
              <a:gd name="T98" fmla="*/ 23 w 155"/>
              <a:gd name="T99" fmla="*/ 117 h 131"/>
              <a:gd name="T100" fmla="*/ 17 w 155"/>
              <a:gd name="T101" fmla="*/ 123 h 131"/>
              <a:gd name="T102" fmla="*/ 9 w 155"/>
              <a:gd name="T103" fmla="*/ 123 h 131"/>
              <a:gd name="T104" fmla="*/ 9 w 155"/>
              <a:gd name="T105" fmla="*/ 131 h 131"/>
              <a:gd name="T106" fmla="*/ 107 w 155"/>
              <a:gd name="T107" fmla="*/ 131 h 131"/>
              <a:gd name="T108" fmla="*/ 107 w 155"/>
              <a:gd name="T109" fmla="*/ 0 h 131"/>
              <a:gd name="T110" fmla="*/ 9 w 155"/>
              <a:gd name="T111" fmla="*/ 0 h 131"/>
              <a:gd name="T112" fmla="*/ 9 w 155"/>
              <a:gd name="T113" fmla="*/ 8 h 131"/>
              <a:gd name="T114" fmla="*/ 33 w 155"/>
              <a:gd name="T115" fmla="*/ 20 h 131"/>
              <a:gd name="T116" fmla="*/ 83 w 155"/>
              <a:gd name="T117" fmla="*/ 20 h 131"/>
              <a:gd name="T118" fmla="*/ 83 w 155"/>
              <a:gd name="T119" fmla="*/ 45 h 131"/>
              <a:gd name="T120" fmla="*/ 33 w 155"/>
              <a:gd name="T121" fmla="*/ 45 h 131"/>
              <a:gd name="T122" fmla="*/ 33 w 155"/>
              <a:gd name="T123" fmla="*/ 2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55" h="131">
                <a:moveTo>
                  <a:pt x="116" y="12"/>
                </a:moveTo>
                <a:cubicBezTo>
                  <a:pt x="116" y="101"/>
                  <a:pt x="116" y="101"/>
                  <a:pt x="116" y="101"/>
                </a:cubicBezTo>
                <a:cubicBezTo>
                  <a:pt x="155" y="34"/>
                  <a:pt x="155" y="34"/>
                  <a:pt x="155" y="34"/>
                </a:cubicBezTo>
                <a:lnTo>
                  <a:pt x="116" y="12"/>
                </a:lnTo>
                <a:close/>
                <a:moveTo>
                  <a:pt x="9" y="8"/>
                </a:moveTo>
                <a:cubicBezTo>
                  <a:pt x="0" y="8"/>
                  <a:pt x="0" y="8"/>
                  <a:pt x="0" y="8"/>
                </a:cubicBezTo>
                <a:cubicBezTo>
                  <a:pt x="0" y="16"/>
                  <a:pt x="0" y="16"/>
                  <a:pt x="0" y="16"/>
                </a:cubicBezTo>
                <a:cubicBezTo>
                  <a:pt x="17" y="16"/>
                  <a:pt x="17" y="16"/>
                  <a:pt x="17" y="16"/>
                </a:cubicBezTo>
                <a:cubicBezTo>
                  <a:pt x="17" y="8"/>
                  <a:pt x="17" y="8"/>
                  <a:pt x="17" y="8"/>
                </a:cubicBezTo>
                <a:cubicBezTo>
                  <a:pt x="20" y="8"/>
                  <a:pt x="23" y="11"/>
                  <a:pt x="23" y="14"/>
                </a:cubicBezTo>
                <a:cubicBezTo>
                  <a:pt x="23" y="17"/>
                  <a:pt x="20" y="20"/>
                  <a:pt x="17" y="20"/>
                </a:cubicBezTo>
                <a:cubicBezTo>
                  <a:pt x="9" y="20"/>
                  <a:pt x="9" y="20"/>
                  <a:pt x="9" y="20"/>
                </a:cubicBezTo>
                <a:cubicBezTo>
                  <a:pt x="9" y="28"/>
                  <a:pt x="9" y="28"/>
                  <a:pt x="9" y="28"/>
                </a:cubicBezTo>
                <a:cubicBezTo>
                  <a:pt x="0" y="28"/>
                  <a:pt x="0" y="28"/>
                  <a:pt x="0" y="28"/>
                </a:cubicBezTo>
                <a:cubicBezTo>
                  <a:pt x="0" y="37"/>
                  <a:pt x="0" y="37"/>
                  <a:pt x="0" y="37"/>
                </a:cubicBezTo>
                <a:cubicBezTo>
                  <a:pt x="17" y="37"/>
                  <a:pt x="17" y="37"/>
                  <a:pt x="17" y="37"/>
                </a:cubicBezTo>
                <a:cubicBezTo>
                  <a:pt x="17" y="28"/>
                  <a:pt x="17" y="28"/>
                  <a:pt x="17" y="28"/>
                </a:cubicBezTo>
                <a:cubicBezTo>
                  <a:pt x="20" y="28"/>
                  <a:pt x="23" y="31"/>
                  <a:pt x="23" y="35"/>
                </a:cubicBezTo>
                <a:cubicBezTo>
                  <a:pt x="23" y="38"/>
                  <a:pt x="20" y="41"/>
                  <a:pt x="17" y="41"/>
                </a:cubicBezTo>
                <a:cubicBezTo>
                  <a:pt x="9" y="41"/>
                  <a:pt x="9" y="41"/>
                  <a:pt x="9" y="41"/>
                </a:cubicBezTo>
                <a:cubicBezTo>
                  <a:pt x="9" y="49"/>
                  <a:pt x="9" y="49"/>
                  <a:pt x="9" y="49"/>
                </a:cubicBezTo>
                <a:cubicBezTo>
                  <a:pt x="0" y="49"/>
                  <a:pt x="0" y="49"/>
                  <a:pt x="0" y="49"/>
                </a:cubicBezTo>
                <a:cubicBezTo>
                  <a:pt x="0" y="57"/>
                  <a:pt x="0" y="57"/>
                  <a:pt x="0" y="57"/>
                </a:cubicBezTo>
                <a:cubicBezTo>
                  <a:pt x="17" y="57"/>
                  <a:pt x="17" y="57"/>
                  <a:pt x="17" y="57"/>
                </a:cubicBezTo>
                <a:cubicBezTo>
                  <a:pt x="17" y="49"/>
                  <a:pt x="17" y="49"/>
                  <a:pt x="17" y="49"/>
                </a:cubicBezTo>
                <a:cubicBezTo>
                  <a:pt x="20" y="49"/>
                  <a:pt x="23" y="52"/>
                  <a:pt x="23" y="55"/>
                </a:cubicBezTo>
                <a:cubicBezTo>
                  <a:pt x="23" y="59"/>
                  <a:pt x="20" y="61"/>
                  <a:pt x="17" y="61"/>
                </a:cubicBezTo>
                <a:cubicBezTo>
                  <a:pt x="9" y="61"/>
                  <a:pt x="9" y="61"/>
                  <a:pt x="9" y="61"/>
                </a:cubicBezTo>
                <a:cubicBezTo>
                  <a:pt x="9" y="70"/>
                  <a:pt x="9" y="70"/>
                  <a:pt x="9" y="70"/>
                </a:cubicBezTo>
                <a:cubicBezTo>
                  <a:pt x="0" y="70"/>
                  <a:pt x="0" y="70"/>
                  <a:pt x="0" y="70"/>
                </a:cubicBezTo>
                <a:cubicBezTo>
                  <a:pt x="0" y="78"/>
                  <a:pt x="0" y="78"/>
                  <a:pt x="0" y="78"/>
                </a:cubicBezTo>
                <a:cubicBezTo>
                  <a:pt x="17" y="78"/>
                  <a:pt x="17" y="78"/>
                  <a:pt x="17" y="78"/>
                </a:cubicBezTo>
                <a:cubicBezTo>
                  <a:pt x="17" y="70"/>
                  <a:pt x="17" y="70"/>
                  <a:pt x="17" y="70"/>
                </a:cubicBezTo>
                <a:cubicBezTo>
                  <a:pt x="20" y="70"/>
                  <a:pt x="23" y="72"/>
                  <a:pt x="23" y="76"/>
                </a:cubicBezTo>
                <a:cubicBezTo>
                  <a:pt x="23" y="79"/>
                  <a:pt x="20" y="82"/>
                  <a:pt x="17" y="82"/>
                </a:cubicBezTo>
                <a:cubicBezTo>
                  <a:pt x="9" y="82"/>
                  <a:pt x="9" y="82"/>
                  <a:pt x="9" y="82"/>
                </a:cubicBezTo>
                <a:cubicBezTo>
                  <a:pt x="9" y="90"/>
                  <a:pt x="9" y="90"/>
                  <a:pt x="9" y="90"/>
                </a:cubicBezTo>
                <a:cubicBezTo>
                  <a:pt x="0" y="90"/>
                  <a:pt x="0" y="90"/>
                  <a:pt x="0" y="90"/>
                </a:cubicBezTo>
                <a:cubicBezTo>
                  <a:pt x="0" y="98"/>
                  <a:pt x="0" y="98"/>
                  <a:pt x="0" y="98"/>
                </a:cubicBezTo>
                <a:cubicBezTo>
                  <a:pt x="17" y="98"/>
                  <a:pt x="17" y="98"/>
                  <a:pt x="17" y="98"/>
                </a:cubicBezTo>
                <a:cubicBezTo>
                  <a:pt x="17" y="90"/>
                  <a:pt x="17" y="90"/>
                  <a:pt x="17" y="90"/>
                </a:cubicBezTo>
                <a:cubicBezTo>
                  <a:pt x="20" y="90"/>
                  <a:pt x="23" y="93"/>
                  <a:pt x="23" y="96"/>
                </a:cubicBezTo>
                <a:cubicBezTo>
                  <a:pt x="23" y="100"/>
                  <a:pt x="20" y="102"/>
                  <a:pt x="17" y="102"/>
                </a:cubicBezTo>
                <a:cubicBezTo>
                  <a:pt x="9" y="102"/>
                  <a:pt x="9" y="102"/>
                  <a:pt x="9" y="102"/>
                </a:cubicBezTo>
                <a:cubicBezTo>
                  <a:pt x="9" y="111"/>
                  <a:pt x="9" y="111"/>
                  <a:pt x="9" y="111"/>
                </a:cubicBezTo>
                <a:cubicBezTo>
                  <a:pt x="0" y="111"/>
                  <a:pt x="0" y="111"/>
                  <a:pt x="0" y="111"/>
                </a:cubicBezTo>
                <a:cubicBezTo>
                  <a:pt x="0" y="119"/>
                  <a:pt x="0" y="119"/>
                  <a:pt x="0" y="119"/>
                </a:cubicBezTo>
                <a:cubicBezTo>
                  <a:pt x="17" y="119"/>
                  <a:pt x="17" y="119"/>
                  <a:pt x="17" y="119"/>
                </a:cubicBezTo>
                <a:cubicBezTo>
                  <a:pt x="17" y="111"/>
                  <a:pt x="17" y="111"/>
                  <a:pt x="17" y="111"/>
                </a:cubicBezTo>
                <a:cubicBezTo>
                  <a:pt x="20" y="111"/>
                  <a:pt x="23" y="113"/>
                  <a:pt x="23" y="117"/>
                </a:cubicBezTo>
                <a:cubicBezTo>
                  <a:pt x="23" y="120"/>
                  <a:pt x="20" y="123"/>
                  <a:pt x="17" y="123"/>
                </a:cubicBezTo>
                <a:cubicBezTo>
                  <a:pt x="9" y="123"/>
                  <a:pt x="9" y="123"/>
                  <a:pt x="9" y="123"/>
                </a:cubicBezTo>
                <a:cubicBezTo>
                  <a:pt x="9" y="131"/>
                  <a:pt x="9" y="131"/>
                  <a:pt x="9" y="131"/>
                </a:cubicBezTo>
                <a:cubicBezTo>
                  <a:pt x="107" y="131"/>
                  <a:pt x="107" y="131"/>
                  <a:pt x="107" y="131"/>
                </a:cubicBezTo>
                <a:cubicBezTo>
                  <a:pt x="107" y="0"/>
                  <a:pt x="107" y="0"/>
                  <a:pt x="107" y="0"/>
                </a:cubicBezTo>
                <a:cubicBezTo>
                  <a:pt x="9" y="0"/>
                  <a:pt x="9" y="0"/>
                  <a:pt x="9" y="0"/>
                </a:cubicBezTo>
                <a:lnTo>
                  <a:pt x="9" y="8"/>
                </a:lnTo>
                <a:close/>
                <a:moveTo>
                  <a:pt x="33" y="20"/>
                </a:moveTo>
                <a:cubicBezTo>
                  <a:pt x="83" y="20"/>
                  <a:pt x="83" y="20"/>
                  <a:pt x="83" y="20"/>
                </a:cubicBezTo>
                <a:cubicBezTo>
                  <a:pt x="83" y="45"/>
                  <a:pt x="83" y="45"/>
                  <a:pt x="83" y="45"/>
                </a:cubicBezTo>
                <a:cubicBezTo>
                  <a:pt x="33" y="45"/>
                  <a:pt x="33" y="45"/>
                  <a:pt x="33" y="45"/>
                </a:cubicBezTo>
                <a:lnTo>
                  <a:pt x="33" y="20"/>
                </a:lnTo>
                <a:close/>
              </a:path>
            </a:pathLst>
          </a:custGeom>
          <a:gradFill>
            <a:gsLst>
              <a:gs pos="0">
                <a:srgbClr val="A9D18E"/>
              </a:gs>
              <a:gs pos="97000">
                <a:srgbClr val="33995C"/>
              </a:gs>
            </a:gsLst>
            <a:lin ang="5400000" scaled="1"/>
          </a:gradFill>
          <a:ln>
            <a:noFill/>
          </a:ln>
        </p:spPr>
        <p:txBody>
          <a:bodyPr vert="horz" wrap="square" lIns="91440" tIns="45720" rIns="91440" bIns="45720" numCol="1" anchor="t" anchorCtr="0" compatLnSpc="1"/>
          <a:lstStyle/>
          <a:p>
            <a:endParaRPr lang="en-US" dirty="0">
              <a:solidFill>
                <a:schemeClr val="tx1">
                  <a:lumMod val="65000"/>
                  <a:lumOff val="35000"/>
                </a:schemeClr>
              </a:solidFill>
              <a:cs typeface="+mn-ea"/>
              <a:sym typeface="+mn-lt"/>
            </a:endParaRPr>
          </a:p>
        </p:txBody>
      </p:sp>
      <p:sp>
        <p:nvSpPr>
          <p:cNvPr id="44" name="文本框 43">
            <a:extLst>
              <a:ext uri="{FF2B5EF4-FFF2-40B4-BE49-F238E27FC236}">
                <a16:creationId xmlns:a16="http://schemas.microsoft.com/office/drawing/2014/main" id="{FB41F7D5-F788-1004-E508-8B3F3CEFD762}"/>
              </a:ext>
            </a:extLst>
          </p:cNvPr>
          <p:cNvSpPr txBox="1"/>
          <p:nvPr/>
        </p:nvSpPr>
        <p:spPr>
          <a:xfrm>
            <a:off x="1362574" y="1992343"/>
            <a:ext cx="2551702" cy="789127"/>
          </a:xfrm>
          <a:prstGeom prst="rect">
            <a:avLst/>
          </a:prstGeom>
          <a:noFill/>
        </p:spPr>
        <p:txBody>
          <a:bodyPr wrap="square" rtlCol="0">
            <a:spAutoFit/>
          </a:bodyPr>
          <a:lstStyle/>
          <a:p>
            <a:pPr algn="l">
              <a:lnSpc>
                <a:spcPct val="150000"/>
              </a:lnSpc>
            </a:pPr>
            <a:r>
              <a:rPr lang="en-US" altLang="zh-CN" sz="1600" dirty="0">
                <a:solidFill>
                  <a:schemeClr val="bg1">
                    <a:lumMod val="50000"/>
                  </a:schemeClr>
                </a:solidFill>
                <a:cs typeface="+mn-ea"/>
                <a:sym typeface="+mn-lt"/>
              </a:rPr>
              <a:t>Click here to add content, content to match the title. </a:t>
            </a:r>
            <a:endParaRPr lang="zh-CN" altLang="en-US" sz="1600" dirty="0">
              <a:solidFill>
                <a:schemeClr val="bg1">
                  <a:lumMod val="50000"/>
                </a:schemeClr>
              </a:solidFill>
              <a:cs typeface="+mn-ea"/>
              <a:sym typeface="+mn-lt"/>
            </a:endParaRPr>
          </a:p>
        </p:txBody>
      </p:sp>
      <p:sp>
        <p:nvSpPr>
          <p:cNvPr id="45" name="文本框 44">
            <a:extLst>
              <a:ext uri="{FF2B5EF4-FFF2-40B4-BE49-F238E27FC236}">
                <a16:creationId xmlns:a16="http://schemas.microsoft.com/office/drawing/2014/main" id="{E62F34B1-C689-062E-C92A-82B4B4E54800}"/>
              </a:ext>
            </a:extLst>
          </p:cNvPr>
          <p:cNvSpPr txBox="1"/>
          <p:nvPr/>
        </p:nvSpPr>
        <p:spPr>
          <a:xfrm>
            <a:off x="3543164" y="4503133"/>
            <a:ext cx="2551702" cy="789127"/>
          </a:xfrm>
          <a:prstGeom prst="rect">
            <a:avLst/>
          </a:prstGeom>
          <a:noFill/>
        </p:spPr>
        <p:txBody>
          <a:bodyPr wrap="square" rtlCol="0">
            <a:spAutoFit/>
          </a:bodyPr>
          <a:lstStyle/>
          <a:p>
            <a:pPr algn="l">
              <a:lnSpc>
                <a:spcPct val="150000"/>
              </a:lnSpc>
            </a:pPr>
            <a:r>
              <a:rPr lang="en-US" altLang="zh-CN" sz="1600" dirty="0">
                <a:solidFill>
                  <a:schemeClr val="bg1">
                    <a:lumMod val="50000"/>
                  </a:schemeClr>
                </a:solidFill>
                <a:cs typeface="+mn-ea"/>
                <a:sym typeface="+mn-lt"/>
              </a:rPr>
              <a:t>Click here to add content, content to match the title. </a:t>
            </a:r>
            <a:endParaRPr lang="zh-CN" altLang="en-US" sz="1600" dirty="0">
              <a:solidFill>
                <a:schemeClr val="bg1">
                  <a:lumMod val="50000"/>
                </a:schemeClr>
              </a:solidFill>
              <a:cs typeface="+mn-ea"/>
              <a:sym typeface="+mn-lt"/>
            </a:endParaRPr>
          </a:p>
        </p:txBody>
      </p:sp>
      <p:sp>
        <p:nvSpPr>
          <p:cNvPr id="46" name="文本框 45">
            <a:extLst>
              <a:ext uri="{FF2B5EF4-FFF2-40B4-BE49-F238E27FC236}">
                <a16:creationId xmlns:a16="http://schemas.microsoft.com/office/drawing/2014/main" id="{B97700CC-CD74-642A-375E-CEAA836D1C13}"/>
              </a:ext>
            </a:extLst>
          </p:cNvPr>
          <p:cNvSpPr txBox="1"/>
          <p:nvPr/>
        </p:nvSpPr>
        <p:spPr>
          <a:xfrm>
            <a:off x="5853929" y="1992343"/>
            <a:ext cx="2551702" cy="789127"/>
          </a:xfrm>
          <a:prstGeom prst="rect">
            <a:avLst/>
          </a:prstGeom>
          <a:noFill/>
        </p:spPr>
        <p:txBody>
          <a:bodyPr wrap="square" rtlCol="0">
            <a:spAutoFit/>
          </a:bodyPr>
          <a:lstStyle/>
          <a:p>
            <a:pPr algn="l">
              <a:lnSpc>
                <a:spcPct val="150000"/>
              </a:lnSpc>
            </a:pPr>
            <a:r>
              <a:rPr lang="en-US" altLang="zh-CN" sz="1600" dirty="0">
                <a:solidFill>
                  <a:schemeClr val="bg1">
                    <a:lumMod val="50000"/>
                  </a:schemeClr>
                </a:solidFill>
                <a:cs typeface="+mn-ea"/>
                <a:sym typeface="+mn-lt"/>
              </a:rPr>
              <a:t>Click here to add content, content to match the title. </a:t>
            </a:r>
            <a:endParaRPr lang="zh-CN" altLang="en-US" sz="1600" dirty="0">
              <a:solidFill>
                <a:schemeClr val="bg1">
                  <a:lumMod val="50000"/>
                </a:schemeClr>
              </a:solidFill>
              <a:cs typeface="+mn-ea"/>
              <a:sym typeface="+mn-lt"/>
            </a:endParaRPr>
          </a:p>
        </p:txBody>
      </p:sp>
      <p:sp>
        <p:nvSpPr>
          <p:cNvPr id="47" name="文本框 46">
            <a:extLst>
              <a:ext uri="{FF2B5EF4-FFF2-40B4-BE49-F238E27FC236}">
                <a16:creationId xmlns:a16="http://schemas.microsoft.com/office/drawing/2014/main" id="{E38D46CB-B1D4-02E4-F451-EB6290B36E65}"/>
              </a:ext>
            </a:extLst>
          </p:cNvPr>
          <p:cNvSpPr txBox="1"/>
          <p:nvPr/>
        </p:nvSpPr>
        <p:spPr>
          <a:xfrm>
            <a:off x="8298044" y="4532343"/>
            <a:ext cx="2551702" cy="789127"/>
          </a:xfrm>
          <a:prstGeom prst="rect">
            <a:avLst/>
          </a:prstGeom>
          <a:noFill/>
        </p:spPr>
        <p:txBody>
          <a:bodyPr wrap="square" rtlCol="0">
            <a:spAutoFit/>
          </a:bodyPr>
          <a:lstStyle/>
          <a:p>
            <a:pPr algn="l">
              <a:lnSpc>
                <a:spcPct val="150000"/>
              </a:lnSpc>
            </a:pPr>
            <a:r>
              <a:rPr lang="en-US" altLang="zh-CN" sz="1600" dirty="0">
                <a:solidFill>
                  <a:schemeClr val="bg1">
                    <a:lumMod val="50000"/>
                  </a:schemeClr>
                </a:solidFill>
                <a:cs typeface="+mn-ea"/>
                <a:sym typeface="+mn-lt"/>
              </a:rPr>
              <a:t>Click here to add content, content to match the title. </a:t>
            </a:r>
            <a:endParaRPr lang="zh-CN" altLang="en-US" sz="1600" dirty="0">
              <a:solidFill>
                <a:schemeClr val="bg1">
                  <a:lumMod val="50000"/>
                </a:schemeClr>
              </a:solidFill>
              <a:cs typeface="+mn-ea"/>
              <a:sym typeface="+mn-lt"/>
            </a:endParaRPr>
          </a:p>
        </p:txBody>
      </p:sp>
      <p:sp>
        <p:nvSpPr>
          <p:cNvPr id="48" name="文本框 47">
            <a:extLst>
              <a:ext uri="{FF2B5EF4-FFF2-40B4-BE49-F238E27FC236}">
                <a16:creationId xmlns:a16="http://schemas.microsoft.com/office/drawing/2014/main" id="{FD1921BF-D78E-BB23-0610-864D0B3E9D34}"/>
              </a:ext>
            </a:extLst>
          </p:cNvPr>
          <p:cNvSpPr txBox="1"/>
          <p:nvPr/>
        </p:nvSpPr>
        <p:spPr>
          <a:xfrm>
            <a:off x="1566545" y="2954655"/>
            <a:ext cx="1913797" cy="439479"/>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65000"/>
                    <a:lumOff val="35000"/>
                  </a:schemeClr>
                </a:solidFill>
                <a:effectLst/>
                <a:uLnTx/>
                <a:uFillTx/>
                <a:cs typeface="+mn-ea"/>
                <a:sym typeface="+mn-lt"/>
              </a:rPr>
              <a:t>keywords</a:t>
            </a:r>
          </a:p>
        </p:txBody>
      </p:sp>
      <p:sp>
        <p:nvSpPr>
          <p:cNvPr id="49" name="文本框 48">
            <a:extLst>
              <a:ext uri="{FF2B5EF4-FFF2-40B4-BE49-F238E27FC236}">
                <a16:creationId xmlns:a16="http://schemas.microsoft.com/office/drawing/2014/main" id="{C2471E26-4811-D602-B1E4-BFCDAB956C06}"/>
              </a:ext>
            </a:extLst>
          </p:cNvPr>
          <p:cNvSpPr txBox="1"/>
          <p:nvPr/>
        </p:nvSpPr>
        <p:spPr>
          <a:xfrm>
            <a:off x="6280785" y="2954655"/>
            <a:ext cx="1913797" cy="439479"/>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65000"/>
                    <a:lumOff val="35000"/>
                  </a:schemeClr>
                </a:solidFill>
                <a:effectLst/>
                <a:uLnTx/>
                <a:uFillTx/>
                <a:cs typeface="+mn-ea"/>
                <a:sym typeface="+mn-lt"/>
              </a:rPr>
              <a:t>keywords</a:t>
            </a:r>
          </a:p>
        </p:txBody>
      </p:sp>
      <p:sp>
        <p:nvSpPr>
          <p:cNvPr id="50" name="文本框 49">
            <a:extLst>
              <a:ext uri="{FF2B5EF4-FFF2-40B4-BE49-F238E27FC236}">
                <a16:creationId xmlns:a16="http://schemas.microsoft.com/office/drawing/2014/main" id="{FDB33639-59DA-02C0-193B-3C30EBE0D389}"/>
              </a:ext>
            </a:extLst>
          </p:cNvPr>
          <p:cNvSpPr txBox="1"/>
          <p:nvPr/>
        </p:nvSpPr>
        <p:spPr>
          <a:xfrm>
            <a:off x="3962400" y="4001770"/>
            <a:ext cx="1913797" cy="439479"/>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65000"/>
                    <a:lumOff val="35000"/>
                  </a:schemeClr>
                </a:solidFill>
                <a:effectLst/>
                <a:uLnTx/>
                <a:uFillTx/>
                <a:cs typeface="+mn-ea"/>
                <a:sym typeface="+mn-lt"/>
              </a:rPr>
              <a:t>keywords</a:t>
            </a:r>
          </a:p>
        </p:txBody>
      </p:sp>
      <p:sp>
        <p:nvSpPr>
          <p:cNvPr id="51" name="文本框 50">
            <a:extLst>
              <a:ext uri="{FF2B5EF4-FFF2-40B4-BE49-F238E27FC236}">
                <a16:creationId xmlns:a16="http://schemas.microsoft.com/office/drawing/2014/main" id="{169B50D5-3B8D-0BEA-4F77-56ECB8094F4D}"/>
              </a:ext>
            </a:extLst>
          </p:cNvPr>
          <p:cNvSpPr txBox="1"/>
          <p:nvPr/>
        </p:nvSpPr>
        <p:spPr>
          <a:xfrm>
            <a:off x="8541385" y="4001770"/>
            <a:ext cx="1913797" cy="439479"/>
          </a:xfrm>
          <a:prstGeom prst="rect">
            <a:avLst/>
          </a:prstGeom>
          <a:noFill/>
        </p:spPr>
        <p:txBody>
          <a:bodyPr wrap="square" rtlCol="0">
            <a:spAutoFit/>
            <a:scene3d>
              <a:camera prst="orthographicFront"/>
              <a:lightRig rig="threePt" dir="t"/>
            </a:scene3d>
            <a:sp3d contourW="12700"/>
          </a:bodyPr>
          <a:lstStyle/>
          <a:p>
            <a:pPr lvl="0" algn="ctr">
              <a:lnSpc>
                <a:spcPct val="94000"/>
              </a:lnSpc>
              <a:spcBef>
                <a:spcPts val="0"/>
              </a:spcBef>
              <a:spcAft>
                <a:spcPts val="0"/>
              </a:spcAft>
              <a:buClrTx/>
              <a:buSzTx/>
              <a:buFontTx/>
              <a:defRPr/>
            </a:pPr>
            <a:r>
              <a:rPr lang="en-US" altLang="zh-CN" sz="2400" b="1" noProof="0" dirty="0">
                <a:ln>
                  <a:noFill/>
                </a:ln>
                <a:solidFill>
                  <a:schemeClr val="tx1">
                    <a:lumMod val="65000"/>
                    <a:lumOff val="35000"/>
                  </a:schemeClr>
                </a:solidFill>
                <a:effectLst/>
                <a:uLnTx/>
                <a:uFillTx/>
                <a:cs typeface="+mn-ea"/>
                <a:sym typeface="+mn-lt"/>
              </a:rPr>
              <a:t>keywords</a:t>
            </a:r>
          </a:p>
        </p:txBody>
      </p:sp>
    </p:spTree>
    <p:extLst>
      <p:ext uri="{BB962C8B-B14F-4D97-AF65-F5344CB8AC3E}">
        <p14:creationId xmlns:p14="http://schemas.microsoft.com/office/powerpoint/2010/main" val="41650169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ppt_w</p:attrName>
                                        </p:attrNameLst>
                                      </p:cBhvr>
                                      <p:tavLst>
                                        <p:tav tm="0">
                                          <p:val>
                                            <p:fltVal val="0"/>
                                          </p:val>
                                        </p:tav>
                                        <p:tav tm="100000">
                                          <p:val>
                                            <p:strVal val="#ppt_w"/>
                                          </p:val>
                                        </p:tav>
                                      </p:tavLst>
                                    </p:anim>
                                    <p:anim calcmode="lin" valueType="num">
                                      <p:cBhvr>
                                        <p:cTn id="8" dur="500" fill="hold"/>
                                        <p:tgtEl>
                                          <p:spTgt spid="22"/>
                                        </p:tgtEl>
                                        <p:attrNameLst>
                                          <p:attrName>ppt_h</p:attrName>
                                        </p:attrNameLst>
                                      </p:cBhvr>
                                      <p:tavLst>
                                        <p:tav tm="0">
                                          <p:val>
                                            <p:fltVal val="0"/>
                                          </p:val>
                                        </p:tav>
                                        <p:tav tm="100000">
                                          <p:val>
                                            <p:strVal val="#ppt_h"/>
                                          </p:val>
                                        </p:tav>
                                      </p:tavLst>
                                    </p:anim>
                                    <p:animEffect transition="in" filter="fade">
                                      <p:cBhvr>
                                        <p:cTn id="9" dur="500"/>
                                        <p:tgtEl>
                                          <p:spTgt spid="22"/>
                                        </p:tgtEl>
                                      </p:cBhvr>
                                    </p:animEffect>
                                  </p:childTnLst>
                                </p:cTn>
                              </p:par>
                              <p:par>
                                <p:cTn id="10" presetID="53" presetClass="entr" presetSubtype="16" fill="hold" nodeType="withEffect">
                                  <p:stCondLst>
                                    <p:cond delay="0"/>
                                  </p:stCondLst>
                                  <p:childTnLst>
                                    <p:set>
                                      <p:cBhvr>
                                        <p:cTn id="11" dur="1" fill="hold">
                                          <p:stCondLst>
                                            <p:cond delay="0"/>
                                          </p:stCondLst>
                                        </p:cTn>
                                        <p:tgtEl>
                                          <p:spTgt spid="23"/>
                                        </p:tgtEl>
                                        <p:attrNameLst>
                                          <p:attrName>style.visibility</p:attrName>
                                        </p:attrNameLst>
                                      </p:cBhvr>
                                      <p:to>
                                        <p:strVal val="visible"/>
                                      </p:to>
                                    </p:set>
                                    <p:anim calcmode="lin" valueType="num">
                                      <p:cBhvr>
                                        <p:cTn id="12" dur="500" fill="hold"/>
                                        <p:tgtEl>
                                          <p:spTgt spid="23"/>
                                        </p:tgtEl>
                                        <p:attrNameLst>
                                          <p:attrName>ppt_w</p:attrName>
                                        </p:attrNameLst>
                                      </p:cBhvr>
                                      <p:tavLst>
                                        <p:tav tm="0">
                                          <p:val>
                                            <p:fltVal val="0"/>
                                          </p:val>
                                        </p:tav>
                                        <p:tav tm="100000">
                                          <p:val>
                                            <p:strVal val="#ppt_w"/>
                                          </p:val>
                                        </p:tav>
                                      </p:tavLst>
                                    </p:anim>
                                    <p:anim calcmode="lin" valueType="num">
                                      <p:cBhvr>
                                        <p:cTn id="13" dur="500" fill="hold"/>
                                        <p:tgtEl>
                                          <p:spTgt spid="23"/>
                                        </p:tgtEl>
                                        <p:attrNameLst>
                                          <p:attrName>ppt_h</p:attrName>
                                        </p:attrNameLst>
                                      </p:cBhvr>
                                      <p:tavLst>
                                        <p:tav tm="0">
                                          <p:val>
                                            <p:fltVal val="0"/>
                                          </p:val>
                                        </p:tav>
                                        <p:tav tm="100000">
                                          <p:val>
                                            <p:strVal val="#ppt_h"/>
                                          </p:val>
                                        </p:tav>
                                      </p:tavLst>
                                    </p:anim>
                                    <p:animEffect transition="in" filter="fade">
                                      <p:cBhvr>
                                        <p:cTn id="14" dur="500"/>
                                        <p:tgtEl>
                                          <p:spTgt spid="23"/>
                                        </p:tgtEl>
                                      </p:cBhvr>
                                    </p:animEffect>
                                  </p:childTnLst>
                                </p:cTn>
                              </p:par>
                              <p:par>
                                <p:cTn id="15" presetID="53" presetClass="entr" presetSubtype="16"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p:cTn id="17" dur="500" fill="hold"/>
                                        <p:tgtEl>
                                          <p:spTgt spid="24"/>
                                        </p:tgtEl>
                                        <p:attrNameLst>
                                          <p:attrName>ppt_w</p:attrName>
                                        </p:attrNameLst>
                                      </p:cBhvr>
                                      <p:tavLst>
                                        <p:tav tm="0">
                                          <p:val>
                                            <p:fltVal val="0"/>
                                          </p:val>
                                        </p:tav>
                                        <p:tav tm="100000">
                                          <p:val>
                                            <p:strVal val="#ppt_w"/>
                                          </p:val>
                                        </p:tav>
                                      </p:tavLst>
                                    </p:anim>
                                    <p:anim calcmode="lin" valueType="num">
                                      <p:cBhvr>
                                        <p:cTn id="18" dur="500" fill="hold"/>
                                        <p:tgtEl>
                                          <p:spTgt spid="24"/>
                                        </p:tgtEl>
                                        <p:attrNameLst>
                                          <p:attrName>ppt_h</p:attrName>
                                        </p:attrNameLst>
                                      </p:cBhvr>
                                      <p:tavLst>
                                        <p:tav tm="0">
                                          <p:val>
                                            <p:fltVal val="0"/>
                                          </p:val>
                                        </p:tav>
                                        <p:tav tm="100000">
                                          <p:val>
                                            <p:strVal val="#ppt_h"/>
                                          </p:val>
                                        </p:tav>
                                      </p:tavLst>
                                    </p:anim>
                                    <p:animEffect transition="in" filter="fade">
                                      <p:cBhvr>
                                        <p:cTn id="19" dur="500"/>
                                        <p:tgtEl>
                                          <p:spTgt spid="24"/>
                                        </p:tgtEl>
                                      </p:cBhvr>
                                    </p:animEffect>
                                  </p:childTnLst>
                                </p:cTn>
                              </p:par>
                              <p:par>
                                <p:cTn id="20" presetID="53" presetClass="entr" presetSubtype="16" fill="hold" nodeType="withEffect">
                                  <p:stCondLst>
                                    <p:cond delay="0"/>
                                  </p:stCondLst>
                                  <p:childTnLst>
                                    <p:set>
                                      <p:cBhvr>
                                        <p:cTn id="21" dur="1" fill="hold">
                                          <p:stCondLst>
                                            <p:cond delay="0"/>
                                          </p:stCondLst>
                                        </p:cTn>
                                        <p:tgtEl>
                                          <p:spTgt spid="25"/>
                                        </p:tgtEl>
                                        <p:attrNameLst>
                                          <p:attrName>style.visibility</p:attrName>
                                        </p:attrNameLst>
                                      </p:cBhvr>
                                      <p:to>
                                        <p:strVal val="visible"/>
                                      </p:to>
                                    </p:set>
                                    <p:anim calcmode="lin" valueType="num">
                                      <p:cBhvr>
                                        <p:cTn id="22" dur="500" fill="hold"/>
                                        <p:tgtEl>
                                          <p:spTgt spid="25"/>
                                        </p:tgtEl>
                                        <p:attrNameLst>
                                          <p:attrName>ppt_w</p:attrName>
                                        </p:attrNameLst>
                                      </p:cBhvr>
                                      <p:tavLst>
                                        <p:tav tm="0">
                                          <p:val>
                                            <p:fltVal val="0"/>
                                          </p:val>
                                        </p:tav>
                                        <p:tav tm="100000">
                                          <p:val>
                                            <p:strVal val="#ppt_w"/>
                                          </p:val>
                                        </p:tav>
                                      </p:tavLst>
                                    </p:anim>
                                    <p:anim calcmode="lin" valueType="num">
                                      <p:cBhvr>
                                        <p:cTn id="23" dur="500" fill="hold"/>
                                        <p:tgtEl>
                                          <p:spTgt spid="25"/>
                                        </p:tgtEl>
                                        <p:attrNameLst>
                                          <p:attrName>ppt_h</p:attrName>
                                        </p:attrNameLst>
                                      </p:cBhvr>
                                      <p:tavLst>
                                        <p:tav tm="0">
                                          <p:val>
                                            <p:fltVal val="0"/>
                                          </p:val>
                                        </p:tav>
                                        <p:tav tm="100000">
                                          <p:val>
                                            <p:strVal val="#ppt_h"/>
                                          </p:val>
                                        </p:tav>
                                      </p:tavLst>
                                    </p:anim>
                                    <p:animEffect transition="in" filter="fade">
                                      <p:cBhvr>
                                        <p:cTn id="24" dur="500"/>
                                        <p:tgtEl>
                                          <p:spTgt spid="25"/>
                                        </p:tgtEl>
                                      </p:cBhvr>
                                    </p:animEffect>
                                  </p:childTnLst>
                                </p:cTn>
                              </p:par>
                              <p:par>
                                <p:cTn id="25" presetID="53" presetClass="entr" presetSubtype="16" fill="hold" nodeType="withEffect">
                                  <p:stCondLst>
                                    <p:cond delay="0"/>
                                  </p:stCondLst>
                                  <p:childTnLst>
                                    <p:set>
                                      <p:cBhvr>
                                        <p:cTn id="26" dur="1" fill="hold">
                                          <p:stCondLst>
                                            <p:cond delay="0"/>
                                          </p:stCondLst>
                                        </p:cTn>
                                        <p:tgtEl>
                                          <p:spTgt spid="26"/>
                                        </p:tgtEl>
                                        <p:attrNameLst>
                                          <p:attrName>style.visibility</p:attrName>
                                        </p:attrNameLst>
                                      </p:cBhvr>
                                      <p:to>
                                        <p:strVal val="visible"/>
                                      </p:to>
                                    </p:set>
                                    <p:anim calcmode="lin" valueType="num">
                                      <p:cBhvr>
                                        <p:cTn id="27" dur="500" fill="hold"/>
                                        <p:tgtEl>
                                          <p:spTgt spid="26"/>
                                        </p:tgtEl>
                                        <p:attrNameLst>
                                          <p:attrName>ppt_w</p:attrName>
                                        </p:attrNameLst>
                                      </p:cBhvr>
                                      <p:tavLst>
                                        <p:tav tm="0">
                                          <p:val>
                                            <p:fltVal val="0"/>
                                          </p:val>
                                        </p:tav>
                                        <p:tav tm="100000">
                                          <p:val>
                                            <p:strVal val="#ppt_w"/>
                                          </p:val>
                                        </p:tav>
                                      </p:tavLst>
                                    </p:anim>
                                    <p:anim calcmode="lin" valueType="num">
                                      <p:cBhvr>
                                        <p:cTn id="28" dur="500" fill="hold"/>
                                        <p:tgtEl>
                                          <p:spTgt spid="26"/>
                                        </p:tgtEl>
                                        <p:attrNameLst>
                                          <p:attrName>ppt_h</p:attrName>
                                        </p:attrNameLst>
                                      </p:cBhvr>
                                      <p:tavLst>
                                        <p:tav tm="0">
                                          <p:val>
                                            <p:fltVal val="0"/>
                                          </p:val>
                                        </p:tav>
                                        <p:tav tm="100000">
                                          <p:val>
                                            <p:strVal val="#ppt_h"/>
                                          </p:val>
                                        </p:tav>
                                      </p:tavLst>
                                    </p:anim>
                                    <p:animEffect transition="in" filter="fade">
                                      <p:cBhvr>
                                        <p:cTn id="29" dur="500"/>
                                        <p:tgtEl>
                                          <p:spTgt spid="26"/>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7"/>
                                        </p:tgtEl>
                                        <p:attrNameLst>
                                          <p:attrName>style.visibility</p:attrName>
                                        </p:attrNameLst>
                                      </p:cBhvr>
                                      <p:to>
                                        <p:strVal val="visible"/>
                                      </p:to>
                                    </p:set>
                                    <p:anim calcmode="lin" valueType="num">
                                      <p:cBhvr>
                                        <p:cTn id="32" dur="500" fill="hold"/>
                                        <p:tgtEl>
                                          <p:spTgt spid="27"/>
                                        </p:tgtEl>
                                        <p:attrNameLst>
                                          <p:attrName>ppt_w</p:attrName>
                                        </p:attrNameLst>
                                      </p:cBhvr>
                                      <p:tavLst>
                                        <p:tav tm="0">
                                          <p:val>
                                            <p:fltVal val="0"/>
                                          </p:val>
                                        </p:tav>
                                        <p:tav tm="100000">
                                          <p:val>
                                            <p:strVal val="#ppt_w"/>
                                          </p:val>
                                        </p:tav>
                                      </p:tavLst>
                                    </p:anim>
                                    <p:anim calcmode="lin" valueType="num">
                                      <p:cBhvr>
                                        <p:cTn id="33" dur="500" fill="hold"/>
                                        <p:tgtEl>
                                          <p:spTgt spid="27"/>
                                        </p:tgtEl>
                                        <p:attrNameLst>
                                          <p:attrName>ppt_h</p:attrName>
                                        </p:attrNameLst>
                                      </p:cBhvr>
                                      <p:tavLst>
                                        <p:tav tm="0">
                                          <p:val>
                                            <p:fltVal val="0"/>
                                          </p:val>
                                        </p:tav>
                                        <p:tav tm="100000">
                                          <p:val>
                                            <p:strVal val="#ppt_h"/>
                                          </p:val>
                                        </p:tav>
                                      </p:tavLst>
                                    </p:anim>
                                    <p:animEffect transition="in" filter="fade">
                                      <p:cBhvr>
                                        <p:cTn id="34" dur="500"/>
                                        <p:tgtEl>
                                          <p:spTgt spid="27"/>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28"/>
                                        </p:tgtEl>
                                        <p:attrNameLst>
                                          <p:attrName>style.visibility</p:attrName>
                                        </p:attrNameLst>
                                      </p:cBhvr>
                                      <p:to>
                                        <p:strVal val="visible"/>
                                      </p:to>
                                    </p:set>
                                    <p:anim calcmode="lin" valueType="num">
                                      <p:cBhvr>
                                        <p:cTn id="37" dur="500" fill="hold"/>
                                        <p:tgtEl>
                                          <p:spTgt spid="28"/>
                                        </p:tgtEl>
                                        <p:attrNameLst>
                                          <p:attrName>ppt_w</p:attrName>
                                        </p:attrNameLst>
                                      </p:cBhvr>
                                      <p:tavLst>
                                        <p:tav tm="0">
                                          <p:val>
                                            <p:fltVal val="0"/>
                                          </p:val>
                                        </p:tav>
                                        <p:tav tm="100000">
                                          <p:val>
                                            <p:strVal val="#ppt_w"/>
                                          </p:val>
                                        </p:tav>
                                      </p:tavLst>
                                    </p:anim>
                                    <p:anim calcmode="lin" valueType="num">
                                      <p:cBhvr>
                                        <p:cTn id="38" dur="500" fill="hold"/>
                                        <p:tgtEl>
                                          <p:spTgt spid="28"/>
                                        </p:tgtEl>
                                        <p:attrNameLst>
                                          <p:attrName>ppt_h</p:attrName>
                                        </p:attrNameLst>
                                      </p:cBhvr>
                                      <p:tavLst>
                                        <p:tav tm="0">
                                          <p:val>
                                            <p:fltVal val="0"/>
                                          </p:val>
                                        </p:tav>
                                        <p:tav tm="100000">
                                          <p:val>
                                            <p:strVal val="#ppt_h"/>
                                          </p:val>
                                        </p:tav>
                                      </p:tavLst>
                                    </p:anim>
                                    <p:animEffect transition="in" filter="fade">
                                      <p:cBhvr>
                                        <p:cTn id="39" dur="500"/>
                                        <p:tgtEl>
                                          <p:spTgt spid="28"/>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29"/>
                                        </p:tgtEl>
                                        <p:attrNameLst>
                                          <p:attrName>style.visibility</p:attrName>
                                        </p:attrNameLst>
                                      </p:cBhvr>
                                      <p:to>
                                        <p:strVal val="visible"/>
                                      </p:to>
                                    </p:set>
                                    <p:anim calcmode="lin" valueType="num">
                                      <p:cBhvr>
                                        <p:cTn id="42" dur="500" fill="hold"/>
                                        <p:tgtEl>
                                          <p:spTgt spid="29"/>
                                        </p:tgtEl>
                                        <p:attrNameLst>
                                          <p:attrName>ppt_w</p:attrName>
                                        </p:attrNameLst>
                                      </p:cBhvr>
                                      <p:tavLst>
                                        <p:tav tm="0">
                                          <p:val>
                                            <p:fltVal val="0"/>
                                          </p:val>
                                        </p:tav>
                                        <p:tav tm="100000">
                                          <p:val>
                                            <p:strVal val="#ppt_w"/>
                                          </p:val>
                                        </p:tav>
                                      </p:tavLst>
                                    </p:anim>
                                    <p:anim calcmode="lin" valueType="num">
                                      <p:cBhvr>
                                        <p:cTn id="43" dur="500" fill="hold"/>
                                        <p:tgtEl>
                                          <p:spTgt spid="29"/>
                                        </p:tgtEl>
                                        <p:attrNameLst>
                                          <p:attrName>ppt_h</p:attrName>
                                        </p:attrNameLst>
                                      </p:cBhvr>
                                      <p:tavLst>
                                        <p:tav tm="0">
                                          <p:val>
                                            <p:fltVal val="0"/>
                                          </p:val>
                                        </p:tav>
                                        <p:tav tm="100000">
                                          <p:val>
                                            <p:strVal val="#ppt_h"/>
                                          </p:val>
                                        </p:tav>
                                      </p:tavLst>
                                    </p:anim>
                                    <p:animEffect transition="in" filter="fade">
                                      <p:cBhvr>
                                        <p:cTn id="44" dur="500"/>
                                        <p:tgtEl>
                                          <p:spTgt spid="29"/>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30"/>
                                        </p:tgtEl>
                                        <p:attrNameLst>
                                          <p:attrName>style.visibility</p:attrName>
                                        </p:attrNameLst>
                                      </p:cBhvr>
                                      <p:to>
                                        <p:strVal val="visible"/>
                                      </p:to>
                                    </p:set>
                                    <p:anim calcmode="lin" valueType="num">
                                      <p:cBhvr>
                                        <p:cTn id="47" dur="500" fill="hold"/>
                                        <p:tgtEl>
                                          <p:spTgt spid="30"/>
                                        </p:tgtEl>
                                        <p:attrNameLst>
                                          <p:attrName>ppt_w</p:attrName>
                                        </p:attrNameLst>
                                      </p:cBhvr>
                                      <p:tavLst>
                                        <p:tav tm="0">
                                          <p:val>
                                            <p:fltVal val="0"/>
                                          </p:val>
                                        </p:tav>
                                        <p:tav tm="100000">
                                          <p:val>
                                            <p:strVal val="#ppt_w"/>
                                          </p:val>
                                        </p:tav>
                                      </p:tavLst>
                                    </p:anim>
                                    <p:anim calcmode="lin" valueType="num">
                                      <p:cBhvr>
                                        <p:cTn id="48" dur="500" fill="hold"/>
                                        <p:tgtEl>
                                          <p:spTgt spid="30"/>
                                        </p:tgtEl>
                                        <p:attrNameLst>
                                          <p:attrName>ppt_h</p:attrName>
                                        </p:attrNameLst>
                                      </p:cBhvr>
                                      <p:tavLst>
                                        <p:tav tm="0">
                                          <p:val>
                                            <p:fltVal val="0"/>
                                          </p:val>
                                        </p:tav>
                                        <p:tav tm="100000">
                                          <p:val>
                                            <p:strVal val="#ppt_h"/>
                                          </p:val>
                                        </p:tav>
                                      </p:tavLst>
                                    </p:anim>
                                    <p:animEffect transition="in" filter="fade">
                                      <p:cBhvr>
                                        <p:cTn id="49" dur="500"/>
                                        <p:tgtEl>
                                          <p:spTgt spid="30"/>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31"/>
                                        </p:tgtEl>
                                        <p:attrNameLst>
                                          <p:attrName>style.visibility</p:attrName>
                                        </p:attrNameLst>
                                      </p:cBhvr>
                                      <p:to>
                                        <p:strVal val="visible"/>
                                      </p:to>
                                    </p:set>
                                    <p:anim calcmode="lin" valueType="num">
                                      <p:cBhvr>
                                        <p:cTn id="52" dur="500" fill="hold"/>
                                        <p:tgtEl>
                                          <p:spTgt spid="31"/>
                                        </p:tgtEl>
                                        <p:attrNameLst>
                                          <p:attrName>ppt_w</p:attrName>
                                        </p:attrNameLst>
                                      </p:cBhvr>
                                      <p:tavLst>
                                        <p:tav tm="0">
                                          <p:val>
                                            <p:fltVal val="0"/>
                                          </p:val>
                                        </p:tav>
                                        <p:tav tm="100000">
                                          <p:val>
                                            <p:strVal val="#ppt_w"/>
                                          </p:val>
                                        </p:tav>
                                      </p:tavLst>
                                    </p:anim>
                                    <p:anim calcmode="lin" valueType="num">
                                      <p:cBhvr>
                                        <p:cTn id="53" dur="500" fill="hold"/>
                                        <p:tgtEl>
                                          <p:spTgt spid="31"/>
                                        </p:tgtEl>
                                        <p:attrNameLst>
                                          <p:attrName>ppt_h</p:attrName>
                                        </p:attrNameLst>
                                      </p:cBhvr>
                                      <p:tavLst>
                                        <p:tav tm="0">
                                          <p:val>
                                            <p:fltVal val="0"/>
                                          </p:val>
                                        </p:tav>
                                        <p:tav tm="100000">
                                          <p:val>
                                            <p:strVal val="#ppt_h"/>
                                          </p:val>
                                        </p:tav>
                                      </p:tavLst>
                                    </p:anim>
                                    <p:animEffect transition="in" filter="fade">
                                      <p:cBhvr>
                                        <p:cTn id="54" dur="500"/>
                                        <p:tgtEl>
                                          <p:spTgt spid="31"/>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32"/>
                                        </p:tgtEl>
                                        <p:attrNameLst>
                                          <p:attrName>style.visibility</p:attrName>
                                        </p:attrNameLst>
                                      </p:cBhvr>
                                      <p:to>
                                        <p:strVal val="visible"/>
                                      </p:to>
                                    </p:set>
                                    <p:anim calcmode="lin" valueType="num">
                                      <p:cBhvr>
                                        <p:cTn id="57" dur="500" fill="hold"/>
                                        <p:tgtEl>
                                          <p:spTgt spid="32"/>
                                        </p:tgtEl>
                                        <p:attrNameLst>
                                          <p:attrName>ppt_w</p:attrName>
                                        </p:attrNameLst>
                                      </p:cBhvr>
                                      <p:tavLst>
                                        <p:tav tm="0">
                                          <p:val>
                                            <p:fltVal val="0"/>
                                          </p:val>
                                        </p:tav>
                                        <p:tav tm="100000">
                                          <p:val>
                                            <p:strVal val="#ppt_w"/>
                                          </p:val>
                                        </p:tav>
                                      </p:tavLst>
                                    </p:anim>
                                    <p:anim calcmode="lin" valueType="num">
                                      <p:cBhvr>
                                        <p:cTn id="58" dur="500" fill="hold"/>
                                        <p:tgtEl>
                                          <p:spTgt spid="32"/>
                                        </p:tgtEl>
                                        <p:attrNameLst>
                                          <p:attrName>ppt_h</p:attrName>
                                        </p:attrNameLst>
                                      </p:cBhvr>
                                      <p:tavLst>
                                        <p:tav tm="0">
                                          <p:val>
                                            <p:fltVal val="0"/>
                                          </p:val>
                                        </p:tav>
                                        <p:tav tm="100000">
                                          <p:val>
                                            <p:strVal val="#ppt_h"/>
                                          </p:val>
                                        </p:tav>
                                      </p:tavLst>
                                    </p:anim>
                                    <p:animEffect transition="in" filter="fade">
                                      <p:cBhvr>
                                        <p:cTn id="59" dur="500"/>
                                        <p:tgtEl>
                                          <p:spTgt spid="32"/>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33"/>
                                        </p:tgtEl>
                                        <p:attrNameLst>
                                          <p:attrName>style.visibility</p:attrName>
                                        </p:attrNameLst>
                                      </p:cBhvr>
                                      <p:to>
                                        <p:strVal val="visible"/>
                                      </p:to>
                                    </p:set>
                                    <p:anim calcmode="lin" valueType="num">
                                      <p:cBhvr>
                                        <p:cTn id="62" dur="500" fill="hold"/>
                                        <p:tgtEl>
                                          <p:spTgt spid="33"/>
                                        </p:tgtEl>
                                        <p:attrNameLst>
                                          <p:attrName>ppt_w</p:attrName>
                                        </p:attrNameLst>
                                      </p:cBhvr>
                                      <p:tavLst>
                                        <p:tav tm="0">
                                          <p:val>
                                            <p:fltVal val="0"/>
                                          </p:val>
                                        </p:tav>
                                        <p:tav tm="100000">
                                          <p:val>
                                            <p:strVal val="#ppt_w"/>
                                          </p:val>
                                        </p:tav>
                                      </p:tavLst>
                                    </p:anim>
                                    <p:anim calcmode="lin" valueType="num">
                                      <p:cBhvr>
                                        <p:cTn id="63" dur="500" fill="hold"/>
                                        <p:tgtEl>
                                          <p:spTgt spid="33"/>
                                        </p:tgtEl>
                                        <p:attrNameLst>
                                          <p:attrName>ppt_h</p:attrName>
                                        </p:attrNameLst>
                                      </p:cBhvr>
                                      <p:tavLst>
                                        <p:tav tm="0">
                                          <p:val>
                                            <p:fltVal val="0"/>
                                          </p:val>
                                        </p:tav>
                                        <p:tav tm="100000">
                                          <p:val>
                                            <p:strVal val="#ppt_h"/>
                                          </p:val>
                                        </p:tav>
                                      </p:tavLst>
                                    </p:anim>
                                    <p:animEffect transition="in" filter="fade">
                                      <p:cBhvr>
                                        <p:cTn id="64" dur="500"/>
                                        <p:tgtEl>
                                          <p:spTgt spid="33"/>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34"/>
                                        </p:tgtEl>
                                        <p:attrNameLst>
                                          <p:attrName>style.visibility</p:attrName>
                                        </p:attrNameLst>
                                      </p:cBhvr>
                                      <p:to>
                                        <p:strVal val="visible"/>
                                      </p:to>
                                    </p:set>
                                    <p:anim calcmode="lin" valueType="num">
                                      <p:cBhvr>
                                        <p:cTn id="67" dur="500" fill="hold"/>
                                        <p:tgtEl>
                                          <p:spTgt spid="34"/>
                                        </p:tgtEl>
                                        <p:attrNameLst>
                                          <p:attrName>ppt_w</p:attrName>
                                        </p:attrNameLst>
                                      </p:cBhvr>
                                      <p:tavLst>
                                        <p:tav tm="0">
                                          <p:val>
                                            <p:fltVal val="0"/>
                                          </p:val>
                                        </p:tav>
                                        <p:tav tm="100000">
                                          <p:val>
                                            <p:strVal val="#ppt_w"/>
                                          </p:val>
                                        </p:tav>
                                      </p:tavLst>
                                    </p:anim>
                                    <p:anim calcmode="lin" valueType="num">
                                      <p:cBhvr>
                                        <p:cTn id="68" dur="500" fill="hold"/>
                                        <p:tgtEl>
                                          <p:spTgt spid="34"/>
                                        </p:tgtEl>
                                        <p:attrNameLst>
                                          <p:attrName>ppt_h</p:attrName>
                                        </p:attrNameLst>
                                      </p:cBhvr>
                                      <p:tavLst>
                                        <p:tav tm="0">
                                          <p:val>
                                            <p:fltVal val="0"/>
                                          </p:val>
                                        </p:tav>
                                        <p:tav tm="100000">
                                          <p:val>
                                            <p:strVal val="#ppt_h"/>
                                          </p:val>
                                        </p:tav>
                                      </p:tavLst>
                                    </p:anim>
                                    <p:animEffect transition="in" filter="fade">
                                      <p:cBhvr>
                                        <p:cTn id="69" dur="500"/>
                                        <p:tgtEl>
                                          <p:spTgt spid="34"/>
                                        </p:tgtEl>
                                      </p:cBhvr>
                                    </p:animEffect>
                                  </p:childTnLst>
                                </p:cTn>
                              </p:par>
                              <p:par>
                                <p:cTn id="70" presetID="53" presetClass="entr" presetSubtype="16" fill="hold" nodeType="withEffect">
                                  <p:stCondLst>
                                    <p:cond delay="0"/>
                                  </p:stCondLst>
                                  <p:childTnLst>
                                    <p:set>
                                      <p:cBhvr>
                                        <p:cTn id="71" dur="1" fill="hold">
                                          <p:stCondLst>
                                            <p:cond delay="0"/>
                                          </p:stCondLst>
                                        </p:cTn>
                                        <p:tgtEl>
                                          <p:spTgt spid="35"/>
                                        </p:tgtEl>
                                        <p:attrNameLst>
                                          <p:attrName>style.visibility</p:attrName>
                                        </p:attrNameLst>
                                      </p:cBhvr>
                                      <p:to>
                                        <p:strVal val="visible"/>
                                      </p:to>
                                    </p:set>
                                    <p:anim calcmode="lin" valueType="num">
                                      <p:cBhvr>
                                        <p:cTn id="72" dur="500" fill="hold"/>
                                        <p:tgtEl>
                                          <p:spTgt spid="35"/>
                                        </p:tgtEl>
                                        <p:attrNameLst>
                                          <p:attrName>ppt_w</p:attrName>
                                        </p:attrNameLst>
                                      </p:cBhvr>
                                      <p:tavLst>
                                        <p:tav tm="0">
                                          <p:val>
                                            <p:fltVal val="0"/>
                                          </p:val>
                                        </p:tav>
                                        <p:tav tm="100000">
                                          <p:val>
                                            <p:strVal val="#ppt_w"/>
                                          </p:val>
                                        </p:tav>
                                      </p:tavLst>
                                    </p:anim>
                                    <p:anim calcmode="lin" valueType="num">
                                      <p:cBhvr>
                                        <p:cTn id="73" dur="500" fill="hold"/>
                                        <p:tgtEl>
                                          <p:spTgt spid="35"/>
                                        </p:tgtEl>
                                        <p:attrNameLst>
                                          <p:attrName>ppt_h</p:attrName>
                                        </p:attrNameLst>
                                      </p:cBhvr>
                                      <p:tavLst>
                                        <p:tav tm="0">
                                          <p:val>
                                            <p:fltVal val="0"/>
                                          </p:val>
                                        </p:tav>
                                        <p:tav tm="100000">
                                          <p:val>
                                            <p:strVal val="#ppt_h"/>
                                          </p:val>
                                        </p:tav>
                                      </p:tavLst>
                                    </p:anim>
                                    <p:animEffect transition="in" filter="fade">
                                      <p:cBhvr>
                                        <p:cTn id="74" dur="500"/>
                                        <p:tgtEl>
                                          <p:spTgt spid="35"/>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41"/>
                                        </p:tgtEl>
                                        <p:attrNameLst>
                                          <p:attrName>style.visibility</p:attrName>
                                        </p:attrNameLst>
                                      </p:cBhvr>
                                      <p:to>
                                        <p:strVal val="visible"/>
                                      </p:to>
                                    </p:set>
                                    <p:anim calcmode="lin" valueType="num">
                                      <p:cBhvr>
                                        <p:cTn id="77" dur="500" fill="hold"/>
                                        <p:tgtEl>
                                          <p:spTgt spid="41"/>
                                        </p:tgtEl>
                                        <p:attrNameLst>
                                          <p:attrName>ppt_w</p:attrName>
                                        </p:attrNameLst>
                                      </p:cBhvr>
                                      <p:tavLst>
                                        <p:tav tm="0">
                                          <p:val>
                                            <p:fltVal val="0"/>
                                          </p:val>
                                        </p:tav>
                                        <p:tav tm="100000">
                                          <p:val>
                                            <p:strVal val="#ppt_w"/>
                                          </p:val>
                                        </p:tav>
                                      </p:tavLst>
                                    </p:anim>
                                    <p:anim calcmode="lin" valueType="num">
                                      <p:cBhvr>
                                        <p:cTn id="78" dur="500" fill="hold"/>
                                        <p:tgtEl>
                                          <p:spTgt spid="41"/>
                                        </p:tgtEl>
                                        <p:attrNameLst>
                                          <p:attrName>ppt_h</p:attrName>
                                        </p:attrNameLst>
                                      </p:cBhvr>
                                      <p:tavLst>
                                        <p:tav tm="0">
                                          <p:val>
                                            <p:fltVal val="0"/>
                                          </p:val>
                                        </p:tav>
                                        <p:tav tm="100000">
                                          <p:val>
                                            <p:strVal val="#ppt_h"/>
                                          </p:val>
                                        </p:tav>
                                      </p:tavLst>
                                    </p:anim>
                                    <p:animEffect transition="in" filter="fade">
                                      <p:cBhvr>
                                        <p:cTn id="79" dur="500"/>
                                        <p:tgtEl>
                                          <p:spTgt spid="41"/>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42"/>
                                        </p:tgtEl>
                                        <p:attrNameLst>
                                          <p:attrName>style.visibility</p:attrName>
                                        </p:attrNameLst>
                                      </p:cBhvr>
                                      <p:to>
                                        <p:strVal val="visible"/>
                                      </p:to>
                                    </p:set>
                                    <p:anim calcmode="lin" valueType="num">
                                      <p:cBhvr>
                                        <p:cTn id="82" dur="500" fill="hold"/>
                                        <p:tgtEl>
                                          <p:spTgt spid="42"/>
                                        </p:tgtEl>
                                        <p:attrNameLst>
                                          <p:attrName>ppt_w</p:attrName>
                                        </p:attrNameLst>
                                      </p:cBhvr>
                                      <p:tavLst>
                                        <p:tav tm="0">
                                          <p:val>
                                            <p:fltVal val="0"/>
                                          </p:val>
                                        </p:tav>
                                        <p:tav tm="100000">
                                          <p:val>
                                            <p:strVal val="#ppt_w"/>
                                          </p:val>
                                        </p:tav>
                                      </p:tavLst>
                                    </p:anim>
                                    <p:anim calcmode="lin" valueType="num">
                                      <p:cBhvr>
                                        <p:cTn id="83" dur="500" fill="hold"/>
                                        <p:tgtEl>
                                          <p:spTgt spid="42"/>
                                        </p:tgtEl>
                                        <p:attrNameLst>
                                          <p:attrName>ppt_h</p:attrName>
                                        </p:attrNameLst>
                                      </p:cBhvr>
                                      <p:tavLst>
                                        <p:tav tm="0">
                                          <p:val>
                                            <p:fltVal val="0"/>
                                          </p:val>
                                        </p:tav>
                                        <p:tav tm="100000">
                                          <p:val>
                                            <p:strVal val="#ppt_h"/>
                                          </p:val>
                                        </p:tav>
                                      </p:tavLst>
                                    </p:anim>
                                    <p:animEffect transition="in" filter="fade">
                                      <p:cBhvr>
                                        <p:cTn id="84" dur="500"/>
                                        <p:tgtEl>
                                          <p:spTgt spid="42"/>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43"/>
                                        </p:tgtEl>
                                        <p:attrNameLst>
                                          <p:attrName>style.visibility</p:attrName>
                                        </p:attrNameLst>
                                      </p:cBhvr>
                                      <p:to>
                                        <p:strVal val="visible"/>
                                      </p:to>
                                    </p:set>
                                    <p:anim calcmode="lin" valueType="num">
                                      <p:cBhvr>
                                        <p:cTn id="87" dur="500" fill="hold"/>
                                        <p:tgtEl>
                                          <p:spTgt spid="43"/>
                                        </p:tgtEl>
                                        <p:attrNameLst>
                                          <p:attrName>ppt_w</p:attrName>
                                        </p:attrNameLst>
                                      </p:cBhvr>
                                      <p:tavLst>
                                        <p:tav tm="0">
                                          <p:val>
                                            <p:fltVal val="0"/>
                                          </p:val>
                                        </p:tav>
                                        <p:tav tm="100000">
                                          <p:val>
                                            <p:strVal val="#ppt_w"/>
                                          </p:val>
                                        </p:tav>
                                      </p:tavLst>
                                    </p:anim>
                                    <p:anim calcmode="lin" valueType="num">
                                      <p:cBhvr>
                                        <p:cTn id="88" dur="500" fill="hold"/>
                                        <p:tgtEl>
                                          <p:spTgt spid="43"/>
                                        </p:tgtEl>
                                        <p:attrNameLst>
                                          <p:attrName>ppt_h</p:attrName>
                                        </p:attrNameLst>
                                      </p:cBhvr>
                                      <p:tavLst>
                                        <p:tav tm="0">
                                          <p:val>
                                            <p:fltVal val="0"/>
                                          </p:val>
                                        </p:tav>
                                        <p:tav tm="100000">
                                          <p:val>
                                            <p:strVal val="#ppt_h"/>
                                          </p:val>
                                        </p:tav>
                                      </p:tavLst>
                                    </p:anim>
                                    <p:animEffect transition="in" filter="fade">
                                      <p:cBhvr>
                                        <p:cTn id="89" dur="500"/>
                                        <p:tgtEl>
                                          <p:spTgt spid="43"/>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44"/>
                                        </p:tgtEl>
                                        <p:attrNameLst>
                                          <p:attrName>style.visibility</p:attrName>
                                        </p:attrNameLst>
                                      </p:cBhvr>
                                      <p:to>
                                        <p:strVal val="visible"/>
                                      </p:to>
                                    </p:set>
                                    <p:anim calcmode="lin" valueType="num">
                                      <p:cBhvr>
                                        <p:cTn id="92" dur="500" fill="hold"/>
                                        <p:tgtEl>
                                          <p:spTgt spid="44"/>
                                        </p:tgtEl>
                                        <p:attrNameLst>
                                          <p:attrName>ppt_w</p:attrName>
                                        </p:attrNameLst>
                                      </p:cBhvr>
                                      <p:tavLst>
                                        <p:tav tm="0">
                                          <p:val>
                                            <p:fltVal val="0"/>
                                          </p:val>
                                        </p:tav>
                                        <p:tav tm="100000">
                                          <p:val>
                                            <p:strVal val="#ppt_w"/>
                                          </p:val>
                                        </p:tav>
                                      </p:tavLst>
                                    </p:anim>
                                    <p:anim calcmode="lin" valueType="num">
                                      <p:cBhvr>
                                        <p:cTn id="93" dur="500" fill="hold"/>
                                        <p:tgtEl>
                                          <p:spTgt spid="44"/>
                                        </p:tgtEl>
                                        <p:attrNameLst>
                                          <p:attrName>ppt_h</p:attrName>
                                        </p:attrNameLst>
                                      </p:cBhvr>
                                      <p:tavLst>
                                        <p:tav tm="0">
                                          <p:val>
                                            <p:fltVal val="0"/>
                                          </p:val>
                                        </p:tav>
                                        <p:tav tm="100000">
                                          <p:val>
                                            <p:strVal val="#ppt_h"/>
                                          </p:val>
                                        </p:tav>
                                      </p:tavLst>
                                    </p:anim>
                                    <p:animEffect transition="in" filter="fade">
                                      <p:cBhvr>
                                        <p:cTn id="94" dur="500"/>
                                        <p:tgtEl>
                                          <p:spTgt spid="44"/>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45"/>
                                        </p:tgtEl>
                                        <p:attrNameLst>
                                          <p:attrName>style.visibility</p:attrName>
                                        </p:attrNameLst>
                                      </p:cBhvr>
                                      <p:to>
                                        <p:strVal val="visible"/>
                                      </p:to>
                                    </p:set>
                                    <p:anim calcmode="lin" valueType="num">
                                      <p:cBhvr>
                                        <p:cTn id="97" dur="500" fill="hold"/>
                                        <p:tgtEl>
                                          <p:spTgt spid="45"/>
                                        </p:tgtEl>
                                        <p:attrNameLst>
                                          <p:attrName>ppt_w</p:attrName>
                                        </p:attrNameLst>
                                      </p:cBhvr>
                                      <p:tavLst>
                                        <p:tav tm="0">
                                          <p:val>
                                            <p:fltVal val="0"/>
                                          </p:val>
                                        </p:tav>
                                        <p:tav tm="100000">
                                          <p:val>
                                            <p:strVal val="#ppt_w"/>
                                          </p:val>
                                        </p:tav>
                                      </p:tavLst>
                                    </p:anim>
                                    <p:anim calcmode="lin" valueType="num">
                                      <p:cBhvr>
                                        <p:cTn id="98" dur="500" fill="hold"/>
                                        <p:tgtEl>
                                          <p:spTgt spid="45"/>
                                        </p:tgtEl>
                                        <p:attrNameLst>
                                          <p:attrName>ppt_h</p:attrName>
                                        </p:attrNameLst>
                                      </p:cBhvr>
                                      <p:tavLst>
                                        <p:tav tm="0">
                                          <p:val>
                                            <p:fltVal val="0"/>
                                          </p:val>
                                        </p:tav>
                                        <p:tav tm="100000">
                                          <p:val>
                                            <p:strVal val="#ppt_h"/>
                                          </p:val>
                                        </p:tav>
                                      </p:tavLst>
                                    </p:anim>
                                    <p:animEffect transition="in" filter="fade">
                                      <p:cBhvr>
                                        <p:cTn id="99" dur="500"/>
                                        <p:tgtEl>
                                          <p:spTgt spid="45"/>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46"/>
                                        </p:tgtEl>
                                        <p:attrNameLst>
                                          <p:attrName>style.visibility</p:attrName>
                                        </p:attrNameLst>
                                      </p:cBhvr>
                                      <p:to>
                                        <p:strVal val="visible"/>
                                      </p:to>
                                    </p:set>
                                    <p:anim calcmode="lin" valueType="num">
                                      <p:cBhvr>
                                        <p:cTn id="102" dur="500" fill="hold"/>
                                        <p:tgtEl>
                                          <p:spTgt spid="46"/>
                                        </p:tgtEl>
                                        <p:attrNameLst>
                                          <p:attrName>ppt_w</p:attrName>
                                        </p:attrNameLst>
                                      </p:cBhvr>
                                      <p:tavLst>
                                        <p:tav tm="0">
                                          <p:val>
                                            <p:fltVal val="0"/>
                                          </p:val>
                                        </p:tav>
                                        <p:tav tm="100000">
                                          <p:val>
                                            <p:strVal val="#ppt_w"/>
                                          </p:val>
                                        </p:tav>
                                      </p:tavLst>
                                    </p:anim>
                                    <p:anim calcmode="lin" valueType="num">
                                      <p:cBhvr>
                                        <p:cTn id="103" dur="500" fill="hold"/>
                                        <p:tgtEl>
                                          <p:spTgt spid="46"/>
                                        </p:tgtEl>
                                        <p:attrNameLst>
                                          <p:attrName>ppt_h</p:attrName>
                                        </p:attrNameLst>
                                      </p:cBhvr>
                                      <p:tavLst>
                                        <p:tav tm="0">
                                          <p:val>
                                            <p:fltVal val="0"/>
                                          </p:val>
                                        </p:tav>
                                        <p:tav tm="100000">
                                          <p:val>
                                            <p:strVal val="#ppt_h"/>
                                          </p:val>
                                        </p:tav>
                                      </p:tavLst>
                                    </p:anim>
                                    <p:animEffect transition="in" filter="fade">
                                      <p:cBhvr>
                                        <p:cTn id="104" dur="500"/>
                                        <p:tgtEl>
                                          <p:spTgt spid="46"/>
                                        </p:tgtEl>
                                      </p:cBhvr>
                                    </p:animEffect>
                                  </p:childTnLst>
                                </p:cTn>
                              </p:par>
                              <p:par>
                                <p:cTn id="105" presetID="53" presetClass="entr" presetSubtype="16" fill="hold" grpId="0" nodeType="withEffect">
                                  <p:stCondLst>
                                    <p:cond delay="0"/>
                                  </p:stCondLst>
                                  <p:childTnLst>
                                    <p:set>
                                      <p:cBhvr>
                                        <p:cTn id="106" dur="1" fill="hold">
                                          <p:stCondLst>
                                            <p:cond delay="0"/>
                                          </p:stCondLst>
                                        </p:cTn>
                                        <p:tgtEl>
                                          <p:spTgt spid="47"/>
                                        </p:tgtEl>
                                        <p:attrNameLst>
                                          <p:attrName>style.visibility</p:attrName>
                                        </p:attrNameLst>
                                      </p:cBhvr>
                                      <p:to>
                                        <p:strVal val="visible"/>
                                      </p:to>
                                    </p:set>
                                    <p:anim calcmode="lin" valueType="num">
                                      <p:cBhvr>
                                        <p:cTn id="107" dur="500" fill="hold"/>
                                        <p:tgtEl>
                                          <p:spTgt spid="47"/>
                                        </p:tgtEl>
                                        <p:attrNameLst>
                                          <p:attrName>ppt_w</p:attrName>
                                        </p:attrNameLst>
                                      </p:cBhvr>
                                      <p:tavLst>
                                        <p:tav tm="0">
                                          <p:val>
                                            <p:fltVal val="0"/>
                                          </p:val>
                                        </p:tav>
                                        <p:tav tm="100000">
                                          <p:val>
                                            <p:strVal val="#ppt_w"/>
                                          </p:val>
                                        </p:tav>
                                      </p:tavLst>
                                    </p:anim>
                                    <p:anim calcmode="lin" valueType="num">
                                      <p:cBhvr>
                                        <p:cTn id="108" dur="500" fill="hold"/>
                                        <p:tgtEl>
                                          <p:spTgt spid="47"/>
                                        </p:tgtEl>
                                        <p:attrNameLst>
                                          <p:attrName>ppt_h</p:attrName>
                                        </p:attrNameLst>
                                      </p:cBhvr>
                                      <p:tavLst>
                                        <p:tav tm="0">
                                          <p:val>
                                            <p:fltVal val="0"/>
                                          </p:val>
                                        </p:tav>
                                        <p:tav tm="100000">
                                          <p:val>
                                            <p:strVal val="#ppt_h"/>
                                          </p:val>
                                        </p:tav>
                                      </p:tavLst>
                                    </p:anim>
                                    <p:animEffect transition="in" filter="fade">
                                      <p:cBhvr>
                                        <p:cTn id="109" dur="500"/>
                                        <p:tgtEl>
                                          <p:spTgt spid="47"/>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48"/>
                                        </p:tgtEl>
                                        <p:attrNameLst>
                                          <p:attrName>style.visibility</p:attrName>
                                        </p:attrNameLst>
                                      </p:cBhvr>
                                      <p:to>
                                        <p:strVal val="visible"/>
                                      </p:to>
                                    </p:set>
                                    <p:anim calcmode="lin" valueType="num">
                                      <p:cBhvr>
                                        <p:cTn id="112" dur="500" fill="hold"/>
                                        <p:tgtEl>
                                          <p:spTgt spid="48"/>
                                        </p:tgtEl>
                                        <p:attrNameLst>
                                          <p:attrName>ppt_w</p:attrName>
                                        </p:attrNameLst>
                                      </p:cBhvr>
                                      <p:tavLst>
                                        <p:tav tm="0">
                                          <p:val>
                                            <p:fltVal val="0"/>
                                          </p:val>
                                        </p:tav>
                                        <p:tav tm="100000">
                                          <p:val>
                                            <p:strVal val="#ppt_w"/>
                                          </p:val>
                                        </p:tav>
                                      </p:tavLst>
                                    </p:anim>
                                    <p:anim calcmode="lin" valueType="num">
                                      <p:cBhvr>
                                        <p:cTn id="113" dur="500" fill="hold"/>
                                        <p:tgtEl>
                                          <p:spTgt spid="48"/>
                                        </p:tgtEl>
                                        <p:attrNameLst>
                                          <p:attrName>ppt_h</p:attrName>
                                        </p:attrNameLst>
                                      </p:cBhvr>
                                      <p:tavLst>
                                        <p:tav tm="0">
                                          <p:val>
                                            <p:fltVal val="0"/>
                                          </p:val>
                                        </p:tav>
                                        <p:tav tm="100000">
                                          <p:val>
                                            <p:strVal val="#ppt_h"/>
                                          </p:val>
                                        </p:tav>
                                      </p:tavLst>
                                    </p:anim>
                                    <p:animEffect transition="in" filter="fade">
                                      <p:cBhvr>
                                        <p:cTn id="114" dur="500"/>
                                        <p:tgtEl>
                                          <p:spTgt spid="48"/>
                                        </p:tgtEl>
                                      </p:cBhvr>
                                    </p:animEffect>
                                  </p:childTnLst>
                                </p:cTn>
                              </p:par>
                              <p:par>
                                <p:cTn id="115" presetID="53" presetClass="entr" presetSubtype="16" fill="hold" grpId="0" nodeType="withEffect">
                                  <p:stCondLst>
                                    <p:cond delay="0"/>
                                  </p:stCondLst>
                                  <p:childTnLst>
                                    <p:set>
                                      <p:cBhvr>
                                        <p:cTn id="116" dur="1" fill="hold">
                                          <p:stCondLst>
                                            <p:cond delay="0"/>
                                          </p:stCondLst>
                                        </p:cTn>
                                        <p:tgtEl>
                                          <p:spTgt spid="49"/>
                                        </p:tgtEl>
                                        <p:attrNameLst>
                                          <p:attrName>style.visibility</p:attrName>
                                        </p:attrNameLst>
                                      </p:cBhvr>
                                      <p:to>
                                        <p:strVal val="visible"/>
                                      </p:to>
                                    </p:set>
                                    <p:anim calcmode="lin" valueType="num">
                                      <p:cBhvr>
                                        <p:cTn id="117" dur="500" fill="hold"/>
                                        <p:tgtEl>
                                          <p:spTgt spid="49"/>
                                        </p:tgtEl>
                                        <p:attrNameLst>
                                          <p:attrName>ppt_w</p:attrName>
                                        </p:attrNameLst>
                                      </p:cBhvr>
                                      <p:tavLst>
                                        <p:tav tm="0">
                                          <p:val>
                                            <p:fltVal val="0"/>
                                          </p:val>
                                        </p:tav>
                                        <p:tav tm="100000">
                                          <p:val>
                                            <p:strVal val="#ppt_w"/>
                                          </p:val>
                                        </p:tav>
                                      </p:tavLst>
                                    </p:anim>
                                    <p:anim calcmode="lin" valueType="num">
                                      <p:cBhvr>
                                        <p:cTn id="118" dur="500" fill="hold"/>
                                        <p:tgtEl>
                                          <p:spTgt spid="49"/>
                                        </p:tgtEl>
                                        <p:attrNameLst>
                                          <p:attrName>ppt_h</p:attrName>
                                        </p:attrNameLst>
                                      </p:cBhvr>
                                      <p:tavLst>
                                        <p:tav tm="0">
                                          <p:val>
                                            <p:fltVal val="0"/>
                                          </p:val>
                                        </p:tav>
                                        <p:tav tm="100000">
                                          <p:val>
                                            <p:strVal val="#ppt_h"/>
                                          </p:val>
                                        </p:tav>
                                      </p:tavLst>
                                    </p:anim>
                                    <p:animEffect transition="in" filter="fade">
                                      <p:cBhvr>
                                        <p:cTn id="119" dur="500"/>
                                        <p:tgtEl>
                                          <p:spTgt spid="49"/>
                                        </p:tgtEl>
                                      </p:cBhvr>
                                    </p:animEffect>
                                  </p:childTnLst>
                                </p:cTn>
                              </p:par>
                              <p:par>
                                <p:cTn id="120" presetID="53" presetClass="entr" presetSubtype="16" fill="hold" grpId="0" nodeType="withEffect">
                                  <p:stCondLst>
                                    <p:cond delay="0"/>
                                  </p:stCondLst>
                                  <p:childTnLst>
                                    <p:set>
                                      <p:cBhvr>
                                        <p:cTn id="121" dur="1" fill="hold">
                                          <p:stCondLst>
                                            <p:cond delay="0"/>
                                          </p:stCondLst>
                                        </p:cTn>
                                        <p:tgtEl>
                                          <p:spTgt spid="50"/>
                                        </p:tgtEl>
                                        <p:attrNameLst>
                                          <p:attrName>style.visibility</p:attrName>
                                        </p:attrNameLst>
                                      </p:cBhvr>
                                      <p:to>
                                        <p:strVal val="visible"/>
                                      </p:to>
                                    </p:set>
                                    <p:anim calcmode="lin" valueType="num">
                                      <p:cBhvr>
                                        <p:cTn id="122" dur="500" fill="hold"/>
                                        <p:tgtEl>
                                          <p:spTgt spid="50"/>
                                        </p:tgtEl>
                                        <p:attrNameLst>
                                          <p:attrName>ppt_w</p:attrName>
                                        </p:attrNameLst>
                                      </p:cBhvr>
                                      <p:tavLst>
                                        <p:tav tm="0">
                                          <p:val>
                                            <p:fltVal val="0"/>
                                          </p:val>
                                        </p:tav>
                                        <p:tav tm="100000">
                                          <p:val>
                                            <p:strVal val="#ppt_w"/>
                                          </p:val>
                                        </p:tav>
                                      </p:tavLst>
                                    </p:anim>
                                    <p:anim calcmode="lin" valueType="num">
                                      <p:cBhvr>
                                        <p:cTn id="123" dur="500" fill="hold"/>
                                        <p:tgtEl>
                                          <p:spTgt spid="50"/>
                                        </p:tgtEl>
                                        <p:attrNameLst>
                                          <p:attrName>ppt_h</p:attrName>
                                        </p:attrNameLst>
                                      </p:cBhvr>
                                      <p:tavLst>
                                        <p:tav tm="0">
                                          <p:val>
                                            <p:fltVal val="0"/>
                                          </p:val>
                                        </p:tav>
                                        <p:tav tm="100000">
                                          <p:val>
                                            <p:strVal val="#ppt_h"/>
                                          </p:val>
                                        </p:tav>
                                      </p:tavLst>
                                    </p:anim>
                                    <p:animEffect transition="in" filter="fade">
                                      <p:cBhvr>
                                        <p:cTn id="124" dur="500"/>
                                        <p:tgtEl>
                                          <p:spTgt spid="50"/>
                                        </p:tgtEl>
                                      </p:cBhvr>
                                    </p:animEffect>
                                  </p:childTnLst>
                                </p:cTn>
                              </p:par>
                              <p:par>
                                <p:cTn id="125" presetID="53" presetClass="entr" presetSubtype="16" fill="hold" grpId="0" nodeType="withEffect">
                                  <p:stCondLst>
                                    <p:cond delay="0"/>
                                  </p:stCondLst>
                                  <p:childTnLst>
                                    <p:set>
                                      <p:cBhvr>
                                        <p:cTn id="126" dur="1" fill="hold">
                                          <p:stCondLst>
                                            <p:cond delay="0"/>
                                          </p:stCondLst>
                                        </p:cTn>
                                        <p:tgtEl>
                                          <p:spTgt spid="51"/>
                                        </p:tgtEl>
                                        <p:attrNameLst>
                                          <p:attrName>style.visibility</p:attrName>
                                        </p:attrNameLst>
                                      </p:cBhvr>
                                      <p:to>
                                        <p:strVal val="visible"/>
                                      </p:to>
                                    </p:set>
                                    <p:anim calcmode="lin" valueType="num">
                                      <p:cBhvr>
                                        <p:cTn id="127" dur="500" fill="hold"/>
                                        <p:tgtEl>
                                          <p:spTgt spid="51"/>
                                        </p:tgtEl>
                                        <p:attrNameLst>
                                          <p:attrName>ppt_w</p:attrName>
                                        </p:attrNameLst>
                                      </p:cBhvr>
                                      <p:tavLst>
                                        <p:tav tm="0">
                                          <p:val>
                                            <p:fltVal val="0"/>
                                          </p:val>
                                        </p:tav>
                                        <p:tav tm="100000">
                                          <p:val>
                                            <p:strVal val="#ppt_w"/>
                                          </p:val>
                                        </p:tav>
                                      </p:tavLst>
                                    </p:anim>
                                    <p:anim calcmode="lin" valueType="num">
                                      <p:cBhvr>
                                        <p:cTn id="128" dur="500" fill="hold"/>
                                        <p:tgtEl>
                                          <p:spTgt spid="51"/>
                                        </p:tgtEl>
                                        <p:attrNameLst>
                                          <p:attrName>ppt_h</p:attrName>
                                        </p:attrNameLst>
                                      </p:cBhvr>
                                      <p:tavLst>
                                        <p:tav tm="0">
                                          <p:val>
                                            <p:fltVal val="0"/>
                                          </p:val>
                                        </p:tav>
                                        <p:tav tm="100000">
                                          <p:val>
                                            <p:strVal val="#ppt_h"/>
                                          </p:val>
                                        </p:tav>
                                      </p:tavLst>
                                    </p:anim>
                                    <p:animEffect transition="in" filter="fade">
                                      <p:cBhvr>
                                        <p:cTn id="129"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7" grpId="1" animBg="1"/>
      <p:bldP spid="28" grpId="0" animBg="1"/>
      <p:bldP spid="28" grpId="1" animBg="1"/>
      <p:bldP spid="29" grpId="0" animBg="1"/>
      <p:bldP spid="29" grpId="1" animBg="1"/>
      <p:bldP spid="30" grpId="0" animBg="1"/>
      <p:bldP spid="30" grpId="1" animBg="1"/>
      <p:bldP spid="31" grpId="0" animBg="1"/>
      <p:bldP spid="31" grpId="1" animBg="1"/>
      <p:bldP spid="32" grpId="0" animBg="1"/>
      <p:bldP spid="32" grpId="1" animBg="1"/>
      <p:bldP spid="33" grpId="0" animBg="1"/>
      <p:bldP spid="33" grpId="1" animBg="1"/>
      <p:bldP spid="34" grpId="0" animBg="1"/>
      <p:bldP spid="34" grpId="1" animBg="1"/>
      <p:bldP spid="41" grpId="0" animBg="1"/>
      <p:bldP spid="41" grpId="1" animBg="1"/>
      <p:bldP spid="42" grpId="0" animBg="1"/>
      <p:bldP spid="42" grpId="1" animBg="1"/>
      <p:bldP spid="43" grpId="0" animBg="1"/>
      <p:bldP spid="43" grpId="1" animBg="1"/>
      <p:bldP spid="44" grpId="0"/>
      <p:bldP spid="44" grpId="1"/>
      <p:bldP spid="45" grpId="0"/>
      <p:bldP spid="45" grpId="1"/>
      <p:bldP spid="46" grpId="0"/>
      <p:bldP spid="46" grpId="1"/>
      <p:bldP spid="47" grpId="0"/>
      <p:bldP spid="47" grpId="1"/>
      <p:bldP spid="48" grpId="0"/>
      <p:bldP spid="48" grpId="1"/>
      <p:bldP spid="49" grpId="0"/>
      <p:bldP spid="49" grpId="1"/>
      <p:bldP spid="50" grpId="0"/>
      <p:bldP spid="50" grpId="1"/>
      <p:bldP spid="51" grpId="0"/>
      <p:bldP spid="51"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53AC9152-CC88-52A9-1308-2BA9B2E38366}"/>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21" y="2295"/>
            <a:ext cx="12192025" cy="6858014"/>
          </a:xfrm>
          <a:prstGeom prst="rect">
            <a:avLst/>
          </a:prstGeom>
        </p:spPr>
      </p:pic>
      <p:sp>
        <p:nvSpPr>
          <p:cNvPr id="7" name="椭圆 6">
            <a:extLst>
              <a:ext uri="{FF2B5EF4-FFF2-40B4-BE49-F238E27FC236}">
                <a16:creationId xmlns:a16="http://schemas.microsoft.com/office/drawing/2014/main" id="{1E94D51B-BE7E-971C-900A-1BF0C4F550C8}"/>
              </a:ext>
            </a:extLst>
          </p:cNvPr>
          <p:cNvSpPr/>
          <p:nvPr/>
        </p:nvSpPr>
        <p:spPr>
          <a:xfrm>
            <a:off x="7992034" y="2476001"/>
            <a:ext cx="1677259" cy="1677256"/>
          </a:xfrm>
          <a:prstGeom prst="ellipse">
            <a:avLst/>
          </a:prstGeom>
          <a:gradFill>
            <a:gsLst>
              <a:gs pos="0">
                <a:srgbClr val="8FDC60"/>
              </a:gs>
              <a:gs pos="91000">
                <a:srgbClr val="33995C"/>
              </a:gs>
            </a:gsLst>
            <a:lin ang="5400000" scaled="1"/>
          </a:gradFill>
          <a:ln w="5715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sp>
        <p:nvSpPr>
          <p:cNvPr id="9" name="文本框 8">
            <a:extLst>
              <a:ext uri="{FF2B5EF4-FFF2-40B4-BE49-F238E27FC236}">
                <a16:creationId xmlns:a16="http://schemas.microsoft.com/office/drawing/2014/main" id="{1E16D1FF-5B27-B7C8-0359-6C5CD0B551A7}"/>
              </a:ext>
            </a:extLst>
          </p:cNvPr>
          <p:cNvSpPr txBox="1"/>
          <p:nvPr/>
        </p:nvSpPr>
        <p:spPr>
          <a:xfrm>
            <a:off x="1736436" y="2465827"/>
            <a:ext cx="5863080" cy="1278235"/>
          </a:xfrm>
          <a:prstGeom prst="rect">
            <a:avLst/>
          </a:prstGeom>
          <a:noFill/>
        </p:spPr>
        <p:txBody>
          <a:bodyPr wrap="square" rtlCol="0">
            <a:spAutoFit/>
          </a:bodyPr>
          <a:lstStyle>
            <a:defPPr>
              <a:defRPr lang="zh-CN"/>
            </a:defPPr>
            <a:lvl1pPr algn="r">
              <a:lnSpc>
                <a:spcPct val="141978"/>
              </a:lnSpc>
              <a:defRPr sz="6100">
                <a:solidFill>
                  <a:schemeClr val="bg2">
                    <a:lumMod val="25000"/>
                  </a:schemeClr>
                </a:solidFill>
                <a:latin typeface="造字工房悦黑体验版纤细体" pitchFamily="50" charset="-122"/>
                <a:ea typeface="造字工房悦黑体验版纤细体" pitchFamily="50" charset="-122"/>
                <a:cs typeface="+mn-ea"/>
              </a:defRPr>
            </a:lvl1pPr>
          </a:lstStyle>
          <a:p>
            <a:r>
              <a:rPr lang="en-US" altLang="zh-CN" dirty="0">
                <a:sym typeface="+mn-lt"/>
              </a:rPr>
              <a:t>Add title text</a:t>
            </a:r>
          </a:p>
        </p:txBody>
      </p:sp>
      <p:sp>
        <p:nvSpPr>
          <p:cNvPr id="10" name="文本框 9">
            <a:extLst>
              <a:ext uri="{FF2B5EF4-FFF2-40B4-BE49-F238E27FC236}">
                <a16:creationId xmlns:a16="http://schemas.microsoft.com/office/drawing/2014/main" id="{0E938977-ACF2-F51C-8F22-BFB37E2FACB4}"/>
              </a:ext>
            </a:extLst>
          </p:cNvPr>
          <p:cNvSpPr txBox="1"/>
          <p:nvPr/>
        </p:nvSpPr>
        <p:spPr>
          <a:xfrm>
            <a:off x="2814976" y="3692271"/>
            <a:ext cx="4730750" cy="801694"/>
          </a:xfrm>
          <a:prstGeom prst="rect">
            <a:avLst/>
          </a:prstGeom>
          <a:noFill/>
          <a:ln>
            <a:noFill/>
          </a:ln>
        </p:spPr>
        <p:txBody>
          <a:bodyPr wrap="square" rtlCol="0">
            <a:spAutoFit/>
          </a:bodyPr>
          <a:lstStyle/>
          <a:p>
            <a:pPr algn="r">
              <a:lnSpc>
                <a:spcPct val="120000"/>
              </a:lnSpc>
            </a:pPr>
            <a:r>
              <a:rPr lang="en-US" altLang="zh-CN" sz="2000" dirty="0">
                <a:solidFill>
                  <a:schemeClr val="bg1">
                    <a:lumMod val="50000"/>
                    <a:alpha val="50000"/>
                  </a:schemeClr>
                </a:solidFill>
                <a:cs typeface="+mn-ea"/>
                <a:sym typeface="+mn-lt"/>
              </a:rPr>
              <a:t>Click here to add content, content to match the title. </a:t>
            </a:r>
          </a:p>
        </p:txBody>
      </p:sp>
      <p:sp>
        <p:nvSpPr>
          <p:cNvPr id="11" name="圆角矩形 17">
            <a:extLst>
              <a:ext uri="{FF2B5EF4-FFF2-40B4-BE49-F238E27FC236}">
                <a16:creationId xmlns:a16="http://schemas.microsoft.com/office/drawing/2014/main" id="{5FDB3F98-9CD4-C223-38EE-A161555D9128}"/>
              </a:ext>
            </a:extLst>
          </p:cNvPr>
          <p:cNvSpPr/>
          <p:nvPr/>
        </p:nvSpPr>
        <p:spPr>
          <a:xfrm>
            <a:off x="7798919" y="2731076"/>
            <a:ext cx="2099824" cy="99044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7200" dirty="0">
                <a:solidFill>
                  <a:schemeClr val="bg1"/>
                </a:solidFill>
                <a:cs typeface="+mn-ea"/>
                <a:sym typeface="+mn-lt"/>
              </a:rPr>
              <a:t>04</a:t>
            </a:r>
            <a:endParaRPr lang="zh-CN" altLang="en-US" sz="7200" dirty="0">
              <a:solidFill>
                <a:schemeClr val="bg1"/>
              </a:solidFill>
              <a:cs typeface="+mn-ea"/>
              <a:sym typeface="+mn-lt"/>
            </a:endParaRPr>
          </a:p>
        </p:txBody>
      </p:sp>
    </p:spTree>
    <p:extLst>
      <p:ext uri="{BB962C8B-B14F-4D97-AF65-F5344CB8AC3E}">
        <p14:creationId xmlns:p14="http://schemas.microsoft.com/office/powerpoint/2010/main" val="45331015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900" decel="100000" fill="hold"/>
                                        <p:tgtEl>
                                          <p:spTgt spid="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9" y="635058"/>
            <a:ext cx="4512944"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sp>
        <p:nvSpPr>
          <p:cNvPr id="31" name="AutoShape 5">
            <a:extLst>
              <a:ext uri="{FF2B5EF4-FFF2-40B4-BE49-F238E27FC236}">
                <a16:creationId xmlns:a16="http://schemas.microsoft.com/office/drawing/2014/main" id="{64719E37-F7E4-C297-9C93-6EBAE25512F7}"/>
              </a:ext>
            </a:extLst>
          </p:cNvPr>
          <p:cNvSpPr/>
          <p:nvPr/>
        </p:nvSpPr>
        <p:spPr bwMode="auto">
          <a:xfrm>
            <a:off x="1219200" y="3061970"/>
            <a:ext cx="2362835" cy="84518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gradFill>
            <a:gsLst>
              <a:gs pos="0">
                <a:srgbClr val="A9D18E"/>
              </a:gs>
              <a:gs pos="97000">
                <a:srgbClr val="33995C"/>
              </a:gs>
            </a:gsLst>
            <a:lin ang="5400000" scaled="1"/>
          </a:gradFill>
          <a:ln>
            <a:noFill/>
          </a:ln>
        </p:spPr>
        <p:txBody>
          <a:bodyPr lIns="0" tIns="0" rIns="0" bIns="0" anchor="ctr"/>
          <a:lstStyle/>
          <a:p>
            <a:endParaRPr lang="zh-CN" altLang="en-US" sz="2000" dirty="0">
              <a:cs typeface="+mn-ea"/>
              <a:sym typeface="+mn-lt"/>
            </a:endParaRPr>
          </a:p>
        </p:txBody>
      </p:sp>
      <p:grpSp>
        <p:nvGrpSpPr>
          <p:cNvPr id="32" name="Group 6">
            <a:extLst>
              <a:ext uri="{FF2B5EF4-FFF2-40B4-BE49-F238E27FC236}">
                <a16:creationId xmlns:a16="http://schemas.microsoft.com/office/drawing/2014/main" id="{6BD96776-1906-B361-9DA8-E8BE883BDF09}"/>
              </a:ext>
            </a:extLst>
          </p:cNvPr>
          <p:cNvGrpSpPr/>
          <p:nvPr/>
        </p:nvGrpSpPr>
        <p:grpSpPr bwMode="auto">
          <a:xfrm>
            <a:off x="1167767" y="1974166"/>
            <a:ext cx="910341" cy="910513"/>
            <a:chOff x="0" y="0"/>
            <a:chExt cx="1591420" cy="1591420"/>
          </a:xfrm>
          <a:gradFill>
            <a:gsLst>
              <a:gs pos="0">
                <a:srgbClr val="A9D18E"/>
              </a:gs>
              <a:gs pos="97000">
                <a:srgbClr val="33995C"/>
              </a:gs>
            </a:gsLst>
            <a:lin ang="5400000" scaled="1"/>
          </a:gradFill>
        </p:grpSpPr>
        <p:sp>
          <p:nvSpPr>
            <p:cNvPr id="33" name="AutoShape 7">
              <a:extLst>
                <a:ext uri="{FF2B5EF4-FFF2-40B4-BE49-F238E27FC236}">
                  <a16:creationId xmlns:a16="http://schemas.microsoft.com/office/drawing/2014/main" id="{2C69DB59-536A-50E7-71AF-A42C893C8345}"/>
                </a:ext>
              </a:extLst>
            </p:cNvPr>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2000" dirty="0">
                <a:solidFill>
                  <a:schemeClr val="bg1"/>
                </a:solidFill>
                <a:cs typeface="+mn-ea"/>
                <a:sym typeface="+mn-lt"/>
              </a:endParaRPr>
            </a:p>
          </p:txBody>
        </p:sp>
        <p:sp>
          <p:nvSpPr>
            <p:cNvPr id="34" name="AutoShape 8">
              <a:extLst>
                <a:ext uri="{FF2B5EF4-FFF2-40B4-BE49-F238E27FC236}">
                  <a16:creationId xmlns:a16="http://schemas.microsoft.com/office/drawing/2014/main" id="{787B59C5-1FE0-9486-BF77-765485A1E814}"/>
                </a:ext>
              </a:extLst>
            </p:cNvPr>
            <p:cNvSpPr/>
            <p:nvPr/>
          </p:nvSpPr>
          <p:spPr bwMode="auto">
            <a:xfrm>
              <a:off x="0" y="547945"/>
              <a:ext cx="1591420" cy="4955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599"/>
                  </a:lnTo>
                  <a:lnTo>
                    <a:pt x="0" y="21599"/>
                  </a:ln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255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lnSpc>
                  <a:spcPct val="120000"/>
                </a:lnSpc>
              </a:pPr>
              <a:r>
                <a:rPr lang="en-US" sz="2000" b="0" dirty="0">
                  <a:solidFill>
                    <a:schemeClr val="bg1"/>
                  </a:solidFill>
                  <a:latin typeface="+mn-lt"/>
                  <a:ea typeface="+mn-ea"/>
                  <a:cs typeface="+mn-ea"/>
                  <a:sym typeface="+mn-lt"/>
                </a:rPr>
                <a:t>01</a:t>
              </a:r>
            </a:p>
          </p:txBody>
        </p:sp>
      </p:grpSp>
      <p:sp>
        <p:nvSpPr>
          <p:cNvPr id="35" name="AutoShape 9">
            <a:extLst>
              <a:ext uri="{FF2B5EF4-FFF2-40B4-BE49-F238E27FC236}">
                <a16:creationId xmlns:a16="http://schemas.microsoft.com/office/drawing/2014/main" id="{4B148A21-7EB9-A00A-6602-528236C31960}"/>
              </a:ext>
            </a:extLst>
          </p:cNvPr>
          <p:cNvSpPr/>
          <p:nvPr/>
        </p:nvSpPr>
        <p:spPr bwMode="auto">
          <a:xfrm>
            <a:off x="1717675" y="3490595"/>
            <a:ext cx="1483360" cy="2457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335280" eaLnBrk="1"/>
            <a:r>
              <a:rPr lang="en-US" altLang="zh-CN" sz="1600" b="0" dirty="0">
                <a:latin typeface="+mn-lt"/>
                <a:ea typeface="+mn-ea"/>
                <a:cs typeface="+mn-ea"/>
                <a:sym typeface="+mn-lt"/>
              </a:rPr>
              <a:t>Add title text</a:t>
            </a:r>
            <a:endParaRPr lang="zh-CN" altLang="en-US" sz="1600" b="0" dirty="0">
              <a:latin typeface="+mn-lt"/>
              <a:ea typeface="+mn-ea"/>
              <a:cs typeface="+mn-ea"/>
              <a:sym typeface="+mn-lt"/>
            </a:endParaRPr>
          </a:p>
        </p:txBody>
      </p:sp>
      <p:sp>
        <p:nvSpPr>
          <p:cNvPr id="36" name="AutoShape 10">
            <a:extLst>
              <a:ext uri="{FF2B5EF4-FFF2-40B4-BE49-F238E27FC236}">
                <a16:creationId xmlns:a16="http://schemas.microsoft.com/office/drawing/2014/main" id="{D3035CE7-04EA-CAD2-075A-91B72BA7A9CC}"/>
              </a:ext>
            </a:extLst>
          </p:cNvPr>
          <p:cNvSpPr/>
          <p:nvPr/>
        </p:nvSpPr>
        <p:spPr bwMode="auto">
          <a:xfrm>
            <a:off x="3777413" y="3260430"/>
            <a:ext cx="2245777" cy="826044"/>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gradFill>
            <a:gsLst>
              <a:gs pos="0">
                <a:srgbClr val="A9D18E"/>
              </a:gs>
              <a:gs pos="97000">
                <a:srgbClr val="33995C"/>
              </a:gs>
            </a:gsLst>
            <a:lin ang="5400000" scaled="1"/>
          </a:gradFill>
          <a:ln>
            <a:noFill/>
          </a:ln>
        </p:spPr>
        <p:txBody>
          <a:bodyPr lIns="0" tIns="0" rIns="0" bIns="0" anchor="ctr"/>
          <a:lstStyle/>
          <a:p>
            <a:endParaRPr lang="zh-CN" altLang="en-US" sz="2000" dirty="0">
              <a:cs typeface="+mn-ea"/>
              <a:sym typeface="+mn-lt"/>
            </a:endParaRPr>
          </a:p>
        </p:txBody>
      </p:sp>
      <p:grpSp>
        <p:nvGrpSpPr>
          <p:cNvPr id="37" name="Group 11">
            <a:extLst>
              <a:ext uri="{FF2B5EF4-FFF2-40B4-BE49-F238E27FC236}">
                <a16:creationId xmlns:a16="http://schemas.microsoft.com/office/drawing/2014/main" id="{9DC75905-44C0-A505-60B3-F237CF1AB7A1}"/>
              </a:ext>
            </a:extLst>
          </p:cNvPr>
          <p:cNvGrpSpPr/>
          <p:nvPr/>
        </p:nvGrpSpPr>
        <p:grpSpPr bwMode="auto">
          <a:xfrm>
            <a:off x="3799205" y="4357370"/>
            <a:ext cx="955675" cy="956945"/>
            <a:chOff x="0" y="0"/>
            <a:chExt cx="1591420" cy="1591420"/>
          </a:xfrm>
          <a:gradFill>
            <a:gsLst>
              <a:gs pos="0">
                <a:srgbClr val="A9D18E"/>
              </a:gs>
              <a:gs pos="97000">
                <a:srgbClr val="33995C"/>
              </a:gs>
            </a:gsLst>
            <a:lin ang="5400000" scaled="1"/>
          </a:gradFill>
        </p:grpSpPr>
        <p:sp>
          <p:nvSpPr>
            <p:cNvPr id="38" name="AutoShape 12">
              <a:extLst>
                <a:ext uri="{FF2B5EF4-FFF2-40B4-BE49-F238E27FC236}">
                  <a16:creationId xmlns:a16="http://schemas.microsoft.com/office/drawing/2014/main" id="{91F3BE2B-6864-637F-6F8F-244D8C28C229}"/>
                </a:ext>
              </a:extLst>
            </p:cNvPr>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2000" dirty="0">
                <a:solidFill>
                  <a:schemeClr val="bg1"/>
                </a:solidFill>
                <a:cs typeface="+mn-ea"/>
                <a:sym typeface="+mn-lt"/>
              </a:endParaRPr>
            </a:p>
          </p:txBody>
        </p:sp>
        <p:sp>
          <p:nvSpPr>
            <p:cNvPr id="39" name="AutoShape 13">
              <a:extLst>
                <a:ext uri="{FF2B5EF4-FFF2-40B4-BE49-F238E27FC236}">
                  <a16:creationId xmlns:a16="http://schemas.microsoft.com/office/drawing/2014/main" id="{7EB758B0-F76A-B7FD-65E0-65C3AB47E329}"/>
                </a:ext>
              </a:extLst>
            </p:cNvPr>
            <p:cNvSpPr/>
            <p:nvPr/>
          </p:nvSpPr>
          <p:spPr bwMode="auto">
            <a:xfrm>
              <a:off x="0" y="553745"/>
              <a:ext cx="1591420" cy="4839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n-US" sz="2000" dirty="0">
                  <a:solidFill>
                    <a:schemeClr val="bg1"/>
                  </a:solidFill>
                  <a:cs typeface="+mn-ea"/>
                  <a:sym typeface="+mn-lt"/>
                </a:rPr>
                <a:t>03</a:t>
              </a:r>
              <a:endParaRPr lang="en-US" altLang="es-ES" sz="2000" dirty="0">
                <a:solidFill>
                  <a:schemeClr val="bg1"/>
                </a:solidFill>
                <a:cs typeface="+mn-ea"/>
                <a:sym typeface="+mn-lt"/>
              </a:endParaRPr>
            </a:p>
          </p:txBody>
        </p:sp>
      </p:grpSp>
      <p:sp>
        <p:nvSpPr>
          <p:cNvPr id="40" name="AutoShape 14">
            <a:extLst>
              <a:ext uri="{FF2B5EF4-FFF2-40B4-BE49-F238E27FC236}">
                <a16:creationId xmlns:a16="http://schemas.microsoft.com/office/drawing/2014/main" id="{26E502A5-FC68-819A-9DFE-416905D25F50}"/>
              </a:ext>
            </a:extLst>
          </p:cNvPr>
          <p:cNvSpPr/>
          <p:nvPr/>
        </p:nvSpPr>
        <p:spPr bwMode="auto">
          <a:xfrm>
            <a:off x="4166870" y="3446145"/>
            <a:ext cx="1576070" cy="2457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335280" eaLnBrk="1"/>
            <a:r>
              <a:rPr lang="en-US" altLang="zh-CN" sz="1600" b="0" dirty="0">
                <a:latin typeface="+mn-lt"/>
                <a:ea typeface="+mn-ea"/>
                <a:cs typeface="+mn-ea"/>
                <a:sym typeface="+mn-lt"/>
              </a:rPr>
              <a:t>Add title text</a:t>
            </a:r>
            <a:endParaRPr lang="zh-CN" altLang="en-US" sz="1600" b="0" dirty="0">
              <a:latin typeface="+mn-lt"/>
              <a:ea typeface="+mn-ea"/>
              <a:cs typeface="+mn-ea"/>
              <a:sym typeface="+mn-lt"/>
            </a:endParaRPr>
          </a:p>
        </p:txBody>
      </p:sp>
      <p:sp>
        <p:nvSpPr>
          <p:cNvPr id="41" name="AutoShape 15">
            <a:extLst>
              <a:ext uri="{FF2B5EF4-FFF2-40B4-BE49-F238E27FC236}">
                <a16:creationId xmlns:a16="http://schemas.microsoft.com/office/drawing/2014/main" id="{D88750DB-9503-3DC7-4C7A-F3E58BE81B27}"/>
              </a:ext>
            </a:extLst>
          </p:cNvPr>
          <p:cNvSpPr/>
          <p:nvPr/>
        </p:nvSpPr>
        <p:spPr bwMode="auto">
          <a:xfrm>
            <a:off x="6344920" y="3099435"/>
            <a:ext cx="2250440" cy="805180"/>
          </a:xfrm>
          <a:custGeom>
            <a:avLst/>
            <a:gdLst>
              <a:gd name="T0" fmla="*/ 2243931 w 21600"/>
              <a:gd name="T1" fmla="*/ 825500 h 21600"/>
              <a:gd name="T2" fmla="*/ 2243931 w 21600"/>
              <a:gd name="T3" fmla="*/ 825500 h 21600"/>
              <a:gd name="T4" fmla="*/ 2243931 w 21600"/>
              <a:gd name="T5" fmla="*/ 825500 h 21600"/>
              <a:gd name="T6" fmla="*/ 2243931 w 21600"/>
              <a:gd name="T7" fmla="*/ 82550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846" y="0"/>
                </a:moveTo>
                <a:lnTo>
                  <a:pt x="2625" y="4984"/>
                </a:lnTo>
                <a:lnTo>
                  <a:pt x="305" y="4984"/>
                </a:lnTo>
                <a:cubicBezTo>
                  <a:pt x="136" y="4984"/>
                  <a:pt x="0" y="5356"/>
                  <a:pt x="0" y="5815"/>
                </a:cubicBezTo>
                <a:lnTo>
                  <a:pt x="0" y="20769"/>
                </a:lnTo>
                <a:cubicBezTo>
                  <a:pt x="0" y="21228"/>
                  <a:pt x="136" y="21599"/>
                  <a:pt x="305" y="21599"/>
                </a:cubicBezTo>
                <a:lnTo>
                  <a:pt x="21294" y="21599"/>
                </a:lnTo>
                <a:cubicBezTo>
                  <a:pt x="21463" y="21599"/>
                  <a:pt x="21599" y="21228"/>
                  <a:pt x="21599" y="20769"/>
                </a:cubicBezTo>
                <a:lnTo>
                  <a:pt x="21599" y="5815"/>
                </a:lnTo>
                <a:cubicBezTo>
                  <a:pt x="21600" y="5356"/>
                  <a:pt x="21463" y="4984"/>
                  <a:pt x="21294" y="4984"/>
                </a:cubicBezTo>
                <a:lnTo>
                  <a:pt x="5068" y="4984"/>
                </a:lnTo>
                <a:lnTo>
                  <a:pt x="3846" y="0"/>
                </a:lnTo>
                <a:close/>
              </a:path>
            </a:pathLst>
          </a:custGeom>
          <a:gradFill>
            <a:gsLst>
              <a:gs pos="0">
                <a:srgbClr val="A9D18E"/>
              </a:gs>
              <a:gs pos="97000">
                <a:srgbClr val="33995C"/>
              </a:gs>
            </a:gsLst>
            <a:lin ang="5400000" scaled="1"/>
          </a:gradFill>
          <a:ln>
            <a:noFill/>
          </a:ln>
        </p:spPr>
        <p:txBody>
          <a:bodyPr lIns="0" tIns="0" rIns="0" bIns="0" anchor="ctr"/>
          <a:lstStyle/>
          <a:p>
            <a:pPr>
              <a:defRPr/>
            </a:pPr>
            <a:endParaRPr lang="es-ES" sz="2000" dirty="0">
              <a:cs typeface="+mn-ea"/>
              <a:sym typeface="+mn-lt"/>
            </a:endParaRPr>
          </a:p>
        </p:txBody>
      </p:sp>
      <p:grpSp>
        <p:nvGrpSpPr>
          <p:cNvPr id="42" name="Group 16">
            <a:extLst>
              <a:ext uri="{FF2B5EF4-FFF2-40B4-BE49-F238E27FC236}">
                <a16:creationId xmlns:a16="http://schemas.microsoft.com/office/drawing/2014/main" id="{0FFBD23E-9623-92A4-6D37-48B7A5563FC2}"/>
              </a:ext>
            </a:extLst>
          </p:cNvPr>
          <p:cNvGrpSpPr/>
          <p:nvPr/>
        </p:nvGrpSpPr>
        <p:grpSpPr bwMode="auto">
          <a:xfrm>
            <a:off x="6249035" y="1974215"/>
            <a:ext cx="903605" cy="903605"/>
            <a:chOff x="0" y="0"/>
            <a:chExt cx="1591420" cy="1591420"/>
          </a:xfrm>
          <a:gradFill>
            <a:gsLst>
              <a:gs pos="0">
                <a:srgbClr val="A9D18E"/>
              </a:gs>
              <a:gs pos="97000">
                <a:srgbClr val="33995C"/>
              </a:gs>
            </a:gsLst>
            <a:lin ang="5400000" scaled="1"/>
          </a:gradFill>
        </p:grpSpPr>
        <p:sp>
          <p:nvSpPr>
            <p:cNvPr id="43" name="AutoShape 17">
              <a:extLst>
                <a:ext uri="{FF2B5EF4-FFF2-40B4-BE49-F238E27FC236}">
                  <a16:creationId xmlns:a16="http://schemas.microsoft.com/office/drawing/2014/main" id="{3EC7F791-E0CB-5196-0AB9-BEA4A8BAC52F}"/>
                </a:ext>
              </a:extLst>
            </p:cNvPr>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2000" dirty="0">
                <a:solidFill>
                  <a:schemeClr val="bg1"/>
                </a:solidFill>
                <a:cs typeface="+mn-ea"/>
                <a:sym typeface="+mn-lt"/>
              </a:endParaRPr>
            </a:p>
          </p:txBody>
        </p:sp>
        <p:sp>
          <p:nvSpPr>
            <p:cNvPr id="44" name="AutoShape 18">
              <a:extLst>
                <a:ext uri="{FF2B5EF4-FFF2-40B4-BE49-F238E27FC236}">
                  <a16:creationId xmlns:a16="http://schemas.microsoft.com/office/drawing/2014/main" id="{6B040509-24D4-7A44-599B-79FCED2735A2}"/>
                </a:ext>
              </a:extLst>
            </p:cNvPr>
            <p:cNvSpPr/>
            <p:nvPr/>
          </p:nvSpPr>
          <p:spPr bwMode="auto">
            <a:xfrm>
              <a:off x="0" y="554297"/>
              <a:ext cx="1591420" cy="4828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n-US" sz="2000" dirty="0">
                  <a:solidFill>
                    <a:schemeClr val="bg1"/>
                  </a:solidFill>
                  <a:cs typeface="+mn-ea"/>
                  <a:sym typeface="+mn-lt"/>
                </a:rPr>
                <a:t>02</a:t>
              </a:r>
            </a:p>
          </p:txBody>
        </p:sp>
      </p:grpSp>
      <p:sp>
        <p:nvSpPr>
          <p:cNvPr id="45" name="AutoShape 19">
            <a:extLst>
              <a:ext uri="{FF2B5EF4-FFF2-40B4-BE49-F238E27FC236}">
                <a16:creationId xmlns:a16="http://schemas.microsoft.com/office/drawing/2014/main" id="{62D9D08B-E54E-ED3C-7BCC-5301ABF3982D}"/>
              </a:ext>
            </a:extLst>
          </p:cNvPr>
          <p:cNvSpPr/>
          <p:nvPr/>
        </p:nvSpPr>
        <p:spPr bwMode="auto">
          <a:xfrm>
            <a:off x="6659245" y="3471545"/>
            <a:ext cx="1553845" cy="2457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876300" eaLnBrk="0">
              <a:defRPr sz="2500" b="1">
                <a:solidFill>
                  <a:srgbClr val="FFFFFF"/>
                </a:solidFill>
                <a:latin typeface="Lato" charset="0"/>
                <a:ea typeface="MS PGothic" panose="020B0600070205080204" pitchFamily="34" charset="-128"/>
                <a:sym typeface="Lato" charset="0"/>
              </a:defRPr>
            </a:lvl1pPr>
            <a:lvl2pPr marL="742950" indent="-285750" defTabSz="876300" eaLnBrk="0">
              <a:defRPr sz="2500" b="1">
                <a:solidFill>
                  <a:srgbClr val="FFFFFF"/>
                </a:solidFill>
                <a:latin typeface="Lato" charset="0"/>
                <a:ea typeface="MS PGothic" panose="020B0600070205080204" pitchFamily="34" charset="-128"/>
                <a:sym typeface="Lato" charset="0"/>
              </a:defRPr>
            </a:lvl2pPr>
            <a:lvl3pPr marL="1143000" indent="-228600" defTabSz="876300" eaLnBrk="0">
              <a:defRPr sz="2500" b="1">
                <a:solidFill>
                  <a:srgbClr val="FFFFFF"/>
                </a:solidFill>
                <a:latin typeface="Lato" charset="0"/>
                <a:ea typeface="MS PGothic" panose="020B0600070205080204" pitchFamily="34" charset="-128"/>
                <a:sym typeface="Lato" charset="0"/>
              </a:defRPr>
            </a:lvl3pPr>
            <a:lvl4pPr marL="1600200" indent="-228600" defTabSz="876300" eaLnBrk="0">
              <a:defRPr sz="2500" b="1">
                <a:solidFill>
                  <a:srgbClr val="FFFFFF"/>
                </a:solidFill>
                <a:latin typeface="Lato" charset="0"/>
                <a:ea typeface="MS PGothic" panose="020B0600070205080204" pitchFamily="34" charset="-128"/>
                <a:sym typeface="Lato" charset="0"/>
              </a:defRPr>
            </a:lvl4pPr>
            <a:lvl5pPr marL="2057400" indent="-228600" defTabSz="876300" eaLnBrk="0">
              <a:defRPr sz="2500" b="1">
                <a:solidFill>
                  <a:srgbClr val="FFFFFF"/>
                </a:solidFill>
                <a:latin typeface="Lato" charset="0"/>
                <a:ea typeface="MS PGothic" panose="020B0600070205080204" pitchFamily="34" charset="-128"/>
                <a:sym typeface="Lato" charset="0"/>
              </a:defRPr>
            </a:lvl5pPr>
            <a:lvl6pPr marL="25146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8763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eaLnBrk="1">
              <a:lnSpc>
                <a:spcPct val="100000"/>
              </a:lnSpc>
            </a:pPr>
            <a:r>
              <a:rPr lang="en-US" altLang="zh-CN" sz="1600" b="0" dirty="0">
                <a:latin typeface="+mn-lt"/>
                <a:ea typeface="+mn-ea"/>
                <a:cs typeface="+mn-ea"/>
                <a:sym typeface="+mn-lt"/>
              </a:rPr>
              <a:t>Add title text</a:t>
            </a:r>
            <a:endParaRPr lang="zh-CN" altLang="en-US" sz="1600" b="0" dirty="0">
              <a:latin typeface="+mn-lt"/>
              <a:ea typeface="+mn-ea"/>
              <a:cs typeface="+mn-ea"/>
              <a:sym typeface="+mn-lt"/>
            </a:endParaRPr>
          </a:p>
        </p:txBody>
      </p:sp>
      <p:sp>
        <p:nvSpPr>
          <p:cNvPr id="46" name="AutoShape 20">
            <a:extLst>
              <a:ext uri="{FF2B5EF4-FFF2-40B4-BE49-F238E27FC236}">
                <a16:creationId xmlns:a16="http://schemas.microsoft.com/office/drawing/2014/main" id="{37CFB6F4-864A-A496-83DA-C200FEE94B0F}"/>
              </a:ext>
            </a:extLst>
          </p:cNvPr>
          <p:cNvSpPr/>
          <p:nvPr/>
        </p:nvSpPr>
        <p:spPr bwMode="auto">
          <a:xfrm>
            <a:off x="8996055" y="3284146"/>
            <a:ext cx="2248016" cy="826867"/>
          </a:xfrm>
          <a:custGeom>
            <a:avLst/>
            <a:gdLst>
              <a:gd name="T0" fmla="*/ 2244725 w 21600"/>
              <a:gd name="T1" fmla="*/ 825500 h 21600"/>
              <a:gd name="T2" fmla="*/ 2244725 w 21600"/>
              <a:gd name="T3" fmla="*/ 825500 h 21600"/>
              <a:gd name="T4" fmla="*/ 2244725 w 21600"/>
              <a:gd name="T5" fmla="*/ 825500 h 21600"/>
              <a:gd name="T6" fmla="*/ 2244725 w 21600"/>
              <a:gd name="T7" fmla="*/ 825500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305" y="0"/>
                </a:moveTo>
                <a:cubicBezTo>
                  <a:pt x="136" y="0"/>
                  <a:pt x="0" y="371"/>
                  <a:pt x="0" y="830"/>
                </a:cubicBezTo>
                <a:lnTo>
                  <a:pt x="0" y="15784"/>
                </a:lnTo>
                <a:cubicBezTo>
                  <a:pt x="0" y="16243"/>
                  <a:pt x="136" y="16615"/>
                  <a:pt x="305" y="16615"/>
                </a:cubicBezTo>
                <a:lnTo>
                  <a:pt x="2627" y="16615"/>
                </a:lnTo>
                <a:lnTo>
                  <a:pt x="3849" y="21599"/>
                </a:lnTo>
                <a:lnTo>
                  <a:pt x="5072" y="16615"/>
                </a:lnTo>
                <a:lnTo>
                  <a:pt x="21294" y="16615"/>
                </a:lnTo>
                <a:cubicBezTo>
                  <a:pt x="21463" y="16615"/>
                  <a:pt x="21599" y="16243"/>
                  <a:pt x="21599" y="15784"/>
                </a:cubicBezTo>
                <a:lnTo>
                  <a:pt x="21599" y="830"/>
                </a:lnTo>
                <a:cubicBezTo>
                  <a:pt x="21600" y="371"/>
                  <a:pt x="21463" y="0"/>
                  <a:pt x="21294" y="0"/>
                </a:cubicBezTo>
                <a:lnTo>
                  <a:pt x="305" y="0"/>
                </a:lnTo>
                <a:close/>
              </a:path>
            </a:pathLst>
          </a:custGeom>
          <a:gradFill>
            <a:gsLst>
              <a:gs pos="0">
                <a:srgbClr val="A9D18E"/>
              </a:gs>
              <a:gs pos="97000">
                <a:srgbClr val="33995C"/>
              </a:gs>
            </a:gsLst>
            <a:lin ang="5400000" scaled="1"/>
          </a:gradFill>
          <a:ln>
            <a:noFill/>
          </a:ln>
        </p:spPr>
        <p:txBody>
          <a:bodyPr lIns="0" tIns="0" rIns="0" bIns="0" anchor="ctr"/>
          <a:lstStyle/>
          <a:p>
            <a:pPr>
              <a:defRPr/>
            </a:pPr>
            <a:endParaRPr lang="es-ES" sz="2000" dirty="0">
              <a:cs typeface="+mn-ea"/>
              <a:sym typeface="+mn-lt"/>
            </a:endParaRPr>
          </a:p>
        </p:txBody>
      </p:sp>
      <p:grpSp>
        <p:nvGrpSpPr>
          <p:cNvPr id="47" name="Group 21">
            <a:extLst>
              <a:ext uri="{FF2B5EF4-FFF2-40B4-BE49-F238E27FC236}">
                <a16:creationId xmlns:a16="http://schemas.microsoft.com/office/drawing/2014/main" id="{3D333A7B-D720-ABA6-8050-499C048CCEDD}"/>
              </a:ext>
            </a:extLst>
          </p:cNvPr>
          <p:cNvGrpSpPr/>
          <p:nvPr/>
        </p:nvGrpSpPr>
        <p:grpSpPr bwMode="auto">
          <a:xfrm>
            <a:off x="8964930" y="4357370"/>
            <a:ext cx="955675" cy="957580"/>
            <a:chOff x="0" y="0"/>
            <a:chExt cx="1591420" cy="1591420"/>
          </a:xfrm>
          <a:gradFill>
            <a:gsLst>
              <a:gs pos="0">
                <a:srgbClr val="A9D18E"/>
              </a:gs>
              <a:gs pos="97000">
                <a:srgbClr val="33995C"/>
              </a:gs>
            </a:gsLst>
            <a:lin ang="5400000" scaled="1"/>
          </a:gradFill>
        </p:grpSpPr>
        <p:sp>
          <p:nvSpPr>
            <p:cNvPr id="48" name="AutoShape 22">
              <a:extLst>
                <a:ext uri="{FF2B5EF4-FFF2-40B4-BE49-F238E27FC236}">
                  <a16:creationId xmlns:a16="http://schemas.microsoft.com/office/drawing/2014/main" id="{7543CC36-5059-C912-D427-42DD4499574F}"/>
                </a:ext>
              </a:extLst>
            </p:cNvPr>
            <p:cNvSpPr/>
            <p:nvPr/>
          </p:nvSpPr>
          <p:spPr bwMode="auto">
            <a:xfrm>
              <a:off x="0" y="0"/>
              <a:ext cx="1591420" cy="1591420"/>
            </a:xfrm>
            <a:custGeom>
              <a:avLst/>
              <a:gdLst>
                <a:gd name="T0" fmla="*/ 795670 w 19679"/>
                <a:gd name="T1" fmla="*/ 873385 h 19679"/>
                <a:gd name="T2" fmla="*/ 795670 w 19679"/>
                <a:gd name="T3" fmla="*/ 873385 h 19679"/>
                <a:gd name="T4" fmla="*/ 795670 w 19679"/>
                <a:gd name="T5" fmla="*/ 873385 h 19679"/>
                <a:gd name="T6" fmla="*/ 795670 w 19679"/>
                <a:gd name="T7" fmla="*/ 873385 h 196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679" h="19679">
                  <a:moveTo>
                    <a:pt x="16796" y="2881"/>
                  </a:moveTo>
                  <a:cubicBezTo>
                    <a:pt x="20639" y="6724"/>
                    <a:pt x="20639" y="12953"/>
                    <a:pt x="16796" y="16796"/>
                  </a:cubicBezTo>
                  <a:cubicBezTo>
                    <a:pt x="12953" y="20639"/>
                    <a:pt x="6724" y="20639"/>
                    <a:pt x="2881" y="16796"/>
                  </a:cubicBezTo>
                  <a:cubicBezTo>
                    <a:pt x="-961" y="12953"/>
                    <a:pt x="-961" y="6724"/>
                    <a:pt x="2881" y="2881"/>
                  </a:cubicBezTo>
                  <a:cubicBezTo>
                    <a:pt x="6724" y="-961"/>
                    <a:pt x="12953" y="-961"/>
                    <a:pt x="16796" y="2881"/>
                  </a:cubicBez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ctr"/>
            <a:lstStyle/>
            <a:p>
              <a:pPr algn="ctr"/>
              <a:endParaRPr lang="zh-CN" altLang="en-US" sz="2000" dirty="0">
                <a:solidFill>
                  <a:schemeClr val="bg1"/>
                </a:solidFill>
                <a:cs typeface="+mn-ea"/>
                <a:sym typeface="+mn-lt"/>
              </a:endParaRPr>
            </a:p>
          </p:txBody>
        </p:sp>
        <p:sp>
          <p:nvSpPr>
            <p:cNvPr id="49" name="AutoShape 23">
              <a:extLst>
                <a:ext uri="{FF2B5EF4-FFF2-40B4-BE49-F238E27FC236}">
                  <a16:creationId xmlns:a16="http://schemas.microsoft.com/office/drawing/2014/main" id="{557406F6-54F6-20A2-D93F-C1166447D752}"/>
                </a:ext>
              </a:extLst>
            </p:cNvPr>
            <p:cNvSpPr/>
            <p:nvPr/>
          </p:nvSpPr>
          <p:spPr bwMode="auto">
            <a:xfrm>
              <a:off x="0" y="553745"/>
              <a:ext cx="1591420" cy="4839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grp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26788" tIns="26788" rIns="26788" bIns="26788" anchor="ctr"/>
            <a:lstStyle/>
            <a:p>
              <a:pPr algn="ctr">
                <a:lnSpc>
                  <a:spcPct val="120000"/>
                </a:lnSpc>
                <a:defRPr/>
              </a:pPr>
              <a:r>
                <a:rPr lang="en-US" sz="2000">
                  <a:solidFill>
                    <a:schemeClr val="bg1"/>
                  </a:solidFill>
                  <a:cs typeface="+mn-ea"/>
                  <a:sym typeface="+mn-lt"/>
                </a:rPr>
                <a:t>04</a:t>
              </a:r>
              <a:endParaRPr lang="en-US" altLang="es-ES" sz="2000" dirty="0">
                <a:solidFill>
                  <a:schemeClr val="bg1"/>
                </a:solidFill>
                <a:cs typeface="+mn-ea"/>
                <a:sym typeface="+mn-lt"/>
              </a:endParaRPr>
            </a:p>
          </p:txBody>
        </p:sp>
      </p:grpSp>
      <p:sp>
        <p:nvSpPr>
          <p:cNvPr id="50" name="AutoShape 24">
            <a:extLst>
              <a:ext uri="{FF2B5EF4-FFF2-40B4-BE49-F238E27FC236}">
                <a16:creationId xmlns:a16="http://schemas.microsoft.com/office/drawing/2014/main" id="{63378F40-5BCE-46E1-32D8-4434E2655685}"/>
              </a:ext>
            </a:extLst>
          </p:cNvPr>
          <p:cNvSpPr/>
          <p:nvPr/>
        </p:nvSpPr>
        <p:spPr bwMode="auto">
          <a:xfrm>
            <a:off x="9360535" y="3458210"/>
            <a:ext cx="1671320" cy="2457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eaLnBrk="0">
              <a:defRPr sz="2500" b="1">
                <a:solidFill>
                  <a:srgbClr val="FFFFFF"/>
                </a:solidFill>
                <a:latin typeface="Lato" charset="0"/>
                <a:ea typeface="MS PGothic" panose="020B0600070205080204" pitchFamily="34" charset="-128"/>
                <a:sym typeface="Lato" charset="0"/>
              </a:defRPr>
            </a:lvl1pPr>
            <a:lvl2pPr marL="742950" indent="-285750" eaLnBrk="0">
              <a:defRPr sz="2500" b="1">
                <a:solidFill>
                  <a:srgbClr val="FFFFFF"/>
                </a:solidFill>
                <a:latin typeface="Lato" charset="0"/>
                <a:ea typeface="MS PGothic" panose="020B0600070205080204" pitchFamily="34" charset="-128"/>
                <a:sym typeface="Lato" charset="0"/>
              </a:defRPr>
            </a:lvl2pPr>
            <a:lvl3pPr marL="1143000" indent="-228600" eaLnBrk="0">
              <a:defRPr sz="2500" b="1">
                <a:solidFill>
                  <a:srgbClr val="FFFFFF"/>
                </a:solidFill>
                <a:latin typeface="Lato" charset="0"/>
                <a:ea typeface="MS PGothic" panose="020B0600070205080204" pitchFamily="34" charset="-128"/>
                <a:sym typeface="Lato" charset="0"/>
              </a:defRPr>
            </a:lvl3pPr>
            <a:lvl4pPr marL="1600200" indent="-228600" eaLnBrk="0">
              <a:defRPr sz="2500" b="1">
                <a:solidFill>
                  <a:srgbClr val="FFFFFF"/>
                </a:solidFill>
                <a:latin typeface="Lato" charset="0"/>
                <a:ea typeface="MS PGothic" panose="020B0600070205080204" pitchFamily="34" charset="-128"/>
                <a:sym typeface="Lato" charset="0"/>
              </a:defRPr>
            </a:lvl4pPr>
            <a:lvl5pPr marL="2057400" indent="-228600" eaLnBrk="0">
              <a:defRPr sz="2500" b="1">
                <a:solidFill>
                  <a:srgbClr val="FFFFFF"/>
                </a:solidFill>
                <a:latin typeface="Lato" charset="0"/>
                <a:ea typeface="MS PGothic" panose="020B0600070205080204" pitchFamily="34" charset="-128"/>
                <a:sym typeface="Lato" charset="0"/>
              </a:defRPr>
            </a:lvl5pPr>
            <a:lvl6pPr marL="25146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gn="ctr" defTabSz="335280" eaLnBrk="1"/>
            <a:r>
              <a:rPr lang="en-US" altLang="zh-CN" sz="1600" b="0" dirty="0">
                <a:latin typeface="+mn-lt"/>
                <a:ea typeface="+mn-ea"/>
                <a:cs typeface="+mn-ea"/>
                <a:sym typeface="+mn-lt"/>
              </a:rPr>
              <a:t>Add title text</a:t>
            </a:r>
            <a:endParaRPr lang="zh-CN" altLang="en-US" sz="1600" b="0" dirty="0">
              <a:latin typeface="+mn-lt"/>
              <a:ea typeface="+mn-ea"/>
              <a:cs typeface="+mn-ea"/>
              <a:sym typeface="+mn-lt"/>
            </a:endParaRPr>
          </a:p>
        </p:txBody>
      </p:sp>
      <p:sp>
        <p:nvSpPr>
          <p:cNvPr id="51" name="AutoShape 26">
            <a:extLst>
              <a:ext uri="{FF2B5EF4-FFF2-40B4-BE49-F238E27FC236}">
                <a16:creationId xmlns:a16="http://schemas.microsoft.com/office/drawing/2014/main" id="{E735227B-0111-DD12-4188-E25C7CD6CF2F}"/>
              </a:ext>
            </a:extLst>
          </p:cNvPr>
          <p:cNvSpPr/>
          <p:nvPr/>
        </p:nvSpPr>
        <p:spPr bwMode="auto">
          <a:xfrm>
            <a:off x="1230630" y="4190365"/>
            <a:ext cx="2285365" cy="6097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en-US" altLang="zh-CN" sz="1400" b="0" dirty="0">
                <a:solidFill>
                  <a:schemeClr val="bg1">
                    <a:lumMod val="50000"/>
                  </a:schemeClr>
                </a:solidFill>
                <a:latin typeface="+mn-lt"/>
                <a:ea typeface="+mn-ea"/>
                <a:cs typeface="+mn-ea"/>
                <a:sym typeface="+mn-lt"/>
              </a:rPr>
              <a:t>Click here to add content, content to match the title. </a:t>
            </a:r>
            <a:endParaRPr lang="zh-CN" altLang="en-US" sz="1400" b="0" dirty="0">
              <a:solidFill>
                <a:schemeClr val="bg1">
                  <a:lumMod val="50000"/>
                </a:schemeClr>
              </a:solidFill>
              <a:latin typeface="+mn-lt"/>
              <a:ea typeface="+mn-ea"/>
              <a:cs typeface="+mn-ea"/>
              <a:sym typeface="+mn-lt"/>
            </a:endParaRPr>
          </a:p>
        </p:txBody>
      </p:sp>
      <p:sp>
        <p:nvSpPr>
          <p:cNvPr id="52" name="AutoShape 28">
            <a:extLst>
              <a:ext uri="{FF2B5EF4-FFF2-40B4-BE49-F238E27FC236}">
                <a16:creationId xmlns:a16="http://schemas.microsoft.com/office/drawing/2014/main" id="{6B5589D5-B6D6-AC70-2B31-97727BF2066E}"/>
              </a:ext>
            </a:extLst>
          </p:cNvPr>
          <p:cNvSpPr/>
          <p:nvPr/>
        </p:nvSpPr>
        <p:spPr bwMode="auto">
          <a:xfrm>
            <a:off x="3841115" y="2218055"/>
            <a:ext cx="2266950" cy="6097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599" y="0"/>
                </a:lnTo>
                <a:lnTo>
                  <a:pt x="21599"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en-US" altLang="zh-CN" sz="1400" b="0" dirty="0">
                <a:solidFill>
                  <a:schemeClr val="bg1">
                    <a:lumMod val="50000"/>
                  </a:schemeClr>
                </a:solidFill>
                <a:latin typeface="+mn-lt"/>
                <a:ea typeface="+mn-ea"/>
                <a:cs typeface="+mn-ea"/>
                <a:sym typeface="+mn-lt"/>
              </a:rPr>
              <a:t>Click here to add content, content to match the title. </a:t>
            </a:r>
            <a:endParaRPr lang="zh-CN" altLang="en-US" sz="1400" b="0" dirty="0">
              <a:solidFill>
                <a:schemeClr val="bg1">
                  <a:lumMod val="50000"/>
                </a:schemeClr>
              </a:solidFill>
              <a:latin typeface="+mn-lt"/>
              <a:ea typeface="+mn-ea"/>
              <a:cs typeface="+mn-ea"/>
              <a:sym typeface="+mn-lt"/>
            </a:endParaRPr>
          </a:p>
        </p:txBody>
      </p:sp>
      <p:sp>
        <p:nvSpPr>
          <p:cNvPr id="53" name="AutoShape 30">
            <a:extLst>
              <a:ext uri="{FF2B5EF4-FFF2-40B4-BE49-F238E27FC236}">
                <a16:creationId xmlns:a16="http://schemas.microsoft.com/office/drawing/2014/main" id="{BB2ED618-09FA-706E-23EC-C84DDB69242D}"/>
              </a:ext>
            </a:extLst>
          </p:cNvPr>
          <p:cNvSpPr/>
          <p:nvPr/>
        </p:nvSpPr>
        <p:spPr bwMode="auto">
          <a:xfrm>
            <a:off x="6362065" y="4143375"/>
            <a:ext cx="2169795" cy="6097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en-US" altLang="zh-CN" sz="1400" b="0" dirty="0">
                <a:solidFill>
                  <a:schemeClr val="bg1">
                    <a:lumMod val="50000"/>
                  </a:schemeClr>
                </a:solidFill>
                <a:latin typeface="+mn-lt"/>
                <a:ea typeface="+mn-ea"/>
                <a:cs typeface="+mn-ea"/>
                <a:sym typeface="+mn-lt"/>
              </a:rPr>
              <a:t>Click here to add content, content to match the title. </a:t>
            </a:r>
            <a:endParaRPr lang="zh-CN" altLang="en-US" sz="1400" b="0" dirty="0">
              <a:solidFill>
                <a:schemeClr val="bg1">
                  <a:lumMod val="50000"/>
                </a:schemeClr>
              </a:solidFill>
              <a:latin typeface="+mn-lt"/>
              <a:ea typeface="+mn-ea"/>
              <a:cs typeface="+mn-ea"/>
              <a:sym typeface="+mn-lt"/>
            </a:endParaRPr>
          </a:p>
        </p:txBody>
      </p:sp>
      <p:sp>
        <p:nvSpPr>
          <p:cNvPr id="54" name="AutoShape 32">
            <a:extLst>
              <a:ext uri="{FF2B5EF4-FFF2-40B4-BE49-F238E27FC236}">
                <a16:creationId xmlns:a16="http://schemas.microsoft.com/office/drawing/2014/main" id="{93BCA2B4-9CCC-2D34-338B-7D7AED77FBA9}"/>
              </a:ext>
            </a:extLst>
          </p:cNvPr>
          <p:cNvSpPr/>
          <p:nvPr/>
        </p:nvSpPr>
        <p:spPr bwMode="auto">
          <a:xfrm>
            <a:off x="9056370" y="2258695"/>
            <a:ext cx="2346960" cy="6097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21600" y="0"/>
                </a:lnTo>
                <a:lnTo>
                  <a:pt x="21600" y="21600"/>
                </a:lnTo>
                <a:lnTo>
                  <a:pt x="0" y="21600"/>
                </a:lnTo>
                <a:close/>
              </a:path>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lIns="0" tIns="0" rIns="0" bIns="0" anchor="t" anchorCtr="0">
            <a:spAutoFit/>
          </a:bodyPr>
          <a:lstStyle>
            <a:lvl1pPr defTabSz="647700" eaLnBrk="0">
              <a:defRPr sz="2500" b="1">
                <a:solidFill>
                  <a:srgbClr val="FFFFFF"/>
                </a:solidFill>
                <a:latin typeface="Lato" charset="0"/>
                <a:ea typeface="MS PGothic" panose="020B0600070205080204" pitchFamily="34" charset="-128"/>
                <a:sym typeface="Lato" charset="0"/>
              </a:defRPr>
            </a:lvl1pPr>
            <a:lvl2pPr marL="742950" indent="-285750" defTabSz="647700" eaLnBrk="0">
              <a:defRPr sz="2500" b="1">
                <a:solidFill>
                  <a:srgbClr val="FFFFFF"/>
                </a:solidFill>
                <a:latin typeface="Lato" charset="0"/>
                <a:ea typeface="MS PGothic" panose="020B0600070205080204" pitchFamily="34" charset="-128"/>
                <a:sym typeface="Lato" charset="0"/>
              </a:defRPr>
            </a:lvl2pPr>
            <a:lvl3pPr marL="1143000" indent="-228600" defTabSz="647700" eaLnBrk="0">
              <a:defRPr sz="2500" b="1">
                <a:solidFill>
                  <a:srgbClr val="FFFFFF"/>
                </a:solidFill>
                <a:latin typeface="Lato" charset="0"/>
                <a:ea typeface="MS PGothic" panose="020B0600070205080204" pitchFamily="34" charset="-128"/>
                <a:sym typeface="Lato" charset="0"/>
              </a:defRPr>
            </a:lvl3pPr>
            <a:lvl4pPr marL="1600200" indent="-228600" defTabSz="647700" eaLnBrk="0">
              <a:defRPr sz="2500" b="1">
                <a:solidFill>
                  <a:srgbClr val="FFFFFF"/>
                </a:solidFill>
                <a:latin typeface="Lato" charset="0"/>
                <a:ea typeface="MS PGothic" panose="020B0600070205080204" pitchFamily="34" charset="-128"/>
                <a:sym typeface="Lato" charset="0"/>
              </a:defRPr>
            </a:lvl4pPr>
            <a:lvl5pPr marL="2057400" indent="-228600" defTabSz="647700" eaLnBrk="0">
              <a:defRPr sz="2500" b="1">
                <a:solidFill>
                  <a:srgbClr val="FFFFFF"/>
                </a:solidFill>
                <a:latin typeface="Lato" charset="0"/>
                <a:ea typeface="MS PGothic" panose="020B0600070205080204" pitchFamily="34" charset="-128"/>
                <a:sym typeface="Lato" charset="0"/>
              </a:defRPr>
            </a:lvl5pPr>
            <a:lvl6pPr marL="25146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6pPr>
            <a:lvl7pPr marL="29718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7pPr>
            <a:lvl8pPr marL="34290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8pPr>
            <a:lvl9pPr marL="3886200" indent="-228600" algn="ctr" defTabSz="647700" eaLnBrk="0" fontAlgn="base" hangingPunct="0">
              <a:lnSpc>
                <a:spcPct val="130000"/>
              </a:lnSpc>
              <a:spcBef>
                <a:spcPct val="0"/>
              </a:spcBef>
              <a:spcAft>
                <a:spcPct val="0"/>
              </a:spcAft>
              <a:defRPr sz="2500" b="1">
                <a:solidFill>
                  <a:srgbClr val="FFFFFF"/>
                </a:solidFill>
                <a:latin typeface="Lato" charset="0"/>
                <a:ea typeface="MS PGothic" panose="020B0600070205080204" pitchFamily="34" charset="-128"/>
                <a:sym typeface="Lato" charset="0"/>
              </a:defRPr>
            </a:lvl9pPr>
          </a:lstStyle>
          <a:p>
            <a:pPr>
              <a:lnSpc>
                <a:spcPct val="150000"/>
              </a:lnSpc>
            </a:pPr>
            <a:r>
              <a:rPr lang="en-US" altLang="zh-CN" sz="1400" b="0" dirty="0">
                <a:solidFill>
                  <a:schemeClr val="bg1">
                    <a:lumMod val="50000"/>
                  </a:schemeClr>
                </a:solidFill>
                <a:latin typeface="+mn-lt"/>
                <a:ea typeface="+mn-ea"/>
                <a:cs typeface="+mn-ea"/>
                <a:sym typeface="+mn-lt"/>
              </a:rPr>
              <a:t>Click here to add content, content to match the title. </a:t>
            </a:r>
            <a:endParaRPr lang="zh-CN" altLang="en-US" sz="1400" b="0" dirty="0">
              <a:solidFill>
                <a:schemeClr val="bg1">
                  <a:lumMod val="50000"/>
                </a:schemeClr>
              </a:solidFill>
              <a:latin typeface="+mn-lt"/>
              <a:ea typeface="+mn-ea"/>
              <a:cs typeface="+mn-ea"/>
              <a:sym typeface="+mn-lt"/>
            </a:endParaRPr>
          </a:p>
        </p:txBody>
      </p:sp>
    </p:spTree>
    <p:extLst>
      <p:ext uri="{BB962C8B-B14F-4D97-AF65-F5344CB8AC3E}">
        <p14:creationId xmlns:p14="http://schemas.microsoft.com/office/powerpoint/2010/main" val="18863470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3">
            <a:extLst>
              <a:ext uri="{FF2B5EF4-FFF2-40B4-BE49-F238E27FC236}">
                <a16:creationId xmlns:a16="http://schemas.microsoft.com/office/drawing/2014/main" id="{42523A84-87E1-00E0-2818-5D963CDBC573}"/>
              </a:ext>
            </a:extLst>
          </p:cNvPr>
          <p:cNvSpPr txBox="1"/>
          <p:nvPr/>
        </p:nvSpPr>
        <p:spPr>
          <a:xfrm>
            <a:off x="613870" y="6167588"/>
            <a:ext cx="540060" cy="118430"/>
          </a:xfrm>
          <a:prstGeom prst="rect">
            <a:avLst/>
          </a:prstGeom>
          <a:noFill/>
        </p:spPr>
        <p:txBody>
          <a:bodyPr wrap="square" rtlCol="0">
            <a:spAutoFit/>
          </a:bodyPr>
          <a:lstStyle/>
          <a:p>
            <a:pPr>
              <a:lnSpc>
                <a:spcPct val="200000"/>
              </a:lnSpc>
            </a:pPr>
            <a:r>
              <a:rPr lang="en-US" altLang="zh-CN" sz="100" dirty="0">
                <a:solidFill>
                  <a:schemeClr val="bg1"/>
                </a:solidFill>
                <a:latin typeface="微软雅黑" panose="020B0503020204020204" pitchFamily="34" charset="-122"/>
                <a:ea typeface="微软雅黑" panose="020B0503020204020204" pitchFamily="34" charset="-122"/>
              </a:rPr>
              <a:t>PPT</a:t>
            </a:r>
            <a:r>
              <a:rPr lang="zh-CN" altLang="en-US" sz="100" dirty="0">
                <a:solidFill>
                  <a:schemeClr val="bg1"/>
                </a:solidFill>
                <a:latin typeface="微软雅黑" panose="020B0503020204020204" pitchFamily="34" charset="-122"/>
                <a:ea typeface="微软雅黑" panose="020B0503020204020204" pitchFamily="34" charset="-122"/>
              </a:rPr>
              <a:t>模板 </a:t>
            </a:r>
            <a:r>
              <a:rPr lang="en-US" altLang="zh-CN" sz="100" dirty="0">
                <a:solidFill>
                  <a:schemeClr val="bg1"/>
                </a:solidFill>
                <a:latin typeface="微软雅黑" panose="020B0503020204020204" pitchFamily="34" charset="-122"/>
                <a:ea typeface="微软雅黑" panose="020B0503020204020204" pitchFamily="34" charset="-122"/>
              </a:rPr>
              <a:t>http://www.1ppt.com/moban/</a:t>
            </a:r>
            <a:r>
              <a:rPr lang="zh-CN" altLang="en-US" sz="100" dirty="0">
                <a:solidFill>
                  <a:schemeClr val="bg1"/>
                </a:solidFill>
                <a:latin typeface="微软雅黑" panose="020B0503020204020204" pitchFamily="34" charset="-122"/>
                <a:ea typeface="微软雅黑" panose="020B0503020204020204" pitchFamily="34" charset="-122"/>
              </a:rPr>
              <a:t> </a:t>
            </a:r>
            <a:endParaRPr lang="en-US" altLang="zh-CN" sz="100" dirty="0">
              <a:solidFill>
                <a:schemeClr val="bg1"/>
              </a:solidFill>
              <a:latin typeface="微软雅黑" panose="020B0503020204020204" pitchFamily="34" charset="-122"/>
              <a:ea typeface="微软雅黑" panose="020B0503020204020204" pitchFamily="34" charset="-122"/>
            </a:endParaRPr>
          </a:p>
        </p:txBody>
      </p:sp>
      <p:pic>
        <p:nvPicPr>
          <p:cNvPr id="3" name="图片 2">
            <a:extLst>
              <a:ext uri="{FF2B5EF4-FFF2-40B4-BE49-F238E27FC236}">
                <a16:creationId xmlns:a16="http://schemas.microsoft.com/office/drawing/2014/main" id="{9B10FE45-34CC-7525-7C82-E1D21BEDF8C7}"/>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29" y="2231"/>
            <a:ext cx="12192025" cy="6858014"/>
          </a:xfrm>
          <a:prstGeom prst="rect">
            <a:avLst/>
          </a:prstGeom>
        </p:spPr>
      </p:pic>
      <p:sp>
        <p:nvSpPr>
          <p:cNvPr id="4" name="椭圆 3">
            <a:extLst>
              <a:ext uri="{FF2B5EF4-FFF2-40B4-BE49-F238E27FC236}">
                <a16:creationId xmlns:a16="http://schemas.microsoft.com/office/drawing/2014/main" id="{65C1A4E9-4216-16DA-52E7-08ABF6521E19}"/>
              </a:ext>
            </a:extLst>
          </p:cNvPr>
          <p:cNvSpPr/>
          <p:nvPr/>
        </p:nvSpPr>
        <p:spPr>
          <a:xfrm>
            <a:off x="3135086" y="885371"/>
            <a:ext cx="1335314" cy="94342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grpSp>
        <p:nvGrpSpPr>
          <p:cNvPr id="58" name="组合 57">
            <a:extLst>
              <a:ext uri="{FF2B5EF4-FFF2-40B4-BE49-F238E27FC236}">
                <a16:creationId xmlns:a16="http://schemas.microsoft.com/office/drawing/2014/main" id="{7FDF5410-3062-B7AA-823C-FC362343C33D}"/>
              </a:ext>
            </a:extLst>
          </p:cNvPr>
          <p:cNvGrpSpPr/>
          <p:nvPr/>
        </p:nvGrpSpPr>
        <p:grpSpPr>
          <a:xfrm>
            <a:off x="2276496" y="2830156"/>
            <a:ext cx="3978847" cy="1051420"/>
            <a:chOff x="5568167" y="1743421"/>
            <a:chExt cx="3978847" cy="1051420"/>
          </a:xfrm>
        </p:grpSpPr>
        <p:sp>
          <p:nvSpPr>
            <p:cNvPr id="42" name="文本框 41">
              <a:extLst>
                <a:ext uri="{FF2B5EF4-FFF2-40B4-BE49-F238E27FC236}">
                  <a16:creationId xmlns:a16="http://schemas.microsoft.com/office/drawing/2014/main" id="{3D6911D6-E813-BD3F-EE8A-A82F6A24C057}"/>
                </a:ext>
              </a:extLst>
            </p:cNvPr>
            <p:cNvSpPr txBox="1"/>
            <p:nvPr/>
          </p:nvSpPr>
          <p:spPr>
            <a:xfrm>
              <a:off x="6362016" y="1743421"/>
              <a:ext cx="2524150" cy="658963"/>
            </a:xfrm>
            <a:prstGeom prst="rect">
              <a:avLst/>
            </a:prstGeom>
            <a:noFill/>
          </p:spPr>
          <p:txBody>
            <a:bodyPr wrap="square" rtlCol="0">
              <a:spAutoFit/>
            </a:bodyPr>
            <a:lstStyle/>
            <a:p>
              <a:pPr>
                <a:lnSpc>
                  <a:spcPct val="141978"/>
                </a:lnSpc>
              </a:pPr>
              <a:r>
                <a:rPr lang="en-US" altLang="zh-CN" sz="2800" dirty="0">
                  <a:solidFill>
                    <a:schemeClr val="bg2">
                      <a:lumMod val="25000"/>
                    </a:schemeClr>
                  </a:solidFill>
                  <a:cs typeface="+mn-ea"/>
                  <a:sym typeface="+mn-lt"/>
                </a:rPr>
                <a:t>Add title text</a:t>
              </a:r>
              <a:endParaRPr lang="zh-CN" altLang="en-US" sz="2800" dirty="0">
                <a:solidFill>
                  <a:schemeClr val="bg2">
                    <a:lumMod val="25000"/>
                  </a:schemeClr>
                </a:solidFill>
                <a:cs typeface="+mn-ea"/>
                <a:sym typeface="+mn-lt"/>
              </a:endParaRPr>
            </a:p>
          </p:txBody>
        </p:sp>
        <p:sp>
          <p:nvSpPr>
            <p:cNvPr id="43" name="流程图: 接点 42">
              <a:extLst>
                <a:ext uri="{FF2B5EF4-FFF2-40B4-BE49-F238E27FC236}">
                  <a16:creationId xmlns:a16="http://schemas.microsoft.com/office/drawing/2014/main" id="{AA858B14-A1FA-C90E-BF09-20E653BB5281}"/>
                </a:ext>
              </a:extLst>
            </p:cNvPr>
            <p:cNvSpPr/>
            <p:nvPr/>
          </p:nvSpPr>
          <p:spPr>
            <a:xfrm>
              <a:off x="5568167" y="1888924"/>
              <a:ext cx="698556" cy="693440"/>
            </a:xfrm>
            <a:prstGeom prst="flowChartConnector">
              <a:avLst/>
            </a:prstGeom>
            <a:gradFill>
              <a:gsLst>
                <a:gs pos="0">
                  <a:srgbClr val="3FBC72"/>
                </a:gs>
                <a:gs pos="100000">
                  <a:srgbClr val="33995C"/>
                </a:gs>
              </a:gsLst>
              <a:lin ang="5400000" scaled="1"/>
            </a:gradFill>
            <a:ln w="5715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bg1"/>
                  </a:solidFill>
                  <a:cs typeface="+mn-ea"/>
                  <a:sym typeface="+mn-lt"/>
                </a:rPr>
                <a:t>01</a:t>
              </a:r>
              <a:endParaRPr lang="zh-CN" altLang="en-US" sz="2000" dirty="0">
                <a:solidFill>
                  <a:schemeClr val="bg1"/>
                </a:solidFill>
                <a:cs typeface="+mn-ea"/>
                <a:sym typeface="+mn-lt"/>
              </a:endParaRPr>
            </a:p>
          </p:txBody>
        </p:sp>
        <p:sp>
          <p:nvSpPr>
            <p:cNvPr id="44" name="文本框 43">
              <a:extLst>
                <a:ext uri="{FF2B5EF4-FFF2-40B4-BE49-F238E27FC236}">
                  <a16:creationId xmlns:a16="http://schemas.microsoft.com/office/drawing/2014/main" id="{687CD299-4122-EA9D-7142-EBABAF0D2984}"/>
                </a:ext>
              </a:extLst>
            </p:cNvPr>
            <p:cNvSpPr txBox="1"/>
            <p:nvPr/>
          </p:nvSpPr>
          <p:spPr>
            <a:xfrm>
              <a:off x="6391801" y="2276879"/>
              <a:ext cx="3155213" cy="517962"/>
            </a:xfrm>
            <a:prstGeom prst="rect">
              <a:avLst/>
            </a:prstGeom>
            <a:noFill/>
          </p:spPr>
          <p:txBody>
            <a:bodyPr wrap="square" rtlCol="0">
              <a:spAutoFit/>
            </a:bodyPr>
            <a:lstStyle/>
            <a:p>
              <a:pPr>
                <a:lnSpc>
                  <a:spcPct val="120000"/>
                </a:lnSpc>
              </a:pPr>
              <a:r>
                <a:rPr lang="en-US" altLang="zh-CN" sz="1200" dirty="0">
                  <a:solidFill>
                    <a:schemeClr val="tx1">
                      <a:lumMod val="50000"/>
                      <a:lumOff val="50000"/>
                    </a:schemeClr>
                  </a:solidFill>
                  <a:cs typeface="+mn-ea"/>
                  <a:sym typeface="+mn-lt"/>
                </a:rPr>
                <a:t>Click here to add content, content to match the title. </a:t>
              </a:r>
            </a:p>
          </p:txBody>
        </p:sp>
      </p:grpSp>
      <p:grpSp>
        <p:nvGrpSpPr>
          <p:cNvPr id="59" name="组合 58">
            <a:extLst>
              <a:ext uri="{FF2B5EF4-FFF2-40B4-BE49-F238E27FC236}">
                <a16:creationId xmlns:a16="http://schemas.microsoft.com/office/drawing/2014/main" id="{C68B2820-68E2-F0BE-398C-7DBBC07B57E0}"/>
              </a:ext>
            </a:extLst>
          </p:cNvPr>
          <p:cNvGrpSpPr/>
          <p:nvPr/>
        </p:nvGrpSpPr>
        <p:grpSpPr>
          <a:xfrm>
            <a:off x="2276496" y="4023482"/>
            <a:ext cx="3819504" cy="1052324"/>
            <a:chOff x="5568167" y="2783915"/>
            <a:chExt cx="3819504" cy="1052324"/>
          </a:xfrm>
        </p:grpSpPr>
        <p:sp>
          <p:nvSpPr>
            <p:cNvPr id="45" name="文本框 44">
              <a:extLst>
                <a:ext uri="{FF2B5EF4-FFF2-40B4-BE49-F238E27FC236}">
                  <a16:creationId xmlns:a16="http://schemas.microsoft.com/office/drawing/2014/main" id="{BBFF1034-3661-62A0-8130-C32F5C6D136E}"/>
                </a:ext>
              </a:extLst>
            </p:cNvPr>
            <p:cNvSpPr txBox="1"/>
            <p:nvPr/>
          </p:nvSpPr>
          <p:spPr>
            <a:xfrm>
              <a:off x="6383259" y="2783915"/>
              <a:ext cx="2524150" cy="658963"/>
            </a:xfrm>
            <a:prstGeom prst="rect">
              <a:avLst/>
            </a:prstGeom>
            <a:noFill/>
          </p:spPr>
          <p:txBody>
            <a:bodyPr wrap="square" rtlCol="0">
              <a:spAutoFit/>
            </a:bodyPr>
            <a:lstStyle/>
            <a:p>
              <a:pPr>
                <a:lnSpc>
                  <a:spcPct val="141978"/>
                </a:lnSpc>
              </a:pPr>
              <a:r>
                <a:rPr lang="en-US" altLang="zh-CN" sz="2800" dirty="0">
                  <a:solidFill>
                    <a:schemeClr val="bg2">
                      <a:lumMod val="25000"/>
                    </a:schemeClr>
                  </a:solidFill>
                  <a:cs typeface="+mn-ea"/>
                  <a:sym typeface="+mn-lt"/>
                </a:rPr>
                <a:t>Add title text</a:t>
              </a:r>
              <a:endParaRPr lang="zh-CN" altLang="en-US" sz="2800" dirty="0">
                <a:solidFill>
                  <a:schemeClr val="bg2">
                    <a:lumMod val="25000"/>
                  </a:schemeClr>
                </a:solidFill>
                <a:cs typeface="+mn-ea"/>
                <a:sym typeface="+mn-lt"/>
              </a:endParaRPr>
            </a:p>
          </p:txBody>
        </p:sp>
        <p:sp>
          <p:nvSpPr>
            <p:cNvPr id="46" name="流程图: 接点 45">
              <a:extLst>
                <a:ext uri="{FF2B5EF4-FFF2-40B4-BE49-F238E27FC236}">
                  <a16:creationId xmlns:a16="http://schemas.microsoft.com/office/drawing/2014/main" id="{1816B719-7324-C0D2-75BC-F9A76E9CFB9E}"/>
                </a:ext>
              </a:extLst>
            </p:cNvPr>
            <p:cNvSpPr/>
            <p:nvPr/>
          </p:nvSpPr>
          <p:spPr>
            <a:xfrm>
              <a:off x="5568167" y="2914928"/>
              <a:ext cx="698556" cy="693440"/>
            </a:xfrm>
            <a:prstGeom prst="flowChartConnector">
              <a:avLst/>
            </a:prstGeom>
            <a:gradFill>
              <a:gsLst>
                <a:gs pos="0">
                  <a:srgbClr val="3FBC72"/>
                </a:gs>
                <a:gs pos="100000">
                  <a:srgbClr val="33995C"/>
                </a:gs>
              </a:gsLst>
              <a:lin ang="5400000" scaled="1"/>
            </a:gradFill>
            <a:ln w="5715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bg1"/>
                  </a:solidFill>
                  <a:cs typeface="+mn-ea"/>
                  <a:sym typeface="+mn-lt"/>
                </a:rPr>
                <a:t>02</a:t>
              </a:r>
              <a:endParaRPr lang="zh-CN" altLang="en-US" sz="2000" dirty="0">
                <a:solidFill>
                  <a:schemeClr val="bg1"/>
                </a:solidFill>
                <a:cs typeface="+mn-ea"/>
                <a:sym typeface="+mn-lt"/>
              </a:endParaRPr>
            </a:p>
          </p:txBody>
        </p:sp>
        <p:sp>
          <p:nvSpPr>
            <p:cNvPr id="47" name="文本框 46">
              <a:extLst>
                <a:ext uri="{FF2B5EF4-FFF2-40B4-BE49-F238E27FC236}">
                  <a16:creationId xmlns:a16="http://schemas.microsoft.com/office/drawing/2014/main" id="{7D46A845-8DE1-9E88-97EC-48A5F8CC0781}"/>
                </a:ext>
              </a:extLst>
            </p:cNvPr>
            <p:cNvSpPr txBox="1"/>
            <p:nvPr/>
          </p:nvSpPr>
          <p:spPr>
            <a:xfrm>
              <a:off x="6429901" y="3318277"/>
              <a:ext cx="2957770" cy="517962"/>
            </a:xfrm>
            <a:prstGeom prst="rect">
              <a:avLst/>
            </a:prstGeom>
            <a:noFill/>
          </p:spPr>
          <p:txBody>
            <a:bodyPr wrap="square" rtlCol="0">
              <a:spAutoFit/>
            </a:bodyPr>
            <a:lstStyle/>
            <a:p>
              <a:pPr>
                <a:lnSpc>
                  <a:spcPct val="120000"/>
                </a:lnSpc>
              </a:pPr>
              <a:r>
                <a:rPr lang="en-US" altLang="zh-CN" sz="1200" dirty="0">
                  <a:solidFill>
                    <a:schemeClr val="tx1">
                      <a:lumMod val="50000"/>
                      <a:lumOff val="50000"/>
                    </a:schemeClr>
                  </a:solidFill>
                  <a:cs typeface="+mn-ea"/>
                  <a:sym typeface="+mn-lt"/>
                </a:rPr>
                <a:t>Click here to add content, content to match the title. </a:t>
              </a:r>
            </a:p>
          </p:txBody>
        </p:sp>
      </p:grpSp>
      <p:grpSp>
        <p:nvGrpSpPr>
          <p:cNvPr id="60" name="组合 59">
            <a:extLst>
              <a:ext uri="{FF2B5EF4-FFF2-40B4-BE49-F238E27FC236}">
                <a16:creationId xmlns:a16="http://schemas.microsoft.com/office/drawing/2014/main" id="{E2FF848A-BC41-04C2-3B4B-06F323E7A80C}"/>
              </a:ext>
            </a:extLst>
          </p:cNvPr>
          <p:cNvGrpSpPr/>
          <p:nvPr/>
        </p:nvGrpSpPr>
        <p:grpSpPr>
          <a:xfrm>
            <a:off x="6476485" y="2830156"/>
            <a:ext cx="4016946" cy="1053227"/>
            <a:chOff x="5568167" y="3809919"/>
            <a:chExt cx="4016946" cy="1053227"/>
          </a:xfrm>
        </p:grpSpPr>
        <p:sp>
          <p:nvSpPr>
            <p:cNvPr id="48" name="流程图: 接点 47">
              <a:extLst>
                <a:ext uri="{FF2B5EF4-FFF2-40B4-BE49-F238E27FC236}">
                  <a16:creationId xmlns:a16="http://schemas.microsoft.com/office/drawing/2014/main" id="{D558ED28-7671-5952-BE0C-A95A59D7068E}"/>
                </a:ext>
              </a:extLst>
            </p:cNvPr>
            <p:cNvSpPr/>
            <p:nvPr/>
          </p:nvSpPr>
          <p:spPr>
            <a:xfrm>
              <a:off x="5568167" y="3926441"/>
              <a:ext cx="698556" cy="693440"/>
            </a:xfrm>
            <a:prstGeom prst="flowChartConnector">
              <a:avLst/>
            </a:prstGeom>
            <a:gradFill>
              <a:gsLst>
                <a:gs pos="0">
                  <a:srgbClr val="3FBC72"/>
                </a:gs>
                <a:gs pos="100000">
                  <a:srgbClr val="33995C"/>
                </a:gs>
              </a:gsLst>
              <a:lin ang="5400000" scaled="1"/>
            </a:gradFill>
            <a:ln w="5715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bg1"/>
                  </a:solidFill>
                  <a:cs typeface="+mn-ea"/>
                  <a:sym typeface="+mn-lt"/>
                </a:rPr>
                <a:t>03</a:t>
              </a:r>
              <a:endParaRPr lang="zh-CN" altLang="en-US" sz="2000" dirty="0">
                <a:solidFill>
                  <a:schemeClr val="bg1"/>
                </a:solidFill>
                <a:cs typeface="+mn-ea"/>
                <a:sym typeface="+mn-lt"/>
              </a:endParaRPr>
            </a:p>
          </p:txBody>
        </p:sp>
        <p:sp>
          <p:nvSpPr>
            <p:cNvPr id="49" name="文本框 48">
              <a:extLst>
                <a:ext uri="{FF2B5EF4-FFF2-40B4-BE49-F238E27FC236}">
                  <a16:creationId xmlns:a16="http://schemas.microsoft.com/office/drawing/2014/main" id="{EE1936AF-36D9-1B23-06DC-D0FD568E3181}"/>
                </a:ext>
              </a:extLst>
            </p:cNvPr>
            <p:cNvSpPr txBox="1"/>
            <p:nvPr/>
          </p:nvSpPr>
          <p:spPr>
            <a:xfrm>
              <a:off x="6404500" y="3809919"/>
              <a:ext cx="2517392" cy="658963"/>
            </a:xfrm>
            <a:prstGeom prst="rect">
              <a:avLst/>
            </a:prstGeom>
            <a:noFill/>
          </p:spPr>
          <p:txBody>
            <a:bodyPr wrap="square" rtlCol="0">
              <a:spAutoFit/>
            </a:bodyPr>
            <a:lstStyle/>
            <a:p>
              <a:pPr>
                <a:lnSpc>
                  <a:spcPct val="141978"/>
                </a:lnSpc>
              </a:pPr>
              <a:r>
                <a:rPr lang="en-US" altLang="zh-CN" sz="2800" dirty="0">
                  <a:solidFill>
                    <a:schemeClr val="bg2">
                      <a:lumMod val="25000"/>
                    </a:schemeClr>
                  </a:solidFill>
                  <a:cs typeface="+mn-ea"/>
                  <a:sym typeface="+mn-lt"/>
                </a:rPr>
                <a:t>Add title text</a:t>
              </a:r>
              <a:endParaRPr lang="zh-CN" altLang="en-US" sz="2800" dirty="0">
                <a:solidFill>
                  <a:schemeClr val="bg2">
                    <a:lumMod val="25000"/>
                  </a:schemeClr>
                </a:solidFill>
                <a:cs typeface="+mn-ea"/>
                <a:sym typeface="+mn-lt"/>
              </a:endParaRPr>
            </a:p>
          </p:txBody>
        </p:sp>
        <p:sp>
          <p:nvSpPr>
            <p:cNvPr id="50" name="文本框 49">
              <a:extLst>
                <a:ext uri="{FF2B5EF4-FFF2-40B4-BE49-F238E27FC236}">
                  <a16:creationId xmlns:a16="http://schemas.microsoft.com/office/drawing/2014/main" id="{97C7E5F7-E727-433B-3378-51DAA967D45B}"/>
                </a:ext>
              </a:extLst>
            </p:cNvPr>
            <p:cNvSpPr txBox="1"/>
            <p:nvPr/>
          </p:nvSpPr>
          <p:spPr>
            <a:xfrm>
              <a:off x="6429900" y="4345184"/>
              <a:ext cx="3155213" cy="517962"/>
            </a:xfrm>
            <a:prstGeom prst="rect">
              <a:avLst/>
            </a:prstGeom>
            <a:noFill/>
          </p:spPr>
          <p:txBody>
            <a:bodyPr wrap="square" rtlCol="0">
              <a:spAutoFit/>
            </a:bodyPr>
            <a:lstStyle/>
            <a:p>
              <a:pPr>
                <a:lnSpc>
                  <a:spcPct val="120000"/>
                </a:lnSpc>
              </a:pPr>
              <a:r>
                <a:rPr lang="en-US" altLang="zh-CN" sz="1200" dirty="0">
                  <a:solidFill>
                    <a:schemeClr val="tx1">
                      <a:lumMod val="50000"/>
                      <a:lumOff val="50000"/>
                    </a:schemeClr>
                  </a:solidFill>
                  <a:cs typeface="+mn-ea"/>
                  <a:sym typeface="+mn-lt"/>
                </a:rPr>
                <a:t>Click here to add content, content to match the title. </a:t>
              </a:r>
            </a:p>
          </p:txBody>
        </p:sp>
      </p:grpSp>
      <p:grpSp>
        <p:nvGrpSpPr>
          <p:cNvPr id="61" name="组合 60">
            <a:extLst>
              <a:ext uri="{FF2B5EF4-FFF2-40B4-BE49-F238E27FC236}">
                <a16:creationId xmlns:a16="http://schemas.microsoft.com/office/drawing/2014/main" id="{C0BC3F70-0381-B546-5DB1-8F9E5D2D5FFF}"/>
              </a:ext>
            </a:extLst>
          </p:cNvPr>
          <p:cNvGrpSpPr/>
          <p:nvPr/>
        </p:nvGrpSpPr>
        <p:grpSpPr>
          <a:xfrm>
            <a:off x="6476485" y="3994501"/>
            <a:ext cx="4016946" cy="1054130"/>
            <a:chOff x="5568167" y="4847525"/>
            <a:chExt cx="4016946" cy="1054130"/>
          </a:xfrm>
        </p:grpSpPr>
        <p:sp>
          <p:nvSpPr>
            <p:cNvPr id="51" name="流程图: 接点 50">
              <a:extLst>
                <a:ext uri="{FF2B5EF4-FFF2-40B4-BE49-F238E27FC236}">
                  <a16:creationId xmlns:a16="http://schemas.microsoft.com/office/drawing/2014/main" id="{33B97C1B-4457-07AC-5904-5CF07F2E285B}"/>
                </a:ext>
              </a:extLst>
            </p:cNvPr>
            <p:cNvSpPr/>
            <p:nvPr/>
          </p:nvSpPr>
          <p:spPr>
            <a:xfrm>
              <a:off x="5568167" y="4949557"/>
              <a:ext cx="698556" cy="693440"/>
            </a:xfrm>
            <a:prstGeom prst="flowChartConnector">
              <a:avLst/>
            </a:prstGeom>
            <a:gradFill>
              <a:gsLst>
                <a:gs pos="0">
                  <a:srgbClr val="3FBC72"/>
                </a:gs>
                <a:gs pos="100000">
                  <a:srgbClr val="33995C"/>
                </a:gs>
              </a:gsLst>
              <a:lin ang="5400000" scaled="1"/>
            </a:gradFill>
            <a:ln w="5715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dirty="0">
                  <a:solidFill>
                    <a:schemeClr val="bg1"/>
                  </a:solidFill>
                  <a:cs typeface="+mn-ea"/>
                  <a:sym typeface="+mn-lt"/>
                </a:rPr>
                <a:t>04</a:t>
              </a:r>
              <a:endParaRPr lang="zh-CN" altLang="en-US" sz="2000" dirty="0">
                <a:solidFill>
                  <a:schemeClr val="bg1"/>
                </a:solidFill>
                <a:cs typeface="+mn-ea"/>
                <a:sym typeface="+mn-lt"/>
              </a:endParaRPr>
            </a:p>
          </p:txBody>
        </p:sp>
        <p:sp>
          <p:nvSpPr>
            <p:cNvPr id="52" name="文本框 51">
              <a:extLst>
                <a:ext uri="{FF2B5EF4-FFF2-40B4-BE49-F238E27FC236}">
                  <a16:creationId xmlns:a16="http://schemas.microsoft.com/office/drawing/2014/main" id="{F364F094-6309-AB35-1E6A-6F12E6CFF54A}"/>
                </a:ext>
              </a:extLst>
            </p:cNvPr>
            <p:cNvSpPr txBox="1"/>
            <p:nvPr/>
          </p:nvSpPr>
          <p:spPr>
            <a:xfrm>
              <a:off x="6377063" y="4847525"/>
              <a:ext cx="2487859" cy="658963"/>
            </a:xfrm>
            <a:prstGeom prst="rect">
              <a:avLst/>
            </a:prstGeom>
            <a:noFill/>
          </p:spPr>
          <p:txBody>
            <a:bodyPr wrap="square" rtlCol="0">
              <a:spAutoFit/>
            </a:bodyPr>
            <a:lstStyle/>
            <a:p>
              <a:pPr>
                <a:lnSpc>
                  <a:spcPct val="141978"/>
                </a:lnSpc>
              </a:pPr>
              <a:r>
                <a:rPr lang="en-US" altLang="zh-CN" sz="2800" dirty="0">
                  <a:solidFill>
                    <a:schemeClr val="bg2">
                      <a:lumMod val="25000"/>
                    </a:schemeClr>
                  </a:solidFill>
                  <a:cs typeface="+mn-ea"/>
                  <a:sym typeface="+mn-lt"/>
                </a:rPr>
                <a:t>Add title text</a:t>
              </a:r>
              <a:endParaRPr lang="zh-CN" altLang="en-US" sz="2800" dirty="0">
                <a:solidFill>
                  <a:schemeClr val="bg2">
                    <a:lumMod val="25000"/>
                  </a:schemeClr>
                </a:solidFill>
                <a:cs typeface="+mn-ea"/>
                <a:sym typeface="+mn-lt"/>
              </a:endParaRPr>
            </a:p>
          </p:txBody>
        </p:sp>
        <p:sp>
          <p:nvSpPr>
            <p:cNvPr id="53" name="文本框 52">
              <a:extLst>
                <a:ext uri="{FF2B5EF4-FFF2-40B4-BE49-F238E27FC236}">
                  <a16:creationId xmlns:a16="http://schemas.microsoft.com/office/drawing/2014/main" id="{0A343AD1-AA18-D5A7-C559-1F8C47C1F9D0}"/>
                </a:ext>
              </a:extLst>
            </p:cNvPr>
            <p:cNvSpPr txBox="1"/>
            <p:nvPr/>
          </p:nvSpPr>
          <p:spPr>
            <a:xfrm>
              <a:off x="6429901" y="5383693"/>
              <a:ext cx="3155212" cy="517962"/>
            </a:xfrm>
            <a:prstGeom prst="rect">
              <a:avLst/>
            </a:prstGeom>
            <a:noFill/>
          </p:spPr>
          <p:txBody>
            <a:bodyPr wrap="square" rtlCol="0">
              <a:spAutoFit/>
            </a:bodyPr>
            <a:lstStyle/>
            <a:p>
              <a:pPr>
                <a:lnSpc>
                  <a:spcPct val="120000"/>
                </a:lnSpc>
              </a:pPr>
              <a:r>
                <a:rPr lang="en-US" altLang="zh-CN" sz="1200" dirty="0">
                  <a:solidFill>
                    <a:schemeClr val="tx1">
                      <a:lumMod val="50000"/>
                      <a:lumOff val="50000"/>
                    </a:schemeClr>
                  </a:solidFill>
                  <a:cs typeface="+mn-ea"/>
                  <a:sym typeface="+mn-lt"/>
                </a:rPr>
                <a:t>Click here to add content, content to match the title. </a:t>
              </a:r>
            </a:p>
          </p:txBody>
        </p:sp>
      </p:grpSp>
      <p:sp>
        <p:nvSpPr>
          <p:cNvPr id="62" name="文本框 26">
            <a:extLst>
              <a:ext uri="{FF2B5EF4-FFF2-40B4-BE49-F238E27FC236}">
                <a16:creationId xmlns:a16="http://schemas.microsoft.com/office/drawing/2014/main" id="{4CF9FD63-73D1-558B-9711-24F4B1BABEC9}"/>
              </a:ext>
            </a:extLst>
          </p:cNvPr>
          <p:cNvSpPr>
            <a:spLocks noChangeArrowheads="1"/>
          </p:cNvSpPr>
          <p:nvPr/>
        </p:nvSpPr>
        <p:spPr bwMode="auto">
          <a:xfrm>
            <a:off x="4332420" y="1357085"/>
            <a:ext cx="355566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sym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sym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3pPr>
            <a:lvl4pPr marL="16002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4pPr>
            <a:lvl5pPr marL="20574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sym typeface="Calibri" panose="020F0502020204030204" pitchFamily="34" charset="0"/>
              </a:defRPr>
            </a:lvl9pPr>
          </a:lstStyle>
          <a:p>
            <a:pPr eaLnBrk="1" hangingPunct="1">
              <a:lnSpc>
                <a:spcPct val="100000"/>
              </a:lnSpc>
              <a:spcBef>
                <a:spcPct val="0"/>
              </a:spcBef>
              <a:buFont typeface="Arial" panose="020B0604020202020204" pitchFamily="34" charset="0"/>
              <a:buNone/>
            </a:pPr>
            <a:r>
              <a:rPr lang="en-US" altLang="zh-CN" sz="4800" dirty="0">
                <a:solidFill>
                  <a:schemeClr val="bg2">
                    <a:lumMod val="25000"/>
                  </a:schemeClr>
                </a:solidFill>
                <a:latin typeface="+mn-lt"/>
                <a:ea typeface="+mn-ea"/>
                <a:cs typeface="+mn-ea"/>
                <a:sym typeface="+mn-lt"/>
              </a:rPr>
              <a:t>CONTENTS</a:t>
            </a:r>
            <a:endParaRPr lang="zh-CN" altLang="en-US" sz="4800" dirty="0">
              <a:solidFill>
                <a:schemeClr val="bg2">
                  <a:lumMod val="25000"/>
                </a:schemeClr>
              </a:solidFill>
              <a:latin typeface="+mn-lt"/>
              <a:ea typeface="+mn-ea"/>
              <a:cs typeface="+mn-ea"/>
              <a:sym typeface="+mn-lt"/>
            </a:endParaRPr>
          </a:p>
        </p:txBody>
      </p:sp>
    </p:spTree>
    <p:extLst>
      <p:ext uri="{BB962C8B-B14F-4D97-AF65-F5344CB8AC3E}">
        <p14:creationId xmlns:p14="http://schemas.microsoft.com/office/powerpoint/2010/main" val="238899783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9" y="635058"/>
            <a:ext cx="4914726"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grpSp>
        <p:nvGrpSpPr>
          <p:cNvPr id="25" name="组合 24">
            <a:extLst>
              <a:ext uri="{FF2B5EF4-FFF2-40B4-BE49-F238E27FC236}">
                <a16:creationId xmlns:a16="http://schemas.microsoft.com/office/drawing/2014/main" id="{B378781F-8701-C8B9-F037-66F2CDFF7FBB}"/>
              </a:ext>
            </a:extLst>
          </p:cNvPr>
          <p:cNvGrpSpPr/>
          <p:nvPr/>
        </p:nvGrpSpPr>
        <p:grpSpPr>
          <a:xfrm>
            <a:off x="899078" y="1724026"/>
            <a:ext cx="10442575" cy="3684586"/>
            <a:chOff x="899078" y="1724026"/>
            <a:chExt cx="10442575" cy="3684586"/>
          </a:xfrm>
        </p:grpSpPr>
        <p:grpSp>
          <p:nvGrpSpPr>
            <p:cNvPr id="26" name="组合 25">
              <a:extLst>
                <a:ext uri="{FF2B5EF4-FFF2-40B4-BE49-F238E27FC236}">
                  <a16:creationId xmlns:a16="http://schemas.microsoft.com/office/drawing/2014/main" id="{1AF0A8F8-7D2D-0E27-6E44-5E9F53555866}"/>
                </a:ext>
              </a:extLst>
            </p:cNvPr>
            <p:cNvGrpSpPr/>
            <p:nvPr/>
          </p:nvGrpSpPr>
          <p:grpSpPr>
            <a:xfrm>
              <a:off x="899078" y="1724026"/>
              <a:ext cx="5132387" cy="1704974"/>
              <a:chOff x="874713" y="1943101"/>
              <a:chExt cx="5132387" cy="1704974"/>
            </a:xfrm>
          </p:grpSpPr>
          <p:grpSp>
            <p:nvGrpSpPr>
              <p:cNvPr id="48" name="组合 47">
                <a:extLst>
                  <a:ext uri="{FF2B5EF4-FFF2-40B4-BE49-F238E27FC236}">
                    <a16:creationId xmlns:a16="http://schemas.microsoft.com/office/drawing/2014/main" id="{329B1522-EBDF-7E29-B890-348A99C7E1CC}"/>
                  </a:ext>
                </a:extLst>
              </p:cNvPr>
              <p:cNvGrpSpPr/>
              <p:nvPr/>
            </p:nvGrpSpPr>
            <p:grpSpPr>
              <a:xfrm>
                <a:off x="874713" y="1943101"/>
                <a:ext cx="5132387" cy="1704974"/>
                <a:chOff x="874713" y="1752601"/>
                <a:chExt cx="5132387" cy="1704974"/>
              </a:xfrm>
            </p:grpSpPr>
            <p:sp>
              <p:nvSpPr>
                <p:cNvPr id="52" name="矩形 51">
                  <a:extLst>
                    <a:ext uri="{FF2B5EF4-FFF2-40B4-BE49-F238E27FC236}">
                      <a16:creationId xmlns:a16="http://schemas.microsoft.com/office/drawing/2014/main" id="{1C79629D-31B6-F21B-DD74-80EBF31603EA}"/>
                    </a:ext>
                  </a:extLst>
                </p:cNvPr>
                <p:cNvSpPr/>
                <p:nvPr/>
              </p:nvSpPr>
              <p:spPr>
                <a:xfrm>
                  <a:off x="874713" y="1752601"/>
                  <a:ext cx="5132387" cy="1704974"/>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cs typeface="+mn-ea"/>
                    <a:sym typeface="+mn-lt"/>
                  </a:endParaRPr>
                </a:p>
              </p:txBody>
            </p:sp>
            <p:sp>
              <p:nvSpPr>
                <p:cNvPr id="53" name="椭圆 8">
                  <a:extLst>
                    <a:ext uri="{FF2B5EF4-FFF2-40B4-BE49-F238E27FC236}">
                      <a16:creationId xmlns:a16="http://schemas.microsoft.com/office/drawing/2014/main" id="{DEE6F45A-2DC1-6589-585B-B73AD9C2A032}"/>
                    </a:ext>
                  </a:extLst>
                </p:cNvPr>
                <p:cNvSpPr/>
                <p:nvPr/>
              </p:nvSpPr>
              <p:spPr>
                <a:xfrm>
                  <a:off x="5200650" y="1991396"/>
                  <a:ext cx="586015" cy="514075"/>
                </a:xfrm>
                <a:custGeom>
                  <a:avLst/>
                  <a:gdLst>
                    <a:gd name="connsiteX0" fmla="*/ 352921 w 607646"/>
                    <a:gd name="connsiteY0" fmla="*/ 457945 h 533051"/>
                    <a:gd name="connsiteX1" fmla="*/ 342979 w 607646"/>
                    <a:gd name="connsiteY1" fmla="*/ 462170 h 533051"/>
                    <a:gd name="connsiteX2" fmla="*/ 338854 w 607646"/>
                    <a:gd name="connsiteY2" fmla="*/ 472100 h 533051"/>
                    <a:gd name="connsiteX3" fmla="*/ 342979 w 607646"/>
                    <a:gd name="connsiteY3" fmla="*/ 482029 h 533051"/>
                    <a:gd name="connsiteX4" fmla="*/ 352921 w 607646"/>
                    <a:gd name="connsiteY4" fmla="*/ 486149 h 533051"/>
                    <a:gd name="connsiteX5" fmla="*/ 362863 w 607646"/>
                    <a:gd name="connsiteY5" fmla="*/ 482029 h 533051"/>
                    <a:gd name="connsiteX6" fmla="*/ 366987 w 607646"/>
                    <a:gd name="connsiteY6" fmla="*/ 472100 h 533051"/>
                    <a:gd name="connsiteX7" fmla="*/ 362863 w 607646"/>
                    <a:gd name="connsiteY7" fmla="*/ 462170 h 533051"/>
                    <a:gd name="connsiteX8" fmla="*/ 352921 w 607646"/>
                    <a:gd name="connsiteY8" fmla="*/ 457945 h 533051"/>
                    <a:gd name="connsiteX9" fmla="*/ 438485 w 607646"/>
                    <a:gd name="connsiteY9" fmla="*/ 375972 h 533051"/>
                    <a:gd name="connsiteX10" fmla="*/ 431081 w 607646"/>
                    <a:gd name="connsiteY10" fmla="*/ 379141 h 533051"/>
                    <a:gd name="connsiteX11" fmla="*/ 372699 w 607646"/>
                    <a:gd name="connsiteY11" fmla="*/ 437346 h 533051"/>
                    <a:gd name="connsiteX12" fmla="*/ 369632 w 607646"/>
                    <a:gd name="connsiteY12" fmla="*/ 444846 h 533051"/>
                    <a:gd name="connsiteX13" fmla="*/ 372699 w 607646"/>
                    <a:gd name="connsiteY13" fmla="*/ 452346 h 533051"/>
                    <a:gd name="connsiteX14" fmla="*/ 380208 w 607646"/>
                    <a:gd name="connsiteY14" fmla="*/ 455409 h 533051"/>
                    <a:gd name="connsiteX15" fmla="*/ 387612 w 607646"/>
                    <a:gd name="connsiteY15" fmla="*/ 452346 h 533051"/>
                    <a:gd name="connsiteX16" fmla="*/ 445994 w 607646"/>
                    <a:gd name="connsiteY16" fmla="*/ 394035 h 533051"/>
                    <a:gd name="connsiteX17" fmla="*/ 449062 w 607646"/>
                    <a:gd name="connsiteY17" fmla="*/ 386535 h 533051"/>
                    <a:gd name="connsiteX18" fmla="*/ 445994 w 607646"/>
                    <a:gd name="connsiteY18" fmla="*/ 379141 h 533051"/>
                    <a:gd name="connsiteX19" fmla="*/ 438485 w 607646"/>
                    <a:gd name="connsiteY19" fmla="*/ 375972 h 533051"/>
                    <a:gd name="connsiteX20" fmla="*/ 534943 w 607646"/>
                    <a:gd name="connsiteY20" fmla="*/ 217624 h 533051"/>
                    <a:gd name="connsiteX21" fmla="*/ 553981 w 607646"/>
                    <a:gd name="connsiteY21" fmla="*/ 225547 h 533051"/>
                    <a:gd name="connsiteX22" fmla="*/ 554404 w 607646"/>
                    <a:gd name="connsiteY22" fmla="*/ 225969 h 533051"/>
                    <a:gd name="connsiteX23" fmla="*/ 556520 w 607646"/>
                    <a:gd name="connsiteY23" fmla="*/ 230934 h 533051"/>
                    <a:gd name="connsiteX24" fmla="*/ 554510 w 607646"/>
                    <a:gd name="connsiteY24" fmla="*/ 235899 h 533051"/>
                    <a:gd name="connsiteX25" fmla="*/ 524050 w 607646"/>
                    <a:gd name="connsiteY25" fmla="*/ 266322 h 533051"/>
                    <a:gd name="connsiteX26" fmla="*/ 516752 w 607646"/>
                    <a:gd name="connsiteY26" fmla="*/ 283752 h 533051"/>
                    <a:gd name="connsiteX27" fmla="*/ 524050 w 607646"/>
                    <a:gd name="connsiteY27" fmla="*/ 301182 h 533051"/>
                    <a:gd name="connsiteX28" fmla="*/ 541501 w 607646"/>
                    <a:gd name="connsiteY28" fmla="*/ 308365 h 533051"/>
                    <a:gd name="connsiteX29" fmla="*/ 558952 w 607646"/>
                    <a:gd name="connsiteY29" fmla="*/ 301182 h 533051"/>
                    <a:gd name="connsiteX30" fmla="*/ 589413 w 607646"/>
                    <a:gd name="connsiteY30" fmla="*/ 270759 h 533051"/>
                    <a:gd name="connsiteX31" fmla="*/ 594384 w 607646"/>
                    <a:gd name="connsiteY31" fmla="*/ 268752 h 533051"/>
                    <a:gd name="connsiteX32" fmla="*/ 599355 w 607646"/>
                    <a:gd name="connsiteY32" fmla="*/ 270759 h 533051"/>
                    <a:gd name="connsiteX33" fmla="*/ 599778 w 607646"/>
                    <a:gd name="connsiteY33" fmla="*/ 271181 h 533051"/>
                    <a:gd name="connsiteX34" fmla="*/ 606758 w 607646"/>
                    <a:gd name="connsiteY34" fmla="*/ 297168 h 533051"/>
                    <a:gd name="connsiteX35" fmla="*/ 590047 w 607646"/>
                    <a:gd name="connsiteY35" fmla="*/ 359704 h 533051"/>
                    <a:gd name="connsiteX36" fmla="*/ 571010 w 607646"/>
                    <a:gd name="connsiteY36" fmla="*/ 378612 h 533051"/>
                    <a:gd name="connsiteX37" fmla="*/ 570798 w 607646"/>
                    <a:gd name="connsiteY37" fmla="*/ 378718 h 533051"/>
                    <a:gd name="connsiteX38" fmla="*/ 501627 w 607646"/>
                    <a:gd name="connsiteY38" fmla="*/ 395303 h 533051"/>
                    <a:gd name="connsiteX39" fmla="*/ 377987 w 607646"/>
                    <a:gd name="connsiteY39" fmla="*/ 518790 h 533051"/>
                    <a:gd name="connsiteX40" fmla="*/ 343507 w 607646"/>
                    <a:gd name="connsiteY40" fmla="*/ 533051 h 533051"/>
                    <a:gd name="connsiteX41" fmla="*/ 309028 w 607646"/>
                    <a:gd name="connsiteY41" fmla="*/ 518790 h 533051"/>
                    <a:gd name="connsiteX42" fmla="*/ 306066 w 607646"/>
                    <a:gd name="connsiteY42" fmla="*/ 515833 h 533051"/>
                    <a:gd name="connsiteX43" fmla="*/ 291788 w 607646"/>
                    <a:gd name="connsiteY43" fmla="*/ 481501 h 533051"/>
                    <a:gd name="connsiteX44" fmla="*/ 306066 w 607646"/>
                    <a:gd name="connsiteY44" fmla="*/ 447064 h 533051"/>
                    <a:gd name="connsiteX45" fmla="*/ 429707 w 607646"/>
                    <a:gd name="connsiteY45" fmla="*/ 323576 h 533051"/>
                    <a:gd name="connsiteX46" fmla="*/ 446418 w 607646"/>
                    <a:gd name="connsiteY46" fmla="*/ 254491 h 533051"/>
                    <a:gd name="connsiteX47" fmla="*/ 446418 w 607646"/>
                    <a:gd name="connsiteY47" fmla="*/ 254280 h 533051"/>
                    <a:gd name="connsiteX48" fmla="*/ 465455 w 607646"/>
                    <a:gd name="connsiteY48" fmla="*/ 235265 h 533051"/>
                    <a:gd name="connsiteX49" fmla="*/ 527963 w 607646"/>
                    <a:gd name="connsiteY49" fmla="*/ 218575 h 533051"/>
                    <a:gd name="connsiteX50" fmla="*/ 534943 w 607646"/>
                    <a:gd name="connsiteY50" fmla="*/ 217624 h 533051"/>
                    <a:gd name="connsiteX51" fmla="*/ 253873 w 607646"/>
                    <a:gd name="connsiteY51" fmla="*/ 140927 h 533051"/>
                    <a:gd name="connsiteX52" fmla="*/ 141005 w 607646"/>
                    <a:gd name="connsiteY52" fmla="*/ 253542 h 533051"/>
                    <a:gd name="connsiteX53" fmla="*/ 253873 w 607646"/>
                    <a:gd name="connsiteY53" fmla="*/ 366262 h 533051"/>
                    <a:gd name="connsiteX54" fmla="*/ 366741 w 607646"/>
                    <a:gd name="connsiteY54" fmla="*/ 253542 h 533051"/>
                    <a:gd name="connsiteX55" fmla="*/ 253873 w 607646"/>
                    <a:gd name="connsiteY55" fmla="*/ 140927 h 533051"/>
                    <a:gd name="connsiteX56" fmla="*/ 232929 w 607646"/>
                    <a:gd name="connsiteY56" fmla="*/ 0 h 533051"/>
                    <a:gd name="connsiteX57" fmla="*/ 274818 w 607646"/>
                    <a:gd name="connsiteY57" fmla="*/ 0 h 533051"/>
                    <a:gd name="connsiteX58" fmla="*/ 316918 w 607646"/>
                    <a:gd name="connsiteY58" fmla="*/ 42045 h 533051"/>
                    <a:gd name="connsiteX59" fmla="*/ 316918 w 607646"/>
                    <a:gd name="connsiteY59" fmla="*/ 55885 h 533051"/>
                    <a:gd name="connsiteX60" fmla="*/ 349287 w 607646"/>
                    <a:gd name="connsiteY60" fmla="*/ 69301 h 533051"/>
                    <a:gd name="connsiteX61" fmla="*/ 359125 w 607646"/>
                    <a:gd name="connsiteY61" fmla="*/ 59476 h 533051"/>
                    <a:gd name="connsiteX62" fmla="*/ 388849 w 607646"/>
                    <a:gd name="connsiteY62" fmla="*/ 47222 h 533051"/>
                    <a:gd name="connsiteX63" fmla="*/ 418574 w 607646"/>
                    <a:gd name="connsiteY63" fmla="*/ 59476 h 533051"/>
                    <a:gd name="connsiteX64" fmla="*/ 448192 w 607646"/>
                    <a:gd name="connsiteY64" fmla="*/ 89162 h 533051"/>
                    <a:gd name="connsiteX65" fmla="*/ 448192 w 607646"/>
                    <a:gd name="connsiteY65" fmla="*/ 148533 h 533051"/>
                    <a:gd name="connsiteX66" fmla="*/ 438460 w 607646"/>
                    <a:gd name="connsiteY66" fmla="*/ 158252 h 533051"/>
                    <a:gd name="connsiteX67" fmla="*/ 451789 w 607646"/>
                    <a:gd name="connsiteY67" fmla="*/ 190684 h 533051"/>
                    <a:gd name="connsiteX68" fmla="*/ 465752 w 607646"/>
                    <a:gd name="connsiteY68" fmla="*/ 190684 h 533051"/>
                    <a:gd name="connsiteX69" fmla="*/ 497909 w 607646"/>
                    <a:gd name="connsiteY69" fmla="*/ 205685 h 533051"/>
                    <a:gd name="connsiteX70" fmla="*/ 450837 w 607646"/>
                    <a:gd name="connsiteY70" fmla="*/ 218257 h 533051"/>
                    <a:gd name="connsiteX71" fmla="*/ 419420 w 607646"/>
                    <a:gd name="connsiteY71" fmla="*/ 249739 h 533051"/>
                    <a:gd name="connsiteX72" fmla="*/ 419208 w 607646"/>
                    <a:gd name="connsiteY72" fmla="*/ 250372 h 533051"/>
                    <a:gd name="connsiteX73" fmla="*/ 403764 w 607646"/>
                    <a:gd name="connsiteY73" fmla="*/ 314603 h 533051"/>
                    <a:gd name="connsiteX74" fmla="*/ 283598 w 607646"/>
                    <a:gd name="connsiteY74" fmla="*/ 434613 h 533051"/>
                    <a:gd name="connsiteX75" fmla="*/ 264134 w 607646"/>
                    <a:gd name="connsiteY75" fmla="*/ 481518 h 533051"/>
                    <a:gd name="connsiteX76" fmla="*/ 269317 w 607646"/>
                    <a:gd name="connsiteY76" fmla="*/ 507083 h 533051"/>
                    <a:gd name="connsiteX77" fmla="*/ 232929 w 607646"/>
                    <a:gd name="connsiteY77" fmla="*/ 507083 h 533051"/>
                    <a:gd name="connsiteX78" fmla="*/ 190828 w 607646"/>
                    <a:gd name="connsiteY78" fmla="*/ 465143 h 533051"/>
                    <a:gd name="connsiteX79" fmla="*/ 190828 w 607646"/>
                    <a:gd name="connsiteY79" fmla="*/ 451304 h 533051"/>
                    <a:gd name="connsiteX80" fmla="*/ 158459 w 607646"/>
                    <a:gd name="connsiteY80" fmla="*/ 437888 h 533051"/>
                    <a:gd name="connsiteX81" fmla="*/ 148622 w 607646"/>
                    <a:gd name="connsiteY81" fmla="*/ 447712 h 533051"/>
                    <a:gd name="connsiteX82" fmla="*/ 118897 w 607646"/>
                    <a:gd name="connsiteY82" fmla="*/ 459967 h 533051"/>
                    <a:gd name="connsiteX83" fmla="*/ 89173 w 607646"/>
                    <a:gd name="connsiteY83" fmla="*/ 447712 h 533051"/>
                    <a:gd name="connsiteX84" fmla="*/ 59554 w 607646"/>
                    <a:gd name="connsiteY84" fmla="*/ 418027 h 533051"/>
                    <a:gd name="connsiteX85" fmla="*/ 59554 w 607646"/>
                    <a:gd name="connsiteY85" fmla="*/ 358656 h 533051"/>
                    <a:gd name="connsiteX86" fmla="*/ 69286 w 607646"/>
                    <a:gd name="connsiteY86" fmla="*/ 348831 h 533051"/>
                    <a:gd name="connsiteX87" fmla="*/ 55958 w 607646"/>
                    <a:gd name="connsiteY87" fmla="*/ 316505 h 533051"/>
                    <a:gd name="connsiteX88" fmla="*/ 41995 w 607646"/>
                    <a:gd name="connsiteY88" fmla="*/ 316505 h 533051"/>
                    <a:gd name="connsiteX89" fmla="*/ 0 w 607646"/>
                    <a:gd name="connsiteY89" fmla="*/ 274565 h 533051"/>
                    <a:gd name="connsiteX90" fmla="*/ 0 w 607646"/>
                    <a:gd name="connsiteY90" fmla="*/ 232625 h 533051"/>
                    <a:gd name="connsiteX91" fmla="*/ 41995 w 607646"/>
                    <a:gd name="connsiteY91" fmla="*/ 190684 h 533051"/>
                    <a:gd name="connsiteX92" fmla="*/ 55958 w 607646"/>
                    <a:gd name="connsiteY92" fmla="*/ 190684 h 533051"/>
                    <a:gd name="connsiteX93" fmla="*/ 69286 w 607646"/>
                    <a:gd name="connsiteY93" fmla="*/ 158252 h 533051"/>
                    <a:gd name="connsiteX94" fmla="*/ 59554 w 607646"/>
                    <a:gd name="connsiteY94" fmla="*/ 148533 h 533051"/>
                    <a:gd name="connsiteX95" fmla="*/ 59554 w 607646"/>
                    <a:gd name="connsiteY95" fmla="*/ 89162 h 533051"/>
                    <a:gd name="connsiteX96" fmla="*/ 89173 w 607646"/>
                    <a:gd name="connsiteY96" fmla="*/ 59476 h 533051"/>
                    <a:gd name="connsiteX97" fmla="*/ 118897 w 607646"/>
                    <a:gd name="connsiteY97" fmla="*/ 47222 h 533051"/>
                    <a:gd name="connsiteX98" fmla="*/ 148622 w 607646"/>
                    <a:gd name="connsiteY98" fmla="*/ 59476 h 533051"/>
                    <a:gd name="connsiteX99" fmla="*/ 158459 w 607646"/>
                    <a:gd name="connsiteY99" fmla="*/ 69301 h 533051"/>
                    <a:gd name="connsiteX100" fmla="*/ 190828 w 607646"/>
                    <a:gd name="connsiteY100" fmla="*/ 55885 h 533051"/>
                    <a:gd name="connsiteX101" fmla="*/ 190828 w 607646"/>
                    <a:gd name="connsiteY101" fmla="*/ 42045 h 533051"/>
                    <a:gd name="connsiteX102" fmla="*/ 232929 w 607646"/>
                    <a:gd name="connsiteY102" fmla="*/ 0 h 5330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607646" h="533051">
                      <a:moveTo>
                        <a:pt x="352921" y="457945"/>
                      </a:moveTo>
                      <a:cubicBezTo>
                        <a:pt x="349113" y="457945"/>
                        <a:pt x="345623" y="459423"/>
                        <a:pt x="342979" y="462170"/>
                      </a:cubicBezTo>
                      <a:cubicBezTo>
                        <a:pt x="340229" y="464811"/>
                        <a:pt x="338854" y="468297"/>
                        <a:pt x="338854" y="472100"/>
                      </a:cubicBezTo>
                      <a:cubicBezTo>
                        <a:pt x="338854" y="475797"/>
                        <a:pt x="340229" y="479389"/>
                        <a:pt x="342979" y="482029"/>
                      </a:cubicBezTo>
                      <a:cubicBezTo>
                        <a:pt x="345623" y="484670"/>
                        <a:pt x="349113" y="486149"/>
                        <a:pt x="352921" y="486149"/>
                      </a:cubicBezTo>
                      <a:cubicBezTo>
                        <a:pt x="356622" y="486149"/>
                        <a:pt x="360218" y="484670"/>
                        <a:pt x="362863" y="482029"/>
                      </a:cubicBezTo>
                      <a:cubicBezTo>
                        <a:pt x="365507" y="479389"/>
                        <a:pt x="366987" y="475797"/>
                        <a:pt x="366987" y="472100"/>
                      </a:cubicBezTo>
                      <a:cubicBezTo>
                        <a:pt x="366987" y="468297"/>
                        <a:pt x="365507" y="464811"/>
                        <a:pt x="362863" y="462170"/>
                      </a:cubicBezTo>
                      <a:cubicBezTo>
                        <a:pt x="360218" y="459423"/>
                        <a:pt x="356622" y="457945"/>
                        <a:pt x="352921" y="457945"/>
                      </a:cubicBezTo>
                      <a:close/>
                      <a:moveTo>
                        <a:pt x="438485" y="375972"/>
                      </a:moveTo>
                      <a:cubicBezTo>
                        <a:pt x="435735" y="375972"/>
                        <a:pt x="432985" y="377134"/>
                        <a:pt x="431081" y="379141"/>
                      </a:cubicBezTo>
                      <a:lnTo>
                        <a:pt x="372699" y="437346"/>
                      </a:lnTo>
                      <a:cubicBezTo>
                        <a:pt x="370689" y="439353"/>
                        <a:pt x="369632" y="441994"/>
                        <a:pt x="369632" y="444846"/>
                      </a:cubicBezTo>
                      <a:cubicBezTo>
                        <a:pt x="369632" y="447698"/>
                        <a:pt x="370689" y="450339"/>
                        <a:pt x="372699" y="452346"/>
                      </a:cubicBezTo>
                      <a:cubicBezTo>
                        <a:pt x="374708" y="454353"/>
                        <a:pt x="377352" y="455409"/>
                        <a:pt x="380208" y="455409"/>
                      </a:cubicBezTo>
                      <a:cubicBezTo>
                        <a:pt x="382958" y="455409"/>
                        <a:pt x="385602" y="454353"/>
                        <a:pt x="387612" y="452346"/>
                      </a:cubicBezTo>
                      <a:lnTo>
                        <a:pt x="445994" y="394035"/>
                      </a:lnTo>
                      <a:cubicBezTo>
                        <a:pt x="448004" y="392028"/>
                        <a:pt x="449062" y="389387"/>
                        <a:pt x="449062" y="386535"/>
                      </a:cubicBezTo>
                      <a:cubicBezTo>
                        <a:pt x="449062" y="383789"/>
                        <a:pt x="448004" y="381148"/>
                        <a:pt x="445994" y="379141"/>
                      </a:cubicBezTo>
                      <a:cubicBezTo>
                        <a:pt x="443985" y="377134"/>
                        <a:pt x="441341" y="375972"/>
                        <a:pt x="438485" y="375972"/>
                      </a:cubicBezTo>
                      <a:close/>
                      <a:moveTo>
                        <a:pt x="534943" y="217624"/>
                      </a:moveTo>
                      <a:cubicBezTo>
                        <a:pt x="542136" y="217624"/>
                        <a:pt x="548905" y="220371"/>
                        <a:pt x="553981" y="225547"/>
                      </a:cubicBezTo>
                      <a:lnTo>
                        <a:pt x="554404" y="225969"/>
                      </a:lnTo>
                      <a:cubicBezTo>
                        <a:pt x="555779" y="227237"/>
                        <a:pt x="556520" y="229033"/>
                        <a:pt x="556520" y="230934"/>
                      </a:cubicBezTo>
                      <a:cubicBezTo>
                        <a:pt x="556520" y="232836"/>
                        <a:pt x="555779" y="234632"/>
                        <a:pt x="554510" y="235899"/>
                      </a:cubicBezTo>
                      <a:lnTo>
                        <a:pt x="524050" y="266322"/>
                      </a:lnTo>
                      <a:cubicBezTo>
                        <a:pt x="519396" y="270970"/>
                        <a:pt x="516752" y="277203"/>
                        <a:pt x="516752" y="283752"/>
                      </a:cubicBezTo>
                      <a:cubicBezTo>
                        <a:pt x="516752" y="290301"/>
                        <a:pt x="519396" y="296534"/>
                        <a:pt x="524050" y="301182"/>
                      </a:cubicBezTo>
                      <a:cubicBezTo>
                        <a:pt x="528703" y="305830"/>
                        <a:pt x="534838" y="308365"/>
                        <a:pt x="541501" y="308365"/>
                      </a:cubicBezTo>
                      <a:cubicBezTo>
                        <a:pt x="548058" y="308365"/>
                        <a:pt x="554299" y="305830"/>
                        <a:pt x="558952" y="301182"/>
                      </a:cubicBezTo>
                      <a:lnTo>
                        <a:pt x="589413" y="270759"/>
                      </a:lnTo>
                      <a:cubicBezTo>
                        <a:pt x="590682" y="269491"/>
                        <a:pt x="592480" y="268752"/>
                        <a:pt x="594384" y="268752"/>
                      </a:cubicBezTo>
                      <a:cubicBezTo>
                        <a:pt x="596288" y="268752"/>
                        <a:pt x="597980" y="269491"/>
                        <a:pt x="599355" y="270759"/>
                      </a:cubicBezTo>
                      <a:lnTo>
                        <a:pt x="599778" y="271181"/>
                      </a:lnTo>
                      <a:cubicBezTo>
                        <a:pt x="606547" y="277942"/>
                        <a:pt x="609191" y="287977"/>
                        <a:pt x="606758" y="297168"/>
                      </a:cubicBezTo>
                      <a:lnTo>
                        <a:pt x="590047" y="359704"/>
                      </a:lnTo>
                      <a:cubicBezTo>
                        <a:pt x="587509" y="368894"/>
                        <a:pt x="580211" y="376183"/>
                        <a:pt x="571010" y="378612"/>
                      </a:cubicBezTo>
                      <a:cubicBezTo>
                        <a:pt x="570904" y="378718"/>
                        <a:pt x="570904" y="378718"/>
                        <a:pt x="570798" y="378718"/>
                      </a:cubicBezTo>
                      <a:lnTo>
                        <a:pt x="501627" y="395303"/>
                      </a:lnTo>
                      <a:lnTo>
                        <a:pt x="377987" y="518790"/>
                      </a:lnTo>
                      <a:cubicBezTo>
                        <a:pt x="368785" y="527981"/>
                        <a:pt x="356517" y="533051"/>
                        <a:pt x="343507" y="533051"/>
                      </a:cubicBezTo>
                      <a:cubicBezTo>
                        <a:pt x="330498" y="533051"/>
                        <a:pt x="318229" y="527981"/>
                        <a:pt x="309028" y="518790"/>
                      </a:cubicBezTo>
                      <a:lnTo>
                        <a:pt x="306066" y="515833"/>
                      </a:lnTo>
                      <a:cubicBezTo>
                        <a:pt x="296865" y="506642"/>
                        <a:pt x="291788" y="494494"/>
                        <a:pt x="291788" y="481501"/>
                      </a:cubicBezTo>
                      <a:cubicBezTo>
                        <a:pt x="291788" y="468402"/>
                        <a:pt x="296865" y="456254"/>
                        <a:pt x="306066" y="447064"/>
                      </a:cubicBezTo>
                      <a:lnTo>
                        <a:pt x="429707" y="323576"/>
                      </a:lnTo>
                      <a:lnTo>
                        <a:pt x="446418" y="254491"/>
                      </a:lnTo>
                      <a:cubicBezTo>
                        <a:pt x="446418" y="254385"/>
                        <a:pt x="446418" y="254385"/>
                        <a:pt x="446418" y="254280"/>
                      </a:cubicBezTo>
                      <a:cubicBezTo>
                        <a:pt x="448956" y="245089"/>
                        <a:pt x="456254" y="237801"/>
                        <a:pt x="465455" y="235265"/>
                      </a:cubicBezTo>
                      <a:lnTo>
                        <a:pt x="527963" y="218575"/>
                      </a:lnTo>
                      <a:cubicBezTo>
                        <a:pt x="530290" y="217941"/>
                        <a:pt x="532617" y="217624"/>
                        <a:pt x="534943" y="217624"/>
                      </a:cubicBezTo>
                      <a:close/>
                      <a:moveTo>
                        <a:pt x="253873" y="140927"/>
                      </a:moveTo>
                      <a:cubicBezTo>
                        <a:pt x="191674" y="140927"/>
                        <a:pt x="141005" y="191424"/>
                        <a:pt x="141005" y="253542"/>
                      </a:cubicBezTo>
                      <a:cubicBezTo>
                        <a:pt x="141005" y="315765"/>
                        <a:pt x="191674" y="366262"/>
                        <a:pt x="253873" y="366262"/>
                      </a:cubicBezTo>
                      <a:cubicBezTo>
                        <a:pt x="316072" y="366262"/>
                        <a:pt x="366741" y="315765"/>
                        <a:pt x="366741" y="253542"/>
                      </a:cubicBezTo>
                      <a:cubicBezTo>
                        <a:pt x="366741" y="191424"/>
                        <a:pt x="316072" y="140927"/>
                        <a:pt x="253873" y="140927"/>
                      </a:cubicBezTo>
                      <a:close/>
                      <a:moveTo>
                        <a:pt x="232929" y="0"/>
                      </a:moveTo>
                      <a:lnTo>
                        <a:pt x="274818" y="0"/>
                      </a:lnTo>
                      <a:cubicBezTo>
                        <a:pt x="298090" y="0"/>
                        <a:pt x="316918" y="18910"/>
                        <a:pt x="316918" y="42045"/>
                      </a:cubicBezTo>
                      <a:lnTo>
                        <a:pt x="316918" y="55885"/>
                      </a:lnTo>
                      <a:cubicBezTo>
                        <a:pt x="328025" y="59371"/>
                        <a:pt x="338921" y="63913"/>
                        <a:pt x="349287" y="69301"/>
                      </a:cubicBezTo>
                      <a:lnTo>
                        <a:pt x="359125" y="59476"/>
                      </a:lnTo>
                      <a:cubicBezTo>
                        <a:pt x="367058" y="51553"/>
                        <a:pt x="377637" y="47222"/>
                        <a:pt x="388849" y="47222"/>
                      </a:cubicBezTo>
                      <a:cubicBezTo>
                        <a:pt x="400062" y="47222"/>
                        <a:pt x="410640" y="51553"/>
                        <a:pt x="418574" y="59476"/>
                      </a:cubicBezTo>
                      <a:lnTo>
                        <a:pt x="448192" y="89162"/>
                      </a:lnTo>
                      <a:cubicBezTo>
                        <a:pt x="464588" y="105536"/>
                        <a:pt x="464588" y="132158"/>
                        <a:pt x="448192" y="148533"/>
                      </a:cubicBezTo>
                      <a:lnTo>
                        <a:pt x="438460" y="158252"/>
                      </a:lnTo>
                      <a:cubicBezTo>
                        <a:pt x="443749" y="168710"/>
                        <a:pt x="448298" y="179486"/>
                        <a:pt x="451789" y="190684"/>
                      </a:cubicBezTo>
                      <a:lnTo>
                        <a:pt x="465752" y="190684"/>
                      </a:lnTo>
                      <a:cubicBezTo>
                        <a:pt x="478657" y="190684"/>
                        <a:pt x="490187" y="196494"/>
                        <a:pt x="497909" y="205685"/>
                      </a:cubicBezTo>
                      <a:lnTo>
                        <a:pt x="450837" y="218257"/>
                      </a:lnTo>
                      <a:cubicBezTo>
                        <a:pt x="435604" y="222377"/>
                        <a:pt x="423440" y="234420"/>
                        <a:pt x="419420" y="249739"/>
                      </a:cubicBezTo>
                      <a:cubicBezTo>
                        <a:pt x="419314" y="249950"/>
                        <a:pt x="419314" y="250161"/>
                        <a:pt x="419208" y="250372"/>
                      </a:cubicBezTo>
                      <a:lnTo>
                        <a:pt x="403764" y="314603"/>
                      </a:lnTo>
                      <a:lnTo>
                        <a:pt x="283598" y="434613"/>
                      </a:lnTo>
                      <a:cubicBezTo>
                        <a:pt x="271010" y="447078"/>
                        <a:pt x="264134" y="463770"/>
                        <a:pt x="264134" y="481518"/>
                      </a:cubicBezTo>
                      <a:cubicBezTo>
                        <a:pt x="264134" y="490392"/>
                        <a:pt x="265932" y="499160"/>
                        <a:pt x="269317" y="507083"/>
                      </a:cubicBezTo>
                      <a:lnTo>
                        <a:pt x="232929" y="507083"/>
                      </a:lnTo>
                      <a:cubicBezTo>
                        <a:pt x="209657" y="507083"/>
                        <a:pt x="190828" y="488279"/>
                        <a:pt x="190828" y="465143"/>
                      </a:cubicBezTo>
                      <a:lnTo>
                        <a:pt x="190828" y="451304"/>
                      </a:lnTo>
                      <a:cubicBezTo>
                        <a:pt x="179721" y="447712"/>
                        <a:pt x="168826" y="443275"/>
                        <a:pt x="158459" y="437888"/>
                      </a:cubicBezTo>
                      <a:lnTo>
                        <a:pt x="148622" y="447712"/>
                      </a:lnTo>
                      <a:cubicBezTo>
                        <a:pt x="140688" y="455635"/>
                        <a:pt x="130110" y="459967"/>
                        <a:pt x="118897" y="459967"/>
                      </a:cubicBezTo>
                      <a:cubicBezTo>
                        <a:pt x="107685" y="459967"/>
                        <a:pt x="97107" y="455635"/>
                        <a:pt x="89173" y="447712"/>
                      </a:cubicBezTo>
                      <a:lnTo>
                        <a:pt x="59554" y="418027"/>
                      </a:lnTo>
                      <a:cubicBezTo>
                        <a:pt x="43158" y="401652"/>
                        <a:pt x="43158" y="375030"/>
                        <a:pt x="59554" y="358656"/>
                      </a:cubicBezTo>
                      <a:lnTo>
                        <a:pt x="69286" y="348831"/>
                      </a:lnTo>
                      <a:cubicBezTo>
                        <a:pt x="63997" y="338478"/>
                        <a:pt x="59449" y="327597"/>
                        <a:pt x="55958" y="316505"/>
                      </a:cubicBezTo>
                      <a:lnTo>
                        <a:pt x="41995" y="316505"/>
                      </a:lnTo>
                      <a:cubicBezTo>
                        <a:pt x="18829" y="316505"/>
                        <a:pt x="0" y="297700"/>
                        <a:pt x="0" y="274565"/>
                      </a:cubicBezTo>
                      <a:lnTo>
                        <a:pt x="0" y="232625"/>
                      </a:lnTo>
                      <a:cubicBezTo>
                        <a:pt x="0" y="209488"/>
                        <a:pt x="18829" y="190684"/>
                        <a:pt x="41995" y="190684"/>
                      </a:cubicBezTo>
                      <a:lnTo>
                        <a:pt x="55958" y="190684"/>
                      </a:lnTo>
                      <a:cubicBezTo>
                        <a:pt x="59449" y="179486"/>
                        <a:pt x="63997" y="168710"/>
                        <a:pt x="69286" y="158252"/>
                      </a:cubicBezTo>
                      <a:lnTo>
                        <a:pt x="59554" y="148533"/>
                      </a:lnTo>
                      <a:cubicBezTo>
                        <a:pt x="43158" y="132158"/>
                        <a:pt x="43158" y="105536"/>
                        <a:pt x="59554" y="89162"/>
                      </a:cubicBezTo>
                      <a:lnTo>
                        <a:pt x="89173" y="59476"/>
                      </a:lnTo>
                      <a:cubicBezTo>
                        <a:pt x="97107" y="51553"/>
                        <a:pt x="107685" y="47222"/>
                        <a:pt x="118897" y="47222"/>
                      </a:cubicBezTo>
                      <a:cubicBezTo>
                        <a:pt x="130110" y="47222"/>
                        <a:pt x="140688" y="51553"/>
                        <a:pt x="148622" y="59476"/>
                      </a:cubicBezTo>
                      <a:lnTo>
                        <a:pt x="158459" y="69301"/>
                      </a:lnTo>
                      <a:cubicBezTo>
                        <a:pt x="168826" y="63913"/>
                        <a:pt x="179721" y="59371"/>
                        <a:pt x="190828" y="55885"/>
                      </a:cubicBezTo>
                      <a:lnTo>
                        <a:pt x="190828" y="42045"/>
                      </a:lnTo>
                      <a:cubicBezTo>
                        <a:pt x="190828" y="18910"/>
                        <a:pt x="209657" y="0"/>
                        <a:pt x="232929" y="0"/>
                      </a:cubicBezTo>
                      <a:close/>
                    </a:path>
                  </a:pathLst>
                </a:custGeom>
                <a:gradFill>
                  <a:gsLst>
                    <a:gs pos="0">
                      <a:srgbClr val="A9D18E"/>
                    </a:gs>
                    <a:gs pos="97000">
                      <a:srgbClr val="3399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cs typeface="+mn-ea"/>
                    <a:sym typeface="+mn-lt"/>
                  </a:endParaRPr>
                </a:p>
              </p:txBody>
            </p:sp>
          </p:grpSp>
          <p:grpSp>
            <p:nvGrpSpPr>
              <p:cNvPr id="49" name="组合 48">
                <a:extLst>
                  <a:ext uri="{FF2B5EF4-FFF2-40B4-BE49-F238E27FC236}">
                    <a16:creationId xmlns:a16="http://schemas.microsoft.com/office/drawing/2014/main" id="{F751EBE6-7C6D-CDD6-6BFD-331873A25C9F}"/>
                  </a:ext>
                </a:extLst>
              </p:cNvPr>
              <p:cNvGrpSpPr/>
              <p:nvPr/>
            </p:nvGrpSpPr>
            <p:grpSpPr>
              <a:xfrm>
                <a:off x="1259398" y="2277135"/>
                <a:ext cx="3941252" cy="1027435"/>
                <a:chOff x="7483989" y="3314482"/>
                <a:chExt cx="3941252" cy="1027435"/>
              </a:xfrm>
            </p:grpSpPr>
            <p:sp>
              <p:nvSpPr>
                <p:cNvPr id="50" name="矩形 49">
                  <a:extLst>
                    <a:ext uri="{FF2B5EF4-FFF2-40B4-BE49-F238E27FC236}">
                      <a16:creationId xmlns:a16="http://schemas.microsoft.com/office/drawing/2014/main" id="{48E32EE7-F961-0EDA-0FF5-A9DD1E54A367}"/>
                    </a:ext>
                  </a:extLst>
                </p:cNvPr>
                <p:cNvSpPr/>
                <p:nvPr/>
              </p:nvSpPr>
              <p:spPr>
                <a:xfrm>
                  <a:off x="7483989" y="3732519"/>
                  <a:ext cx="3941252" cy="609398"/>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en-US" altLang="zh-CN" sz="1400" dirty="0">
                      <a:solidFill>
                        <a:schemeClr val="bg1">
                          <a:lumMod val="50000"/>
                        </a:schemeClr>
                      </a:solidFill>
                      <a:cs typeface="+mn-ea"/>
                      <a:sym typeface="+mn-lt"/>
                    </a:rPr>
                    <a:t>Click here to add content, content to match the title. </a:t>
                  </a:r>
                  <a:endParaRPr lang="zh-CN" altLang="en-US" sz="1400" dirty="0">
                    <a:solidFill>
                      <a:schemeClr val="bg1">
                        <a:lumMod val="50000"/>
                      </a:schemeClr>
                    </a:solidFill>
                    <a:cs typeface="+mn-ea"/>
                    <a:sym typeface="+mn-lt"/>
                  </a:endParaRPr>
                </a:p>
              </p:txBody>
            </p:sp>
            <p:sp>
              <p:nvSpPr>
                <p:cNvPr id="51" name="矩形 50">
                  <a:extLst>
                    <a:ext uri="{FF2B5EF4-FFF2-40B4-BE49-F238E27FC236}">
                      <a16:creationId xmlns:a16="http://schemas.microsoft.com/office/drawing/2014/main" id="{1C285768-3733-9548-C006-8805EC3879A2}"/>
                    </a:ext>
                  </a:extLst>
                </p:cNvPr>
                <p:cNvSpPr/>
                <p:nvPr/>
              </p:nvSpPr>
              <p:spPr>
                <a:xfrm>
                  <a:off x="7483989" y="3314482"/>
                  <a:ext cx="2050552" cy="410882"/>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en-US" altLang="zh-CN" b="1" dirty="0">
                      <a:solidFill>
                        <a:schemeClr val="tx1">
                          <a:lumMod val="85000"/>
                          <a:lumOff val="15000"/>
                        </a:schemeClr>
                      </a:solidFill>
                      <a:cs typeface="+mn-ea"/>
                      <a:sym typeface="+mn-lt"/>
                    </a:rPr>
                    <a:t>Add title text</a:t>
                  </a:r>
                  <a:endParaRPr lang="zh-CN" altLang="en-US" b="1" dirty="0">
                    <a:solidFill>
                      <a:schemeClr val="tx1">
                        <a:lumMod val="85000"/>
                        <a:lumOff val="15000"/>
                      </a:schemeClr>
                    </a:solidFill>
                    <a:cs typeface="+mn-ea"/>
                    <a:sym typeface="+mn-lt"/>
                  </a:endParaRPr>
                </a:p>
              </p:txBody>
            </p:sp>
          </p:grpSp>
        </p:grpSp>
        <p:grpSp>
          <p:nvGrpSpPr>
            <p:cNvPr id="27" name="组合 26">
              <a:extLst>
                <a:ext uri="{FF2B5EF4-FFF2-40B4-BE49-F238E27FC236}">
                  <a16:creationId xmlns:a16="http://schemas.microsoft.com/office/drawing/2014/main" id="{A46650C6-8A63-D032-E39D-8566BEA30BCD}"/>
                </a:ext>
              </a:extLst>
            </p:cNvPr>
            <p:cNvGrpSpPr/>
            <p:nvPr/>
          </p:nvGrpSpPr>
          <p:grpSpPr>
            <a:xfrm>
              <a:off x="899078" y="3703638"/>
              <a:ext cx="5132387" cy="1704974"/>
              <a:chOff x="874713" y="3922713"/>
              <a:chExt cx="5132387" cy="1704974"/>
            </a:xfrm>
          </p:grpSpPr>
          <p:grpSp>
            <p:nvGrpSpPr>
              <p:cNvPr id="42" name="组合 41">
                <a:extLst>
                  <a:ext uri="{FF2B5EF4-FFF2-40B4-BE49-F238E27FC236}">
                    <a16:creationId xmlns:a16="http://schemas.microsoft.com/office/drawing/2014/main" id="{49C435C6-397C-0FAA-331E-CD78A784191C}"/>
                  </a:ext>
                </a:extLst>
              </p:cNvPr>
              <p:cNvGrpSpPr/>
              <p:nvPr/>
            </p:nvGrpSpPr>
            <p:grpSpPr>
              <a:xfrm>
                <a:off x="874713" y="3922713"/>
                <a:ext cx="5132387" cy="1704974"/>
                <a:chOff x="874713" y="1752601"/>
                <a:chExt cx="5132387" cy="1704974"/>
              </a:xfrm>
            </p:grpSpPr>
            <p:sp>
              <p:nvSpPr>
                <p:cNvPr id="46" name="矩形 45">
                  <a:extLst>
                    <a:ext uri="{FF2B5EF4-FFF2-40B4-BE49-F238E27FC236}">
                      <a16:creationId xmlns:a16="http://schemas.microsoft.com/office/drawing/2014/main" id="{7E4853F2-5AF8-9E08-146E-5ED84F8BAA01}"/>
                    </a:ext>
                  </a:extLst>
                </p:cNvPr>
                <p:cNvSpPr/>
                <p:nvPr/>
              </p:nvSpPr>
              <p:spPr>
                <a:xfrm>
                  <a:off x="874713" y="1752601"/>
                  <a:ext cx="5132387" cy="1704974"/>
                </a:xfrm>
                <a:prstGeom prst="rect">
                  <a:avLst/>
                </a:prstGeom>
                <a:no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cs typeface="+mn-ea"/>
                    <a:sym typeface="+mn-lt"/>
                  </a:endParaRPr>
                </a:p>
              </p:txBody>
            </p:sp>
            <p:sp>
              <p:nvSpPr>
                <p:cNvPr id="47" name="椭圆 31">
                  <a:extLst>
                    <a:ext uri="{FF2B5EF4-FFF2-40B4-BE49-F238E27FC236}">
                      <a16:creationId xmlns:a16="http://schemas.microsoft.com/office/drawing/2014/main" id="{C16ECDC8-4996-FB3B-5DFB-26A54E6A63E8}"/>
                    </a:ext>
                  </a:extLst>
                </p:cNvPr>
                <p:cNvSpPr/>
                <p:nvPr/>
              </p:nvSpPr>
              <p:spPr>
                <a:xfrm>
                  <a:off x="5209572" y="1955426"/>
                  <a:ext cx="568171" cy="586015"/>
                </a:xfrm>
                <a:custGeom>
                  <a:avLst/>
                  <a:gdLst>
                    <a:gd name="connsiteX0" fmla="*/ 559267 w 589292"/>
                    <a:gd name="connsiteY0" fmla="*/ 238088 h 607799"/>
                    <a:gd name="connsiteX1" fmla="*/ 575556 w 589292"/>
                    <a:gd name="connsiteY1" fmla="*/ 244486 h 607799"/>
                    <a:gd name="connsiteX2" fmla="*/ 589292 w 589292"/>
                    <a:gd name="connsiteY2" fmla="*/ 264606 h 607799"/>
                    <a:gd name="connsiteX3" fmla="*/ 589292 w 589292"/>
                    <a:gd name="connsiteY3" fmla="*/ 598164 h 607799"/>
                    <a:gd name="connsiteX4" fmla="*/ 576113 w 589292"/>
                    <a:gd name="connsiteY4" fmla="*/ 607112 h 607799"/>
                    <a:gd name="connsiteX5" fmla="*/ 452019 w 589292"/>
                    <a:gd name="connsiteY5" fmla="*/ 558341 h 607799"/>
                    <a:gd name="connsiteX6" fmla="*/ 438282 w 589292"/>
                    <a:gd name="connsiteY6" fmla="*/ 538221 h 607799"/>
                    <a:gd name="connsiteX7" fmla="*/ 438282 w 589292"/>
                    <a:gd name="connsiteY7" fmla="*/ 383843 h 607799"/>
                    <a:gd name="connsiteX8" fmla="*/ 444362 w 589292"/>
                    <a:gd name="connsiteY8" fmla="*/ 381618 h 607799"/>
                    <a:gd name="connsiteX9" fmla="*/ 466080 w 589292"/>
                    <a:gd name="connsiteY9" fmla="*/ 366690 h 607799"/>
                    <a:gd name="connsiteX10" fmla="*/ 537409 w 589292"/>
                    <a:gd name="connsiteY10" fmla="*/ 275269 h 607799"/>
                    <a:gd name="connsiteX11" fmla="*/ 559267 w 589292"/>
                    <a:gd name="connsiteY11" fmla="*/ 238088 h 607799"/>
                    <a:gd name="connsiteX12" fmla="*/ 209859 w 589292"/>
                    <a:gd name="connsiteY12" fmla="*/ 194902 h 607799"/>
                    <a:gd name="connsiteX13" fmla="*/ 260000 w 589292"/>
                    <a:gd name="connsiteY13" fmla="*/ 194902 h 607799"/>
                    <a:gd name="connsiteX14" fmla="*/ 262971 w 589292"/>
                    <a:gd name="connsiteY14" fmla="*/ 202458 h 607799"/>
                    <a:gd name="connsiteX15" fmla="*/ 291525 w 589292"/>
                    <a:gd name="connsiteY15" fmla="*/ 257523 h 607799"/>
                    <a:gd name="connsiteX16" fmla="*/ 371937 w 589292"/>
                    <a:gd name="connsiteY16" fmla="*/ 366032 h 607799"/>
                    <a:gd name="connsiteX17" fmla="*/ 393850 w 589292"/>
                    <a:gd name="connsiteY17" fmla="*/ 381374 h 607799"/>
                    <a:gd name="connsiteX18" fmla="*/ 397425 w 589292"/>
                    <a:gd name="connsiteY18" fmla="*/ 382811 h 607799"/>
                    <a:gd name="connsiteX19" fmla="*/ 397425 w 589292"/>
                    <a:gd name="connsiteY19" fmla="*/ 539294 h 607799"/>
                    <a:gd name="connsiteX20" fmla="*/ 379504 w 589292"/>
                    <a:gd name="connsiteY20" fmla="*/ 557185 h 607799"/>
                    <a:gd name="connsiteX21" fmla="*/ 209859 w 589292"/>
                    <a:gd name="connsiteY21" fmla="*/ 557185 h 607799"/>
                    <a:gd name="connsiteX22" fmla="*/ 191938 w 589292"/>
                    <a:gd name="connsiteY22" fmla="*/ 539294 h 607799"/>
                    <a:gd name="connsiteX23" fmla="*/ 191938 w 589292"/>
                    <a:gd name="connsiteY23" fmla="*/ 212840 h 607799"/>
                    <a:gd name="connsiteX24" fmla="*/ 209859 w 589292"/>
                    <a:gd name="connsiteY24" fmla="*/ 194902 h 607799"/>
                    <a:gd name="connsiteX25" fmla="*/ 13186 w 589292"/>
                    <a:gd name="connsiteY25" fmla="*/ 140695 h 607799"/>
                    <a:gd name="connsiteX26" fmla="*/ 137338 w 589292"/>
                    <a:gd name="connsiteY26" fmla="*/ 189466 h 607799"/>
                    <a:gd name="connsiteX27" fmla="*/ 151081 w 589292"/>
                    <a:gd name="connsiteY27" fmla="*/ 209633 h 607799"/>
                    <a:gd name="connsiteX28" fmla="*/ 151081 w 589292"/>
                    <a:gd name="connsiteY28" fmla="*/ 543612 h 607799"/>
                    <a:gd name="connsiteX29" fmla="*/ 138359 w 589292"/>
                    <a:gd name="connsiteY29" fmla="*/ 552235 h 607799"/>
                    <a:gd name="connsiteX30" fmla="*/ 13743 w 589292"/>
                    <a:gd name="connsiteY30" fmla="*/ 503278 h 607799"/>
                    <a:gd name="connsiteX31" fmla="*/ 0 w 589292"/>
                    <a:gd name="connsiteY31" fmla="*/ 483065 h 607799"/>
                    <a:gd name="connsiteX32" fmla="*/ 0 w 589292"/>
                    <a:gd name="connsiteY32" fmla="*/ 149643 h 607799"/>
                    <a:gd name="connsiteX33" fmla="*/ 13186 w 589292"/>
                    <a:gd name="connsiteY33" fmla="*/ 140695 h 607799"/>
                    <a:gd name="connsiteX34" fmla="*/ 418473 w 589292"/>
                    <a:gd name="connsiteY34" fmla="*/ 52152 h 607799"/>
                    <a:gd name="connsiteX35" fmla="*/ 341047 w 589292"/>
                    <a:gd name="connsiteY35" fmla="*/ 129569 h 607799"/>
                    <a:gd name="connsiteX36" fmla="*/ 376975 w 589292"/>
                    <a:gd name="connsiteY36" fmla="*/ 194887 h 607799"/>
                    <a:gd name="connsiteX37" fmla="*/ 394568 w 589292"/>
                    <a:gd name="connsiteY37" fmla="*/ 203092 h 607799"/>
                    <a:gd name="connsiteX38" fmla="*/ 418473 w 589292"/>
                    <a:gd name="connsiteY38" fmla="*/ 206893 h 607799"/>
                    <a:gd name="connsiteX39" fmla="*/ 438248 w 589292"/>
                    <a:gd name="connsiteY39" fmla="*/ 204344 h 607799"/>
                    <a:gd name="connsiteX40" fmla="*/ 455701 w 589292"/>
                    <a:gd name="connsiteY40" fmla="*/ 197436 h 607799"/>
                    <a:gd name="connsiteX41" fmla="*/ 495946 w 589292"/>
                    <a:gd name="connsiteY41" fmla="*/ 129569 h 607799"/>
                    <a:gd name="connsiteX42" fmla="*/ 418473 w 589292"/>
                    <a:gd name="connsiteY42" fmla="*/ 52152 h 607799"/>
                    <a:gd name="connsiteX43" fmla="*/ 419123 w 589292"/>
                    <a:gd name="connsiteY43" fmla="*/ 0 h 607799"/>
                    <a:gd name="connsiteX44" fmla="*/ 552809 w 589292"/>
                    <a:gd name="connsiteY44" fmla="*/ 133509 h 607799"/>
                    <a:gd name="connsiteX45" fmla="*/ 524540 w 589292"/>
                    <a:gd name="connsiteY45" fmla="*/ 224509 h 607799"/>
                    <a:gd name="connsiteX46" fmla="*/ 505973 w 589292"/>
                    <a:gd name="connsiteY46" fmla="*/ 255708 h 607799"/>
                    <a:gd name="connsiteX47" fmla="*/ 439315 w 589292"/>
                    <a:gd name="connsiteY47" fmla="*/ 341051 h 607799"/>
                    <a:gd name="connsiteX48" fmla="*/ 438248 w 589292"/>
                    <a:gd name="connsiteY48" fmla="*/ 342071 h 607799"/>
                    <a:gd name="connsiteX49" fmla="*/ 419262 w 589292"/>
                    <a:gd name="connsiteY49" fmla="*/ 349581 h 607799"/>
                    <a:gd name="connsiteX50" fmla="*/ 398978 w 589292"/>
                    <a:gd name="connsiteY50" fmla="*/ 340681 h 607799"/>
                    <a:gd name="connsiteX51" fmla="*/ 397492 w 589292"/>
                    <a:gd name="connsiteY51" fmla="*/ 339151 h 607799"/>
                    <a:gd name="connsiteX52" fmla="*/ 323593 w 589292"/>
                    <a:gd name="connsiteY52" fmla="*/ 238880 h 607799"/>
                    <a:gd name="connsiteX53" fmla="*/ 300198 w 589292"/>
                    <a:gd name="connsiteY53" fmla="*/ 195026 h 607799"/>
                    <a:gd name="connsiteX54" fmla="*/ 285437 w 589292"/>
                    <a:gd name="connsiteY54" fmla="*/ 133509 h 607799"/>
                    <a:gd name="connsiteX55" fmla="*/ 419123 w 589292"/>
                    <a:gd name="connsiteY55" fmla="*/ 0 h 607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589292" h="607799">
                      <a:moveTo>
                        <a:pt x="559267" y="238088"/>
                      </a:moveTo>
                      <a:lnTo>
                        <a:pt x="575556" y="244486"/>
                      </a:lnTo>
                      <a:cubicBezTo>
                        <a:pt x="583816" y="247731"/>
                        <a:pt x="589292" y="255705"/>
                        <a:pt x="589292" y="264606"/>
                      </a:cubicBezTo>
                      <a:lnTo>
                        <a:pt x="589292" y="598164"/>
                      </a:lnTo>
                      <a:cubicBezTo>
                        <a:pt x="589292" y="604979"/>
                        <a:pt x="582424" y="609615"/>
                        <a:pt x="576113" y="607112"/>
                      </a:cubicBezTo>
                      <a:lnTo>
                        <a:pt x="452019" y="558341"/>
                      </a:lnTo>
                      <a:cubicBezTo>
                        <a:pt x="443758" y="555096"/>
                        <a:pt x="438282" y="547122"/>
                        <a:pt x="438282" y="538221"/>
                      </a:cubicBezTo>
                      <a:lnTo>
                        <a:pt x="438282" y="383843"/>
                      </a:lnTo>
                      <a:cubicBezTo>
                        <a:pt x="440324" y="383194"/>
                        <a:pt x="442366" y="382499"/>
                        <a:pt x="444362" y="381618"/>
                      </a:cubicBezTo>
                      <a:cubicBezTo>
                        <a:pt x="452529" y="378187"/>
                        <a:pt x="459815" y="373181"/>
                        <a:pt x="466080" y="366690"/>
                      </a:cubicBezTo>
                      <a:cubicBezTo>
                        <a:pt x="492997" y="338735"/>
                        <a:pt x="516989" y="307952"/>
                        <a:pt x="537409" y="275269"/>
                      </a:cubicBezTo>
                      <a:cubicBezTo>
                        <a:pt x="544787" y="263447"/>
                        <a:pt x="552352" y="251069"/>
                        <a:pt x="559267" y="238088"/>
                      </a:cubicBezTo>
                      <a:close/>
                      <a:moveTo>
                        <a:pt x="209859" y="194902"/>
                      </a:moveTo>
                      <a:lnTo>
                        <a:pt x="260000" y="194902"/>
                      </a:lnTo>
                      <a:cubicBezTo>
                        <a:pt x="260929" y="197405"/>
                        <a:pt x="261950" y="199908"/>
                        <a:pt x="262971" y="202458"/>
                      </a:cubicBezTo>
                      <a:cubicBezTo>
                        <a:pt x="271143" y="222296"/>
                        <a:pt x="281542" y="240512"/>
                        <a:pt x="291525" y="257523"/>
                      </a:cubicBezTo>
                      <a:cubicBezTo>
                        <a:pt x="315435" y="298173"/>
                        <a:pt x="342455" y="334652"/>
                        <a:pt x="371937" y="366032"/>
                      </a:cubicBezTo>
                      <a:cubicBezTo>
                        <a:pt x="378112" y="372706"/>
                        <a:pt x="385540" y="377851"/>
                        <a:pt x="393850" y="381374"/>
                      </a:cubicBezTo>
                      <a:cubicBezTo>
                        <a:pt x="395011" y="381884"/>
                        <a:pt x="396265" y="382348"/>
                        <a:pt x="397425" y="382811"/>
                      </a:cubicBezTo>
                      <a:lnTo>
                        <a:pt x="397425" y="539294"/>
                      </a:lnTo>
                      <a:cubicBezTo>
                        <a:pt x="397425" y="549166"/>
                        <a:pt x="389393" y="557185"/>
                        <a:pt x="379504" y="557185"/>
                      </a:cubicBezTo>
                      <a:lnTo>
                        <a:pt x="209859" y="557185"/>
                      </a:lnTo>
                      <a:cubicBezTo>
                        <a:pt x="199970" y="557185"/>
                        <a:pt x="191938" y="549166"/>
                        <a:pt x="191938" y="539294"/>
                      </a:cubicBezTo>
                      <a:lnTo>
                        <a:pt x="191938" y="212840"/>
                      </a:lnTo>
                      <a:cubicBezTo>
                        <a:pt x="191938" y="202967"/>
                        <a:pt x="199970" y="194902"/>
                        <a:pt x="209859" y="194902"/>
                      </a:cubicBezTo>
                      <a:close/>
                      <a:moveTo>
                        <a:pt x="13186" y="140695"/>
                      </a:moveTo>
                      <a:lnTo>
                        <a:pt x="137338" y="189466"/>
                      </a:lnTo>
                      <a:cubicBezTo>
                        <a:pt x="145602" y="192758"/>
                        <a:pt x="151081" y="200732"/>
                        <a:pt x="151081" y="209633"/>
                      </a:cubicBezTo>
                      <a:lnTo>
                        <a:pt x="151081" y="543612"/>
                      </a:lnTo>
                      <a:cubicBezTo>
                        <a:pt x="151081" y="550148"/>
                        <a:pt x="144441" y="554645"/>
                        <a:pt x="138359" y="552235"/>
                      </a:cubicBezTo>
                      <a:lnTo>
                        <a:pt x="13743" y="503278"/>
                      </a:lnTo>
                      <a:cubicBezTo>
                        <a:pt x="5478" y="500033"/>
                        <a:pt x="0" y="492059"/>
                        <a:pt x="0" y="483065"/>
                      </a:cubicBezTo>
                      <a:lnTo>
                        <a:pt x="0" y="149643"/>
                      </a:lnTo>
                      <a:cubicBezTo>
                        <a:pt x="0" y="142874"/>
                        <a:pt x="6871" y="138238"/>
                        <a:pt x="13186" y="140695"/>
                      </a:cubicBezTo>
                      <a:close/>
                      <a:moveTo>
                        <a:pt x="418473" y="52152"/>
                      </a:moveTo>
                      <a:cubicBezTo>
                        <a:pt x="375675" y="52152"/>
                        <a:pt x="340954" y="86828"/>
                        <a:pt x="341047" y="129569"/>
                      </a:cubicBezTo>
                      <a:cubicBezTo>
                        <a:pt x="341047" y="157013"/>
                        <a:pt x="355344" y="181165"/>
                        <a:pt x="376975" y="194887"/>
                      </a:cubicBezTo>
                      <a:cubicBezTo>
                        <a:pt x="382452" y="198363"/>
                        <a:pt x="388301" y="201191"/>
                        <a:pt x="394568" y="203092"/>
                      </a:cubicBezTo>
                      <a:cubicBezTo>
                        <a:pt x="402134" y="205595"/>
                        <a:pt x="410118" y="206893"/>
                        <a:pt x="418473" y="206893"/>
                      </a:cubicBezTo>
                      <a:cubicBezTo>
                        <a:pt x="425343" y="206893"/>
                        <a:pt x="431935" y="206012"/>
                        <a:pt x="438248" y="204344"/>
                      </a:cubicBezTo>
                      <a:cubicBezTo>
                        <a:pt x="444468" y="202721"/>
                        <a:pt x="450270" y="200403"/>
                        <a:pt x="455701" y="197436"/>
                      </a:cubicBezTo>
                      <a:cubicBezTo>
                        <a:pt x="479653" y="184271"/>
                        <a:pt x="495946" y="158774"/>
                        <a:pt x="495946" y="129569"/>
                      </a:cubicBezTo>
                      <a:cubicBezTo>
                        <a:pt x="495946" y="86828"/>
                        <a:pt x="461225" y="52152"/>
                        <a:pt x="418473" y="52152"/>
                      </a:cubicBezTo>
                      <a:close/>
                      <a:moveTo>
                        <a:pt x="419123" y="0"/>
                      </a:moveTo>
                      <a:cubicBezTo>
                        <a:pt x="492975" y="0"/>
                        <a:pt x="552809" y="59755"/>
                        <a:pt x="552809" y="133509"/>
                      </a:cubicBezTo>
                      <a:cubicBezTo>
                        <a:pt x="552809" y="165218"/>
                        <a:pt x="540137" y="196138"/>
                        <a:pt x="524540" y="224509"/>
                      </a:cubicBezTo>
                      <a:cubicBezTo>
                        <a:pt x="518599" y="235310"/>
                        <a:pt x="512239" y="245741"/>
                        <a:pt x="505973" y="255708"/>
                      </a:cubicBezTo>
                      <a:cubicBezTo>
                        <a:pt x="486802" y="286350"/>
                        <a:pt x="464382" y="315045"/>
                        <a:pt x="439315" y="341051"/>
                      </a:cubicBezTo>
                      <a:cubicBezTo>
                        <a:pt x="438944" y="341376"/>
                        <a:pt x="438619" y="341747"/>
                        <a:pt x="438248" y="342071"/>
                      </a:cubicBezTo>
                      <a:cubicBezTo>
                        <a:pt x="432863" y="347078"/>
                        <a:pt x="426086" y="349581"/>
                        <a:pt x="419262" y="349581"/>
                      </a:cubicBezTo>
                      <a:cubicBezTo>
                        <a:pt x="411882" y="349581"/>
                        <a:pt x="404548" y="346614"/>
                        <a:pt x="398978" y="340681"/>
                      </a:cubicBezTo>
                      <a:cubicBezTo>
                        <a:pt x="398467" y="340124"/>
                        <a:pt x="397910" y="339568"/>
                        <a:pt x="397492" y="339151"/>
                      </a:cubicBezTo>
                      <a:cubicBezTo>
                        <a:pt x="369130" y="308740"/>
                        <a:pt x="344575" y="274668"/>
                        <a:pt x="323593" y="238880"/>
                      </a:cubicBezTo>
                      <a:cubicBezTo>
                        <a:pt x="315285" y="224741"/>
                        <a:pt x="306929" y="210138"/>
                        <a:pt x="300198" y="195026"/>
                      </a:cubicBezTo>
                      <a:cubicBezTo>
                        <a:pt x="291518" y="175556"/>
                        <a:pt x="285437" y="155158"/>
                        <a:pt x="285437" y="133509"/>
                      </a:cubicBezTo>
                      <a:cubicBezTo>
                        <a:pt x="285437" y="59755"/>
                        <a:pt x="345317" y="0"/>
                        <a:pt x="419123" y="0"/>
                      </a:cubicBezTo>
                      <a:close/>
                    </a:path>
                  </a:pathLst>
                </a:custGeom>
                <a:gradFill>
                  <a:gsLst>
                    <a:gs pos="0">
                      <a:srgbClr val="A9D18E"/>
                    </a:gs>
                    <a:gs pos="97000">
                      <a:srgbClr val="3399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cs typeface="+mn-ea"/>
                    <a:sym typeface="+mn-lt"/>
                  </a:endParaRPr>
                </a:p>
              </p:txBody>
            </p:sp>
          </p:grpSp>
          <p:grpSp>
            <p:nvGrpSpPr>
              <p:cNvPr id="43" name="组合 42">
                <a:extLst>
                  <a:ext uri="{FF2B5EF4-FFF2-40B4-BE49-F238E27FC236}">
                    <a16:creationId xmlns:a16="http://schemas.microsoft.com/office/drawing/2014/main" id="{26484757-51FD-DECB-D7C7-E27FDF029E2C}"/>
                  </a:ext>
                </a:extLst>
              </p:cNvPr>
              <p:cNvGrpSpPr/>
              <p:nvPr/>
            </p:nvGrpSpPr>
            <p:grpSpPr>
              <a:xfrm>
                <a:off x="1259398" y="4272447"/>
                <a:ext cx="3941252" cy="1027435"/>
                <a:chOff x="7483989" y="3314482"/>
                <a:chExt cx="3941252" cy="1027435"/>
              </a:xfrm>
            </p:grpSpPr>
            <p:sp>
              <p:nvSpPr>
                <p:cNvPr id="44" name="矩形 43">
                  <a:extLst>
                    <a:ext uri="{FF2B5EF4-FFF2-40B4-BE49-F238E27FC236}">
                      <a16:creationId xmlns:a16="http://schemas.microsoft.com/office/drawing/2014/main" id="{E809357B-03EA-09A8-A3EA-CAFC10E7A0DD}"/>
                    </a:ext>
                  </a:extLst>
                </p:cNvPr>
                <p:cNvSpPr/>
                <p:nvPr/>
              </p:nvSpPr>
              <p:spPr>
                <a:xfrm>
                  <a:off x="7483989" y="3732519"/>
                  <a:ext cx="3941252" cy="609398"/>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sz="1400" dirty="0">
                      <a:solidFill>
                        <a:schemeClr val="bg1">
                          <a:lumMod val="50000"/>
                        </a:schemeClr>
                      </a:solidFill>
                      <a:cs typeface="+mn-ea"/>
                      <a:sym typeface="+mn-lt"/>
                    </a:rPr>
                    <a:t>Click here to add content, content to match the title. </a:t>
                  </a:r>
                  <a:endParaRPr lang="zh-CN" altLang="en-US" sz="1400" dirty="0">
                    <a:solidFill>
                      <a:schemeClr val="bg1">
                        <a:lumMod val="50000"/>
                      </a:schemeClr>
                    </a:solidFill>
                    <a:cs typeface="+mn-ea"/>
                    <a:sym typeface="+mn-lt"/>
                  </a:endParaRPr>
                </a:p>
              </p:txBody>
            </p:sp>
            <p:sp>
              <p:nvSpPr>
                <p:cNvPr id="45" name="矩形 44">
                  <a:extLst>
                    <a:ext uri="{FF2B5EF4-FFF2-40B4-BE49-F238E27FC236}">
                      <a16:creationId xmlns:a16="http://schemas.microsoft.com/office/drawing/2014/main" id="{DBC45AB1-9EF4-1D2E-FD91-F0960634D340}"/>
                    </a:ext>
                  </a:extLst>
                </p:cNvPr>
                <p:cNvSpPr/>
                <p:nvPr/>
              </p:nvSpPr>
              <p:spPr>
                <a:xfrm>
                  <a:off x="7483989" y="3314482"/>
                  <a:ext cx="2050552" cy="410882"/>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b="1" dirty="0">
                      <a:solidFill>
                        <a:schemeClr val="tx1">
                          <a:lumMod val="85000"/>
                          <a:lumOff val="15000"/>
                        </a:schemeClr>
                      </a:solidFill>
                      <a:cs typeface="+mn-ea"/>
                      <a:sym typeface="+mn-lt"/>
                    </a:rPr>
                    <a:t>Add title text</a:t>
                  </a:r>
                  <a:endParaRPr lang="zh-CN" altLang="en-US" b="1" dirty="0">
                    <a:solidFill>
                      <a:schemeClr val="tx1">
                        <a:lumMod val="85000"/>
                        <a:lumOff val="15000"/>
                      </a:schemeClr>
                    </a:solidFill>
                    <a:cs typeface="+mn-ea"/>
                    <a:sym typeface="+mn-lt"/>
                  </a:endParaRPr>
                </a:p>
              </p:txBody>
            </p:sp>
          </p:grpSp>
        </p:grpSp>
        <p:grpSp>
          <p:nvGrpSpPr>
            <p:cNvPr id="28" name="组合 27">
              <a:extLst>
                <a:ext uri="{FF2B5EF4-FFF2-40B4-BE49-F238E27FC236}">
                  <a16:creationId xmlns:a16="http://schemas.microsoft.com/office/drawing/2014/main" id="{A3E35E7D-81A1-6948-8E75-E31583E65A68}"/>
                </a:ext>
              </a:extLst>
            </p:cNvPr>
            <p:cNvGrpSpPr/>
            <p:nvPr/>
          </p:nvGrpSpPr>
          <p:grpSpPr>
            <a:xfrm>
              <a:off x="6209266" y="1724026"/>
              <a:ext cx="5132387" cy="1704974"/>
              <a:chOff x="6184901" y="1943101"/>
              <a:chExt cx="5132387" cy="1704974"/>
            </a:xfrm>
          </p:grpSpPr>
          <p:grpSp>
            <p:nvGrpSpPr>
              <p:cNvPr id="36" name="组合 35">
                <a:extLst>
                  <a:ext uri="{FF2B5EF4-FFF2-40B4-BE49-F238E27FC236}">
                    <a16:creationId xmlns:a16="http://schemas.microsoft.com/office/drawing/2014/main" id="{44EF98F2-9E53-FE3B-961E-CDAF45DC863D}"/>
                  </a:ext>
                </a:extLst>
              </p:cNvPr>
              <p:cNvGrpSpPr/>
              <p:nvPr/>
            </p:nvGrpSpPr>
            <p:grpSpPr>
              <a:xfrm>
                <a:off x="6184901" y="1943101"/>
                <a:ext cx="5132387" cy="1704974"/>
                <a:chOff x="874713" y="1752601"/>
                <a:chExt cx="5132387" cy="1704974"/>
              </a:xfrm>
            </p:grpSpPr>
            <p:sp>
              <p:nvSpPr>
                <p:cNvPr id="40" name="矩形 39">
                  <a:extLst>
                    <a:ext uri="{FF2B5EF4-FFF2-40B4-BE49-F238E27FC236}">
                      <a16:creationId xmlns:a16="http://schemas.microsoft.com/office/drawing/2014/main" id="{6073A12D-FC78-559B-EE03-7D78934E0C60}"/>
                    </a:ext>
                  </a:extLst>
                </p:cNvPr>
                <p:cNvSpPr/>
                <p:nvPr/>
              </p:nvSpPr>
              <p:spPr>
                <a:xfrm>
                  <a:off x="874713" y="1752601"/>
                  <a:ext cx="5132387" cy="1704974"/>
                </a:xfrm>
                <a:prstGeom prst="rect">
                  <a:avLst/>
                </a:prstGeom>
                <a:noFill/>
                <a:ln>
                  <a:solidFill>
                    <a:srgbClr val="A6A6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cs typeface="+mn-ea"/>
                    <a:sym typeface="+mn-lt"/>
                  </a:endParaRPr>
                </a:p>
              </p:txBody>
            </p:sp>
            <p:sp>
              <p:nvSpPr>
                <p:cNvPr id="41" name="椭圆 34">
                  <a:extLst>
                    <a:ext uri="{FF2B5EF4-FFF2-40B4-BE49-F238E27FC236}">
                      <a16:creationId xmlns:a16="http://schemas.microsoft.com/office/drawing/2014/main" id="{DEF5B131-A873-CBAC-EBED-69FC7B935DEB}"/>
                    </a:ext>
                  </a:extLst>
                </p:cNvPr>
                <p:cNvSpPr/>
                <p:nvPr/>
              </p:nvSpPr>
              <p:spPr>
                <a:xfrm>
                  <a:off x="5200650" y="2065550"/>
                  <a:ext cx="586015" cy="365766"/>
                </a:xfrm>
                <a:custGeom>
                  <a:avLst/>
                  <a:gdLst>
                    <a:gd name="connsiteX0" fmla="*/ 509262 w 608697"/>
                    <a:gd name="connsiteY0" fmla="*/ 287324 h 379924"/>
                    <a:gd name="connsiteX1" fmla="*/ 488226 w 608697"/>
                    <a:gd name="connsiteY1" fmla="*/ 308258 h 379924"/>
                    <a:gd name="connsiteX2" fmla="*/ 509262 w 608697"/>
                    <a:gd name="connsiteY2" fmla="*/ 329266 h 379924"/>
                    <a:gd name="connsiteX3" fmla="*/ 530223 w 608697"/>
                    <a:gd name="connsiteY3" fmla="*/ 308258 h 379924"/>
                    <a:gd name="connsiteX4" fmla="*/ 509262 w 608697"/>
                    <a:gd name="connsiteY4" fmla="*/ 287324 h 379924"/>
                    <a:gd name="connsiteX5" fmla="*/ 442648 w 608697"/>
                    <a:gd name="connsiteY5" fmla="*/ 287324 h 379924"/>
                    <a:gd name="connsiteX6" fmla="*/ 421687 w 608697"/>
                    <a:gd name="connsiteY6" fmla="*/ 308332 h 379924"/>
                    <a:gd name="connsiteX7" fmla="*/ 442648 w 608697"/>
                    <a:gd name="connsiteY7" fmla="*/ 329266 h 379924"/>
                    <a:gd name="connsiteX8" fmla="*/ 463684 w 608697"/>
                    <a:gd name="connsiteY8" fmla="*/ 308332 h 379924"/>
                    <a:gd name="connsiteX9" fmla="*/ 442648 w 608697"/>
                    <a:gd name="connsiteY9" fmla="*/ 287324 h 379924"/>
                    <a:gd name="connsiteX10" fmla="*/ 380436 w 608697"/>
                    <a:gd name="connsiteY10" fmla="*/ 284940 h 379924"/>
                    <a:gd name="connsiteX11" fmla="*/ 380436 w 608697"/>
                    <a:gd name="connsiteY11" fmla="*/ 332469 h 379924"/>
                    <a:gd name="connsiteX12" fmla="*/ 399457 w 608697"/>
                    <a:gd name="connsiteY12" fmla="*/ 332469 h 379924"/>
                    <a:gd name="connsiteX13" fmla="*/ 399457 w 608697"/>
                    <a:gd name="connsiteY13" fmla="*/ 284940 h 379924"/>
                    <a:gd name="connsiteX14" fmla="*/ 114131 w 608697"/>
                    <a:gd name="connsiteY14" fmla="*/ 199418 h 379924"/>
                    <a:gd name="connsiteX15" fmla="*/ 171196 w 608697"/>
                    <a:gd name="connsiteY15" fmla="*/ 199418 h 379924"/>
                    <a:gd name="connsiteX16" fmla="*/ 437501 w 608697"/>
                    <a:gd name="connsiteY16" fmla="*/ 199418 h 379924"/>
                    <a:gd name="connsiteX17" fmla="*/ 494566 w 608697"/>
                    <a:gd name="connsiteY17" fmla="*/ 199418 h 379924"/>
                    <a:gd name="connsiteX18" fmla="*/ 513588 w 608697"/>
                    <a:gd name="connsiteY18" fmla="*/ 218415 h 379924"/>
                    <a:gd name="connsiteX19" fmla="*/ 608697 w 608697"/>
                    <a:gd name="connsiteY19" fmla="*/ 360927 h 379924"/>
                    <a:gd name="connsiteX20" fmla="*/ 589675 w 608697"/>
                    <a:gd name="connsiteY20" fmla="*/ 379924 h 379924"/>
                    <a:gd name="connsiteX21" fmla="*/ 19022 w 608697"/>
                    <a:gd name="connsiteY21" fmla="*/ 379924 h 379924"/>
                    <a:gd name="connsiteX22" fmla="*/ 0 w 608697"/>
                    <a:gd name="connsiteY22" fmla="*/ 360927 h 379924"/>
                    <a:gd name="connsiteX23" fmla="*/ 95109 w 608697"/>
                    <a:gd name="connsiteY23" fmla="*/ 218415 h 379924"/>
                    <a:gd name="connsiteX24" fmla="*/ 114131 w 608697"/>
                    <a:gd name="connsiteY24" fmla="*/ 199418 h 379924"/>
                    <a:gd name="connsiteX25" fmla="*/ 190214 w 608697"/>
                    <a:gd name="connsiteY25" fmla="*/ 0 h 379924"/>
                    <a:gd name="connsiteX26" fmla="*/ 418484 w 608697"/>
                    <a:gd name="connsiteY26" fmla="*/ 0 h 379924"/>
                    <a:gd name="connsiteX27" fmla="*/ 437506 w 608697"/>
                    <a:gd name="connsiteY27" fmla="*/ 18997 h 379924"/>
                    <a:gd name="connsiteX28" fmla="*/ 437506 w 608697"/>
                    <a:gd name="connsiteY28" fmla="*/ 180436 h 379924"/>
                    <a:gd name="connsiteX29" fmla="*/ 171192 w 608697"/>
                    <a:gd name="connsiteY29" fmla="*/ 180436 h 379924"/>
                    <a:gd name="connsiteX30" fmla="*/ 171192 w 608697"/>
                    <a:gd name="connsiteY30" fmla="*/ 18997 h 379924"/>
                    <a:gd name="connsiteX31" fmla="*/ 190214 w 608697"/>
                    <a:gd name="connsiteY31" fmla="*/ 0 h 3799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608697" h="379924">
                      <a:moveTo>
                        <a:pt x="509262" y="287324"/>
                      </a:moveTo>
                      <a:cubicBezTo>
                        <a:pt x="497625" y="287324"/>
                        <a:pt x="488226" y="296711"/>
                        <a:pt x="488226" y="308258"/>
                      </a:cubicBezTo>
                      <a:cubicBezTo>
                        <a:pt x="488226" y="319879"/>
                        <a:pt x="497625" y="329266"/>
                        <a:pt x="509262" y="329266"/>
                      </a:cubicBezTo>
                      <a:cubicBezTo>
                        <a:pt x="520824" y="329266"/>
                        <a:pt x="530223" y="319879"/>
                        <a:pt x="530223" y="308258"/>
                      </a:cubicBezTo>
                      <a:cubicBezTo>
                        <a:pt x="530223" y="296711"/>
                        <a:pt x="520824" y="287324"/>
                        <a:pt x="509262" y="287324"/>
                      </a:cubicBezTo>
                      <a:close/>
                      <a:moveTo>
                        <a:pt x="442648" y="287324"/>
                      </a:moveTo>
                      <a:cubicBezTo>
                        <a:pt x="431086" y="287324"/>
                        <a:pt x="421687" y="296711"/>
                        <a:pt x="421687" y="308332"/>
                      </a:cubicBezTo>
                      <a:cubicBezTo>
                        <a:pt x="421687" y="319879"/>
                        <a:pt x="431086" y="329266"/>
                        <a:pt x="442648" y="329266"/>
                      </a:cubicBezTo>
                      <a:cubicBezTo>
                        <a:pt x="454285" y="329266"/>
                        <a:pt x="463684" y="319879"/>
                        <a:pt x="463684" y="308332"/>
                      </a:cubicBezTo>
                      <a:cubicBezTo>
                        <a:pt x="463684" y="296711"/>
                        <a:pt x="454285" y="287324"/>
                        <a:pt x="442648" y="287324"/>
                      </a:cubicBezTo>
                      <a:close/>
                      <a:moveTo>
                        <a:pt x="380436" y="284940"/>
                      </a:moveTo>
                      <a:lnTo>
                        <a:pt x="380436" y="332469"/>
                      </a:lnTo>
                      <a:lnTo>
                        <a:pt x="399457" y="332469"/>
                      </a:lnTo>
                      <a:lnTo>
                        <a:pt x="399457" y="284940"/>
                      </a:lnTo>
                      <a:close/>
                      <a:moveTo>
                        <a:pt x="114131" y="199418"/>
                      </a:moveTo>
                      <a:lnTo>
                        <a:pt x="171196" y="199418"/>
                      </a:lnTo>
                      <a:lnTo>
                        <a:pt x="437501" y="199418"/>
                      </a:lnTo>
                      <a:lnTo>
                        <a:pt x="494566" y="199418"/>
                      </a:lnTo>
                      <a:cubicBezTo>
                        <a:pt x="505084" y="199418"/>
                        <a:pt x="505681" y="206942"/>
                        <a:pt x="513588" y="218415"/>
                      </a:cubicBezTo>
                      <a:lnTo>
                        <a:pt x="608697" y="360927"/>
                      </a:lnTo>
                      <a:cubicBezTo>
                        <a:pt x="608697" y="371431"/>
                        <a:pt x="608697" y="379924"/>
                        <a:pt x="589675" y="379924"/>
                      </a:cubicBezTo>
                      <a:lnTo>
                        <a:pt x="19022" y="379924"/>
                      </a:lnTo>
                      <a:cubicBezTo>
                        <a:pt x="0" y="379924"/>
                        <a:pt x="0" y="371431"/>
                        <a:pt x="0" y="360927"/>
                      </a:cubicBezTo>
                      <a:lnTo>
                        <a:pt x="95109" y="218415"/>
                      </a:lnTo>
                      <a:cubicBezTo>
                        <a:pt x="101450" y="208954"/>
                        <a:pt x="103613" y="199418"/>
                        <a:pt x="114131" y="199418"/>
                      </a:cubicBezTo>
                      <a:close/>
                      <a:moveTo>
                        <a:pt x="190214" y="0"/>
                      </a:moveTo>
                      <a:lnTo>
                        <a:pt x="418484" y="0"/>
                      </a:lnTo>
                      <a:cubicBezTo>
                        <a:pt x="429002" y="0"/>
                        <a:pt x="437506" y="8493"/>
                        <a:pt x="437506" y="18997"/>
                      </a:cubicBezTo>
                      <a:lnTo>
                        <a:pt x="437506" y="180436"/>
                      </a:lnTo>
                      <a:lnTo>
                        <a:pt x="171192" y="180436"/>
                      </a:lnTo>
                      <a:lnTo>
                        <a:pt x="171192" y="18997"/>
                      </a:lnTo>
                      <a:cubicBezTo>
                        <a:pt x="171192" y="8493"/>
                        <a:pt x="179696" y="0"/>
                        <a:pt x="190214" y="0"/>
                      </a:cubicBezTo>
                      <a:close/>
                    </a:path>
                  </a:pathLst>
                </a:custGeom>
                <a:gradFill>
                  <a:gsLst>
                    <a:gs pos="0">
                      <a:srgbClr val="A9D18E"/>
                    </a:gs>
                    <a:gs pos="97000">
                      <a:srgbClr val="3399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cs typeface="+mn-ea"/>
                    <a:sym typeface="+mn-lt"/>
                  </a:endParaRPr>
                </a:p>
              </p:txBody>
            </p:sp>
          </p:grpSp>
          <p:grpSp>
            <p:nvGrpSpPr>
              <p:cNvPr id="37" name="组合 36">
                <a:extLst>
                  <a:ext uri="{FF2B5EF4-FFF2-40B4-BE49-F238E27FC236}">
                    <a16:creationId xmlns:a16="http://schemas.microsoft.com/office/drawing/2014/main" id="{CF3A3D51-0719-C5D2-C447-47884A06A785}"/>
                  </a:ext>
                </a:extLst>
              </p:cNvPr>
              <p:cNvGrpSpPr/>
              <p:nvPr/>
            </p:nvGrpSpPr>
            <p:grpSpPr>
              <a:xfrm>
                <a:off x="6569586" y="2277135"/>
                <a:ext cx="3941252" cy="1027435"/>
                <a:chOff x="7483989" y="3314482"/>
                <a:chExt cx="3941252" cy="1027435"/>
              </a:xfrm>
            </p:grpSpPr>
            <p:sp>
              <p:nvSpPr>
                <p:cNvPr id="38" name="矩形 37">
                  <a:extLst>
                    <a:ext uri="{FF2B5EF4-FFF2-40B4-BE49-F238E27FC236}">
                      <a16:creationId xmlns:a16="http://schemas.microsoft.com/office/drawing/2014/main" id="{1CE40035-4D7D-DF9A-6555-767730973799}"/>
                    </a:ext>
                  </a:extLst>
                </p:cNvPr>
                <p:cNvSpPr/>
                <p:nvPr/>
              </p:nvSpPr>
              <p:spPr>
                <a:xfrm>
                  <a:off x="7483989" y="3732519"/>
                  <a:ext cx="3941252" cy="609398"/>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sz="1400" dirty="0">
                      <a:solidFill>
                        <a:schemeClr val="bg1">
                          <a:lumMod val="50000"/>
                        </a:schemeClr>
                      </a:solidFill>
                      <a:cs typeface="+mn-ea"/>
                      <a:sym typeface="+mn-lt"/>
                    </a:rPr>
                    <a:t>Click here to add content, content to match the title. </a:t>
                  </a:r>
                  <a:endParaRPr lang="zh-CN" altLang="en-US" sz="1400" dirty="0">
                    <a:solidFill>
                      <a:schemeClr val="bg1">
                        <a:lumMod val="50000"/>
                      </a:schemeClr>
                    </a:solidFill>
                    <a:cs typeface="+mn-ea"/>
                    <a:sym typeface="+mn-lt"/>
                  </a:endParaRPr>
                </a:p>
              </p:txBody>
            </p:sp>
            <p:sp>
              <p:nvSpPr>
                <p:cNvPr id="39" name="矩形 38">
                  <a:extLst>
                    <a:ext uri="{FF2B5EF4-FFF2-40B4-BE49-F238E27FC236}">
                      <a16:creationId xmlns:a16="http://schemas.microsoft.com/office/drawing/2014/main" id="{A2F72BAA-109B-7073-142B-01EEA243E415}"/>
                    </a:ext>
                  </a:extLst>
                </p:cNvPr>
                <p:cNvSpPr/>
                <p:nvPr/>
              </p:nvSpPr>
              <p:spPr>
                <a:xfrm>
                  <a:off x="7483989" y="3314482"/>
                  <a:ext cx="2050552" cy="410882"/>
                </a:xfrm>
                <a:prstGeom prst="rect">
                  <a:avLst/>
                </a:prstGeom>
              </p:spPr>
              <p:txBody>
                <a:bodyPr wrap="square">
                  <a:spAutoFit/>
                  <a:scene3d>
                    <a:camera prst="orthographicFront"/>
                    <a:lightRig rig="threePt" dir="t"/>
                  </a:scene3d>
                  <a:sp3d contourW="12700"/>
                </a:bodyPr>
                <a:lstStyle/>
                <a:p>
                  <a:pPr algn="just">
                    <a:lnSpc>
                      <a:spcPct val="120000"/>
                    </a:lnSpc>
                  </a:pPr>
                  <a:r>
                    <a:rPr lang="en-US" altLang="zh-CN" b="1" dirty="0">
                      <a:solidFill>
                        <a:schemeClr val="tx1">
                          <a:lumMod val="85000"/>
                          <a:lumOff val="15000"/>
                        </a:schemeClr>
                      </a:solidFill>
                      <a:cs typeface="+mn-ea"/>
                      <a:sym typeface="+mn-lt"/>
                    </a:rPr>
                    <a:t>Add title text</a:t>
                  </a:r>
                  <a:endParaRPr lang="zh-CN" altLang="en-US" b="1" dirty="0">
                    <a:solidFill>
                      <a:schemeClr val="tx1">
                        <a:lumMod val="85000"/>
                        <a:lumOff val="15000"/>
                      </a:schemeClr>
                    </a:solidFill>
                    <a:cs typeface="+mn-ea"/>
                    <a:sym typeface="+mn-lt"/>
                  </a:endParaRPr>
                </a:p>
              </p:txBody>
            </p:sp>
          </p:grpSp>
        </p:grpSp>
        <p:grpSp>
          <p:nvGrpSpPr>
            <p:cNvPr id="29" name="组合 28">
              <a:extLst>
                <a:ext uri="{FF2B5EF4-FFF2-40B4-BE49-F238E27FC236}">
                  <a16:creationId xmlns:a16="http://schemas.microsoft.com/office/drawing/2014/main" id="{713F391F-046F-FF54-D6B4-4C83F290A7DA}"/>
                </a:ext>
              </a:extLst>
            </p:cNvPr>
            <p:cNvGrpSpPr/>
            <p:nvPr/>
          </p:nvGrpSpPr>
          <p:grpSpPr>
            <a:xfrm>
              <a:off x="6209266" y="3703638"/>
              <a:ext cx="5132387" cy="1704974"/>
              <a:chOff x="6184901" y="3922713"/>
              <a:chExt cx="5132387" cy="1704974"/>
            </a:xfrm>
          </p:grpSpPr>
          <p:grpSp>
            <p:nvGrpSpPr>
              <p:cNvPr id="30" name="组合 29">
                <a:extLst>
                  <a:ext uri="{FF2B5EF4-FFF2-40B4-BE49-F238E27FC236}">
                    <a16:creationId xmlns:a16="http://schemas.microsoft.com/office/drawing/2014/main" id="{2A280F3F-CD94-6BFB-47AB-2FD332069A5E}"/>
                  </a:ext>
                </a:extLst>
              </p:cNvPr>
              <p:cNvGrpSpPr/>
              <p:nvPr/>
            </p:nvGrpSpPr>
            <p:grpSpPr>
              <a:xfrm>
                <a:off x="6184901" y="3922713"/>
                <a:ext cx="5132387" cy="1704974"/>
                <a:chOff x="874713" y="1752601"/>
                <a:chExt cx="5132387" cy="1704974"/>
              </a:xfrm>
            </p:grpSpPr>
            <p:sp>
              <p:nvSpPr>
                <p:cNvPr id="34" name="矩形 33">
                  <a:extLst>
                    <a:ext uri="{FF2B5EF4-FFF2-40B4-BE49-F238E27FC236}">
                      <a16:creationId xmlns:a16="http://schemas.microsoft.com/office/drawing/2014/main" id="{6BEFFED8-B60F-4071-B889-DC0A5B8B79F4}"/>
                    </a:ext>
                  </a:extLst>
                </p:cNvPr>
                <p:cNvSpPr/>
                <p:nvPr/>
              </p:nvSpPr>
              <p:spPr>
                <a:xfrm>
                  <a:off x="874713" y="1752601"/>
                  <a:ext cx="5132387" cy="1704974"/>
                </a:xfrm>
                <a:prstGeom prst="rect">
                  <a:avLst/>
                </a:prstGeom>
                <a:no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cs typeface="+mn-ea"/>
                    <a:sym typeface="+mn-lt"/>
                  </a:endParaRPr>
                </a:p>
              </p:txBody>
            </p:sp>
            <p:sp>
              <p:nvSpPr>
                <p:cNvPr id="35" name="椭圆 37">
                  <a:extLst>
                    <a:ext uri="{FF2B5EF4-FFF2-40B4-BE49-F238E27FC236}">
                      <a16:creationId xmlns:a16="http://schemas.microsoft.com/office/drawing/2014/main" id="{6B02A2D3-3D59-F136-4C1C-284EEAC414E7}"/>
                    </a:ext>
                  </a:extLst>
                </p:cNvPr>
                <p:cNvSpPr/>
                <p:nvPr/>
              </p:nvSpPr>
              <p:spPr>
                <a:xfrm>
                  <a:off x="5231643" y="1955426"/>
                  <a:ext cx="524028" cy="586015"/>
                </a:xfrm>
                <a:custGeom>
                  <a:avLst/>
                  <a:gdLst>
                    <a:gd name="T0" fmla="*/ 3531 w 3631"/>
                    <a:gd name="T1" fmla="*/ 0 h 4067"/>
                    <a:gd name="T2" fmla="*/ 1249 w 3631"/>
                    <a:gd name="T3" fmla="*/ 0 h 4067"/>
                    <a:gd name="T4" fmla="*/ 1178 w 3631"/>
                    <a:gd name="T5" fmla="*/ 29 h 4067"/>
                    <a:gd name="T6" fmla="*/ 29 w 3631"/>
                    <a:gd name="T7" fmla="*/ 1179 h 4067"/>
                    <a:gd name="T8" fmla="*/ 0 w 3631"/>
                    <a:gd name="T9" fmla="*/ 1249 h 4067"/>
                    <a:gd name="T10" fmla="*/ 0 w 3631"/>
                    <a:gd name="T11" fmla="*/ 3967 h 4067"/>
                    <a:gd name="T12" fmla="*/ 100 w 3631"/>
                    <a:gd name="T13" fmla="*/ 4067 h 4067"/>
                    <a:gd name="T14" fmla="*/ 3531 w 3631"/>
                    <a:gd name="T15" fmla="*/ 4067 h 4067"/>
                    <a:gd name="T16" fmla="*/ 3631 w 3631"/>
                    <a:gd name="T17" fmla="*/ 3967 h 4067"/>
                    <a:gd name="T18" fmla="*/ 3631 w 3631"/>
                    <a:gd name="T19" fmla="*/ 100 h 4067"/>
                    <a:gd name="T20" fmla="*/ 3531 w 3631"/>
                    <a:gd name="T21" fmla="*/ 0 h 4067"/>
                    <a:gd name="T22" fmla="*/ 2636 w 3631"/>
                    <a:gd name="T23" fmla="*/ 1442 h 4067"/>
                    <a:gd name="T24" fmla="*/ 2932 w 3631"/>
                    <a:gd name="T25" fmla="*/ 1442 h 4067"/>
                    <a:gd name="T26" fmla="*/ 2932 w 3631"/>
                    <a:gd name="T27" fmla="*/ 449 h 4067"/>
                    <a:gd name="T28" fmla="*/ 2998 w 3631"/>
                    <a:gd name="T29" fmla="*/ 382 h 4067"/>
                    <a:gd name="T30" fmla="*/ 3065 w 3631"/>
                    <a:gd name="T31" fmla="*/ 449 h 4067"/>
                    <a:gd name="T32" fmla="*/ 3065 w 3631"/>
                    <a:gd name="T33" fmla="*/ 1509 h 4067"/>
                    <a:gd name="T34" fmla="*/ 2998 w 3631"/>
                    <a:gd name="T35" fmla="*/ 1575 h 4067"/>
                    <a:gd name="T36" fmla="*/ 2636 w 3631"/>
                    <a:gd name="T37" fmla="*/ 1575 h 4067"/>
                    <a:gd name="T38" fmla="*/ 2569 w 3631"/>
                    <a:gd name="T39" fmla="*/ 1509 h 4067"/>
                    <a:gd name="T40" fmla="*/ 2636 w 3631"/>
                    <a:gd name="T41" fmla="*/ 1442 h 4067"/>
                    <a:gd name="T42" fmla="*/ 1966 w 3631"/>
                    <a:gd name="T43" fmla="*/ 1442 h 4067"/>
                    <a:gd name="T44" fmla="*/ 2262 w 3631"/>
                    <a:gd name="T45" fmla="*/ 1442 h 4067"/>
                    <a:gd name="T46" fmla="*/ 2262 w 3631"/>
                    <a:gd name="T47" fmla="*/ 449 h 4067"/>
                    <a:gd name="T48" fmla="*/ 2329 w 3631"/>
                    <a:gd name="T49" fmla="*/ 382 h 4067"/>
                    <a:gd name="T50" fmla="*/ 2395 w 3631"/>
                    <a:gd name="T51" fmla="*/ 449 h 4067"/>
                    <a:gd name="T52" fmla="*/ 2395 w 3631"/>
                    <a:gd name="T53" fmla="*/ 1509 h 4067"/>
                    <a:gd name="T54" fmla="*/ 2329 w 3631"/>
                    <a:gd name="T55" fmla="*/ 1575 h 4067"/>
                    <a:gd name="T56" fmla="*/ 1966 w 3631"/>
                    <a:gd name="T57" fmla="*/ 1575 h 4067"/>
                    <a:gd name="T58" fmla="*/ 1899 w 3631"/>
                    <a:gd name="T59" fmla="*/ 1509 h 4067"/>
                    <a:gd name="T60" fmla="*/ 1966 w 3631"/>
                    <a:gd name="T61" fmla="*/ 1442 h 4067"/>
                    <a:gd name="T62" fmla="*/ 1296 w 3631"/>
                    <a:gd name="T63" fmla="*/ 1442 h 4067"/>
                    <a:gd name="T64" fmla="*/ 1592 w 3631"/>
                    <a:gd name="T65" fmla="*/ 1442 h 4067"/>
                    <a:gd name="T66" fmla="*/ 1592 w 3631"/>
                    <a:gd name="T67" fmla="*/ 449 h 4067"/>
                    <a:gd name="T68" fmla="*/ 1659 w 3631"/>
                    <a:gd name="T69" fmla="*/ 382 h 4067"/>
                    <a:gd name="T70" fmla="*/ 1726 w 3631"/>
                    <a:gd name="T71" fmla="*/ 449 h 4067"/>
                    <a:gd name="T72" fmla="*/ 1726 w 3631"/>
                    <a:gd name="T73" fmla="*/ 1509 h 4067"/>
                    <a:gd name="T74" fmla="*/ 1659 w 3631"/>
                    <a:gd name="T75" fmla="*/ 1575 h 4067"/>
                    <a:gd name="T76" fmla="*/ 1296 w 3631"/>
                    <a:gd name="T77" fmla="*/ 1575 h 4067"/>
                    <a:gd name="T78" fmla="*/ 1230 w 3631"/>
                    <a:gd name="T79" fmla="*/ 1509 h 4067"/>
                    <a:gd name="T80" fmla="*/ 1296 w 3631"/>
                    <a:gd name="T81" fmla="*/ 1442 h 4067"/>
                    <a:gd name="T82" fmla="*/ 3121 w 3631"/>
                    <a:gd name="T83" fmla="*/ 3413 h 4067"/>
                    <a:gd name="T84" fmla="*/ 510 w 3631"/>
                    <a:gd name="T85" fmla="*/ 3413 h 4067"/>
                    <a:gd name="T86" fmla="*/ 510 w 3631"/>
                    <a:gd name="T87" fmla="*/ 2126 h 4067"/>
                    <a:gd name="T88" fmla="*/ 3121 w 3631"/>
                    <a:gd name="T89" fmla="*/ 2126 h 4067"/>
                    <a:gd name="T90" fmla="*/ 3121 w 3631"/>
                    <a:gd name="T91" fmla="*/ 3413 h 4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631" h="4067">
                      <a:moveTo>
                        <a:pt x="3531" y="0"/>
                      </a:moveTo>
                      <a:lnTo>
                        <a:pt x="1249" y="0"/>
                      </a:lnTo>
                      <a:cubicBezTo>
                        <a:pt x="1222" y="0"/>
                        <a:pt x="1197" y="11"/>
                        <a:pt x="1178" y="29"/>
                      </a:cubicBezTo>
                      <a:lnTo>
                        <a:pt x="29" y="1179"/>
                      </a:lnTo>
                      <a:cubicBezTo>
                        <a:pt x="10" y="1197"/>
                        <a:pt x="0" y="1223"/>
                        <a:pt x="0" y="1249"/>
                      </a:cubicBezTo>
                      <a:lnTo>
                        <a:pt x="0" y="3967"/>
                      </a:lnTo>
                      <a:cubicBezTo>
                        <a:pt x="0" y="4022"/>
                        <a:pt x="44" y="4067"/>
                        <a:pt x="100" y="4067"/>
                      </a:cubicBezTo>
                      <a:lnTo>
                        <a:pt x="3531" y="4067"/>
                      </a:lnTo>
                      <a:cubicBezTo>
                        <a:pt x="3586" y="4067"/>
                        <a:pt x="3631" y="4022"/>
                        <a:pt x="3631" y="3967"/>
                      </a:cubicBezTo>
                      <a:lnTo>
                        <a:pt x="3631" y="100"/>
                      </a:lnTo>
                      <a:cubicBezTo>
                        <a:pt x="3631" y="45"/>
                        <a:pt x="3586" y="0"/>
                        <a:pt x="3531" y="0"/>
                      </a:cubicBezTo>
                      <a:close/>
                      <a:moveTo>
                        <a:pt x="2636" y="1442"/>
                      </a:moveTo>
                      <a:lnTo>
                        <a:pt x="2932" y="1442"/>
                      </a:lnTo>
                      <a:lnTo>
                        <a:pt x="2932" y="449"/>
                      </a:lnTo>
                      <a:cubicBezTo>
                        <a:pt x="2932" y="412"/>
                        <a:pt x="2961" y="382"/>
                        <a:pt x="2998" y="382"/>
                      </a:cubicBezTo>
                      <a:cubicBezTo>
                        <a:pt x="3035" y="382"/>
                        <a:pt x="3065" y="412"/>
                        <a:pt x="3065" y="449"/>
                      </a:cubicBezTo>
                      <a:lnTo>
                        <a:pt x="3065" y="1509"/>
                      </a:lnTo>
                      <a:cubicBezTo>
                        <a:pt x="3065" y="1546"/>
                        <a:pt x="3035" y="1575"/>
                        <a:pt x="2998" y="1575"/>
                      </a:cubicBezTo>
                      <a:lnTo>
                        <a:pt x="2636" y="1575"/>
                      </a:lnTo>
                      <a:cubicBezTo>
                        <a:pt x="2599" y="1575"/>
                        <a:pt x="2569" y="1546"/>
                        <a:pt x="2569" y="1509"/>
                      </a:cubicBezTo>
                      <a:cubicBezTo>
                        <a:pt x="2569" y="1472"/>
                        <a:pt x="2599" y="1442"/>
                        <a:pt x="2636" y="1442"/>
                      </a:cubicBezTo>
                      <a:close/>
                      <a:moveTo>
                        <a:pt x="1966" y="1442"/>
                      </a:moveTo>
                      <a:lnTo>
                        <a:pt x="2262" y="1442"/>
                      </a:lnTo>
                      <a:lnTo>
                        <a:pt x="2262" y="449"/>
                      </a:lnTo>
                      <a:cubicBezTo>
                        <a:pt x="2262" y="412"/>
                        <a:pt x="2292" y="382"/>
                        <a:pt x="2329" y="382"/>
                      </a:cubicBezTo>
                      <a:cubicBezTo>
                        <a:pt x="2366" y="382"/>
                        <a:pt x="2395" y="412"/>
                        <a:pt x="2395" y="449"/>
                      </a:cubicBezTo>
                      <a:lnTo>
                        <a:pt x="2395" y="1509"/>
                      </a:lnTo>
                      <a:cubicBezTo>
                        <a:pt x="2395" y="1546"/>
                        <a:pt x="2366" y="1575"/>
                        <a:pt x="2329" y="1575"/>
                      </a:cubicBezTo>
                      <a:lnTo>
                        <a:pt x="1966" y="1575"/>
                      </a:lnTo>
                      <a:cubicBezTo>
                        <a:pt x="1929" y="1575"/>
                        <a:pt x="1899" y="1546"/>
                        <a:pt x="1899" y="1509"/>
                      </a:cubicBezTo>
                      <a:cubicBezTo>
                        <a:pt x="1899" y="1472"/>
                        <a:pt x="1929" y="1442"/>
                        <a:pt x="1966" y="1442"/>
                      </a:cubicBezTo>
                      <a:close/>
                      <a:moveTo>
                        <a:pt x="1296" y="1442"/>
                      </a:moveTo>
                      <a:lnTo>
                        <a:pt x="1592" y="1442"/>
                      </a:lnTo>
                      <a:lnTo>
                        <a:pt x="1592" y="449"/>
                      </a:lnTo>
                      <a:cubicBezTo>
                        <a:pt x="1592" y="412"/>
                        <a:pt x="1622" y="382"/>
                        <a:pt x="1659" y="382"/>
                      </a:cubicBezTo>
                      <a:cubicBezTo>
                        <a:pt x="1696" y="382"/>
                        <a:pt x="1726" y="412"/>
                        <a:pt x="1726" y="449"/>
                      </a:cubicBezTo>
                      <a:lnTo>
                        <a:pt x="1726" y="1509"/>
                      </a:lnTo>
                      <a:cubicBezTo>
                        <a:pt x="1726" y="1546"/>
                        <a:pt x="1696" y="1575"/>
                        <a:pt x="1659" y="1575"/>
                      </a:cubicBezTo>
                      <a:lnTo>
                        <a:pt x="1296" y="1575"/>
                      </a:lnTo>
                      <a:cubicBezTo>
                        <a:pt x="1260" y="1575"/>
                        <a:pt x="1230" y="1546"/>
                        <a:pt x="1230" y="1509"/>
                      </a:cubicBezTo>
                      <a:cubicBezTo>
                        <a:pt x="1230" y="1472"/>
                        <a:pt x="1260" y="1442"/>
                        <a:pt x="1296" y="1442"/>
                      </a:cubicBezTo>
                      <a:close/>
                      <a:moveTo>
                        <a:pt x="3121" y="3413"/>
                      </a:moveTo>
                      <a:lnTo>
                        <a:pt x="510" y="3413"/>
                      </a:lnTo>
                      <a:lnTo>
                        <a:pt x="510" y="2126"/>
                      </a:lnTo>
                      <a:lnTo>
                        <a:pt x="3121" y="2126"/>
                      </a:lnTo>
                      <a:lnTo>
                        <a:pt x="3121" y="3413"/>
                      </a:lnTo>
                      <a:close/>
                    </a:path>
                  </a:pathLst>
                </a:custGeom>
                <a:gradFill>
                  <a:gsLst>
                    <a:gs pos="0">
                      <a:srgbClr val="A9D18E"/>
                    </a:gs>
                    <a:gs pos="97000">
                      <a:srgbClr val="33995C"/>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cs typeface="+mn-ea"/>
                    <a:sym typeface="+mn-lt"/>
                  </a:endParaRPr>
                </a:p>
              </p:txBody>
            </p:sp>
          </p:grpSp>
          <p:grpSp>
            <p:nvGrpSpPr>
              <p:cNvPr id="31" name="组合 30">
                <a:extLst>
                  <a:ext uri="{FF2B5EF4-FFF2-40B4-BE49-F238E27FC236}">
                    <a16:creationId xmlns:a16="http://schemas.microsoft.com/office/drawing/2014/main" id="{083F5689-517D-FA5B-8E99-45AA1912B609}"/>
                  </a:ext>
                </a:extLst>
              </p:cNvPr>
              <p:cNvGrpSpPr/>
              <p:nvPr/>
            </p:nvGrpSpPr>
            <p:grpSpPr>
              <a:xfrm>
                <a:off x="6569586" y="4272447"/>
                <a:ext cx="3941252" cy="1027435"/>
                <a:chOff x="7483989" y="3314482"/>
                <a:chExt cx="3941252" cy="1027435"/>
              </a:xfrm>
            </p:grpSpPr>
            <p:sp>
              <p:nvSpPr>
                <p:cNvPr id="32" name="矩形 31">
                  <a:extLst>
                    <a:ext uri="{FF2B5EF4-FFF2-40B4-BE49-F238E27FC236}">
                      <a16:creationId xmlns:a16="http://schemas.microsoft.com/office/drawing/2014/main" id="{001E2B4C-4086-7484-1113-AF3F7AC3D90D}"/>
                    </a:ext>
                  </a:extLst>
                </p:cNvPr>
                <p:cNvSpPr/>
                <p:nvPr/>
              </p:nvSpPr>
              <p:spPr>
                <a:xfrm>
                  <a:off x="7483989" y="3732519"/>
                  <a:ext cx="3941252" cy="609398"/>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en-US" altLang="zh-CN" sz="1400" dirty="0">
                      <a:solidFill>
                        <a:schemeClr val="bg1">
                          <a:lumMod val="50000"/>
                        </a:schemeClr>
                      </a:solidFill>
                      <a:cs typeface="+mn-ea"/>
                      <a:sym typeface="+mn-lt"/>
                    </a:rPr>
                    <a:t>Click here to add content, content to match the title. </a:t>
                  </a:r>
                  <a:endParaRPr lang="zh-CN" altLang="en-US" sz="1400" dirty="0">
                    <a:solidFill>
                      <a:schemeClr val="bg1">
                        <a:lumMod val="50000"/>
                      </a:schemeClr>
                    </a:solidFill>
                    <a:cs typeface="+mn-ea"/>
                    <a:sym typeface="+mn-lt"/>
                  </a:endParaRPr>
                </a:p>
              </p:txBody>
            </p:sp>
            <p:sp>
              <p:nvSpPr>
                <p:cNvPr id="33" name="矩形 32">
                  <a:extLst>
                    <a:ext uri="{FF2B5EF4-FFF2-40B4-BE49-F238E27FC236}">
                      <a16:creationId xmlns:a16="http://schemas.microsoft.com/office/drawing/2014/main" id="{AC03D1D8-8537-8DDA-4756-E8C998C88E41}"/>
                    </a:ext>
                  </a:extLst>
                </p:cNvPr>
                <p:cNvSpPr/>
                <p:nvPr/>
              </p:nvSpPr>
              <p:spPr>
                <a:xfrm>
                  <a:off x="7483989" y="3314482"/>
                  <a:ext cx="2050552" cy="410882"/>
                </a:xfrm>
                <a:prstGeom prst="rect">
                  <a:avLst/>
                </a:prstGeom>
                <a:ln>
                  <a:noFill/>
                </a:ln>
              </p:spPr>
              <p:txBody>
                <a:bodyPr wrap="square">
                  <a:spAutoFit/>
                  <a:scene3d>
                    <a:camera prst="orthographicFront"/>
                    <a:lightRig rig="threePt" dir="t"/>
                  </a:scene3d>
                  <a:sp3d contourW="12700"/>
                </a:bodyPr>
                <a:lstStyle/>
                <a:p>
                  <a:pPr algn="just">
                    <a:lnSpc>
                      <a:spcPct val="120000"/>
                    </a:lnSpc>
                  </a:pPr>
                  <a:r>
                    <a:rPr lang="en-US" altLang="zh-CN" b="1" dirty="0">
                      <a:solidFill>
                        <a:schemeClr val="tx1">
                          <a:lumMod val="85000"/>
                          <a:lumOff val="15000"/>
                        </a:schemeClr>
                      </a:solidFill>
                      <a:cs typeface="+mn-ea"/>
                      <a:sym typeface="+mn-lt"/>
                    </a:rPr>
                    <a:t>Add title text</a:t>
                  </a:r>
                  <a:endParaRPr lang="zh-CN" altLang="en-US" b="1" dirty="0">
                    <a:solidFill>
                      <a:schemeClr val="tx1">
                        <a:lumMod val="85000"/>
                        <a:lumOff val="15000"/>
                      </a:schemeClr>
                    </a:solidFill>
                    <a:cs typeface="+mn-ea"/>
                    <a:sym typeface="+mn-lt"/>
                  </a:endParaRPr>
                </a:p>
              </p:txBody>
            </p:sp>
          </p:grpSp>
        </p:grpSp>
      </p:grpSp>
    </p:spTree>
    <p:extLst>
      <p:ext uri="{BB962C8B-B14F-4D97-AF65-F5344CB8AC3E}">
        <p14:creationId xmlns:p14="http://schemas.microsoft.com/office/powerpoint/2010/main" val="33720320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8" y="635058"/>
            <a:ext cx="4653781"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sp>
        <p:nvSpPr>
          <p:cNvPr id="31" name="BackShape">
            <a:extLst>
              <a:ext uri="{FF2B5EF4-FFF2-40B4-BE49-F238E27FC236}">
                <a16:creationId xmlns:a16="http://schemas.microsoft.com/office/drawing/2014/main" id="{809D3333-3236-2B03-F661-F95E12540DEB}"/>
              </a:ext>
            </a:extLst>
          </p:cNvPr>
          <p:cNvSpPr/>
          <p:nvPr/>
        </p:nvSpPr>
        <p:spPr>
          <a:xfrm>
            <a:off x="1493606" y="1927465"/>
            <a:ext cx="1780909" cy="1780910"/>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dirty="0">
              <a:cs typeface="+mn-ea"/>
              <a:sym typeface="+mn-lt"/>
            </a:endParaRPr>
          </a:p>
        </p:txBody>
      </p:sp>
      <p:sp>
        <p:nvSpPr>
          <p:cNvPr id="32" name="ValueShape">
            <a:extLst>
              <a:ext uri="{FF2B5EF4-FFF2-40B4-BE49-F238E27FC236}">
                <a16:creationId xmlns:a16="http://schemas.microsoft.com/office/drawing/2014/main" id="{B56A5073-D4EB-E980-F253-C0F673A76FE9}"/>
              </a:ext>
            </a:extLst>
          </p:cNvPr>
          <p:cNvSpPr/>
          <p:nvPr/>
        </p:nvSpPr>
        <p:spPr>
          <a:xfrm>
            <a:off x="1455178" y="1863273"/>
            <a:ext cx="1909294" cy="1909294"/>
          </a:xfrm>
          <a:prstGeom prst="pie">
            <a:avLst>
              <a:gd name="adj1" fmla="val 16200000"/>
              <a:gd name="adj2" fmla="val 7776000"/>
            </a:avLst>
          </a:prstGeom>
          <a:gradFill>
            <a:gsLst>
              <a:gs pos="0">
                <a:srgbClr val="A9D18E"/>
              </a:gs>
              <a:gs pos="97000">
                <a:srgbClr val="33995C"/>
              </a:gs>
            </a:gsLst>
            <a:lin ang="5400000" scaled="1"/>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dirty="0">
              <a:cs typeface="+mn-ea"/>
              <a:sym typeface="+mn-lt"/>
            </a:endParaRPr>
          </a:p>
        </p:txBody>
      </p:sp>
      <p:sp>
        <p:nvSpPr>
          <p:cNvPr id="33" name="ValueBack">
            <a:extLst>
              <a:ext uri="{FF2B5EF4-FFF2-40B4-BE49-F238E27FC236}">
                <a16:creationId xmlns:a16="http://schemas.microsoft.com/office/drawing/2014/main" id="{4F3AD00C-B085-A980-67B0-6DF4A224E787}"/>
              </a:ext>
            </a:extLst>
          </p:cNvPr>
          <p:cNvSpPr/>
          <p:nvPr/>
        </p:nvSpPr>
        <p:spPr>
          <a:xfrm>
            <a:off x="1794988" y="2232279"/>
            <a:ext cx="1171282" cy="1171282"/>
          </a:xfrm>
          <a:prstGeom prst="ellipse">
            <a:avLst/>
          </a:prstGeom>
          <a:solidFill>
            <a:schemeClr val="bg1"/>
          </a:solidFill>
          <a:ln w="127000">
            <a:solidFill>
              <a:srgbClr val="78BA79">
                <a:alpha val="49000"/>
              </a:srgb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dirty="0">
              <a:cs typeface="+mn-ea"/>
              <a:sym typeface="+mn-lt"/>
            </a:endParaRPr>
          </a:p>
        </p:txBody>
      </p:sp>
      <p:cxnSp>
        <p:nvCxnSpPr>
          <p:cNvPr id="34" name="LineShape">
            <a:extLst>
              <a:ext uri="{FF2B5EF4-FFF2-40B4-BE49-F238E27FC236}">
                <a16:creationId xmlns:a16="http://schemas.microsoft.com/office/drawing/2014/main" id="{232C8A77-870A-8864-2452-75DA99946480}"/>
              </a:ext>
            </a:extLst>
          </p:cNvPr>
          <p:cNvCxnSpPr/>
          <p:nvPr/>
        </p:nvCxnSpPr>
        <p:spPr>
          <a:xfrm flipH="1">
            <a:off x="1574050" y="3958438"/>
            <a:ext cx="1671551" cy="0"/>
          </a:xfrm>
          <a:prstGeom prst="straightConnector1">
            <a:avLst/>
          </a:prstGeom>
          <a:noFill/>
          <a:ln w="12700" cap="flat" cmpd="sng">
            <a:solidFill>
              <a:srgbClr val="D8D8D8"/>
            </a:solidFill>
            <a:prstDash val="solid"/>
            <a:miter/>
            <a:headEnd type="none" w="med" len="med"/>
            <a:tailEnd type="none" w="med" len="med"/>
          </a:ln>
        </p:spPr>
      </p:cxnSp>
      <p:sp>
        <p:nvSpPr>
          <p:cNvPr id="35" name="BackShape">
            <a:extLst>
              <a:ext uri="{FF2B5EF4-FFF2-40B4-BE49-F238E27FC236}">
                <a16:creationId xmlns:a16="http://schemas.microsoft.com/office/drawing/2014/main" id="{E32F7EC7-5221-92B1-9E78-486605F2DB20}"/>
              </a:ext>
            </a:extLst>
          </p:cNvPr>
          <p:cNvSpPr/>
          <p:nvPr/>
        </p:nvSpPr>
        <p:spPr>
          <a:xfrm>
            <a:off x="3951056" y="1927465"/>
            <a:ext cx="1780909" cy="1780910"/>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dirty="0">
              <a:cs typeface="+mn-ea"/>
              <a:sym typeface="+mn-lt"/>
            </a:endParaRPr>
          </a:p>
        </p:txBody>
      </p:sp>
      <p:sp>
        <p:nvSpPr>
          <p:cNvPr id="36" name="ValueShape">
            <a:extLst>
              <a:ext uri="{FF2B5EF4-FFF2-40B4-BE49-F238E27FC236}">
                <a16:creationId xmlns:a16="http://schemas.microsoft.com/office/drawing/2014/main" id="{9CB6866B-4416-49F3-7702-9C467B675EEF}"/>
              </a:ext>
            </a:extLst>
          </p:cNvPr>
          <p:cNvSpPr/>
          <p:nvPr/>
        </p:nvSpPr>
        <p:spPr>
          <a:xfrm>
            <a:off x="3912628" y="1863273"/>
            <a:ext cx="1909294" cy="1909294"/>
          </a:xfrm>
          <a:prstGeom prst="pie">
            <a:avLst>
              <a:gd name="adj1" fmla="val 16200000"/>
              <a:gd name="adj2" fmla="val 3672000"/>
            </a:avLst>
          </a:prstGeom>
          <a:gradFill>
            <a:gsLst>
              <a:gs pos="0">
                <a:srgbClr val="A9D18E"/>
              </a:gs>
              <a:gs pos="97000">
                <a:srgbClr val="33995C"/>
              </a:gs>
            </a:gsLst>
            <a:lin ang="5400000" scaled="1"/>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dirty="0">
              <a:cs typeface="+mn-ea"/>
              <a:sym typeface="+mn-lt"/>
            </a:endParaRPr>
          </a:p>
        </p:txBody>
      </p:sp>
      <p:sp>
        <p:nvSpPr>
          <p:cNvPr id="37" name="ValueBack">
            <a:extLst>
              <a:ext uri="{FF2B5EF4-FFF2-40B4-BE49-F238E27FC236}">
                <a16:creationId xmlns:a16="http://schemas.microsoft.com/office/drawing/2014/main" id="{C509AC5D-E431-0FB4-360D-61138B733A4F}"/>
              </a:ext>
            </a:extLst>
          </p:cNvPr>
          <p:cNvSpPr/>
          <p:nvPr/>
        </p:nvSpPr>
        <p:spPr>
          <a:xfrm>
            <a:off x="4252438" y="2232279"/>
            <a:ext cx="1171282" cy="1171282"/>
          </a:xfrm>
          <a:prstGeom prst="ellipse">
            <a:avLst/>
          </a:prstGeom>
          <a:solidFill>
            <a:schemeClr val="bg1"/>
          </a:solidFill>
          <a:ln w="127000">
            <a:solidFill>
              <a:srgbClr val="78BA79">
                <a:alpha val="49000"/>
              </a:srgb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dirty="0">
              <a:cs typeface="+mn-ea"/>
              <a:sym typeface="+mn-lt"/>
            </a:endParaRPr>
          </a:p>
        </p:txBody>
      </p:sp>
      <p:cxnSp>
        <p:nvCxnSpPr>
          <p:cNvPr id="38" name="LineShape">
            <a:extLst>
              <a:ext uri="{FF2B5EF4-FFF2-40B4-BE49-F238E27FC236}">
                <a16:creationId xmlns:a16="http://schemas.microsoft.com/office/drawing/2014/main" id="{49404009-7097-C080-6A36-FCB3C4A092BF}"/>
              </a:ext>
            </a:extLst>
          </p:cNvPr>
          <p:cNvCxnSpPr/>
          <p:nvPr/>
        </p:nvCxnSpPr>
        <p:spPr>
          <a:xfrm flipH="1">
            <a:off x="4031500" y="3958438"/>
            <a:ext cx="1671551" cy="0"/>
          </a:xfrm>
          <a:prstGeom prst="straightConnector1">
            <a:avLst/>
          </a:prstGeom>
          <a:noFill/>
          <a:ln w="12700" cap="flat" cmpd="sng">
            <a:solidFill>
              <a:srgbClr val="D8D8D8"/>
            </a:solidFill>
            <a:prstDash val="solid"/>
            <a:miter/>
            <a:headEnd type="none" w="med" len="med"/>
            <a:tailEnd type="none" w="med" len="med"/>
          </a:ln>
        </p:spPr>
      </p:cxnSp>
      <p:sp>
        <p:nvSpPr>
          <p:cNvPr id="39" name="BackShape">
            <a:extLst>
              <a:ext uri="{FF2B5EF4-FFF2-40B4-BE49-F238E27FC236}">
                <a16:creationId xmlns:a16="http://schemas.microsoft.com/office/drawing/2014/main" id="{7D1E8A7B-C162-BB89-C872-FD6D8F5E5ADB}"/>
              </a:ext>
            </a:extLst>
          </p:cNvPr>
          <p:cNvSpPr/>
          <p:nvPr/>
        </p:nvSpPr>
        <p:spPr>
          <a:xfrm>
            <a:off x="6408506" y="1927465"/>
            <a:ext cx="1780909" cy="1780910"/>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dirty="0">
              <a:cs typeface="+mn-ea"/>
              <a:sym typeface="+mn-lt"/>
            </a:endParaRPr>
          </a:p>
        </p:txBody>
      </p:sp>
      <p:sp>
        <p:nvSpPr>
          <p:cNvPr id="40" name="ValueShape">
            <a:extLst>
              <a:ext uri="{FF2B5EF4-FFF2-40B4-BE49-F238E27FC236}">
                <a16:creationId xmlns:a16="http://schemas.microsoft.com/office/drawing/2014/main" id="{4B690C48-7308-F478-0A5B-F2790C0F1210}"/>
              </a:ext>
            </a:extLst>
          </p:cNvPr>
          <p:cNvSpPr/>
          <p:nvPr/>
        </p:nvSpPr>
        <p:spPr>
          <a:xfrm>
            <a:off x="6370078" y="1863273"/>
            <a:ext cx="1909294" cy="1909294"/>
          </a:xfrm>
          <a:prstGeom prst="pie">
            <a:avLst>
              <a:gd name="adj1" fmla="val 16200000"/>
              <a:gd name="adj2" fmla="val 11880000"/>
            </a:avLst>
          </a:prstGeom>
          <a:gradFill>
            <a:gsLst>
              <a:gs pos="0">
                <a:srgbClr val="A9D18E"/>
              </a:gs>
              <a:gs pos="97000">
                <a:srgbClr val="33995C"/>
              </a:gs>
            </a:gsLst>
            <a:lin ang="5400000" scaled="1"/>
          </a:gradFill>
          <a:ln>
            <a:solidFill>
              <a:schemeClr val="accent1">
                <a:lumMod val="60000"/>
                <a:lumOff val="40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dirty="0">
              <a:cs typeface="+mn-ea"/>
              <a:sym typeface="+mn-lt"/>
            </a:endParaRPr>
          </a:p>
        </p:txBody>
      </p:sp>
      <p:sp>
        <p:nvSpPr>
          <p:cNvPr id="41" name="ValueBack">
            <a:extLst>
              <a:ext uri="{FF2B5EF4-FFF2-40B4-BE49-F238E27FC236}">
                <a16:creationId xmlns:a16="http://schemas.microsoft.com/office/drawing/2014/main" id="{AE17538D-2DAD-595E-A936-F1F090F453D1}"/>
              </a:ext>
            </a:extLst>
          </p:cNvPr>
          <p:cNvSpPr/>
          <p:nvPr/>
        </p:nvSpPr>
        <p:spPr>
          <a:xfrm>
            <a:off x="6709888" y="2232279"/>
            <a:ext cx="1171282" cy="1171282"/>
          </a:xfrm>
          <a:prstGeom prst="ellipse">
            <a:avLst/>
          </a:prstGeom>
          <a:solidFill>
            <a:schemeClr val="bg1"/>
          </a:solidFill>
          <a:ln w="127000">
            <a:solidFill>
              <a:srgbClr val="78BA79">
                <a:alpha val="49000"/>
              </a:srgb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dirty="0">
              <a:cs typeface="+mn-ea"/>
              <a:sym typeface="+mn-lt"/>
            </a:endParaRPr>
          </a:p>
        </p:txBody>
      </p:sp>
      <p:cxnSp>
        <p:nvCxnSpPr>
          <p:cNvPr id="42" name="LineShape">
            <a:extLst>
              <a:ext uri="{FF2B5EF4-FFF2-40B4-BE49-F238E27FC236}">
                <a16:creationId xmlns:a16="http://schemas.microsoft.com/office/drawing/2014/main" id="{869103A3-EEC0-F7B1-89B8-A6EB1FF346CB}"/>
              </a:ext>
            </a:extLst>
          </p:cNvPr>
          <p:cNvCxnSpPr/>
          <p:nvPr/>
        </p:nvCxnSpPr>
        <p:spPr>
          <a:xfrm flipH="1">
            <a:off x="6488950" y="3958438"/>
            <a:ext cx="1671551" cy="0"/>
          </a:xfrm>
          <a:prstGeom prst="straightConnector1">
            <a:avLst/>
          </a:prstGeom>
          <a:noFill/>
          <a:ln w="12700" cap="flat" cmpd="sng">
            <a:solidFill>
              <a:srgbClr val="D8D8D8"/>
            </a:solidFill>
            <a:prstDash val="solid"/>
            <a:miter/>
            <a:headEnd type="none" w="med" len="med"/>
            <a:tailEnd type="none" w="med" len="med"/>
          </a:ln>
        </p:spPr>
      </p:cxnSp>
      <p:sp>
        <p:nvSpPr>
          <p:cNvPr id="43" name="BackShape">
            <a:extLst>
              <a:ext uri="{FF2B5EF4-FFF2-40B4-BE49-F238E27FC236}">
                <a16:creationId xmlns:a16="http://schemas.microsoft.com/office/drawing/2014/main" id="{70141C3D-D506-A3B5-BCE2-CE5E442368E0}"/>
              </a:ext>
            </a:extLst>
          </p:cNvPr>
          <p:cNvSpPr/>
          <p:nvPr/>
        </p:nvSpPr>
        <p:spPr>
          <a:xfrm>
            <a:off x="8865956" y="1927465"/>
            <a:ext cx="1780909" cy="1780910"/>
          </a:xfrm>
          <a:prstGeom prst="ellipse">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dirty="0">
              <a:cs typeface="+mn-ea"/>
              <a:sym typeface="+mn-lt"/>
            </a:endParaRPr>
          </a:p>
        </p:txBody>
      </p:sp>
      <p:sp>
        <p:nvSpPr>
          <p:cNvPr id="44" name="ValueShape">
            <a:extLst>
              <a:ext uri="{FF2B5EF4-FFF2-40B4-BE49-F238E27FC236}">
                <a16:creationId xmlns:a16="http://schemas.microsoft.com/office/drawing/2014/main" id="{629767B6-DB69-BC0D-E5BF-1AC523CAD72F}"/>
              </a:ext>
            </a:extLst>
          </p:cNvPr>
          <p:cNvSpPr/>
          <p:nvPr/>
        </p:nvSpPr>
        <p:spPr>
          <a:xfrm>
            <a:off x="8827528" y="1863273"/>
            <a:ext cx="1909294" cy="1909294"/>
          </a:xfrm>
          <a:prstGeom prst="pie">
            <a:avLst>
              <a:gd name="adj1" fmla="val 16200000"/>
              <a:gd name="adj2" fmla="val 13608000"/>
            </a:avLst>
          </a:prstGeom>
          <a:gradFill>
            <a:gsLst>
              <a:gs pos="0">
                <a:srgbClr val="A9D18E"/>
              </a:gs>
              <a:gs pos="97000">
                <a:srgbClr val="33995C"/>
              </a:gs>
            </a:gsLst>
            <a:lin ang="5400000" scaled="1"/>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dirty="0">
              <a:cs typeface="+mn-ea"/>
              <a:sym typeface="+mn-lt"/>
            </a:endParaRPr>
          </a:p>
        </p:txBody>
      </p:sp>
      <p:sp>
        <p:nvSpPr>
          <p:cNvPr id="45" name="ValueBack">
            <a:extLst>
              <a:ext uri="{FF2B5EF4-FFF2-40B4-BE49-F238E27FC236}">
                <a16:creationId xmlns:a16="http://schemas.microsoft.com/office/drawing/2014/main" id="{B10ACAE5-9FBB-8C09-4BE3-DFE8FB4B752F}"/>
              </a:ext>
            </a:extLst>
          </p:cNvPr>
          <p:cNvSpPr/>
          <p:nvPr/>
        </p:nvSpPr>
        <p:spPr>
          <a:xfrm>
            <a:off x="9167338" y="2232279"/>
            <a:ext cx="1171282" cy="1171282"/>
          </a:xfrm>
          <a:prstGeom prst="ellipse">
            <a:avLst/>
          </a:prstGeom>
          <a:solidFill>
            <a:schemeClr val="bg1"/>
          </a:solidFill>
          <a:ln w="127000">
            <a:solidFill>
              <a:srgbClr val="78BA79">
                <a:alpha val="49000"/>
              </a:srgb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dirty="0">
              <a:cs typeface="+mn-ea"/>
              <a:sym typeface="+mn-lt"/>
            </a:endParaRPr>
          </a:p>
        </p:txBody>
      </p:sp>
      <p:cxnSp>
        <p:nvCxnSpPr>
          <p:cNvPr id="46" name="LineShape">
            <a:extLst>
              <a:ext uri="{FF2B5EF4-FFF2-40B4-BE49-F238E27FC236}">
                <a16:creationId xmlns:a16="http://schemas.microsoft.com/office/drawing/2014/main" id="{47F3C17B-3EFE-6EB4-56C9-DF6FA58B2189}"/>
              </a:ext>
            </a:extLst>
          </p:cNvPr>
          <p:cNvCxnSpPr/>
          <p:nvPr/>
        </p:nvCxnSpPr>
        <p:spPr>
          <a:xfrm flipH="1">
            <a:off x="8946400" y="3958438"/>
            <a:ext cx="1671551" cy="0"/>
          </a:xfrm>
          <a:prstGeom prst="straightConnector1">
            <a:avLst/>
          </a:prstGeom>
          <a:noFill/>
          <a:ln w="12700" cap="flat" cmpd="sng">
            <a:solidFill>
              <a:srgbClr val="D8D8D8"/>
            </a:solidFill>
            <a:prstDash val="solid"/>
            <a:miter/>
            <a:headEnd type="none" w="med" len="med"/>
            <a:tailEnd type="none" w="med" len="med"/>
          </a:ln>
        </p:spPr>
      </p:cxnSp>
      <p:sp>
        <p:nvSpPr>
          <p:cNvPr id="47" name="文本框 46">
            <a:extLst>
              <a:ext uri="{FF2B5EF4-FFF2-40B4-BE49-F238E27FC236}">
                <a16:creationId xmlns:a16="http://schemas.microsoft.com/office/drawing/2014/main" id="{613542A3-3660-C51E-EF4C-111413C1B5C4}"/>
              </a:ext>
            </a:extLst>
          </p:cNvPr>
          <p:cNvSpPr txBox="1"/>
          <p:nvPr/>
        </p:nvSpPr>
        <p:spPr>
          <a:xfrm>
            <a:off x="1574045" y="4144310"/>
            <a:ext cx="1671556" cy="410882"/>
          </a:xfrm>
          <a:prstGeom prst="rect">
            <a:avLst/>
          </a:prstGeom>
          <a:noFill/>
        </p:spPr>
        <p:txBody>
          <a:bodyPr wrap="square" rtlCol="0">
            <a:spAutoFit/>
            <a:scene3d>
              <a:camera prst="orthographicFront"/>
              <a:lightRig rig="threePt" dir="t"/>
            </a:scene3d>
            <a:sp3d contourW="12700"/>
          </a:bodyPr>
          <a:lstStyle/>
          <a:p>
            <a:pPr algn="ctr">
              <a:lnSpc>
                <a:spcPct val="120000"/>
              </a:lnSpc>
            </a:pPr>
            <a:r>
              <a:rPr lang="en-US" altLang="zh-CN" b="1" dirty="0">
                <a:solidFill>
                  <a:schemeClr val="tx1">
                    <a:lumMod val="75000"/>
                    <a:lumOff val="25000"/>
                  </a:schemeClr>
                </a:solidFill>
                <a:cs typeface="+mn-ea"/>
                <a:sym typeface="+mn-lt"/>
              </a:rPr>
              <a:t>Add title text</a:t>
            </a:r>
            <a:endParaRPr lang="zh-CN" altLang="en-US" b="1" dirty="0">
              <a:solidFill>
                <a:schemeClr val="tx1">
                  <a:lumMod val="75000"/>
                  <a:lumOff val="25000"/>
                </a:schemeClr>
              </a:solidFill>
              <a:cs typeface="+mn-ea"/>
              <a:sym typeface="+mn-lt"/>
            </a:endParaRPr>
          </a:p>
        </p:txBody>
      </p:sp>
      <p:sp>
        <p:nvSpPr>
          <p:cNvPr id="48" name="文本框 47">
            <a:extLst>
              <a:ext uri="{FF2B5EF4-FFF2-40B4-BE49-F238E27FC236}">
                <a16:creationId xmlns:a16="http://schemas.microsoft.com/office/drawing/2014/main" id="{9E3D348B-6EB0-C4B7-F612-9668DA2D385C}"/>
              </a:ext>
            </a:extLst>
          </p:cNvPr>
          <p:cNvSpPr txBox="1"/>
          <p:nvPr/>
        </p:nvSpPr>
        <p:spPr>
          <a:xfrm flipH="1">
            <a:off x="1455172" y="4481587"/>
            <a:ext cx="1909300" cy="1048877"/>
          </a:xfrm>
          <a:prstGeom prst="rect">
            <a:avLst/>
          </a:prstGeom>
          <a:noFill/>
        </p:spPr>
        <p:txBody>
          <a:bodyPr wrap="square" rtlCol="0">
            <a:spAutoFit/>
            <a:scene3d>
              <a:camera prst="orthographicFront"/>
              <a:lightRig rig="threePt" dir="t"/>
            </a:scene3d>
            <a:sp3d contourW="12700"/>
          </a:bodyPr>
          <a:lstStyle/>
          <a:p>
            <a:pPr algn="ctr">
              <a:lnSpc>
                <a:spcPct val="154000"/>
              </a:lnSpc>
            </a:pPr>
            <a:r>
              <a:rPr lang="en-US" altLang="zh-CN" sz="1400" dirty="0">
                <a:solidFill>
                  <a:schemeClr val="bg1">
                    <a:lumMod val="50000"/>
                  </a:schemeClr>
                </a:solidFill>
                <a:cs typeface="+mn-ea"/>
                <a:sym typeface="+mn-lt"/>
              </a:rPr>
              <a:t>Click here to add content, content to match the title. </a:t>
            </a:r>
          </a:p>
        </p:txBody>
      </p:sp>
      <p:sp>
        <p:nvSpPr>
          <p:cNvPr id="49" name="文本框 48">
            <a:extLst>
              <a:ext uri="{FF2B5EF4-FFF2-40B4-BE49-F238E27FC236}">
                <a16:creationId xmlns:a16="http://schemas.microsoft.com/office/drawing/2014/main" id="{01C47C17-832F-5832-8E3B-D84D64081C43}"/>
              </a:ext>
            </a:extLst>
          </p:cNvPr>
          <p:cNvSpPr txBox="1"/>
          <p:nvPr/>
        </p:nvSpPr>
        <p:spPr>
          <a:xfrm>
            <a:off x="4002302" y="4144310"/>
            <a:ext cx="1671556" cy="410882"/>
          </a:xfrm>
          <a:prstGeom prst="rect">
            <a:avLst/>
          </a:prstGeom>
          <a:noFill/>
        </p:spPr>
        <p:txBody>
          <a:bodyPr wrap="square" rtlCol="0">
            <a:spAutoFit/>
            <a:scene3d>
              <a:camera prst="orthographicFront"/>
              <a:lightRig rig="threePt" dir="t"/>
            </a:scene3d>
            <a:sp3d contourW="12700"/>
          </a:bodyPr>
          <a:lstStyle/>
          <a:p>
            <a:pPr algn="ctr">
              <a:lnSpc>
                <a:spcPct val="120000"/>
              </a:lnSpc>
            </a:pPr>
            <a:r>
              <a:rPr lang="en-US" altLang="zh-CN" b="1" dirty="0">
                <a:solidFill>
                  <a:schemeClr val="tx1">
                    <a:lumMod val="75000"/>
                    <a:lumOff val="25000"/>
                  </a:schemeClr>
                </a:solidFill>
                <a:cs typeface="+mn-ea"/>
                <a:sym typeface="+mn-lt"/>
              </a:rPr>
              <a:t>Add title text</a:t>
            </a:r>
            <a:endParaRPr lang="zh-CN" altLang="en-US" b="1" dirty="0">
              <a:solidFill>
                <a:schemeClr val="tx1">
                  <a:lumMod val="75000"/>
                  <a:lumOff val="25000"/>
                </a:schemeClr>
              </a:solidFill>
              <a:cs typeface="+mn-ea"/>
              <a:sym typeface="+mn-lt"/>
            </a:endParaRPr>
          </a:p>
        </p:txBody>
      </p:sp>
      <p:sp>
        <p:nvSpPr>
          <p:cNvPr id="50" name="文本框 49">
            <a:extLst>
              <a:ext uri="{FF2B5EF4-FFF2-40B4-BE49-F238E27FC236}">
                <a16:creationId xmlns:a16="http://schemas.microsoft.com/office/drawing/2014/main" id="{ECF4E423-F7F0-0234-3FE6-24BA43F9B480}"/>
              </a:ext>
            </a:extLst>
          </p:cNvPr>
          <p:cNvSpPr txBox="1"/>
          <p:nvPr/>
        </p:nvSpPr>
        <p:spPr>
          <a:xfrm>
            <a:off x="3890571" y="4509822"/>
            <a:ext cx="1909300" cy="1048877"/>
          </a:xfrm>
          <a:prstGeom prst="rect">
            <a:avLst/>
          </a:prstGeom>
          <a:noFill/>
        </p:spPr>
        <p:txBody>
          <a:bodyPr wrap="square" rtlCol="0">
            <a:spAutoFit/>
            <a:scene3d>
              <a:camera prst="orthographicFront"/>
              <a:lightRig rig="threePt" dir="t"/>
            </a:scene3d>
            <a:sp3d contourW="12700"/>
          </a:bodyPr>
          <a:lstStyle/>
          <a:p>
            <a:pPr algn="ctr">
              <a:lnSpc>
                <a:spcPct val="154000"/>
              </a:lnSpc>
            </a:pPr>
            <a:r>
              <a:rPr lang="en-US" altLang="zh-CN" sz="1400" dirty="0">
                <a:solidFill>
                  <a:schemeClr val="bg1">
                    <a:lumMod val="50000"/>
                  </a:schemeClr>
                </a:solidFill>
                <a:cs typeface="+mn-ea"/>
                <a:sym typeface="+mn-lt"/>
              </a:rPr>
              <a:t>Click here to add content, content to match the title. </a:t>
            </a:r>
          </a:p>
        </p:txBody>
      </p:sp>
      <p:sp>
        <p:nvSpPr>
          <p:cNvPr id="51" name="文本框 50">
            <a:extLst>
              <a:ext uri="{FF2B5EF4-FFF2-40B4-BE49-F238E27FC236}">
                <a16:creationId xmlns:a16="http://schemas.microsoft.com/office/drawing/2014/main" id="{45E18B04-53D8-8492-9FD6-13EA8529A9B7}"/>
              </a:ext>
            </a:extLst>
          </p:cNvPr>
          <p:cNvSpPr txBox="1"/>
          <p:nvPr/>
        </p:nvSpPr>
        <p:spPr>
          <a:xfrm>
            <a:off x="6430559" y="4144310"/>
            <a:ext cx="1671556" cy="410882"/>
          </a:xfrm>
          <a:prstGeom prst="rect">
            <a:avLst/>
          </a:prstGeom>
          <a:noFill/>
        </p:spPr>
        <p:txBody>
          <a:bodyPr wrap="square" rtlCol="0">
            <a:spAutoFit/>
            <a:scene3d>
              <a:camera prst="orthographicFront"/>
              <a:lightRig rig="threePt" dir="t"/>
            </a:scene3d>
            <a:sp3d contourW="12700"/>
          </a:bodyPr>
          <a:lstStyle/>
          <a:p>
            <a:pPr algn="ctr">
              <a:lnSpc>
                <a:spcPct val="120000"/>
              </a:lnSpc>
            </a:pPr>
            <a:r>
              <a:rPr lang="en-US" altLang="zh-CN" b="1" dirty="0">
                <a:solidFill>
                  <a:schemeClr val="tx1">
                    <a:lumMod val="75000"/>
                    <a:lumOff val="25000"/>
                  </a:schemeClr>
                </a:solidFill>
                <a:cs typeface="+mn-ea"/>
                <a:sym typeface="+mn-lt"/>
              </a:rPr>
              <a:t>Add title text</a:t>
            </a:r>
            <a:endParaRPr lang="zh-CN" altLang="en-US" b="1" dirty="0">
              <a:solidFill>
                <a:schemeClr val="tx1">
                  <a:lumMod val="75000"/>
                  <a:lumOff val="25000"/>
                </a:schemeClr>
              </a:solidFill>
              <a:cs typeface="+mn-ea"/>
              <a:sym typeface="+mn-lt"/>
            </a:endParaRPr>
          </a:p>
        </p:txBody>
      </p:sp>
      <p:sp>
        <p:nvSpPr>
          <p:cNvPr id="52" name="文本框 51">
            <a:extLst>
              <a:ext uri="{FF2B5EF4-FFF2-40B4-BE49-F238E27FC236}">
                <a16:creationId xmlns:a16="http://schemas.microsoft.com/office/drawing/2014/main" id="{991F7057-6CB5-CA85-55E9-D089B6436808}"/>
              </a:ext>
            </a:extLst>
          </p:cNvPr>
          <p:cNvSpPr txBox="1"/>
          <p:nvPr/>
        </p:nvSpPr>
        <p:spPr>
          <a:xfrm>
            <a:off x="6311686" y="4493162"/>
            <a:ext cx="1909300" cy="1048877"/>
          </a:xfrm>
          <a:prstGeom prst="rect">
            <a:avLst/>
          </a:prstGeom>
          <a:noFill/>
        </p:spPr>
        <p:txBody>
          <a:bodyPr wrap="square" rtlCol="0">
            <a:spAutoFit/>
            <a:scene3d>
              <a:camera prst="orthographicFront"/>
              <a:lightRig rig="threePt" dir="t"/>
            </a:scene3d>
            <a:sp3d contourW="12700"/>
          </a:bodyPr>
          <a:lstStyle/>
          <a:p>
            <a:pPr algn="ctr">
              <a:lnSpc>
                <a:spcPct val="154000"/>
              </a:lnSpc>
            </a:pPr>
            <a:r>
              <a:rPr lang="en-US" altLang="zh-CN" sz="1400" dirty="0">
                <a:solidFill>
                  <a:schemeClr val="bg1">
                    <a:lumMod val="50000"/>
                  </a:schemeClr>
                </a:solidFill>
                <a:cs typeface="+mn-ea"/>
                <a:sym typeface="+mn-lt"/>
              </a:rPr>
              <a:t>Click here to add content, content to match the title. </a:t>
            </a:r>
          </a:p>
        </p:txBody>
      </p:sp>
      <p:sp>
        <p:nvSpPr>
          <p:cNvPr id="53" name="文本框 52">
            <a:extLst>
              <a:ext uri="{FF2B5EF4-FFF2-40B4-BE49-F238E27FC236}">
                <a16:creationId xmlns:a16="http://schemas.microsoft.com/office/drawing/2014/main" id="{B8970F39-6A6B-EA89-5A8D-AEAC0F86D96E}"/>
              </a:ext>
            </a:extLst>
          </p:cNvPr>
          <p:cNvSpPr txBox="1"/>
          <p:nvPr/>
        </p:nvSpPr>
        <p:spPr>
          <a:xfrm>
            <a:off x="8984829" y="4144310"/>
            <a:ext cx="1671556" cy="410882"/>
          </a:xfrm>
          <a:prstGeom prst="rect">
            <a:avLst/>
          </a:prstGeom>
          <a:noFill/>
        </p:spPr>
        <p:txBody>
          <a:bodyPr wrap="square" rtlCol="0">
            <a:spAutoFit/>
            <a:scene3d>
              <a:camera prst="orthographicFront"/>
              <a:lightRig rig="threePt" dir="t"/>
            </a:scene3d>
            <a:sp3d contourW="12700"/>
          </a:bodyPr>
          <a:lstStyle/>
          <a:p>
            <a:pPr algn="ctr">
              <a:lnSpc>
                <a:spcPct val="120000"/>
              </a:lnSpc>
            </a:pPr>
            <a:r>
              <a:rPr lang="en-US" altLang="zh-CN" b="1" dirty="0">
                <a:solidFill>
                  <a:schemeClr val="tx1">
                    <a:lumMod val="75000"/>
                    <a:lumOff val="25000"/>
                  </a:schemeClr>
                </a:solidFill>
                <a:cs typeface="+mn-ea"/>
                <a:sym typeface="+mn-lt"/>
              </a:rPr>
              <a:t>Add title text</a:t>
            </a:r>
            <a:endParaRPr lang="zh-CN" altLang="en-US" b="1" dirty="0">
              <a:solidFill>
                <a:schemeClr val="tx1">
                  <a:lumMod val="75000"/>
                  <a:lumOff val="25000"/>
                </a:schemeClr>
              </a:solidFill>
              <a:cs typeface="+mn-ea"/>
              <a:sym typeface="+mn-lt"/>
            </a:endParaRPr>
          </a:p>
        </p:txBody>
      </p:sp>
      <p:sp>
        <p:nvSpPr>
          <p:cNvPr id="54" name="文本框 53">
            <a:extLst>
              <a:ext uri="{FF2B5EF4-FFF2-40B4-BE49-F238E27FC236}">
                <a16:creationId xmlns:a16="http://schemas.microsoft.com/office/drawing/2014/main" id="{05F9EAFD-F3D6-AE1E-88C5-7B0507C87B1F}"/>
              </a:ext>
            </a:extLst>
          </p:cNvPr>
          <p:cNvSpPr txBox="1"/>
          <p:nvPr/>
        </p:nvSpPr>
        <p:spPr>
          <a:xfrm>
            <a:off x="8865956" y="4493162"/>
            <a:ext cx="1909300" cy="1048877"/>
          </a:xfrm>
          <a:prstGeom prst="rect">
            <a:avLst/>
          </a:prstGeom>
          <a:noFill/>
        </p:spPr>
        <p:txBody>
          <a:bodyPr wrap="square" rtlCol="0">
            <a:spAutoFit/>
            <a:scene3d>
              <a:camera prst="orthographicFront"/>
              <a:lightRig rig="threePt" dir="t"/>
            </a:scene3d>
            <a:sp3d contourW="12700"/>
          </a:bodyPr>
          <a:lstStyle/>
          <a:p>
            <a:pPr algn="ctr">
              <a:lnSpc>
                <a:spcPct val="154000"/>
              </a:lnSpc>
            </a:pPr>
            <a:r>
              <a:rPr lang="en-US" altLang="zh-CN" sz="1400" dirty="0">
                <a:solidFill>
                  <a:schemeClr val="bg1">
                    <a:lumMod val="50000"/>
                  </a:schemeClr>
                </a:solidFill>
                <a:cs typeface="+mn-ea"/>
                <a:sym typeface="+mn-lt"/>
              </a:rPr>
              <a:t>Click here to add content, content to match the title. </a:t>
            </a:r>
          </a:p>
        </p:txBody>
      </p:sp>
      <p:sp>
        <p:nvSpPr>
          <p:cNvPr id="55" name="文本框 54">
            <a:extLst>
              <a:ext uri="{FF2B5EF4-FFF2-40B4-BE49-F238E27FC236}">
                <a16:creationId xmlns:a16="http://schemas.microsoft.com/office/drawing/2014/main" id="{AB9073FF-015C-E430-DE57-AE2542D7A3C4}"/>
              </a:ext>
            </a:extLst>
          </p:cNvPr>
          <p:cNvSpPr txBox="1"/>
          <p:nvPr/>
        </p:nvSpPr>
        <p:spPr>
          <a:xfrm>
            <a:off x="2037786" y="2626691"/>
            <a:ext cx="744071" cy="400110"/>
          </a:xfrm>
          <a:prstGeom prst="rect">
            <a:avLst/>
          </a:prstGeom>
          <a:noFill/>
        </p:spPr>
        <p:txBody>
          <a:bodyPr wrap="square" rtlCol="0">
            <a:spAutoFit/>
          </a:bodyPr>
          <a:lstStyle/>
          <a:p>
            <a:r>
              <a:rPr lang="en-US" altLang="zh-CN" sz="2000" dirty="0">
                <a:cs typeface="+mn-ea"/>
                <a:sym typeface="+mn-lt"/>
              </a:rPr>
              <a:t>63%</a:t>
            </a:r>
            <a:endParaRPr lang="zh-CN" altLang="en-US" sz="2000" dirty="0">
              <a:cs typeface="+mn-ea"/>
              <a:sym typeface="+mn-lt"/>
            </a:endParaRPr>
          </a:p>
        </p:txBody>
      </p:sp>
      <p:sp>
        <p:nvSpPr>
          <p:cNvPr id="56" name="文本框 55">
            <a:extLst>
              <a:ext uri="{FF2B5EF4-FFF2-40B4-BE49-F238E27FC236}">
                <a16:creationId xmlns:a16="http://schemas.microsoft.com/office/drawing/2014/main" id="{107CE005-AA61-AB73-4FA8-5B4FE074120D}"/>
              </a:ext>
            </a:extLst>
          </p:cNvPr>
          <p:cNvSpPr txBox="1"/>
          <p:nvPr/>
        </p:nvSpPr>
        <p:spPr>
          <a:xfrm>
            <a:off x="4495239" y="2626691"/>
            <a:ext cx="744071" cy="400110"/>
          </a:xfrm>
          <a:prstGeom prst="rect">
            <a:avLst/>
          </a:prstGeom>
          <a:noFill/>
        </p:spPr>
        <p:txBody>
          <a:bodyPr wrap="square" rtlCol="0">
            <a:spAutoFit/>
          </a:bodyPr>
          <a:lstStyle/>
          <a:p>
            <a:r>
              <a:rPr lang="en-US" altLang="zh-CN" sz="2000" dirty="0">
                <a:cs typeface="+mn-ea"/>
                <a:sym typeface="+mn-lt"/>
              </a:rPr>
              <a:t>42%</a:t>
            </a:r>
            <a:endParaRPr lang="zh-CN" altLang="en-US" sz="2000" dirty="0">
              <a:cs typeface="+mn-ea"/>
              <a:sym typeface="+mn-lt"/>
            </a:endParaRPr>
          </a:p>
        </p:txBody>
      </p:sp>
      <p:sp>
        <p:nvSpPr>
          <p:cNvPr id="57" name="文本框 56">
            <a:extLst>
              <a:ext uri="{FF2B5EF4-FFF2-40B4-BE49-F238E27FC236}">
                <a16:creationId xmlns:a16="http://schemas.microsoft.com/office/drawing/2014/main" id="{97623C91-DC81-49EA-3879-EF47B5525B93}"/>
              </a:ext>
            </a:extLst>
          </p:cNvPr>
          <p:cNvSpPr txBox="1"/>
          <p:nvPr/>
        </p:nvSpPr>
        <p:spPr>
          <a:xfrm>
            <a:off x="6952689" y="2626691"/>
            <a:ext cx="744071" cy="400110"/>
          </a:xfrm>
          <a:prstGeom prst="rect">
            <a:avLst/>
          </a:prstGeom>
          <a:noFill/>
        </p:spPr>
        <p:txBody>
          <a:bodyPr wrap="square" rtlCol="0">
            <a:spAutoFit/>
          </a:bodyPr>
          <a:lstStyle/>
          <a:p>
            <a:r>
              <a:rPr lang="en-US" altLang="zh-CN" sz="2000" dirty="0">
                <a:cs typeface="+mn-ea"/>
                <a:sym typeface="+mn-lt"/>
              </a:rPr>
              <a:t>80%</a:t>
            </a:r>
            <a:endParaRPr lang="zh-CN" altLang="en-US" sz="2000" dirty="0">
              <a:cs typeface="+mn-ea"/>
              <a:sym typeface="+mn-lt"/>
            </a:endParaRPr>
          </a:p>
        </p:txBody>
      </p:sp>
      <p:sp>
        <p:nvSpPr>
          <p:cNvPr id="58" name="文本框 57">
            <a:extLst>
              <a:ext uri="{FF2B5EF4-FFF2-40B4-BE49-F238E27FC236}">
                <a16:creationId xmlns:a16="http://schemas.microsoft.com/office/drawing/2014/main" id="{C39C9463-571D-3E39-DC9B-4A6E0BC970C7}"/>
              </a:ext>
            </a:extLst>
          </p:cNvPr>
          <p:cNvSpPr txBox="1"/>
          <p:nvPr/>
        </p:nvSpPr>
        <p:spPr>
          <a:xfrm>
            <a:off x="9457617" y="2616904"/>
            <a:ext cx="762148" cy="400110"/>
          </a:xfrm>
          <a:prstGeom prst="rect">
            <a:avLst/>
          </a:prstGeom>
          <a:noFill/>
        </p:spPr>
        <p:txBody>
          <a:bodyPr wrap="square" rtlCol="0">
            <a:spAutoFit/>
          </a:bodyPr>
          <a:lstStyle/>
          <a:p>
            <a:r>
              <a:rPr lang="en-US" altLang="zh-CN" sz="2000" dirty="0">
                <a:cs typeface="+mn-ea"/>
                <a:sym typeface="+mn-lt"/>
              </a:rPr>
              <a:t>88%</a:t>
            </a:r>
            <a:endParaRPr lang="zh-CN" altLang="en-US" sz="2000" dirty="0">
              <a:cs typeface="+mn-ea"/>
              <a:sym typeface="+mn-lt"/>
            </a:endParaRPr>
          </a:p>
        </p:txBody>
      </p:sp>
    </p:spTree>
    <p:extLst>
      <p:ext uri="{BB962C8B-B14F-4D97-AF65-F5344CB8AC3E}">
        <p14:creationId xmlns:p14="http://schemas.microsoft.com/office/powerpoint/2010/main" val="79750875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heel(1)">
                                      <p:cBhvr>
                                        <p:cTn id="7" dur="2000"/>
                                        <p:tgtEl>
                                          <p:spTgt spid="31"/>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2"/>
                                        </p:tgtEl>
                                        <p:attrNameLst>
                                          <p:attrName>style.visibility</p:attrName>
                                        </p:attrNameLst>
                                      </p:cBhvr>
                                      <p:to>
                                        <p:strVal val="visible"/>
                                      </p:to>
                                    </p:set>
                                    <p:animEffect transition="in" filter="wheel(1)">
                                      <p:cBhvr>
                                        <p:cTn id="10" dur="2000"/>
                                        <p:tgtEl>
                                          <p:spTgt spid="32"/>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wheel(1)">
                                      <p:cBhvr>
                                        <p:cTn id="13" dur="2000"/>
                                        <p:tgtEl>
                                          <p:spTgt spid="33"/>
                                        </p:tgtEl>
                                      </p:cBhvr>
                                    </p:animEffect>
                                  </p:childTnLst>
                                </p:cTn>
                              </p:par>
                              <p:par>
                                <p:cTn id="14" presetID="21" presetClass="entr" presetSubtype="1" fill="hold"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wheel(1)">
                                      <p:cBhvr>
                                        <p:cTn id="16" dur="2000"/>
                                        <p:tgtEl>
                                          <p:spTgt spid="34"/>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wheel(1)">
                                      <p:cBhvr>
                                        <p:cTn id="19" dur="2000"/>
                                        <p:tgtEl>
                                          <p:spTgt spid="35"/>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wheel(1)">
                                      <p:cBhvr>
                                        <p:cTn id="22" dur="2000"/>
                                        <p:tgtEl>
                                          <p:spTgt spid="36"/>
                                        </p:tgtEl>
                                      </p:cBhvr>
                                    </p:animEffect>
                                  </p:childTnLst>
                                </p:cTn>
                              </p:par>
                              <p:par>
                                <p:cTn id="23" presetID="21" presetClass="entr" presetSubtype="1" fill="hold" grpId="0" nodeType="withEffect">
                                  <p:stCondLst>
                                    <p:cond delay="0"/>
                                  </p:stCondLst>
                                  <p:childTnLst>
                                    <p:set>
                                      <p:cBhvr>
                                        <p:cTn id="24" dur="1" fill="hold">
                                          <p:stCondLst>
                                            <p:cond delay="0"/>
                                          </p:stCondLst>
                                        </p:cTn>
                                        <p:tgtEl>
                                          <p:spTgt spid="37"/>
                                        </p:tgtEl>
                                        <p:attrNameLst>
                                          <p:attrName>style.visibility</p:attrName>
                                        </p:attrNameLst>
                                      </p:cBhvr>
                                      <p:to>
                                        <p:strVal val="visible"/>
                                      </p:to>
                                    </p:set>
                                    <p:animEffect transition="in" filter="wheel(1)">
                                      <p:cBhvr>
                                        <p:cTn id="25" dur="2000"/>
                                        <p:tgtEl>
                                          <p:spTgt spid="37"/>
                                        </p:tgtEl>
                                      </p:cBhvr>
                                    </p:animEffect>
                                  </p:childTnLst>
                                </p:cTn>
                              </p:par>
                              <p:par>
                                <p:cTn id="26" presetID="21" presetClass="entr" presetSubtype="1" fill="hold" nodeType="with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wheel(1)">
                                      <p:cBhvr>
                                        <p:cTn id="28" dur="2000"/>
                                        <p:tgtEl>
                                          <p:spTgt spid="38"/>
                                        </p:tgtEl>
                                      </p:cBhvr>
                                    </p:animEffect>
                                  </p:childTnLst>
                                </p:cTn>
                              </p:par>
                              <p:par>
                                <p:cTn id="29" presetID="21" presetClass="entr" presetSubtype="1" fill="hold" grpId="0" nodeType="withEffect">
                                  <p:stCondLst>
                                    <p:cond delay="0"/>
                                  </p:stCondLst>
                                  <p:childTnLst>
                                    <p:set>
                                      <p:cBhvr>
                                        <p:cTn id="30" dur="1" fill="hold">
                                          <p:stCondLst>
                                            <p:cond delay="0"/>
                                          </p:stCondLst>
                                        </p:cTn>
                                        <p:tgtEl>
                                          <p:spTgt spid="39"/>
                                        </p:tgtEl>
                                        <p:attrNameLst>
                                          <p:attrName>style.visibility</p:attrName>
                                        </p:attrNameLst>
                                      </p:cBhvr>
                                      <p:to>
                                        <p:strVal val="visible"/>
                                      </p:to>
                                    </p:set>
                                    <p:animEffect transition="in" filter="wheel(1)">
                                      <p:cBhvr>
                                        <p:cTn id="31" dur="2000"/>
                                        <p:tgtEl>
                                          <p:spTgt spid="39"/>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40"/>
                                        </p:tgtEl>
                                        <p:attrNameLst>
                                          <p:attrName>style.visibility</p:attrName>
                                        </p:attrNameLst>
                                      </p:cBhvr>
                                      <p:to>
                                        <p:strVal val="visible"/>
                                      </p:to>
                                    </p:set>
                                    <p:animEffect transition="in" filter="wheel(1)">
                                      <p:cBhvr>
                                        <p:cTn id="34" dur="2000"/>
                                        <p:tgtEl>
                                          <p:spTgt spid="40"/>
                                        </p:tgtEl>
                                      </p:cBhvr>
                                    </p:animEffect>
                                  </p:childTnLst>
                                </p:cTn>
                              </p:par>
                              <p:par>
                                <p:cTn id="35" presetID="21" presetClass="entr" presetSubtype="1" fill="hold" grpId="0" nodeType="withEffect">
                                  <p:stCondLst>
                                    <p:cond delay="0"/>
                                  </p:stCondLst>
                                  <p:childTnLst>
                                    <p:set>
                                      <p:cBhvr>
                                        <p:cTn id="36" dur="1" fill="hold">
                                          <p:stCondLst>
                                            <p:cond delay="0"/>
                                          </p:stCondLst>
                                        </p:cTn>
                                        <p:tgtEl>
                                          <p:spTgt spid="41"/>
                                        </p:tgtEl>
                                        <p:attrNameLst>
                                          <p:attrName>style.visibility</p:attrName>
                                        </p:attrNameLst>
                                      </p:cBhvr>
                                      <p:to>
                                        <p:strVal val="visible"/>
                                      </p:to>
                                    </p:set>
                                    <p:animEffect transition="in" filter="wheel(1)">
                                      <p:cBhvr>
                                        <p:cTn id="37" dur="2000"/>
                                        <p:tgtEl>
                                          <p:spTgt spid="41"/>
                                        </p:tgtEl>
                                      </p:cBhvr>
                                    </p:animEffect>
                                  </p:childTnLst>
                                </p:cTn>
                              </p:par>
                              <p:par>
                                <p:cTn id="38" presetID="21" presetClass="entr" presetSubtype="1" fill="hold" nodeType="withEffect">
                                  <p:stCondLst>
                                    <p:cond delay="0"/>
                                  </p:stCondLst>
                                  <p:childTnLst>
                                    <p:set>
                                      <p:cBhvr>
                                        <p:cTn id="39" dur="1" fill="hold">
                                          <p:stCondLst>
                                            <p:cond delay="0"/>
                                          </p:stCondLst>
                                        </p:cTn>
                                        <p:tgtEl>
                                          <p:spTgt spid="42"/>
                                        </p:tgtEl>
                                        <p:attrNameLst>
                                          <p:attrName>style.visibility</p:attrName>
                                        </p:attrNameLst>
                                      </p:cBhvr>
                                      <p:to>
                                        <p:strVal val="visible"/>
                                      </p:to>
                                    </p:set>
                                    <p:animEffect transition="in" filter="wheel(1)">
                                      <p:cBhvr>
                                        <p:cTn id="40" dur="2000"/>
                                        <p:tgtEl>
                                          <p:spTgt spid="42"/>
                                        </p:tgtEl>
                                      </p:cBhvr>
                                    </p:animEffect>
                                  </p:childTnLst>
                                </p:cTn>
                              </p:par>
                              <p:par>
                                <p:cTn id="41" presetID="21" presetClass="entr" presetSubtype="1" fill="hold" grpId="0" nodeType="withEffect">
                                  <p:stCondLst>
                                    <p:cond delay="0"/>
                                  </p:stCondLst>
                                  <p:childTnLst>
                                    <p:set>
                                      <p:cBhvr>
                                        <p:cTn id="42" dur="1" fill="hold">
                                          <p:stCondLst>
                                            <p:cond delay="0"/>
                                          </p:stCondLst>
                                        </p:cTn>
                                        <p:tgtEl>
                                          <p:spTgt spid="43"/>
                                        </p:tgtEl>
                                        <p:attrNameLst>
                                          <p:attrName>style.visibility</p:attrName>
                                        </p:attrNameLst>
                                      </p:cBhvr>
                                      <p:to>
                                        <p:strVal val="visible"/>
                                      </p:to>
                                    </p:set>
                                    <p:animEffect transition="in" filter="wheel(1)">
                                      <p:cBhvr>
                                        <p:cTn id="43" dur="2000"/>
                                        <p:tgtEl>
                                          <p:spTgt spid="43"/>
                                        </p:tgtEl>
                                      </p:cBhvr>
                                    </p:animEffect>
                                  </p:childTnLst>
                                </p:cTn>
                              </p:par>
                              <p:par>
                                <p:cTn id="44" presetID="21" presetClass="entr" presetSubtype="1" fill="hold" grpId="0" nodeType="withEffect">
                                  <p:stCondLst>
                                    <p:cond delay="0"/>
                                  </p:stCondLst>
                                  <p:childTnLst>
                                    <p:set>
                                      <p:cBhvr>
                                        <p:cTn id="45" dur="1" fill="hold">
                                          <p:stCondLst>
                                            <p:cond delay="0"/>
                                          </p:stCondLst>
                                        </p:cTn>
                                        <p:tgtEl>
                                          <p:spTgt spid="44"/>
                                        </p:tgtEl>
                                        <p:attrNameLst>
                                          <p:attrName>style.visibility</p:attrName>
                                        </p:attrNameLst>
                                      </p:cBhvr>
                                      <p:to>
                                        <p:strVal val="visible"/>
                                      </p:to>
                                    </p:set>
                                    <p:animEffect transition="in" filter="wheel(1)">
                                      <p:cBhvr>
                                        <p:cTn id="46" dur="2000"/>
                                        <p:tgtEl>
                                          <p:spTgt spid="44"/>
                                        </p:tgtEl>
                                      </p:cBhvr>
                                    </p:animEffect>
                                  </p:childTnLst>
                                </p:cTn>
                              </p:par>
                              <p:par>
                                <p:cTn id="47" presetID="21" presetClass="entr" presetSubtype="1" fill="hold" grpId="0" nodeType="withEffect">
                                  <p:stCondLst>
                                    <p:cond delay="0"/>
                                  </p:stCondLst>
                                  <p:childTnLst>
                                    <p:set>
                                      <p:cBhvr>
                                        <p:cTn id="48" dur="1" fill="hold">
                                          <p:stCondLst>
                                            <p:cond delay="0"/>
                                          </p:stCondLst>
                                        </p:cTn>
                                        <p:tgtEl>
                                          <p:spTgt spid="45"/>
                                        </p:tgtEl>
                                        <p:attrNameLst>
                                          <p:attrName>style.visibility</p:attrName>
                                        </p:attrNameLst>
                                      </p:cBhvr>
                                      <p:to>
                                        <p:strVal val="visible"/>
                                      </p:to>
                                    </p:set>
                                    <p:animEffect transition="in" filter="wheel(1)">
                                      <p:cBhvr>
                                        <p:cTn id="49" dur="2000"/>
                                        <p:tgtEl>
                                          <p:spTgt spid="45"/>
                                        </p:tgtEl>
                                      </p:cBhvr>
                                    </p:animEffect>
                                  </p:childTnLst>
                                </p:cTn>
                              </p:par>
                              <p:par>
                                <p:cTn id="50" presetID="21" presetClass="entr" presetSubtype="1" fill="hold" nodeType="withEffect">
                                  <p:stCondLst>
                                    <p:cond delay="0"/>
                                  </p:stCondLst>
                                  <p:childTnLst>
                                    <p:set>
                                      <p:cBhvr>
                                        <p:cTn id="51" dur="1" fill="hold">
                                          <p:stCondLst>
                                            <p:cond delay="0"/>
                                          </p:stCondLst>
                                        </p:cTn>
                                        <p:tgtEl>
                                          <p:spTgt spid="46"/>
                                        </p:tgtEl>
                                        <p:attrNameLst>
                                          <p:attrName>style.visibility</p:attrName>
                                        </p:attrNameLst>
                                      </p:cBhvr>
                                      <p:to>
                                        <p:strVal val="visible"/>
                                      </p:to>
                                    </p:set>
                                    <p:animEffect transition="in" filter="wheel(1)">
                                      <p:cBhvr>
                                        <p:cTn id="52" dur="2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2" grpId="0" animBg="1"/>
      <p:bldP spid="33" grpId="0" animBg="1"/>
      <p:bldP spid="35" grpId="0" animBg="1"/>
      <p:bldP spid="36" grpId="0" animBg="1"/>
      <p:bldP spid="37" grpId="0" animBg="1"/>
      <p:bldP spid="39" grpId="0" animBg="1"/>
      <p:bldP spid="40" grpId="0" animBg="1"/>
      <p:bldP spid="41" grpId="0" animBg="1"/>
      <p:bldP spid="43" grpId="0" animBg="1"/>
      <p:bldP spid="44" grpId="0" animBg="1"/>
      <p:bldP spid="4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9" y="635058"/>
            <a:ext cx="4983998"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sp>
        <p:nvSpPr>
          <p:cNvPr id="3" name="iS1ide-Rectangle 7">
            <a:extLst>
              <a:ext uri="{FF2B5EF4-FFF2-40B4-BE49-F238E27FC236}">
                <a16:creationId xmlns:a16="http://schemas.microsoft.com/office/drawing/2014/main" id="{4E3AD310-729D-77EF-1DAC-087CA8EDFE64}"/>
              </a:ext>
            </a:extLst>
          </p:cNvPr>
          <p:cNvSpPr/>
          <p:nvPr/>
        </p:nvSpPr>
        <p:spPr>
          <a:xfrm>
            <a:off x="1141858" y="1910187"/>
            <a:ext cx="2057688" cy="2020120"/>
          </a:xfrm>
          <a:prstGeom prst="rect">
            <a:avLst/>
          </a:pr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br>
              <a:rPr lang="zh-CN" altLang="en-US" sz="1600" dirty="0">
                <a:solidFill>
                  <a:schemeClr val="bg1"/>
                </a:solidFill>
                <a:cs typeface="+mn-ea"/>
                <a:sym typeface="+mn-lt"/>
              </a:rPr>
            </a:br>
            <a:br>
              <a:rPr lang="zh-CN" altLang="en-US" sz="1600" dirty="0">
                <a:solidFill>
                  <a:schemeClr val="bg1"/>
                </a:solidFill>
                <a:cs typeface="+mn-ea"/>
                <a:sym typeface="+mn-lt"/>
              </a:rPr>
            </a:br>
            <a:endParaRPr lang="zh-CN" altLang="en-US" sz="1600" dirty="0">
              <a:solidFill>
                <a:schemeClr val="bg1"/>
              </a:solidFill>
              <a:cs typeface="+mn-ea"/>
              <a:sym typeface="+mn-lt"/>
            </a:endParaRPr>
          </a:p>
        </p:txBody>
      </p:sp>
      <p:sp>
        <p:nvSpPr>
          <p:cNvPr id="4" name="iS1ide-Rectangle 6">
            <a:extLst>
              <a:ext uri="{FF2B5EF4-FFF2-40B4-BE49-F238E27FC236}">
                <a16:creationId xmlns:a16="http://schemas.microsoft.com/office/drawing/2014/main" id="{DFF6066F-2F86-3F8D-4233-0D510BDA45FD}"/>
              </a:ext>
            </a:extLst>
          </p:cNvPr>
          <p:cNvSpPr/>
          <p:nvPr/>
        </p:nvSpPr>
        <p:spPr>
          <a:xfrm>
            <a:off x="4025390" y="1910187"/>
            <a:ext cx="2057688" cy="2020120"/>
          </a:xfrm>
          <a:prstGeom prst="rect">
            <a:avLst/>
          </a:pr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br>
              <a:rPr lang="zh-CN" altLang="en-US" sz="1600" dirty="0">
                <a:solidFill>
                  <a:schemeClr val="bg1"/>
                </a:solidFill>
                <a:cs typeface="+mn-ea"/>
                <a:sym typeface="+mn-lt"/>
              </a:rPr>
            </a:br>
            <a:br>
              <a:rPr lang="zh-CN" altLang="en-US" sz="1600" dirty="0">
                <a:solidFill>
                  <a:schemeClr val="bg1"/>
                </a:solidFill>
                <a:cs typeface="+mn-ea"/>
                <a:sym typeface="+mn-lt"/>
              </a:rPr>
            </a:br>
            <a:endParaRPr lang="zh-CN" altLang="en-US" sz="1600" dirty="0">
              <a:solidFill>
                <a:schemeClr val="bg1"/>
              </a:solidFill>
              <a:cs typeface="+mn-ea"/>
              <a:sym typeface="+mn-lt"/>
            </a:endParaRPr>
          </a:p>
        </p:txBody>
      </p:sp>
      <p:sp>
        <p:nvSpPr>
          <p:cNvPr id="5" name="文本框 4">
            <a:extLst>
              <a:ext uri="{FF2B5EF4-FFF2-40B4-BE49-F238E27FC236}">
                <a16:creationId xmlns:a16="http://schemas.microsoft.com/office/drawing/2014/main" id="{EC597D8D-1DC3-F549-5A94-81A8461C5696}"/>
              </a:ext>
            </a:extLst>
          </p:cNvPr>
          <p:cNvSpPr txBox="1"/>
          <p:nvPr>
            <p:custDataLst>
              <p:tags r:id="rId2"/>
            </p:custDataLst>
          </p:nvPr>
        </p:nvSpPr>
        <p:spPr>
          <a:xfrm>
            <a:off x="6718521" y="3202275"/>
            <a:ext cx="4657151" cy="739754"/>
          </a:xfrm>
          <a:prstGeom prst="rect">
            <a:avLst/>
          </a:prstGeom>
        </p:spPr>
        <p:txBody>
          <a:bodyPr wrap="square">
            <a:spAutoFit/>
          </a:bodyPr>
          <a:lstStyle>
            <a:defPPr>
              <a:defRPr lang="zh-CN"/>
            </a:defPPr>
            <a:lvl1pPr defTabSz="456565">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nSpc>
                <a:spcPct val="160000"/>
              </a:lnSpc>
            </a:pPr>
            <a:r>
              <a:rPr lang="en-US" altLang="zh-CN" sz="1400" dirty="0">
                <a:latin typeface="+mn-lt"/>
                <a:ea typeface="+mn-ea"/>
                <a:cs typeface="+mn-ea"/>
                <a:sym typeface="+mn-lt"/>
              </a:rPr>
              <a:t>Click here to add text content, such as keywords, some brief introductions, etc.</a:t>
            </a:r>
            <a:endParaRPr lang="zh-CN" altLang="en-US" sz="1400" dirty="0">
              <a:latin typeface="+mn-lt"/>
              <a:ea typeface="+mn-ea"/>
              <a:cs typeface="+mn-ea"/>
              <a:sym typeface="+mn-lt"/>
            </a:endParaRPr>
          </a:p>
        </p:txBody>
      </p:sp>
      <p:sp>
        <p:nvSpPr>
          <p:cNvPr id="6" name="矩形 5">
            <a:extLst>
              <a:ext uri="{FF2B5EF4-FFF2-40B4-BE49-F238E27FC236}">
                <a16:creationId xmlns:a16="http://schemas.microsoft.com/office/drawing/2014/main" id="{8326FC99-3ACD-9BEB-07ED-24D613441B88}"/>
              </a:ext>
            </a:extLst>
          </p:cNvPr>
          <p:cNvSpPr/>
          <p:nvPr/>
        </p:nvSpPr>
        <p:spPr>
          <a:xfrm>
            <a:off x="6837438" y="2872793"/>
            <a:ext cx="1097182" cy="47454"/>
          </a:xfrm>
          <a:prstGeom prst="rect">
            <a:avLst/>
          </a:pr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a:solidFill>
                <a:schemeClr val="bg1"/>
              </a:solidFill>
              <a:cs typeface="+mn-ea"/>
              <a:sym typeface="+mn-lt"/>
            </a:endParaRPr>
          </a:p>
        </p:txBody>
      </p:sp>
      <p:sp>
        <p:nvSpPr>
          <p:cNvPr id="9" name="TextBox 7">
            <a:extLst>
              <a:ext uri="{FF2B5EF4-FFF2-40B4-BE49-F238E27FC236}">
                <a16:creationId xmlns:a16="http://schemas.microsoft.com/office/drawing/2014/main" id="{E0A67CCA-7A79-544D-8232-22C2340AF01E}"/>
              </a:ext>
            </a:extLst>
          </p:cNvPr>
          <p:cNvSpPr txBox="1"/>
          <p:nvPr/>
        </p:nvSpPr>
        <p:spPr>
          <a:xfrm>
            <a:off x="6718521" y="2191837"/>
            <a:ext cx="1959191" cy="461665"/>
          </a:xfrm>
          <a:prstGeom prst="rect">
            <a:avLst/>
          </a:prstGeom>
          <a:noFill/>
        </p:spPr>
        <p:txBody>
          <a:bodyPr wrap="none" rtlCol="0">
            <a:spAutoFit/>
          </a:bodyPr>
          <a:lstStyle/>
          <a:p>
            <a:pPr algn="l"/>
            <a:r>
              <a:rPr lang="en-US" altLang="zh-CN" sz="2400" dirty="0">
                <a:solidFill>
                  <a:schemeClr val="tx1">
                    <a:lumMod val="75000"/>
                    <a:lumOff val="25000"/>
                  </a:schemeClr>
                </a:solidFill>
                <a:cs typeface="+mn-ea"/>
                <a:sym typeface="+mn-lt"/>
              </a:rPr>
              <a:t>Add title text</a:t>
            </a:r>
            <a:endParaRPr lang="zh-CN" altLang="en-US" sz="2400" dirty="0">
              <a:solidFill>
                <a:schemeClr val="tx1">
                  <a:lumMod val="75000"/>
                  <a:lumOff val="25000"/>
                </a:schemeClr>
              </a:solidFill>
              <a:cs typeface="+mn-ea"/>
              <a:sym typeface="+mn-lt"/>
            </a:endParaRPr>
          </a:p>
        </p:txBody>
      </p:sp>
      <p:sp>
        <p:nvSpPr>
          <p:cNvPr id="12" name="TextBox 13">
            <a:extLst>
              <a:ext uri="{FF2B5EF4-FFF2-40B4-BE49-F238E27FC236}">
                <a16:creationId xmlns:a16="http://schemas.microsoft.com/office/drawing/2014/main" id="{82194073-327E-10D9-6347-98BBE603C83E}"/>
              </a:ext>
            </a:extLst>
          </p:cNvPr>
          <p:cNvSpPr txBox="1">
            <a:spLocks noChangeArrowheads="1"/>
          </p:cNvSpPr>
          <p:nvPr/>
        </p:nvSpPr>
        <p:spPr bwMode="auto">
          <a:xfrm>
            <a:off x="1162620" y="3337389"/>
            <a:ext cx="1892256" cy="31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algn="ctr" eaLnBrk="1" hangingPunct="1">
              <a:lnSpc>
                <a:spcPct val="100000"/>
              </a:lnSpc>
              <a:spcBef>
                <a:spcPct val="0"/>
              </a:spcBef>
            </a:pPr>
            <a:r>
              <a:rPr lang="en-US" altLang="zh-CN" sz="2000" dirty="0">
                <a:solidFill>
                  <a:schemeClr val="bg1"/>
                </a:solidFill>
                <a:latin typeface="+mn-lt"/>
                <a:ea typeface="+mn-ea"/>
                <a:cs typeface="+mn-ea"/>
                <a:sym typeface="+mn-lt"/>
              </a:rPr>
              <a:t>Add title text</a:t>
            </a:r>
            <a:endParaRPr lang="zh-CN" altLang="en-US" sz="2000" dirty="0">
              <a:solidFill>
                <a:schemeClr val="bg1"/>
              </a:solidFill>
              <a:latin typeface="+mn-lt"/>
              <a:ea typeface="+mn-ea"/>
              <a:cs typeface="+mn-ea"/>
              <a:sym typeface="+mn-lt"/>
            </a:endParaRPr>
          </a:p>
        </p:txBody>
      </p:sp>
      <p:sp>
        <p:nvSpPr>
          <p:cNvPr id="14" name="TextBox 59">
            <a:extLst>
              <a:ext uri="{FF2B5EF4-FFF2-40B4-BE49-F238E27FC236}">
                <a16:creationId xmlns:a16="http://schemas.microsoft.com/office/drawing/2014/main" id="{F71D59A8-9FB2-CB91-C5A7-E7BB5E485B0E}"/>
              </a:ext>
            </a:extLst>
          </p:cNvPr>
          <p:cNvSpPr txBox="1">
            <a:spLocks noChangeArrowheads="1"/>
          </p:cNvSpPr>
          <p:nvPr/>
        </p:nvSpPr>
        <p:spPr bwMode="auto">
          <a:xfrm>
            <a:off x="1141858" y="4389302"/>
            <a:ext cx="2088007" cy="1256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algn="ctr">
              <a:lnSpc>
                <a:spcPct val="150000"/>
              </a:lnSpc>
            </a:pPr>
            <a:r>
              <a:rPr lang="en-US" altLang="zh-CN" sz="1400" dirty="0">
                <a:solidFill>
                  <a:schemeClr val="bg1">
                    <a:lumMod val="50000"/>
                  </a:schemeClr>
                </a:solidFill>
                <a:latin typeface="+mn-lt"/>
                <a:ea typeface="+mn-ea"/>
                <a:cs typeface="+mn-ea"/>
                <a:sym typeface="+mn-lt"/>
              </a:rPr>
              <a:t>Click here to add text content, such as keywords, some brief introductions, etc.</a:t>
            </a:r>
            <a:endParaRPr lang="zh-CN" altLang="zh-CN" sz="1400" dirty="0">
              <a:solidFill>
                <a:schemeClr val="bg1">
                  <a:lumMod val="50000"/>
                </a:schemeClr>
              </a:solidFill>
              <a:latin typeface="+mn-lt"/>
              <a:ea typeface="+mn-ea"/>
              <a:cs typeface="+mn-ea"/>
              <a:sym typeface="+mn-lt"/>
            </a:endParaRPr>
          </a:p>
        </p:txBody>
      </p:sp>
      <p:sp>
        <p:nvSpPr>
          <p:cNvPr id="15" name="TextBox 13">
            <a:extLst>
              <a:ext uri="{FF2B5EF4-FFF2-40B4-BE49-F238E27FC236}">
                <a16:creationId xmlns:a16="http://schemas.microsoft.com/office/drawing/2014/main" id="{35E77382-DD9E-3CBC-A9D1-4154BF1246C8}"/>
              </a:ext>
            </a:extLst>
          </p:cNvPr>
          <p:cNvSpPr txBox="1">
            <a:spLocks noChangeArrowheads="1"/>
          </p:cNvSpPr>
          <p:nvPr/>
        </p:nvSpPr>
        <p:spPr bwMode="auto">
          <a:xfrm>
            <a:off x="4107776" y="3350571"/>
            <a:ext cx="1892256" cy="319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algn="ctr" eaLnBrk="1" hangingPunct="1">
              <a:lnSpc>
                <a:spcPct val="100000"/>
              </a:lnSpc>
              <a:spcBef>
                <a:spcPct val="0"/>
              </a:spcBef>
            </a:pPr>
            <a:r>
              <a:rPr lang="en-US" altLang="zh-CN" sz="2000" dirty="0">
                <a:solidFill>
                  <a:schemeClr val="bg1"/>
                </a:solidFill>
                <a:latin typeface="+mn-lt"/>
                <a:ea typeface="+mn-ea"/>
                <a:cs typeface="+mn-ea"/>
                <a:sym typeface="+mn-lt"/>
              </a:rPr>
              <a:t>Add title text</a:t>
            </a:r>
            <a:endParaRPr lang="zh-CN" altLang="en-US" sz="2000" dirty="0">
              <a:solidFill>
                <a:schemeClr val="bg1"/>
              </a:solidFill>
              <a:latin typeface="+mn-lt"/>
              <a:ea typeface="+mn-ea"/>
              <a:cs typeface="+mn-ea"/>
              <a:sym typeface="+mn-lt"/>
            </a:endParaRPr>
          </a:p>
        </p:txBody>
      </p:sp>
      <p:sp>
        <p:nvSpPr>
          <p:cNvPr id="16" name="TextBox 59">
            <a:extLst>
              <a:ext uri="{FF2B5EF4-FFF2-40B4-BE49-F238E27FC236}">
                <a16:creationId xmlns:a16="http://schemas.microsoft.com/office/drawing/2014/main" id="{4BBC99E9-0A2B-8B9B-16AD-7BB708217060}"/>
              </a:ext>
            </a:extLst>
          </p:cNvPr>
          <p:cNvSpPr txBox="1">
            <a:spLocks noChangeArrowheads="1"/>
          </p:cNvSpPr>
          <p:nvPr/>
        </p:nvSpPr>
        <p:spPr bwMode="auto">
          <a:xfrm>
            <a:off x="3970026" y="4389302"/>
            <a:ext cx="2088007" cy="12560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defTabSz="1216025">
              <a:defRPr>
                <a:solidFill>
                  <a:schemeClr val="tx1"/>
                </a:solidFill>
                <a:latin typeface="Calibri" panose="020F0502020204030204" charset="0"/>
                <a:ea typeface="宋体" panose="02010600030101010101" pitchFamily="2" charset="-122"/>
              </a:defRPr>
            </a:lvl1pPr>
            <a:lvl2pPr marL="742950" indent="-285750" defTabSz="1216025">
              <a:defRPr>
                <a:solidFill>
                  <a:schemeClr val="tx1"/>
                </a:solidFill>
                <a:latin typeface="Calibri" panose="020F0502020204030204" charset="0"/>
                <a:ea typeface="宋体" panose="02010600030101010101" pitchFamily="2" charset="-122"/>
              </a:defRPr>
            </a:lvl2pPr>
            <a:lvl3pPr marL="1143000" indent="-228600" defTabSz="1216025">
              <a:defRPr>
                <a:solidFill>
                  <a:schemeClr val="tx1"/>
                </a:solidFill>
                <a:latin typeface="Calibri" panose="020F0502020204030204" charset="0"/>
                <a:ea typeface="宋体" panose="02010600030101010101" pitchFamily="2" charset="-122"/>
              </a:defRPr>
            </a:lvl3pPr>
            <a:lvl4pPr marL="1600200" indent="-228600" defTabSz="1216025">
              <a:defRPr>
                <a:solidFill>
                  <a:schemeClr val="tx1"/>
                </a:solidFill>
                <a:latin typeface="Calibri" panose="020F0502020204030204" charset="0"/>
                <a:ea typeface="宋体" panose="02010600030101010101" pitchFamily="2" charset="-122"/>
              </a:defRPr>
            </a:lvl4pPr>
            <a:lvl5pPr marL="2057400" indent="-228600" defTabSz="1216025">
              <a:defRPr>
                <a:solidFill>
                  <a:schemeClr val="tx1"/>
                </a:solidFill>
                <a:latin typeface="Calibri" panose="020F0502020204030204" charset="0"/>
                <a:ea typeface="宋体" panose="02010600030101010101" pitchFamily="2" charset="-122"/>
              </a:defRPr>
            </a:lvl5pPr>
            <a:lvl6pPr marL="25146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6pPr>
            <a:lvl7pPr marL="29718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7pPr>
            <a:lvl8pPr marL="34290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8pPr>
            <a:lvl9pPr marL="3886200" indent="-228600" defTabSz="1216025" eaLnBrk="0" fontAlgn="base" hangingPunct="0">
              <a:spcBef>
                <a:spcPct val="0"/>
              </a:spcBef>
              <a:spcAft>
                <a:spcPct val="0"/>
              </a:spcAft>
              <a:buFont typeface="Arial" panose="020B0604020202020204" pitchFamily="34" charset="0"/>
              <a:defRPr>
                <a:solidFill>
                  <a:schemeClr val="tx1"/>
                </a:solidFill>
                <a:latin typeface="Calibri" panose="020F0502020204030204" charset="0"/>
                <a:ea typeface="宋体" panose="02010600030101010101" pitchFamily="2" charset="-122"/>
              </a:defRPr>
            </a:lvl9pPr>
          </a:lstStyle>
          <a:p>
            <a:pPr algn="ctr">
              <a:lnSpc>
                <a:spcPct val="150000"/>
              </a:lnSpc>
            </a:pPr>
            <a:r>
              <a:rPr lang="en-US" altLang="zh-CN" sz="1400" dirty="0">
                <a:solidFill>
                  <a:schemeClr val="bg1">
                    <a:lumMod val="50000"/>
                  </a:schemeClr>
                </a:solidFill>
                <a:latin typeface="+mn-lt"/>
                <a:ea typeface="+mn-ea"/>
                <a:cs typeface="+mn-ea"/>
                <a:sym typeface="+mn-lt"/>
              </a:rPr>
              <a:t>Click here to add text content, such as keywords, some brief introductions, etc.</a:t>
            </a:r>
            <a:endParaRPr lang="zh-CN" altLang="zh-CN" sz="1400" dirty="0">
              <a:solidFill>
                <a:schemeClr val="bg1">
                  <a:lumMod val="50000"/>
                </a:schemeClr>
              </a:solidFill>
              <a:latin typeface="+mn-lt"/>
              <a:ea typeface="+mn-ea"/>
              <a:cs typeface="+mn-ea"/>
              <a:sym typeface="+mn-lt"/>
            </a:endParaRPr>
          </a:p>
        </p:txBody>
      </p:sp>
      <p:sp>
        <p:nvSpPr>
          <p:cNvPr id="17" name="文本框 9">
            <a:extLst>
              <a:ext uri="{FF2B5EF4-FFF2-40B4-BE49-F238E27FC236}">
                <a16:creationId xmlns:a16="http://schemas.microsoft.com/office/drawing/2014/main" id="{22A3F0A5-E8F3-288C-2BA9-11D39C6C5CCF}"/>
              </a:ext>
            </a:extLst>
          </p:cNvPr>
          <p:cNvSpPr txBox="1"/>
          <p:nvPr>
            <p:custDataLst>
              <p:tags r:id="rId3"/>
            </p:custDataLst>
          </p:nvPr>
        </p:nvSpPr>
        <p:spPr>
          <a:xfrm>
            <a:off x="6718521" y="4525734"/>
            <a:ext cx="4657151" cy="739754"/>
          </a:xfrm>
          <a:prstGeom prst="rect">
            <a:avLst/>
          </a:prstGeom>
        </p:spPr>
        <p:txBody>
          <a:bodyPr wrap="square">
            <a:spAutoFit/>
          </a:bodyPr>
          <a:lstStyle>
            <a:defPPr>
              <a:defRPr lang="zh-CN"/>
            </a:defPPr>
            <a:lvl1pPr defTabSz="456565">
              <a:lnSpc>
                <a:spcPct val="130000"/>
              </a:lnSpc>
              <a:defRPr sz="1200">
                <a:solidFill>
                  <a:schemeClr val="bg1">
                    <a:lumMod val="50000"/>
                  </a:schemeClr>
                </a:solidFill>
                <a:latin typeface="Source Han Sans CN Normal" panose="020B0400000000000000" pitchFamily="34" charset="-128"/>
                <a:ea typeface="Source Han Sans CN Normal" panose="020B0400000000000000" pitchFamily="34" charset="-128"/>
              </a:defRPr>
            </a:lvl1pPr>
          </a:lstStyle>
          <a:p>
            <a:pPr>
              <a:lnSpc>
                <a:spcPct val="160000"/>
              </a:lnSpc>
            </a:pPr>
            <a:r>
              <a:rPr lang="en-US" altLang="zh-CN" sz="1400" dirty="0">
                <a:latin typeface="+mn-lt"/>
                <a:ea typeface="+mn-ea"/>
                <a:cs typeface="+mn-ea"/>
                <a:sym typeface="+mn-lt"/>
              </a:rPr>
              <a:t>Click here to add text content, such as keywords, some brief introductions, etc.</a:t>
            </a:r>
            <a:endParaRPr lang="zh-CN" altLang="en-US" sz="1400" dirty="0">
              <a:latin typeface="+mn-lt"/>
              <a:ea typeface="+mn-ea"/>
              <a:cs typeface="+mn-ea"/>
              <a:sym typeface="+mn-lt"/>
            </a:endParaRPr>
          </a:p>
        </p:txBody>
      </p:sp>
      <p:sp>
        <p:nvSpPr>
          <p:cNvPr id="18" name="Freeform 9">
            <a:extLst>
              <a:ext uri="{FF2B5EF4-FFF2-40B4-BE49-F238E27FC236}">
                <a16:creationId xmlns:a16="http://schemas.microsoft.com/office/drawing/2014/main" id="{7518A62E-8E6D-0675-0234-55BBA99E8C2C}"/>
              </a:ext>
            </a:extLst>
          </p:cNvPr>
          <p:cNvSpPr>
            <a:spLocks noEditPoints="1"/>
          </p:cNvSpPr>
          <p:nvPr/>
        </p:nvSpPr>
        <p:spPr bwMode="auto">
          <a:xfrm>
            <a:off x="1746046" y="2334968"/>
            <a:ext cx="732288" cy="663096"/>
          </a:xfrm>
          <a:custGeom>
            <a:avLst/>
            <a:gdLst>
              <a:gd name="T0" fmla="*/ 0 w 94"/>
              <a:gd name="T1" fmla="*/ 58 h 84"/>
              <a:gd name="T2" fmla="*/ 24 w 94"/>
              <a:gd name="T3" fmla="*/ 58 h 84"/>
              <a:gd name="T4" fmla="*/ 24 w 94"/>
              <a:gd name="T5" fmla="*/ 84 h 84"/>
              <a:gd name="T6" fmla="*/ 0 w 94"/>
              <a:gd name="T7" fmla="*/ 84 h 84"/>
              <a:gd name="T8" fmla="*/ 0 w 94"/>
              <a:gd name="T9" fmla="*/ 58 h 84"/>
              <a:gd name="T10" fmla="*/ 62 w 94"/>
              <a:gd name="T11" fmla="*/ 7 h 84"/>
              <a:gd name="T12" fmla="*/ 55 w 94"/>
              <a:gd name="T13" fmla="*/ 20 h 84"/>
              <a:gd name="T14" fmla="*/ 48 w 94"/>
              <a:gd name="T15" fmla="*/ 32 h 84"/>
              <a:gd name="T16" fmla="*/ 43 w 94"/>
              <a:gd name="T17" fmla="*/ 24 h 84"/>
              <a:gd name="T18" fmla="*/ 6 w 94"/>
              <a:gd name="T19" fmla="*/ 46 h 84"/>
              <a:gd name="T20" fmla="*/ 1 w 94"/>
              <a:gd name="T21" fmla="*/ 38 h 84"/>
              <a:gd name="T22" fmla="*/ 38 w 94"/>
              <a:gd name="T23" fmla="*/ 16 h 84"/>
              <a:gd name="T24" fmla="*/ 33 w 94"/>
              <a:gd name="T25" fmla="*/ 8 h 84"/>
              <a:gd name="T26" fmla="*/ 47 w 94"/>
              <a:gd name="T27" fmla="*/ 8 h 84"/>
              <a:gd name="T28" fmla="*/ 62 w 94"/>
              <a:gd name="T29" fmla="*/ 7 h 84"/>
              <a:gd name="T30" fmla="*/ 78 w 94"/>
              <a:gd name="T31" fmla="*/ 0 h 84"/>
              <a:gd name="T32" fmla="*/ 68 w 94"/>
              <a:gd name="T33" fmla="*/ 9 h 84"/>
              <a:gd name="T34" fmla="*/ 78 w 94"/>
              <a:gd name="T35" fmla="*/ 19 h 84"/>
              <a:gd name="T36" fmla="*/ 87 w 94"/>
              <a:gd name="T37" fmla="*/ 9 h 84"/>
              <a:gd name="T38" fmla="*/ 78 w 94"/>
              <a:gd name="T39" fmla="*/ 0 h 84"/>
              <a:gd name="T40" fmla="*/ 61 w 94"/>
              <a:gd name="T41" fmla="*/ 46 h 84"/>
              <a:gd name="T42" fmla="*/ 67 w 94"/>
              <a:gd name="T43" fmla="*/ 50 h 84"/>
              <a:gd name="T44" fmla="*/ 66 w 94"/>
              <a:gd name="T45" fmla="*/ 84 h 84"/>
              <a:gd name="T46" fmla="*/ 74 w 94"/>
              <a:gd name="T47" fmla="*/ 84 h 84"/>
              <a:gd name="T48" fmla="*/ 76 w 94"/>
              <a:gd name="T49" fmla="*/ 55 h 84"/>
              <a:gd name="T50" fmla="*/ 79 w 94"/>
              <a:gd name="T51" fmla="*/ 55 h 84"/>
              <a:gd name="T52" fmla="*/ 81 w 94"/>
              <a:gd name="T53" fmla="*/ 84 h 84"/>
              <a:gd name="T54" fmla="*/ 89 w 94"/>
              <a:gd name="T55" fmla="*/ 84 h 84"/>
              <a:gd name="T56" fmla="*/ 88 w 94"/>
              <a:gd name="T57" fmla="*/ 50 h 84"/>
              <a:gd name="T58" fmla="*/ 94 w 94"/>
              <a:gd name="T59" fmla="*/ 46 h 84"/>
              <a:gd name="T60" fmla="*/ 89 w 94"/>
              <a:gd name="T61" fmla="*/ 21 h 84"/>
              <a:gd name="T62" fmla="*/ 66 w 94"/>
              <a:gd name="T63" fmla="*/ 21 h 84"/>
              <a:gd name="T64" fmla="*/ 61 w 94"/>
              <a:gd name="T65" fmla="*/ 46 h 84"/>
              <a:gd name="T66" fmla="*/ 32 w 94"/>
              <a:gd name="T67" fmla="*/ 44 h 84"/>
              <a:gd name="T68" fmla="*/ 32 w 94"/>
              <a:gd name="T69" fmla="*/ 84 h 84"/>
              <a:gd name="T70" fmla="*/ 55 w 94"/>
              <a:gd name="T71" fmla="*/ 84 h 84"/>
              <a:gd name="T72" fmla="*/ 55 w 94"/>
              <a:gd name="T73" fmla="*/ 44 h 84"/>
              <a:gd name="T74" fmla="*/ 32 w 94"/>
              <a:gd name="T75" fmla="*/ 44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4" h="84">
                <a:moveTo>
                  <a:pt x="0" y="58"/>
                </a:moveTo>
                <a:cubicBezTo>
                  <a:pt x="24" y="58"/>
                  <a:pt x="24" y="58"/>
                  <a:pt x="24" y="58"/>
                </a:cubicBezTo>
                <a:cubicBezTo>
                  <a:pt x="24" y="84"/>
                  <a:pt x="24" y="84"/>
                  <a:pt x="24" y="84"/>
                </a:cubicBezTo>
                <a:cubicBezTo>
                  <a:pt x="0" y="84"/>
                  <a:pt x="0" y="84"/>
                  <a:pt x="0" y="84"/>
                </a:cubicBezTo>
                <a:cubicBezTo>
                  <a:pt x="0" y="58"/>
                  <a:pt x="0" y="58"/>
                  <a:pt x="0" y="58"/>
                </a:cubicBezTo>
                <a:close/>
                <a:moveTo>
                  <a:pt x="62" y="7"/>
                </a:moveTo>
                <a:cubicBezTo>
                  <a:pt x="55" y="20"/>
                  <a:pt x="55" y="20"/>
                  <a:pt x="55" y="20"/>
                </a:cubicBezTo>
                <a:cubicBezTo>
                  <a:pt x="48" y="32"/>
                  <a:pt x="48" y="32"/>
                  <a:pt x="48" y="32"/>
                </a:cubicBezTo>
                <a:cubicBezTo>
                  <a:pt x="43" y="24"/>
                  <a:pt x="43" y="24"/>
                  <a:pt x="43" y="24"/>
                </a:cubicBezTo>
                <a:cubicBezTo>
                  <a:pt x="6" y="46"/>
                  <a:pt x="6" y="46"/>
                  <a:pt x="6" y="46"/>
                </a:cubicBezTo>
                <a:cubicBezTo>
                  <a:pt x="1" y="38"/>
                  <a:pt x="1" y="38"/>
                  <a:pt x="1" y="38"/>
                </a:cubicBezTo>
                <a:cubicBezTo>
                  <a:pt x="38" y="16"/>
                  <a:pt x="38" y="16"/>
                  <a:pt x="38" y="16"/>
                </a:cubicBezTo>
                <a:cubicBezTo>
                  <a:pt x="33" y="8"/>
                  <a:pt x="33" y="8"/>
                  <a:pt x="33" y="8"/>
                </a:cubicBezTo>
                <a:cubicBezTo>
                  <a:pt x="47" y="8"/>
                  <a:pt x="47" y="8"/>
                  <a:pt x="47" y="8"/>
                </a:cubicBezTo>
                <a:cubicBezTo>
                  <a:pt x="62" y="7"/>
                  <a:pt x="62" y="7"/>
                  <a:pt x="62" y="7"/>
                </a:cubicBezTo>
                <a:close/>
                <a:moveTo>
                  <a:pt x="78" y="0"/>
                </a:moveTo>
                <a:cubicBezTo>
                  <a:pt x="72" y="0"/>
                  <a:pt x="68" y="4"/>
                  <a:pt x="68" y="9"/>
                </a:cubicBezTo>
                <a:cubicBezTo>
                  <a:pt x="68" y="14"/>
                  <a:pt x="72" y="19"/>
                  <a:pt x="78" y="19"/>
                </a:cubicBezTo>
                <a:cubicBezTo>
                  <a:pt x="83" y="19"/>
                  <a:pt x="87" y="14"/>
                  <a:pt x="87" y="9"/>
                </a:cubicBezTo>
                <a:cubicBezTo>
                  <a:pt x="87" y="4"/>
                  <a:pt x="83" y="0"/>
                  <a:pt x="78" y="0"/>
                </a:cubicBezTo>
                <a:close/>
                <a:moveTo>
                  <a:pt x="61" y="46"/>
                </a:moveTo>
                <a:cubicBezTo>
                  <a:pt x="63" y="47"/>
                  <a:pt x="65" y="49"/>
                  <a:pt x="67" y="50"/>
                </a:cubicBezTo>
                <a:cubicBezTo>
                  <a:pt x="66" y="84"/>
                  <a:pt x="66" y="84"/>
                  <a:pt x="66" y="84"/>
                </a:cubicBezTo>
                <a:cubicBezTo>
                  <a:pt x="74" y="84"/>
                  <a:pt x="74" y="84"/>
                  <a:pt x="74" y="84"/>
                </a:cubicBezTo>
                <a:cubicBezTo>
                  <a:pt x="76" y="55"/>
                  <a:pt x="76" y="55"/>
                  <a:pt x="76" y="55"/>
                </a:cubicBezTo>
                <a:cubicBezTo>
                  <a:pt x="79" y="55"/>
                  <a:pt x="79" y="55"/>
                  <a:pt x="79" y="55"/>
                </a:cubicBezTo>
                <a:cubicBezTo>
                  <a:pt x="81" y="84"/>
                  <a:pt x="81" y="84"/>
                  <a:pt x="81" y="84"/>
                </a:cubicBezTo>
                <a:cubicBezTo>
                  <a:pt x="89" y="84"/>
                  <a:pt x="89" y="84"/>
                  <a:pt x="89" y="84"/>
                </a:cubicBezTo>
                <a:cubicBezTo>
                  <a:pt x="88" y="50"/>
                  <a:pt x="88" y="50"/>
                  <a:pt x="88" y="50"/>
                </a:cubicBezTo>
                <a:cubicBezTo>
                  <a:pt x="94" y="46"/>
                  <a:pt x="94" y="46"/>
                  <a:pt x="94" y="46"/>
                </a:cubicBezTo>
                <a:cubicBezTo>
                  <a:pt x="89" y="21"/>
                  <a:pt x="89" y="21"/>
                  <a:pt x="89" y="21"/>
                </a:cubicBezTo>
                <a:cubicBezTo>
                  <a:pt x="64" y="21"/>
                  <a:pt x="91" y="21"/>
                  <a:pt x="66" y="21"/>
                </a:cubicBezTo>
                <a:cubicBezTo>
                  <a:pt x="61" y="46"/>
                  <a:pt x="61" y="46"/>
                  <a:pt x="61" y="46"/>
                </a:cubicBezTo>
                <a:close/>
                <a:moveTo>
                  <a:pt x="32" y="44"/>
                </a:moveTo>
                <a:cubicBezTo>
                  <a:pt x="32" y="84"/>
                  <a:pt x="32" y="84"/>
                  <a:pt x="32" y="84"/>
                </a:cubicBezTo>
                <a:cubicBezTo>
                  <a:pt x="55" y="84"/>
                  <a:pt x="55" y="84"/>
                  <a:pt x="55" y="84"/>
                </a:cubicBezTo>
                <a:cubicBezTo>
                  <a:pt x="55" y="44"/>
                  <a:pt x="55" y="44"/>
                  <a:pt x="55" y="44"/>
                </a:cubicBezTo>
                <a:lnTo>
                  <a:pt x="32" y="44"/>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sz="2000">
              <a:solidFill>
                <a:schemeClr val="tx2">
                  <a:lumMod val="50000"/>
                </a:schemeClr>
              </a:solidFill>
              <a:cs typeface="+mn-ea"/>
              <a:sym typeface="+mn-lt"/>
            </a:endParaRPr>
          </a:p>
        </p:txBody>
      </p:sp>
      <p:sp>
        <p:nvSpPr>
          <p:cNvPr id="19" name="Freeform 11">
            <a:extLst>
              <a:ext uri="{FF2B5EF4-FFF2-40B4-BE49-F238E27FC236}">
                <a16:creationId xmlns:a16="http://schemas.microsoft.com/office/drawing/2014/main" id="{4559B12C-740E-92B6-6A1A-5EAFC562DF9C}"/>
              </a:ext>
            </a:extLst>
          </p:cNvPr>
          <p:cNvSpPr>
            <a:spLocks noEditPoints="1"/>
          </p:cNvSpPr>
          <p:nvPr/>
        </p:nvSpPr>
        <p:spPr bwMode="auto">
          <a:xfrm>
            <a:off x="4754070" y="2334968"/>
            <a:ext cx="599667" cy="766883"/>
          </a:xfrm>
          <a:custGeom>
            <a:avLst/>
            <a:gdLst>
              <a:gd name="T0" fmla="*/ 0 w 77"/>
              <a:gd name="T1" fmla="*/ 85 h 98"/>
              <a:gd name="T2" fmla="*/ 29 w 77"/>
              <a:gd name="T3" fmla="*/ 98 h 98"/>
              <a:gd name="T4" fmla="*/ 30 w 77"/>
              <a:gd name="T5" fmla="*/ 98 h 98"/>
              <a:gd name="T6" fmla="*/ 30 w 77"/>
              <a:gd name="T7" fmla="*/ 98 h 98"/>
              <a:gd name="T8" fmla="*/ 31 w 77"/>
              <a:gd name="T9" fmla="*/ 98 h 98"/>
              <a:gd name="T10" fmla="*/ 33 w 77"/>
              <a:gd name="T11" fmla="*/ 98 h 98"/>
              <a:gd name="T12" fmla="*/ 33 w 77"/>
              <a:gd name="T13" fmla="*/ 98 h 98"/>
              <a:gd name="T14" fmla="*/ 34 w 77"/>
              <a:gd name="T15" fmla="*/ 98 h 98"/>
              <a:gd name="T16" fmla="*/ 35 w 77"/>
              <a:gd name="T17" fmla="*/ 98 h 98"/>
              <a:gd name="T18" fmla="*/ 36 w 77"/>
              <a:gd name="T19" fmla="*/ 98 h 98"/>
              <a:gd name="T20" fmla="*/ 37 w 77"/>
              <a:gd name="T21" fmla="*/ 98 h 98"/>
              <a:gd name="T22" fmla="*/ 38 w 77"/>
              <a:gd name="T23" fmla="*/ 98 h 98"/>
              <a:gd name="T24" fmla="*/ 39 w 77"/>
              <a:gd name="T25" fmla="*/ 98 h 98"/>
              <a:gd name="T26" fmla="*/ 40 w 77"/>
              <a:gd name="T27" fmla="*/ 98 h 98"/>
              <a:gd name="T28" fmla="*/ 41 w 77"/>
              <a:gd name="T29" fmla="*/ 98 h 98"/>
              <a:gd name="T30" fmla="*/ 42 w 77"/>
              <a:gd name="T31" fmla="*/ 98 h 98"/>
              <a:gd name="T32" fmla="*/ 43 w 77"/>
              <a:gd name="T33" fmla="*/ 98 h 98"/>
              <a:gd name="T34" fmla="*/ 43 w 77"/>
              <a:gd name="T35" fmla="*/ 98 h 98"/>
              <a:gd name="T36" fmla="*/ 44 w 77"/>
              <a:gd name="T37" fmla="*/ 98 h 98"/>
              <a:gd name="T38" fmla="*/ 45 w 77"/>
              <a:gd name="T39" fmla="*/ 98 h 98"/>
              <a:gd name="T40" fmla="*/ 46 w 77"/>
              <a:gd name="T41" fmla="*/ 98 h 98"/>
              <a:gd name="T42" fmla="*/ 47 w 77"/>
              <a:gd name="T43" fmla="*/ 98 h 98"/>
              <a:gd name="T44" fmla="*/ 47 w 77"/>
              <a:gd name="T45" fmla="*/ 98 h 98"/>
              <a:gd name="T46" fmla="*/ 77 w 77"/>
              <a:gd name="T47" fmla="*/ 85 h 98"/>
              <a:gd name="T48" fmla="*/ 22 w 77"/>
              <a:gd name="T49" fmla="*/ 33 h 98"/>
              <a:gd name="T50" fmla="*/ 25 w 77"/>
              <a:gd name="T51" fmla="*/ 20 h 98"/>
              <a:gd name="T52" fmla="*/ 22 w 77"/>
              <a:gd name="T53" fmla="*/ 0 h 98"/>
              <a:gd name="T54" fmla="*/ 27 w 77"/>
              <a:gd name="T55" fmla="*/ 6 h 98"/>
              <a:gd name="T56" fmla="*/ 35 w 77"/>
              <a:gd name="T57" fmla="*/ 0 h 98"/>
              <a:gd name="T58" fmla="*/ 40 w 77"/>
              <a:gd name="T59" fmla="*/ 6 h 98"/>
              <a:gd name="T60" fmla="*/ 48 w 77"/>
              <a:gd name="T61" fmla="*/ 0 h 98"/>
              <a:gd name="T62" fmla="*/ 50 w 77"/>
              <a:gd name="T63" fmla="*/ 6 h 98"/>
              <a:gd name="T64" fmla="*/ 59 w 77"/>
              <a:gd name="T65" fmla="*/ 1 h 98"/>
              <a:gd name="T66" fmla="*/ 18 w 77"/>
              <a:gd name="T67" fmla="*/ 31 h 98"/>
              <a:gd name="T68" fmla="*/ 18 w 77"/>
              <a:gd name="T69" fmla="*/ 22 h 98"/>
              <a:gd name="T70" fmla="*/ 63 w 77"/>
              <a:gd name="T71" fmla="*/ 26 h 98"/>
              <a:gd name="T72" fmla="*/ 18 w 77"/>
              <a:gd name="T73" fmla="*/ 31 h 98"/>
              <a:gd name="T74" fmla="*/ 43 w 77"/>
              <a:gd name="T75" fmla="*/ 86 h 98"/>
              <a:gd name="T76" fmla="*/ 35 w 77"/>
              <a:gd name="T77" fmla="*/ 84 h 98"/>
              <a:gd name="T78" fmla="*/ 30 w 77"/>
              <a:gd name="T79" fmla="*/ 69 h 98"/>
              <a:gd name="T80" fmla="*/ 37 w 77"/>
              <a:gd name="T81" fmla="*/ 78 h 98"/>
              <a:gd name="T82" fmla="*/ 40 w 77"/>
              <a:gd name="T83" fmla="*/ 78 h 98"/>
              <a:gd name="T84" fmla="*/ 39 w 77"/>
              <a:gd name="T85" fmla="*/ 70 h 98"/>
              <a:gd name="T86" fmla="*/ 30 w 77"/>
              <a:gd name="T87" fmla="*/ 57 h 98"/>
              <a:gd name="T88" fmla="*/ 35 w 77"/>
              <a:gd name="T89" fmla="*/ 46 h 98"/>
              <a:gd name="T90" fmla="*/ 43 w 77"/>
              <a:gd name="T91" fmla="*/ 44 h 98"/>
              <a:gd name="T92" fmla="*/ 48 w 77"/>
              <a:gd name="T93" fmla="*/ 53 h 98"/>
              <a:gd name="T94" fmla="*/ 40 w 77"/>
              <a:gd name="T95" fmla="*/ 59 h 98"/>
              <a:gd name="T96" fmla="*/ 39 w 77"/>
              <a:gd name="T97" fmla="*/ 51 h 98"/>
              <a:gd name="T98" fmla="*/ 38 w 77"/>
              <a:gd name="T99" fmla="*/ 56 h 98"/>
              <a:gd name="T100" fmla="*/ 47 w 77"/>
              <a:gd name="T101" fmla="*/ 68 h 98"/>
              <a:gd name="T102" fmla="*/ 49 w 77"/>
              <a:gd name="T103" fmla="*/ 77 h 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7" h="98">
                <a:moveTo>
                  <a:pt x="22" y="33"/>
                </a:moveTo>
                <a:cubicBezTo>
                  <a:pt x="11" y="49"/>
                  <a:pt x="4" y="66"/>
                  <a:pt x="0" y="85"/>
                </a:cubicBezTo>
                <a:cubicBezTo>
                  <a:pt x="1" y="91"/>
                  <a:pt x="5" y="96"/>
                  <a:pt x="11" y="98"/>
                </a:cubicBezTo>
                <a:cubicBezTo>
                  <a:pt x="29" y="98"/>
                  <a:pt x="29" y="98"/>
                  <a:pt x="29" y="98"/>
                </a:cubicBezTo>
                <a:cubicBezTo>
                  <a:pt x="30" y="98"/>
                  <a:pt x="30" y="98"/>
                  <a:pt x="30" y="98"/>
                </a:cubicBezTo>
                <a:cubicBezTo>
                  <a:pt x="30" y="98"/>
                  <a:pt x="30" y="98"/>
                  <a:pt x="30" y="98"/>
                </a:cubicBezTo>
                <a:cubicBezTo>
                  <a:pt x="30" y="98"/>
                  <a:pt x="30" y="98"/>
                  <a:pt x="30" y="98"/>
                </a:cubicBezTo>
                <a:cubicBezTo>
                  <a:pt x="30" y="98"/>
                  <a:pt x="30" y="98"/>
                  <a:pt x="30" y="98"/>
                </a:cubicBezTo>
                <a:cubicBezTo>
                  <a:pt x="31" y="98"/>
                  <a:pt x="31" y="98"/>
                  <a:pt x="31" y="98"/>
                </a:cubicBezTo>
                <a:cubicBezTo>
                  <a:pt x="31" y="98"/>
                  <a:pt x="31" y="98"/>
                  <a:pt x="31" y="98"/>
                </a:cubicBezTo>
                <a:cubicBezTo>
                  <a:pt x="32" y="98"/>
                  <a:pt x="32" y="98"/>
                  <a:pt x="32" y="98"/>
                </a:cubicBezTo>
                <a:cubicBezTo>
                  <a:pt x="33" y="98"/>
                  <a:pt x="33" y="98"/>
                  <a:pt x="33" y="98"/>
                </a:cubicBezTo>
                <a:cubicBezTo>
                  <a:pt x="33" y="98"/>
                  <a:pt x="33" y="98"/>
                  <a:pt x="33" y="98"/>
                </a:cubicBezTo>
                <a:cubicBezTo>
                  <a:pt x="33" y="98"/>
                  <a:pt x="33" y="98"/>
                  <a:pt x="33" y="98"/>
                </a:cubicBezTo>
                <a:cubicBezTo>
                  <a:pt x="34" y="98"/>
                  <a:pt x="34" y="98"/>
                  <a:pt x="34" y="98"/>
                </a:cubicBezTo>
                <a:cubicBezTo>
                  <a:pt x="34" y="98"/>
                  <a:pt x="34" y="98"/>
                  <a:pt x="34" y="98"/>
                </a:cubicBezTo>
                <a:cubicBezTo>
                  <a:pt x="34" y="98"/>
                  <a:pt x="34" y="98"/>
                  <a:pt x="34" y="98"/>
                </a:cubicBezTo>
                <a:cubicBezTo>
                  <a:pt x="35" y="98"/>
                  <a:pt x="35" y="98"/>
                  <a:pt x="35" y="98"/>
                </a:cubicBezTo>
                <a:cubicBezTo>
                  <a:pt x="35" y="98"/>
                  <a:pt x="35" y="98"/>
                  <a:pt x="35" y="98"/>
                </a:cubicBezTo>
                <a:cubicBezTo>
                  <a:pt x="36" y="98"/>
                  <a:pt x="36" y="98"/>
                  <a:pt x="36" y="98"/>
                </a:cubicBezTo>
                <a:cubicBezTo>
                  <a:pt x="37" y="98"/>
                  <a:pt x="37" y="98"/>
                  <a:pt x="37" y="98"/>
                </a:cubicBezTo>
                <a:cubicBezTo>
                  <a:pt x="37" y="98"/>
                  <a:pt x="37" y="98"/>
                  <a:pt x="37" y="98"/>
                </a:cubicBezTo>
                <a:cubicBezTo>
                  <a:pt x="37" y="98"/>
                  <a:pt x="37" y="98"/>
                  <a:pt x="37" y="98"/>
                </a:cubicBezTo>
                <a:cubicBezTo>
                  <a:pt x="38" y="98"/>
                  <a:pt x="38" y="98"/>
                  <a:pt x="38" y="98"/>
                </a:cubicBezTo>
                <a:cubicBezTo>
                  <a:pt x="38" y="98"/>
                  <a:pt x="38" y="98"/>
                  <a:pt x="38" y="98"/>
                </a:cubicBezTo>
                <a:cubicBezTo>
                  <a:pt x="39" y="98"/>
                  <a:pt x="39" y="98"/>
                  <a:pt x="39" y="98"/>
                </a:cubicBezTo>
                <a:cubicBezTo>
                  <a:pt x="39" y="98"/>
                  <a:pt x="39" y="98"/>
                  <a:pt x="39" y="98"/>
                </a:cubicBezTo>
                <a:cubicBezTo>
                  <a:pt x="40" y="98"/>
                  <a:pt x="40" y="98"/>
                  <a:pt x="40" y="98"/>
                </a:cubicBezTo>
                <a:cubicBezTo>
                  <a:pt x="40" y="98"/>
                  <a:pt x="40" y="98"/>
                  <a:pt x="40" y="98"/>
                </a:cubicBezTo>
                <a:cubicBezTo>
                  <a:pt x="41" y="98"/>
                  <a:pt x="41" y="98"/>
                  <a:pt x="41" y="98"/>
                </a:cubicBezTo>
                <a:cubicBezTo>
                  <a:pt x="41" y="98"/>
                  <a:pt x="41" y="98"/>
                  <a:pt x="41" y="98"/>
                </a:cubicBezTo>
                <a:cubicBezTo>
                  <a:pt x="42" y="98"/>
                  <a:pt x="42" y="98"/>
                  <a:pt x="42" y="98"/>
                </a:cubicBezTo>
                <a:cubicBezTo>
                  <a:pt x="42" y="98"/>
                  <a:pt x="42" y="98"/>
                  <a:pt x="42" y="98"/>
                </a:cubicBezTo>
                <a:cubicBezTo>
                  <a:pt x="43" y="98"/>
                  <a:pt x="43" y="98"/>
                  <a:pt x="43" y="98"/>
                </a:cubicBezTo>
                <a:cubicBezTo>
                  <a:pt x="43" y="98"/>
                  <a:pt x="43" y="98"/>
                  <a:pt x="43" y="98"/>
                </a:cubicBezTo>
                <a:cubicBezTo>
                  <a:pt x="43" y="98"/>
                  <a:pt x="43" y="98"/>
                  <a:pt x="43" y="98"/>
                </a:cubicBezTo>
                <a:cubicBezTo>
                  <a:pt x="43" y="98"/>
                  <a:pt x="43" y="98"/>
                  <a:pt x="43" y="98"/>
                </a:cubicBezTo>
                <a:cubicBezTo>
                  <a:pt x="44" y="98"/>
                  <a:pt x="44" y="98"/>
                  <a:pt x="44" y="98"/>
                </a:cubicBezTo>
                <a:cubicBezTo>
                  <a:pt x="45" y="98"/>
                  <a:pt x="45" y="98"/>
                  <a:pt x="45" y="98"/>
                </a:cubicBezTo>
                <a:cubicBezTo>
                  <a:pt x="45" y="98"/>
                  <a:pt x="45" y="98"/>
                  <a:pt x="45" y="98"/>
                </a:cubicBezTo>
                <a:cubicBezTo>
                  <a:pt x="46" y="98"/>
                  <a:pt x="46" y="98"/>
                  <a:pt x="46" y="98"/>
                </a:cubicBezTo>
                <a:cubicBezTo>
                  <a:pt x="46" y="98"/>
                  <a:pt x="46" y="98"/>
                  <a:pt x="46" y="98"/>
                </a:cubicBezTo>
                <a:cubicBezTo>
                  <a:pt x="46" y="98"/>
                  <a:pt x="46" y="98"/>
                  <a:pt x="46" y="98"/>
                </a:cubicBezTo>
                <a:cubicBezTo>
                  <a:pt x="47" y="98"/>
                  <a:pt x="47" y="98"/>
                  <a:pt x="47" y="98"/>
                </a:cubicBezTo>
                <a:cubicBezTo>
                  <a:pt x="47" y="98"/>
                  <a:pt x="47" y="98"/>
                  <a:pt x="47" y="98"/>
                </a:cubicBezTo>
                <a:cubicBezTo>
                  <a:pt x="47" y="98"/>
                  <a:pt x="47" y="98"/>
                  <a:pt x="47" y="98"/>
                </a:cubicBezTo>
                <a:cubicBezTo>
                  <a:pt x="66" y="98"/>
                  <a:pt x="66" y="98"/>
                  <a:pt x="66" y="98"/>
                </a:cubicBezTo>
                <a:cubicBezTo>
                  <a:pt x="72" y="96"/>
                  <a:pt x="75" y="91"/>
                  <a:pt x="77" y="85"/>
                </a:cubicBezTo>
                <a:cubicBezTo>
                  <a:pt x="72" y="66"/>
                  <a:pt x="66" y="49"/>
                  <a:pt x="55" y="33"/>
                </a:cubicBezTo>
                <a:cubicBezTo>
                  <a:pt x="44" y="33"/>
                  <a:pt x="33" y="33"/>
                  <a:pt x="22" y="33"/>
                </a:cubicBezTo>
                <a:close/>
                <a:moveTo>
                  <a:pt x="50" y="20"/>
                </a:moveTo>
                <a:cubicBezTo>
                  <a:pt x="42" y="20"/>
                  <a:pt x="34" y="20"/>
                  <a:pt x="25" y="20"/>
                </a:cubicBezTo>
                <a:cubicBezTo>
                  <a:pt x="16" y="1"/>
                  <a:pt x="16" y="1"/>
                  <a:pt x="16" y="1"/>
                </a:cubicBezTo>
                <a:cubicBezTo>
                  <a:pt x="22" y="0"/>
                  <a:pt x="22" y="0"/>
                  <a:pt x="22" y="0"/>
                </a:cubicBezTo>
                <a:cubicBezTo>
                  <a:pt x="25" y="6"/>
                  <a:pt x="25" y="6"/>
                  <a:pt x="25" y="6"/>
                </a:cubicBezTo>
                <a:cubicBezTo>
                  <a:pt x="27" y="6"/>
                  <a:pt x="27" y="6"/>
                  <a:pt x="27" y="6"/>
                </a:cubicBezTo>
                <a:cubicBezTo>
                  <a:pt x="27" y="0"/>
                  <a:pt x="27" y="0"/>
                  <a:pt x="27" y="0"/>
                </a:cubicBezTo>
                <a:cubicBezTo>
                  <a:pt x="35" y="0"/>
                  <a:pt x="35" y="0"/>
                  <a:pt x="35" y="0"/>
                </a:cubicBezTo>
                <a:cubicBezTo>
                  <a:pt x="36" y="6"/>
                  <a:pt x="36" y="6"/>
                  <a:pt x="36" y="6"/>
                </a:cubicBezTo>
                <a:cubicBezTo>
                  <a:pt x="40" y="6"/>
                  <a:pt x="40" y="6"/>
                  <a:pt x="40" y="6"/>
                </a:cubicBezTo>
                <a:cubicBezTo>
                  <a:pt x="40" y="0"/>
                  <a:pt x="40" y="0"/>
                  <a:pt x="40" y="0"/>
                </a:cubicBezTo>
                <a:cubicBezTo>
                  <a:pt x="48" y="0"/>
                  <a:pt x="48" y="0"/>
                  <a:pt x="48" y="0"/>
                </a:cubicBezTo>
                <a:cubicBezTo>
                  <a:pt x="48" y="6"/>
                  <a:pt x="48" y="6"/>
                  <a:pt x="48" y="6"/>
                </a:cubicBezTo>
                <a:cubicBezTo>
                  <a:pt x="50" y="6"/>
                  <a:pt x="50" y="6"/>
                  <a:pt x="50" y="6"/>
                </a:cubicBezTo>
                <a:cubicBezTo>
                  <a:pt x="53" y="0"/>
                  <a:pt x="53" y="0"/>
                  <a:pt x="53" y="0"/>
                </a:cubicBezTo>
                <a:cubicBezTo>
                  <a:pt x="59" y="1"/>
                  <a:pt x="59" y="1"/>
                  <a:pt x="59" y="1"/>
                </a:cubicBezTo>
                <a:cubicBezTo>
                  <a:pt x="50" y="20"/>
                  <a:pt x="50" y="20"/>
                  <a:pt x="50" y="20"/>
                </a:cubicBezTo>
                <a:close/>
                <a:moveTo>
                  <a:pt x="18" y="31"/>
                </a:moveTo>
                <a:cubicBezTo>
                  <a:pt x="16" y="31"/>
                  <a:pt x="14" y="29"/>
                  <a:pt x="14" y="26"/>
                </a:cubicBezTo>
                <a:cubicBezTo>
                  <a:pt x="14" y="24"/>
                  <a:pt x="16" y="22"/>
                  <a:pt x="18" y="22"/>
                </a:cubicBezTo>
                <a:cubicBezTo>
                  <a:pt x="59" y="22"/>
                  <a:pt x="59" y="22"/>
                  <a:pt x="59" y="22"/>
                </a:cubicBezTo>
                <a:cubicBezTo>
                  <a:pt x="61" y="22"/>
                  <a:pt x="63" y="24"/>
                  <a:pt x="63" y="26"/>
                </a:cubicBezTo>
                <a:cubicBezTo>
                  <a:pt x="63" y="29"/>
                  <a:pt x="61" y="31"/>
                  <a:pt x="59" y="31"/>
                </a:cubicBezTo>
                <a:cubicBezTo>
                  <a:pt x="18" y="31"/>
                  <a:pt x="18" y="31"/>
                  <a:pt x="18" y="31"/>
                </a:cubicBezTo>
                <a:close/>
                <a:moveTo>
                  <a:pt x="43" y="84"/>
                </a:moveTo>
                <a:cubicBezTo>
                  <a:pt x="43" y="86"/>
                  <a:pt x="43" y="86"/>
                  <a:pt x="43" y="86"/>
                </a:cubicBezTo>
                <a:cubicBezTo>
                  <a:pt x="35" y="86"/>
                  <a:pt x="35" y="86"/>
                  <a:pt x="35" y="86"/>
                </a:cubicBezTo>
                <a:cubicBezTo>
                  <a:pt x="35" y="84"/>
                  <a:pt x="35" y="84"/>
                  <a:pt x="35" y="84"/>
                </a:cubicBezTo>
                <a:cubicBezTo>
                  <a:pt x="32" y="83"/>
                  <a:pt x="30" y="81"/>
                  <a:pt x="30" y="77"/>
                </a:cubicBezTo>
                <a:cubicBezTo>
                  <a:pt x="30" y="69"/>
                  <a:pt x="30" y="69"/>
                  <a:pt x="30" y="69"/>
                </a:cubicBezTo>
                <a:cubicBezTo>
                  <a:pt x="37" y="69"/>
                  <a:pt x="37" y="69"/>
                  <a:pt x="37" y="69"/>
                </a:cubicBezTo>
                <a:cubicBezTo>
                  <a:pt x="37" y="78"/>
                  <a:pt x="37" y="78"/>
                  <a:pt x="37" y="78"/>
                </a:cubicBezTo>
                <a:cubicBezTo>
                  <a:pt x="37" y="78"/>
                  <a:pt x="38" y="79"/>
                  <a:pt x="39" y="79"/>
                </a:cubicBezTo>
                <a:cubicBezTo>
                  <a:pt x="40" y="79"/>
                  <a:pt x="40" y="78"/>
                  <a:pt x="40" y="78"/>
                </a:cubicBezTo>
                <a:cubicBezTo>
                  <a:pt x="40" y="73"/>
                  <a:pt x="40" y="73"/>
                  <a:pt x="40" y="73"/>
                </a:cubicBezTo>
                <a:cubicBezTo>
                  <a:pt x="40" y="72"/>
                  <a:pt x="40" y="71"/>
                  <a:pt x="39" y="70"/>
                </a:cubicBezTo>
                <a:cubicBezTo>
                  <a:pt x="38" y="69"/>
                  <a:pt x="36" y="67"/>
                  <a:pt x="32" y="63"/>
                </a:cubicBezTo>
                <a:cubicBezTo>
                  <a:pt x="31" y="61"/>
                  <a:pt x="30" y="59"/>
                  <a:pt x="30" y="57"/>
                </a:cubicBezTo>
                <a:cubicBezTo>
                  <a:pt x="30" y="53"/>
                  <a:pt x="30" y="53"/>
                  <a:pt x="30" y="53"/>
                </a:cubicBezTo>
                <a:cubicBezTo>
                  <a:pt x="30" y="49"/>
                  <a:pt x="32" y="47"/>
                  <a:pt x="35" y="46"/>
                </a:cubicBezTo>
                <a:cubicBezTo>
                  <a:pt x="35" y="44"/>
                  <a:pt x="35" y="44"/>
                  <a:pt x="35" y="44"/>
                </a:cubicBezTo>
                <a:cubicBezTo>
                  <a:pt x="43" y="44"/>
                  <a:pt x="43" y="44"/>
                  <a:pt x="43" y="44"/>
                </a:cubicBezTo>
                <a:cubicBezTo>
                  <a:pt x="43" y="46"/>
                  <a:pt x="43" y="46"/>
                  <a:pt x="43" y="46"/>
                </a:cubicBezTo>
                <a:cubicBezTo>
                  <a:pt x="46" y="47"/>
                  <a:pt x="48" y="49"/>
                  <a:pt x="48" y="53"/>
                </a:cubicBezTo>
                <a:cubicBezTo>
                  <a:pt x="48" y="59"/>
                  <a:pt x="48" y="59"/>
                  <a:pt x="48" y="59"/>
                </a:cubicBezTo>
                <a:cubicBezTo>
                  <a:pt x="40" y="59"/>
                  <a:pt x="40" y="59"/>
                  <a:pt x="40" y="59"/>
                </a:cubicBezTo>
                <a:cubicBezTo>
                  <a:pt x="40" y="52"/>
                  <a:pt x="40" y="52"/>
                  <a:pt x="40" y="52"/>
                </a:cubicBezTo>
                <a:cubicBezTo>
                  <a:pt x="40" y="51"/>
                  <a:pt x="40" y="51"/>
                  <a:pt x="39" y="51"/>
                </a:cubicBezTo>
                <a:cubicBezTo>
                  <a:pt x="38" y="51"/>
                  <a:pt x="38" y="52"/>
                  <a:pt x="38" y="53"/>
                </a:cubicBezTo>
                <a:cubicBezTo>
                  <a:pt x="38" y="56"/>
                  <a:pt x="38" y="56"/>
                  <a:pt x="38" y="56"/>
                </a:cubicBezTo>
                <a:cubicBezTo>
                  <a:pt x="38" y="57"/>
                  <a:pt x="39" y="59"/>
                  <a:pt x="41" y="61"/>
                </a:cubicBezTo>
                <a:cubicBezTo>
                  <a:pt x="44" y="64"/>
                  <a:pt x="47" y="67"/>
                  <a:pt x="47" y="68"/>
                </a:cubicBezTo>
                <a:cubicBezTo>
                  <a:pt x="48" y="69"/>
                  <a:pt x="49" y="71"/>
                  <a:pt x="49" y="72"/>
                </a:cubicBezTo>
                <a:cubicBezTo>
                  <a:pt x="49" y="77"/>
                  <a:pt x="49" y="77"/>
                  <a:pt x="49" y="77"/>
                </a:cubicBezTo>
                <a:cubicBezTo>
                  <a:pt x="49" y="81"/>
                  <a:pt x="47" y="83"/>
                  <a:pt x="43" y="84"/>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zh-CN" altLang="en-US" sz="2000">
              <a:solidFill>
                <a:schemeClr val="tx2">
                  <a:lumMod val="50000"/>
                </a:schemeClr>
              </a:solidFill>
              <a:cs typeface="+mn-ea"/>
              <a:sym typeface="+mn-lt"/>
            </a:endParaRPr>
          </a:p>
        </p:txBody>
      </p:sp>
    </p:spTree>
    <p:extLst>
      <p:ext uri="{BB962C8B-B14F-4D97-AF65-F5344CB8AC3E}">
        <p14:creationId xmlns:p14="http://schemas.microsoft.com/office/powerpoint/2010/main" val="102913277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9" y="635058"/>
            <a:ext cx="4374398"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sp>
        <p:nvSpPr>
          <p:cNvPr id="2" name="Title 3">
            <a:extLst>
              <a:ext uri="{FF2B5EF4-FFF2-40B4-BE49-F238E27FC236}">
                <a16:creationId xmlns:a16="http://schemas.microsoft.com/office/drawing/2014/main" id="{50FF1423-F67D-8BCA-A080-A6A9DAD19700}"/>
              </a:ext>
            </a:extLst>
          </p:cNvPr>
          <p:cNvSpPr txBox="1"/>
          <p:nvPr/>
        </p:nvSpPr>
        <p:spPr>
          <a:xfrm>
            <a:off x="983570" y="2425106"/>
            <a:ext cx="5230535" cy="1249845"/>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altLang="zh-CN" sz="4400" b="1" dirty="0">
                <a:solidFill>
                  <a:schemeClr val="tx1">
                    <a:lumMod val="75000"/>
                    <a:lumOff val="25000"/>
                  </a:schemeClr>
                </a:solidFill>
                <a:latin typeface="+mn-lt"/>
                <a:ea typeface="+mn-ea"/>
                <a:cs typeface="+mn-ea"/>
                <a:sym typeface="+mn-lt"/>
              </a:rPr>
              <a:t>Add title text</a:t>
            </a:r>
            <a:endParaRPr lang="en-US" sz="4400" b="1" dirty="0">
              <a:solidFill>
                <a:schemeClr val="tx1">
                  <a:lumMod val="75000"/>
                  <a:lumOff val="25000"/>
                </a:schemeClr>
              </a:solidFill>
              <a:latin typeface="+mn-lt"/>
              <a:ea typeface="+mn-ea"/>
              <a:cs typeface="+mn-ea"/>
              <a:sym typeface="+mn-lt"/>
            </a:endParaRPr>
          </a:p>
        </p:txBody>
      </p:sp>
      <p:sp>
        <p:nvSpPr>
          <p:cNvPr id="3" name="Rectangle 7">
            <a:extLst>
              <a:ext uri="{FF2B5EF4-FFF2-40B4-BE49-F238E27FC236}">
                <a16:creationId xmlns:a16="http://schemas.microsoft.com/office/drawing/2014/main" id="{13159CF4-B89C-DD20-B0D6-2D848B11B43B}"/>
              </a:ext>
            </a:extLst>
          </p:cNvPr>
          <p:cNvSpPr/>
          <p:nvPr/>
        </p:nvSpPr>
        <p:spPr>
          <a:xfrm>
            <a:off x="9843674" y="3547071"/>
            <a:ext cx="1025180" cy="2281970"/>
          </a:xfrm>
          <a:prstGeom prst="roundRect">
            <a:avLst/>
          </a:pr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600" dirty="0">
              <a:solidFill>
                <a:schemeClr val="bg1"/>
              </a:solidFill>
              <a:cs typeface="+mn-ea"/>
              <a:sym typeface="+mn-lt"/>
            </a:endParaRPr>
          </a:p>
        </p:txBody>
      </p:sp>
      <p:sp>
        <p:nvSpPr>
          <p:cNvPr id="4" name="Freeform 35">
            <a:extLst>
              <a:ext uri="{FF2B5EF4-FFF2-40B4-BE49-F238E27FC236}">
                <a16:creationId xmlns:a16="http://schemas.microsoft.com/office/drawing/2014/main" id="{99902B42-FA15-43E4-E8C4-96D08FAC3590}"/>
              </a:ext>
            </a:extLst>
          </p:cNvPr>
          <p:cNvSpPr/>
          <p:nvPr/>
        </p:nvSpPr>
        <p:spPr bwMode="auto">
          <a:xfrm>
            <a:off x="10203071" y="5352968"/>
            <a:ext cx="306387" cy="247432"/>
          </a:xfrm>
          <a:custGeom>
            <a:avLst/>
            <a:gdLst>
              <a:gd name="T0" fmla="*/ 159 w 160"/>
              <a:gd name="T1" fmla="*/ 66 h 128"/>
              <a:gd name="T2" fmla="*/ 98 w 160"/>
              <a:gd name="T3" fmla="*/ 127 h 128"/>
              <a:gd name="T4" fmla="*/ 96 w 160"/>
              <a:gd name="T5" fmla="*/ 128 h 128"/>
              <a:gd name="T6" fmla="*/ 94 w 160"/>
              <a:gd name="T7" fmla="*/ 127 h 128"/>
              <a:gd name="T8" fmla="*/ 94 w 160"/>
              <a:gd name="T9" fmla="*/ 124 h 128"/>
              <a:gd name="T10" fmla="*/ 152 w 160"/>
              <a:gd name="T11" fmla="*/ 66 h 128"/>
              <a:gd name="T12" fmla="*/ 2 w 160"/>
              <a:gd name="T13" fmla="*/ 66 h 128"/>
              <a:gd name="T14" fmla="*/ 0 w 160"/>
              <a:gd name="T15" fmla="*/ 64 h 128"/>
              <a:gd name="T16" fmla="*/ 2 w 160"/>
              <a:gd name="T17" fmla="*/ 61 h 128"/>
              <a:gd name="T18" fmla="*/ 152 w 160"/>
              <a:gd name="T19" fmla="*/ 61 h 128"/>
              <a:gd name="T20" fmla="*/ 94 w 160"/>
              <a:gd name="T21" fmla="*/ 4 h 128"/>
              <a:gd name="T22" fmla="*/ 94 w 160"/>
              <a:gd name="T23" fmla="*/ 1 h 128"/>
              <a:gd name="T24" fmla="*/ 98 w 160"/>
              <a:gd name="T25" fmla="*/ 1 h 128"/>
              <a:gd name="T26" fmla="*/ 159 w 160"/>
              <a:gd name="T27" fmla="*/ 62 h 128"/>
              <a:gd name="T28" fmla="*/ 160 w 160"/>
              <a:gd name="T29" fmla="*/ 63 h 128"/>
              <a:gd name="T30" fmla="*/ 160 w 160"/>
              <a:gd name="T31" fmla="*/ 63 h 128"/>
              <a:gd name="T32" fmla="*/ 160 w 160"/>
              <a:gd name="T33" fmla="*/ 63 h 128"/>
              <a:gd name="T34" fmla="*/ 160 w 160"/>
              <a:gd name="T35" fmla="*/ 64 h 128"/>
              <a:gd name="T36" fmla="*/ 159 w 160"/>
              <a:gd name="T37" fmla="*/ 66 h 1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0" h="128">
                <a:moveTo>
                  <a:pt x="159" y="66"/>
                </a:moveTo>
                <a:cubicBezTo>
                  <a:pt x="98" y="127"/>
                  <a:pt x="98" y="127"/>
                  <a:pt x="98" y="127"/>
                </a:cubicBezTo>
                <a:cubicBezTo>
                  <a:pt x="97" y="128"/>
                  <a:pt x="97" y="128"/>
                  <a:pt x="96" y="128"/>
                </a:cubicBezTo>
                <a:cubicBezTo>
                  <a:pt x="95" y="128"/>
                  <a:pt x="95" y="128"/>
                  <a:pt x="94" y="127"/>
                </a:cubicBezTo>
                <a:cubicBezTo>
                  <a:pt x="93" y="126"/>
                  <a:pt x="93" y="125"/>
                  <a:pt x="94" y="124"/>
                </a:cubicBezTo>
                <a:cubicBezTo>
                  <a:pt x="152" y="66"/>
                  <a:pt x="152" y="66"/>
                  <a:pt x="152" y="66"/>
                </a:cubicBezTo>
                <a:cubicBezTo>
                  <a:pt x="2" y="66"/>
                  <a:pt x="2" y="66"/>
                  <a:pt x="2" y="66"/>
                </a:cubicBezTo>
                <a:cubicBezTo>
                  <a:pt x="1" y="66"/>
                  <a:pt x="0" y="65"/>
                  <a:pt x="0" y="64"/>
                </a:cubicBezTo>
                <a:cubicBezTo>
                  <a:pt x="0" y="63"/>
                  <a:pt x="1" y="61"/>
                  <a:pt x="2" y="61"/>
                </a:cubicBezTo>
                <a:cubicBezTo>
                  <a:pt x="152" y="61"/>
                  <a:pt x="152" y="61"/>
                  <a:pt x="152" y="61"/>
                </a:cubicBezTo>
                <a:cubicBezTo>
                  <a:pt x="94" y="4"/>
                  <a:pt x="94" y="4"/>
                  <a:pt x="94" y="4"/>
                </a:cubicBezTo>
                <a:cubicBezTo>
                  <a:pt x="93" y="3"/>
                  <a:pt x="93" y="2"/>
                  <a:pt x="94" y="1"/>
                </a:cubicBezTo>
                <a:cubicBezTo>
                  <a:pt x="95" y="0"/>
                  <a:pt x="97" y="0"/>
                  <a:pt x="98" y="1"/>
                </a:cubicBezTo>
                <a:cubicBezTo>
                  <a:pt x="159" y="62"/>
                  <a:pt x="159" y="62"/>
                  <a:pt x="159" y="62"/>
                </a:cubicBezTo>
                <a:cubicBezTo>
                  <a:pt x="159" y="62"/>
                  <a:pt x="160" y="62"/>
                  <a:pt x="160" y="63"/>
                </a:cubicBezTo>
                <a:cubicBezTo>
                  <a:pt x="160" y="63"/>
                  <a:pt x="160" y="63"/>
                  <a:pt x="160" y="63"/>
                </a:cubicBezTo>
                <a:cubicBezTo>
                  <a:pt x="160" y="63"/>
                  <a:pt x="160" y="63"/>
                  <a:pt x="160" y="63"/>
                </a:cubicBezTo>
                <a:cubicBezTo>
                  <a:pt x="160" y="64"/>
                  <a:pt x="160" y="64"/>
                  <a:pt x="160" y="64"/>
                </a:cubicBezTo>
                <a:cubicBezTo>
                  <a:pt x="160" y="65"/>
                  <a:pt x="160" y="65"/>
                  <a:pt x="159" y="66"/>
                </a:cubicBezTo>
                <a:close/>
              </a:path>
            </a:pathLst>
          </a:custGeom>
          <a:solidFill>
            <a:schemeClr val="bg1"/>
          </a:solidFill>
          <a:ln>
            <a:solidFill>
              <a:schemeClr val="bg1"/>
            </a:solidFill>
          </a:ln>
          <a:effectLst>
            <a:outerShdw blurRad="114300" dist="63500" dir="4800000" algn="tl" rotWithShape="0">
              <a:schemeClr val="tx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25000"/>
                </a:schemeClr>
              </a:solidFill>
              <a:cs typeface="+mn-ea"/>
              <a:sym typeface="+mn-lt"/>
            </a:endParaRPr>
          </a:p>
        </p:txBody>
      </p:sp>
      <p:pic>
        <p:nvPicPr>
          <p:cNvPr id="5" name="图片 4">
            <a:extLst>
              <a:ext uri="{FF2B5EF4-FFF2-40B4-BE49-F238E27FC236}">
                <a16:creationId xmlns:a16="http://schemas.microsoft.com/office/drawing/2014/main" id="{0C521538-7BC7-8EDD-D9FD-DD799D3054A6}"/>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7744599" y="1742164"/>
            <a:ext cx="2878068" cy="3382163"/>
          </a:xfrm>
          <a:prstGeom prst="roundRect">
            <a:avLst>
              <a:gd name="adj" fmla="val 12254"/>
            </a:avLst>
          </a:prstGeom>
        </p:spPr>
      </p:pic>
      <p:cxnSp>
        <p:nvCxnSpPr>
          <p:cNvPr id="6" name="直接连接符 5">
            <a:extLst>
              <a:ext uri="{FF2B5EF4-FFF2-40B4-BE49-F238E27FC236}">
                <a16:creationId xmlns:a16="http://schemas.microsoft.com/office/drawing/2014/main" id="{6E6F5D2B-C7DD-7CA6-F024-E88E92A79525}"/>
              </a:ext>
            </a:extLst>
          </p:cNvPr>
          <p:cNvCxnSpPr>
            <a:cxnSpLocks/>
          </p:cNvCxnSpPr>
          <p:nvPr/>
        </p:nvCxnSpPr>
        <p:spPr>
          <a:xfrm>
            <a:off x="1280527" y="3240503"/>
            <a:ext cx="2711078" cy="0"/>
          </a:xfrm>
          <a:prstGeom prst="line">
            <a:avLst/>
          </a:prstGeom>
          <a:ln w="19050">
            <a:solidFill>
              <a:srgbClr val="A9D18E"/>
            </a:solidFill>
          </a:ln>
        </p:spPr>
        <p:style>
          <a:lnRef idx="1">
            <a:schemeClr val="accent1"/>
          </a:lnRef>
          <a:fillRef idx="0">
            <a:schemeClr val="accent1"/>
          </a:fillRef>
          <a:effectRef idx="0">
            <a:schemeClr val="accent1"/>
          </a:effectRef>
          <a:fontRef idx="minor">
            <a:schemeClr val="tx1"/>
          </a:fontRef>
        </p:style>
      </p:cxnSp>
      <p:sp>
        <p:nvSpPr>
          <p:cNvPr id="9" name="椭圆 8">
            <a:extLst>
              <a:ext uri="{FF2B5EF4-FFF2-40B4-BE49-F238E27FC236}">
                <a16:creationId xmlns:a16="http://schemas.microsoft.com/office/drawing/2014/main" id="{B8619177-87F8-6FC1-3D26-D9EEEFCAE30D}"/>
              </a:ext>
            </a:extLst>
          </p:cNvPr>
          <p:cNvSpPr/>
          <p:nvPr/>
        </p:nvSpPr>
        <p:spPr>
          <a:xfrm>
            <a:off x="5604505" y="1888134"/>
            <a:ext cx="914400" cy="914400"/>
          </a:xfrm>
          <a:prstGeom prst="ellipse">
            <a:avLst/>
          </a:pr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2400" dirty="0">
                <a:solidFill>
                  <a:schemeClr val="bg1"/>
                </a:solidFill>
                <a:cs typeface="+mn-ea"/>
                <a:sym typeface="+mn-lt"/>
              </a:rPr>
              <a:t>01</a:t>
            </a:r>
            <a:endParaRPr lang="zh-CN" altLang="en-US" sz="2400" dirty="0">
              <a:solidFill>
                <a:schemeClr val="bg1"/>
              </a:solidFill>
              <a:cs typeface="+mn-ea"/>
              <a:sym typeface="+mn-lt"/>
            </a:endParaRPr>
          </a:p>
        </p:txBody>
      </p:sp>
      <p:sp>
        <p:nvSpPr>
          <p:cNvPr id="12" name="TextBox 10">
            <a:extLst>
              <a:ext uri="{FF2B5EF4-FFF2-40B4-BE49-F238E27FC236}">
                <a16:creationId xmlns:a16="http://schemas.microsoft.com/office/drawing/2014/main" id="{736164C4-B4AF-C954-5B38-A0471B37CCAE}"/>
              </a:ext>
            </a:extLst>
          </p:cNvPr>
          <p:cNvSpPr txBox="1"/>
          <p:nvPr/>
        </p:nvSpPr>
        <p:spPr>
          <a:xfrm>
            <a:off x="1216020" y="3547071"/>
            <a:ext cx="5607685" cy="1328753"/>
          </a:xfrm>
          <a:prstGeom prst="rect">
            <a:avLst/>
          </a:prstGeom>
          <a:noFill/>
        </p:spPr>
        <p:txBody>
          <a:bodyPr wrap="square" lIns="0" tIns="36000" rIns="216000" bIns="36000" rtlCol="0">
            <a:spAutoFit/>
          </a:bodyPr>
          <a:lstStyle/>
          <a:p>
            <a:pPr>
              <a:lnSpc>
                <a:spcPct val="150000"/>
              </a:lnSpc>
            </a:pPr>
            <a:r>
              <a:rPr lang="en-US" altLang="zh-CN" sz="1400" dirty="0">
                <a:solidFill>
                  <a:schemeClr val="bg1">
                    <a:lumMod val="50000"/>
                  </a:schemeClr>
                </a:solidFill>
                <a:cs typeface="+mn-ea"/>
                <a:sym typeface="+mn-lt"/>
              </a:rPr>
              <a:t>Click here to add content, content to match the title. Click here to add content, content to match the title. Click here to add text content, such as keywords, some brief introductions, etc.</a:t>
            </a:r>
            <a:endParaRPr lang="zh-CN" altLang="en-US" sz="1400" dirty="0">
              <a:solidFill>
                <a:schemeClr val="bg1">
                  <a:lumMod val="50000"/>
                </a:schemeClr>
              </a:solidFill>
              <a:cs typeface="+mn-ea"/>
              <a:sym typeface="+mn-lt"/>
            </a:endParaRPr>
          </a:p>
          <a:p>
            <a:pPr>
              <a:lnSpc>
                <a:spcPct val="150000"/>
              </a:lnSpc>
            </a:pPr>
            <a:endParaRPr lang="en-US" altLang="zh-CN" sz="1400" dirty="0">
              <a:solidFill>
                <a:schemeClr val="bg1">
                  <a:lumMod val="50000"/>
                </a:schemeClr>
              </a:solidFill>
              <a:cs typeface="+mn-ea"/>
              <a:sym typeface="+mn-lt"/>
            </a:endParaRPr>
          </a:p>
        </p:txBody>
      </p:sp>
    </p:spTree>
    <p:extLst>
      <p:ext uri="{BB962C8B-B14F-4D97-AF65-F5344CB8AC3E}">
        <p14:creationId xmlns:p14="http://schemas.microsoft.com/office/powerpoint/2010/main" val="75648827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2" presetClass="entr" presetSubtype="4" decel="50000" fill="hold" grpId="0" nodeType="withEffect">
                                  <p:stCondLst>
                                    <p:cond delay="1000"/>
                                  </p:stCondLst>
                                  <p:childTnLst>
                                    <p:set>
                                      <p:cBhvr>
                                        <p:cTn id="11" dur="1" fill="hold">
                                          <p:stCondLst>
                                            <p:cond delay="0"/>
                                          </p:stCondLst>
                                        </p:cTn>
                                        <p:tgtEl>
                                          <p:spTgt spid="12"/>
                                        </p:tgtEl>
                                        <p:attrNameLst>
                                          <p:attrName>style.visibility</p:attrName>
                                        </p:attrNameLst>
                                      </p:cBhvr>
                                      <p:to>
                                        <p:strVal val="visible"/>
                                      </p:to>
                                    </p:set>
                                    <p:anim calcmode="lin" valueType="num">
                                      <p:cBhvr additive="base">
                                        <p:cTn id="12" dur="1000" fill="hold"/>
                                        <p:tgtEl>
                                          <p:spTgt spid="12"/>
                                        </p:tgtEl>
                                        <p:attrNameLst>
                                          <p:attrName>ppt_x</p:attrName>
                                        </p:attrNameLst>
                                      </p:cBhvr>
                                      <p:tavLst>
                                        <p:tav tm="0">
                                          <p:val>
                                            <p:strVal val="#ppt_x"/>
                                          </p:val>
                                        </p:tav>
                                        <p:tav tm="100000">
                                          <p:val>
                                            <p:strVal val="#ppt_x"/>
                                          </p:val>
                                        </p:tav>
                                      </p:tavLst>
                                    </p:anim>
                                    <p:anim calcmode="lin" valueType="num">
                                      <p:cBhvr additive="base">
                                        <p:cTn id="13" dur="10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 name="图片 32">
            <a:extLst>
              <a:ext uri="{FF2B5EF4-FFF2-40B4-BE49-F238E27FC236}">
                <a16:creationId xmlns:a16="http://schemas.microsoft.com/office/drawing/2014/main" id="{F7CA0E38-AB9E-3E65-621C-58506F56CBF8}"/>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21" y="2295"/>
            <a:ext cx="12192025" cy="6858014"/>
          </a:xfrm>
          <a:prstGeom prst="rect">
            <a:avLst/>
          </a:prstGeom>
        </p:spPr>
      </p:pic>
      <p:grpSp>
        <p:nvGrpSpPr>
          <p:cNvPr id="15" name="组合 14">
            <a:extLst>
              <a:ext uri="{FF2B5EF4-FFF2-40B4-BE49-F238E27FC236}">
                <a16:creationId xmlns:a16="http://schemas.microsoft.com/office/drawing/2014/main" id="{8A758982-59D1-492E-692E-9946353B9C76}"/>
              </a:ext>
            </a:extLst>
          </p:cNvPr>
          <p:cNvGrpSpPr/>
          <p:nvPr/>
        </p:nvGrpSpPr>
        <p:grpSpPr>
          <a:xfrm flipH="1">
            <a:off x="2850862" y="2289559"/>
            <a:ext cx="7571166" cy="2924142"/>
            <a:chOff x="1773208" y="2008525"/>
            <a:chExt cx="7573453" cy="2924142"/>
          </a:xfrm>
        </p:grpSpPr>
        <p:sp>
          <p:nvSpPr>
            <p:cNvPr id="23" name="文本框 22">
              <a:extLst>
                <a:ext uri="{FF2B5EF4-FFF2-40B4-BE49-F238E27FC236}">
                  <a16:creationId xmlns:a16="http://schemas.microsoft.com/office/drawing/2014/main" id="{6AB76A9A-6B2E-B708-0381-AA64A3793BA2}"/>
                </a:ext>
              </a:extLst>
            </p:cNvPr>
            <p:cNvSpPr txBox="1"/>
            <p:nvPr/>
          </p:nvSpPr>
          <p:spPr>
            <a:xfrm>
              <a:off x="1773208" y="2008525"/>
              <a:ext cx="7573453" cy="1323439"/>
            </a:xfrm>
            <a:prstGeom prst="rect">
              <a:avLst/>
            </a:prstGeom>
            <a:noFill/>
          </p:spPr>
          <p:txBody>
            <a:bodyPr wrap="square" rtlCol="0">
              <a:spAutoFit/>
            </a:bodyPr>
            <a:lstStyle/>
            <a:p>
              <a:pPr algn="r"/>
              <a:r>
                <a:rPr lang="en-US" altLang="zh-CN" sz="8000" dirty="0">
                  <a:solidFill>
                    <a:schemeClr val="bg2">
                      <a:lumMod val="25000"/>
                    </a:schemeClr>
                  </a:solidFill>
                  <a:latin typeface="造字工房悦黑体验版纤细体" pitchFamily="50" charset="-122"/>
                  <a:ea typeface="造字工房悦黑体验版纤细体" pitchFamily="50" charset="-122"/>
                  <a:cs typeface="+mn-ea"/>
                  <a:sym typeface="+mn-lt"/>
                </a:rPr>
                <a:t>THANK YOU</a:t>
              </a:r>
            </a:p>
          </p:txBody>
        </p:sp>
        <p:sp>
          <p:nvSpPr>
            <p:cNvPr id="24" name="矩形 23" descr="e7d195523061f1c09e9d68d7cf438b91ef959ecb14fc25d26BBA7F7DBC18E55DFF4014AF651F0BF2569D4B6C1DA7F1A4683A481403BD872FC687266AD13265C1DE7C373772FD8728ABDD69ADD03BFF5BE2862BC891DBB79ED9A64E36B760F04717825CA1B175CEA4ADF1757C5F6972E159830655E44B4550EA1D996165CF5BB730B85CA0F0A8227A550C067FE8CB48054934EB960F2C1710">
              <a:extLst>
                <a:ext uri="{FF2B5EF4-FFF2-40B4-BE49-F238E27FC236}">
                  <a16:creationId xmlns:a16="http://schemas.microsoft.com/office/drawing/2014/main" id="{E3ABB877-5499-9575-209B-682234563874}"/>
                </a:ext>
              </a:extLst>
            </p:cNvPr>
            <p:cNvSpPr/>
            <p:nvPr/>
          </p:nvSpPr>
          <p:spPr>
            <a:xfrm>
              <a:off x="1773208" y="3331964"/>
              <a:ext cx="6991125" cy="702052"/>
            </a:xfrm>
            <a:prstGeom prst="rect">
              <a:avLst/>
            </a:prstGeom>
            <a:noFill/>
          </p:spPr>
          <p:txBody>
            <a:bodyPr wrap="square">
              <a:spAutoFit/>
            </a:bodyPr>
            <a:lstStyle/>
            <a:p>
              <a:pPr lvl="0" algn="r" fontAlgn="base">
                <a:lnSpc>
                  <a:spcPct val="150000"/>
                </a:lnSpc>
                <a:spcBef>
                  <a:spcPct val="0"/>
                </a:spcBef>
                <a:spcAft>
                  <a:spcPct val="0"/>
                </a:spcAft>
              </a:pPr>
              <a:r>
                <a:rPr lang="en-US" altLang="zh-CN" sz="1400" dirty="0">
                  <a:solidFill>
                    <a:schemeClr val="bg2">
                      <a:lumMod val="50000"/>
                      <a:alpha val="61000"/>
                    </a:schemeClr>
                  </a:solidFill>
                  <a:cs typeface="+mn-ea"/>
                  <a:sym typeface="+mn-lt"/>
                </a:rPr>
                <a:t>We have many PowerPoint templates that has been specifically designed to help anyone that is stepping into the world of PowerPoint for the very first time.</a:t>
              </a:r>
            </a:p>
          </p:txBody>
        </p:sp>
        <p:grpSp>
          <p:nvGrpSpPr>
            <p:cNvPr id="27" name="组合 26">
              <a:extLst>
                <a:ext uri="{FF2B5EF4-FFF2-40B4-BE49-F238E27FC236}">
                  <a16:creationId xmlns:a16="http://schemas.microsoft.com/office/drawing/2014/main" id="{DD50BC00-D321-523B-CEA7-D78393DFC295}"/>
                </a:ext>
              </a:extLst>
            </p:cNvPr>
            <p:cNvGrpSpPr/>
            <p:nvPr/>
          </p:nvGrpSpPr>
          <p:grpSpPr>
            <a:xfrm>
              <a:off x="1874808" y="4517374"/>
              <a:ext cx="2064479" cy="415293"/>
              <a:chOff x="3713758" y="3865699"/>
              <a:chExt cx="1759046" cy="348831"/>
            </a:xfrm>
          </p:grpSpPr>
          <p:sp>
            <p:nvSpPr>
              <p:cNvPr id="28" name="文本框 27">
                <a:extLst>
                  <a:ext uri="{FF2B5EF4-FFF2-40B4-BE49-F238E27FC236}">
                    <a16:creationId xmlns:a16="http://schemas.microsoft.com/office/drawing/2014/main" id="{BD958855-C315-CEDD-AC4E-E475D7BC9830}"/>
                  </a:ext>
                </a:extLst>
              </p:cNvPr>
              <p:cNvSpPr txBox="1"/>
              <p:nvPr/>
            </p:nvSpPr>
            <p:spPr>
              <a:xfrm>
                <a:off x="3713758" y="3865699"/>
                <a:ext cx="1759046" cy="348831"/>
              </a:xfrm>
              <a:prstGeom prst="roundRect">
                <a:avLst>
                  <a:gd name="adj" fmla="val 50000"/>
                </a:avLst>
              </a:prstGeom>
              <a:gradFill>
                <a:gsLst>
                  <a:gs pos="0">
                    <a:srgbClr val="3FBC72"/>
                  </a:gs>
                  <a:gs pos="97000">
                    <a:srgbClr val="3FBC72">
                      <a:alpha val="56000"/>
                    </a:srgbClr>
                  </a:gs>
                </a:gsLst>
                <a:lin ang="5400000" scaled="1"/>
              </a:gradFill>
              <a:ln w="28575">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algn="ctr">
                  <a:defRPr sz="1200">
                    <a:latin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lang="zh-CN" altLang="en-US" sz="1400" dirty="0">
                    <a:solidFill>
                      <a:schemeClr val="bg1"/>
                    </a:solidFill>
                    <a:latin typeface="+mn-lt"/>
                    <a:cs typeface="+mn-ea"/>
                    <a:sym typeface="+mn-lt"/>
                  </a:rPr>
                  <a:t>          </a:t>
                </a:r>
                <a:r>
                  <a:rPr lang="en-US" altLang="zh-CN" sz="1400" dirty="0">
                    <a:solidFill>
                      <a:schemeClr val="bg1"/>
                    </a:solidFill>
                    <a:latin typeface="+mn-lt"/>
                    <a:cs typeface="+mn-ea"/>
                    <a:sym typeface="+mn-lt"/>
                  </a:rPr>
                  <a:t>freeppt7.com</a:t>
                </a:r>
                <a:endParaRPr lang="zh-CN" altLang="en-US" sz="1400" dirty="0">
                  <a:solidFill>
                    <a:schemeClr val="bg1"/>
                  </a:solidFill>
                  <a:latin typeface="+mn-lt"/>
                  <a:cs typeface="+mn-ea"/>
                  <a:sym typeface="+mn-lt"/>
                </a:endParaRPr>
              </a:p>
            </p:txBody>
          </p:sp>
          <p:pic>
            <p:nvPicPr>
              <p:cNvPr id="29" name="图形 28" descr="用户 纯色填充">
                <a:extLst>
                  <a:ext uri="{FF2B5EF4-FFF2-40B4-BE49-F238E27FC236}">
                    <a16:creationId xmlns:a16="http://schemas.microsoft.com/office/drawing/2014/main" id="{C15C57B9-FD13-3391-5F19-CA589E05C330}"/>
                  </a:ext>
                </a:extLst>
              </p:cNvPr>
              <p:cNvPicPr>
                <a:picLocks noChangeAspect="1"/>
              </p:cNvPicPr>
              <p:nvPr/>
            </p:nvPicPr>
            <p:blipFill>
              <a:blip r:embed="rId4" cstate="screen">
                <a:extLst>
                  <a:ext uri="{28A0092B-C50C-407E-A947-70E740481C1C}">
                    <a14:useLocalDpi xmlns:a14="http://schemas.microsoft.com/office/drawing/2010/main"/>
                  </a:ext>
                  <a:ext uri="{96DAC541-7B7A-43D3-8B79-37D633B846F1}">
                    <asvg:svgBlip xmlns:asvg="http://schemas.microsoft.com/office/drawing/2016/SVG/main" r:embed="rId5"/>
                  </a:ext>
                </a:extLst>
              </a:blip>
              <a:stretch>
                <a:fillRect/>
              </a:stretch>
            </p:blipFill>
            <p:spPr>
              <a:xfrm>
                <a:off x="5028972" y="3872474"/>
                <a:ext cx="315728" cy="315728"/>
              </a:xfrm>
              <a:prstGeom prst="rect">
                <a:avLst/>
              </a:prstGeom>
            </p:spPr>
          </p:pic>
        </p:grpSp>
      </p:grpSp>
    </p:spTree>
    <p:extLst>
      <p:ext uri="{BB962C8B-B14F-4D97-AF65-F5344CB8AC3E}">
        <p14:creationId xmlns:p14="http://schemas.microsoft.com/office/powerpoint/2010/main" val="416298690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a:extLst>
              <a:ext uri="{FF2B5EF4-FFF2-40B4-BE49-F238E27FC236}">
                <a16:creationId xmlns:a16="http://schemas.microsoft.com/office/drawing/2014/main" id="{2EE09E2D-5FCD-8C98-D270-51FE60993DC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21" y="2295"/>
            <a:ext cx="12192025" cy="6858014"/>
          </a:xfrm>
          <a:prstGeom prst="rect">
            <a:avLst/>
          </a:prstGeom>
        </p:spPr>
      </p:pic>
      <p:sp>
        <p:nvSpPr>
          <p:cNvPr id="15" name="椭圆 14">
            <a:extLst>
              <a:ext uri="{FF2B5EF4-FFF2-40B4-BE49-F238E27FC236}">
                <a16:creationId xmlns:a16="http://schemas.microsoft.com/office/drawing/2014/main" id="{D10A5A15-F96F-8090-28AB-803CB811F0FE}"/>
              </a:ext>
            </a:extLst>
          </p:cNvPr>
          <p:cNvSpPr/>
          <p:nvPr/>
        </p:nvSpPr>
        <p:spPr>
          <a:xfrm>
            <a:off x="7992034" y="2476001"/>
            <a:ext cx="1677259" cy="1677256"/>
          </a:xfrm>
          <a:prstGeom prst="ellipse">
            <a:avLst/>
          </a:prstGeom>
          <a:gradFill>
            <a:gsLst>
              <a:gs pos="0">
                <a:srgbClr val="8FDC60"/>
              </a:gs>
              <a:gs pos="91000">
                <a:srgbClr val="33995C"/>
              </a:gs>
            </a:gsLst>
            <a:lin ang="5400000" scaled="1"/>
          </a:gradFill>
          <a:ln w="5715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sp>
        <p:nvSpPr>
          <p:cNvPr id="16" name="文本框 15">
            <a:extLst>
              <a:ext uri="{FF2B5EF4-FFF2-40B4-BE49-F238E27FC236}">
                <a16:creationId xmlns:a16="http://schemas.microsoft.com/office/drawing/2014/main" id="{FAE650DA-CFB8-FE14-A3ED-DD74C0F90A7A}"/>
              </a:ext>
            </a:extLst>
          </p:cNvPr>
          <p:cNvSpPr txBox="1"/>
          <p:nvPr/>
        </p:nvSpPr>
        <p:spPr>
          <a:xfrm>
            <a:off x="1736436" y="2465827"/>
            <a:ext cx="5863080" cy="1326773"/>
          </a:xfrm>
          <a:prstGeom prst="rect">
            <a:avLst/>
          </a:prstGeom>
          <a:noFill/>
        </p:spPr>
        <p:txBody>
          <a:bodyPr wrap="square" rtlCol="0">
            <a:spAutoFit/>
          </a:bodyPr>
          <a:lstStyle>
            <a:defPPr>
              <a:defRPr lang="zh-CN"/>
            </a:defPPr>
            <a:lvl1pPr>
              <a:lnSpc>
                <a:spcPct val="141978"/>
              </a:lnSpc>
              <a:defRPr sz="2800">
                <a:solidFill>
                  <a:schemeClr val="bg2">
                    <a:lumMod val="25000"/>
                  </a:schemeClr>
                </a:solidFill>
                <a:latin typeface="字魂59号-创粗黑" panose="00000500000000000000" pitchFamily="2" charset="-122"/>
                <a:ea typeface="字魂59号-创粗黑" panose="00000500000000000000" pitchFamily="2" charset="-122"/>
              </a:defRPr>
            </a:lvl1pPr>
          </a:lstStyle>
          <a:p>
            <a:pPr algn="r"/>
            <a:r>
              <a:rPr lang="en-US" altLang="zh-CN" sz="6100" dirty="0">
                <a:latin typeface="造字工房悦黑体验版纤细体" pitchFamily="50" charset="-122"/>
                <a:ea typeface="造字工房悦黑体验版纤细体" pitchFamily="50" charset="-122"/>
                <a:cs typeface="+mn-ea"/>
                <a:sym typeface="+mn-lt"/>
              </a:rPr>
              <a:t>Add title text</a:t>
            </a:r>
          </a:p>
        </p:txBody>
      </p:sp>
      <p:sp>
        <p:nvSpPr>
          <p:cNvPr id="17" name="文本框 16">
            <a:extLst>
              <a:ext uri="{FF2B5EF4-FFF2-40B4-BE49-F238E27FC236}">
                <a16:creationId xmlns:a16="http://schemas.microsoft.com/office/drawing/2014/main" id="{F4702A41-5991-3B84-CC7B-6FF93BBDEEAD}"/>
              </a:ext>
            </a:extLst>
          </p:cNvPr>
          <p:cNvSpPr txBox="1"/>
          <p:nvPr/>
        </p:nvSpPr>
        <p:spPr>
          <a:xfrm>
            <a:off x="2814976" y="3692271"/>
            <a:ext cx="4730750" cy="801694"/>
          </a:xfrm>
          <a:prstGeom prst="rect">
            <a:avLst/>
          </a:prstGeom>
          <a:noFill/>
          <a:ln>
            <a:noFill/>
          </a:ln>
        </p:spPr>
        <p:txBody>
          <a:bodyPr wrap="square" rtlCol="0">
            <a:spAutoFit/>
          </a:bodyPr>
          <a:lstStyle/>
          <a:p>
            <a:pPr algn="r">
              <a:lnSpc>
                <a:spcPct val="120000"/>
              </a:lnSpc>
            </a:pPr>
            <a:r>
              <a:rPr lang="en-US" altLang="zh-CN" sz="2000" dirty="0">
                <a:solidFill>
                  <a:schemeClr val="bg1">
                    <a:lumMod val="50000"/>
                    <a:alpha val="50000"/>
                  </a:schemeClr>
                </a:solidFill>
                <a:cs typeface="+mn-ea"/>
                <a:sym typeface="+mn-lt"/>
              </a:rPr>
              <a:t>Click here to add content, content to match the title. </a:t>
            </a:r>
          </a:p>
        </p:txBody>
      </p:sp>
      <p:sp>
        <p:nvSpPr>
          <p:cNvPr id="18" name="圆角矩形 17">
            <a:extLst>
              <a:ext uri="{FF2B5EF4-FFF2-40B4-BE49-F238E27FC236}">
                <a16:creationId xmlns:a16="http://schemas.microsoft.com/office/drawing/2014/main" id="{32258B9F-6C4B-82EC-8EAD-D611B7BD60A0}"/>
              </a:ext>
            </a:extLst>
          </p:cNvPr>
          <p:cNvSpPr/>
          <p:nvPr/>
        </p:nvSpPr>
        <p:spPr>
          <a:xfrm>
            <a:off x="7798919" y="2731076"/>
            <a:ext cx="2099824" cy="99044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7200" dirty="0">
                <a:solidFill>
                  <a:schemeClr val="bg1"/>
                </a:solidFill>
                <a:cs typeface="+mn-ea"/>
                <a:sym typeface="+mn-lt"/>
              </a:rPr>
              <a:t>01</a:t>
            </a:r>
            <a:endParaRPr lang="zh-CN" altLang="en-US" sz="7200" dirty="0">
              <a:solidFill>
                <a:schemeClr val="bg1"/>
              </a:solidFill>
              <a:cs typeface="+mn-ea"/>
              <a:sym typeface="+mn-lt"/>
            </a:endParaRPr>
          </a:p>
        </p:txBody>
      </p:sp>
    </p:spTree>
    <p:extLst>
      <p:ext uri="{BB962C8B-B14F-4D97-AF65-F5344CB8AC3E}">
        <p14:creationId xmlns:p14="http://schemas.microsoft.com/office/powerpoint/2010/main" val="229945751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arn(inVertical)">
                                      <p:cBhvr>
                                        <p:cTn id="7" dur="500"/>
                                        <p:tgtEl>
                                          <p:spTgt spid="17"/>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900" decel="100000" fill="hold"/>
                                        <p:tgtEl>
                                          <p:spTgt spid="16"/>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animEffect transition="in" filter="fade">
                                      <p:cBhvr>
                                        <p:cTn id="2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9" y="635058"/>
            <a:ext cx="4574279"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grpSp>
        <p:nvGrpSpPr>
          <p:cNvPr id="2" name="组合 1">
            <a:extLst>
              <a:ext uri="{FF2B5EF4-FFF2-40B4-BE49-F238E27FC236}">
                <a16:creationId xmlns:a16="http://schemas.microsoft.com/office/drawing/2014/main" id="{FE34B59D-0ECB-36E2-C7B4-E35B76C04B37}"/>
              </a:ext>
            </a:extLst>
          </p:cNvPr>
          <p:cNvGrpSpPr/>
          <p:nvPr/>
        </p:nvGrpSpPr>
        <p:grpSpPr>
          <a:xfrm>
            <a:off x="1706687" y="1960312"/>
            <a:ext cx="8727926" cy="3743352"/>
            <a:chOff x="1706687" y="2061912"/>
            <a:chExt cx="8727926" cy="3743352"/>
          </a:xfrm>
        </p:grpSpPr>
        <p:grpSp>
          <p:nvGrpSpPr>
            <p:cNvPr id="3" name="组合 2">
              <a:extLst>
                <a:ext uri="{FF2B5EF4-FFF2-40B4-BE49-F238E27FC236}">
                  <a16:creationId xmlns:a16="http://schemas.microsoft.com/office/drawing/2014/main" id="{275377CC-FDA1-3AF4-099C-0385F398D919}"/>
                </a:ext>
              </a:extLst>
            </p:cNvPr>
            <p:cNvGrpSpPr/>
            <p:nvPr/>
          </p:nvGrpSpPr>
          <p:grpSpPr>
            <a:xfrm>
              <a:off x="1706687" y="2061912"/>
              <a:ext cx="4217953" cy="3743352"/>
              <a:chOff x="1706687" y="2061912"/>
              <a:chExt cx="4217953" cy="3743352"/>
            </a:xfrm>
          </p:grpSpPr>
          <p:sp>
            <p:nvSpPr>
              <p:cNvPr id="41" name="矩形 40">
                <a:extLst>
                  <a:ext uri="{FF2B5EF4-FFF2-40B4-BE49-F238E27FC236}">
                    <a16:creationId xmlns:a16="http://schemas.microsoft.com/office/drawing/2014/main" id="{719D6DA1-2E69-1922-692A-34EE81863937}"/>
                  </a:ext>
                </a:extLst>
              </p:cNvPr>
              <p:cNvSpPr/>
              <p:nvPr/>
            </p:nvSpPr>
            <p:spPr bwMode="auto">
              <a:xfrm>
                <a:off x="1706687" y="2190078"/>
                <a:ext cx="4217953" cy="3615186"/>
              </a:xfrm>
              <a:prstGeom prst="rect">
                <a:avLst/>
              </a:prstGeom>
              <a:solidFill>
                <a:srgbClr val="FFFFFF">
                  <a:lumMod val="95000"/>
                </a:srgbClr>
              </a:solidFill>
              <a:ln>
                <a:solidFill>
                  <a:srgbClr val="FFFFFF">
                    <a:lumMod val="85000"/>
                  </a:srgbClr>
                </a:solid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200" b="0" i="0" u="none" strike="noStrike" kern="0" cap="none" spc="0" normalizeH="0" baseline="0" noProof="0">
                  <a:ln>
                    <a:noFill/>
                  </a:ln>
                  <a:solidFill>
                    <a:srgbClr val="4D4D4D"/>
                  </a:solidFill>
                  <a:effectLst/>
                  <a:uLnTx/>
                  <a:uFillTx/>
                  <a:cs typeface="+mn-ea"/>
                  <a:sym typeface="+mn-lt"/>
                </a:endParaRPr>
              </a:p>
            </p:txBody>
          </p:sp>
          <p:sp>
            <p:nvSpPr>
              <p:cNvPr id="42" name="Freeform 6">
                <a:extLst>
                  <a:ext uri="{FF2B5EF4-FFF2-40B4-BE49-F238E27FC236}">
                    <a16:creationId xmlns:a16="http://schemas.microsoft.com/office/drawing/2014/main" id="{1C5493A8-1B8D-78F9-7D39-499EFCCE6BE6}"/>
                  </a:ext>
                </a:extLst>
              </p:cNvPr>
              <p:cNvSpPr/>
              <p:nvPr/>
            </p:nvSpPr>
            <p:spPr bwMode="auto">
              <a:xfrm>
                <a:off x="1965587" y="2061912"/>
                <a:ext cx="3562213" cy="127898"/>
              </a:xfrm>
              <a:custGeom>
                <a:avLst/>
                <a:gdLst>
                  <a:gd name="T0" fmla="*/ 285 w 4236"/>
                  <a:gd name="T1" fmla="*/ 0 h 186"/>
                  <a:gd name="T2" fmla="*/ 3967 w 4236"/>
                  <a:gd name="T3" fmla="*/ 0 h 186"/>
                  <a:gd name="T4" fmla="*/ 4236 w 4236"/>
                  <a:gd name="T5" fmla="*/ 186 h 186"/>
                  <a:gd name="T6" fmla="*/ 0 w 4236"/>
                  <a:gd name="T7" fmla="*/ 186 h 186"/>
                  <a:gd name="T8" fmla="*/ 285 w 4236"/>
                  <a:gd name="T9" fmla="*/ 0 h 186"/>
                </a:gdLst>
                <a:ahLst/>
                <a:cxnLst>
                  <a:cxn ang="0">
                    <a:pos x="T0" y="T1"/>
                  </a:cxn>
                  <a:cxn ang="0">
                    <a:pos x="T2" y="T3"/>
                  </a:cxn>
                  <a:cxn ang="0">
                    <a:pos x="T4" y="T5"/>
                  </a:cxn>
                  <a:cxn ang="0">
                    <a:pos x="T6" y="T7"/>
                  </a:cxn>
                  <a:cxn ang="0">
                    <a:pos x="T8" y="T9"/>
                  </a:cxn>
                </a:cxnLst>
                <a:rect l="0" t="0" r="r" b="b"/>
                <a:pathLst>
                  <a:path w="4236" h="186">
                    <a:moveTo>
                      <a:pt x="285" y="0"/>
                    </a:moveTo>
                    <a:lnTo>
                      <a:pt x="3967" y="0"/>
                    </a:lnTo>
                    <a:lnTo>
                      <a:pt x="4236" y="186"/>
                    </a:lnTo>
                    <a:lnTo>
                      <a:pt x="0" y="186"/>
                    </a:lnTo>
                    <a:lnTo>
                      <a:pt x="285" y="0"/>
                    </a:lnTo>
                    <a:close/>
                  </a:path>
                </a:pathLst>
              </a:custGeom>
              <a:solidFill>
                <a:srgbClr val="4146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200" b="0" i="0" u="none" strike="noStrike" kern="0" cap="none" spc="0" normalizeH="0" baseline="0" noProof="0">
                  <a:ln>
                    <a:noFill/>
                  </a:ln>
                  <a:solidFill>
                    <a:srgbClr val="FFFFFF"/>
                  </a:solidFill>
                  <a:effectLst/>
                  <a:uLnTx/>
                  <a:uFillTx/>
                  <a:cs typeface="+mn-ea"/>
                  <a:sym typeface="+mn-lt"/>
                </a:endParaRPr>
              </a:p>
            </p:txBody>
          </p:sp>
          <p:sp>
            <p:nvSpPr>
              <p:cNvPr id="43" name="Freeform 7">
                <a:extLst>
                  <a:ext uri="{FF2B5EF4-FFF2-40B4-BE49-F238E27FC236}">
                    <a16:creationId xmlns:a16="http://schemas.microsoft.com/office/drawing/2014/main" id="{9CB829E9-ADAF-7FF8-B452-C8B5396BAF98}"/>
                  </a:ext>
                </a:extLst>
              </p:cNvPr>
              <p:cNvSpPr/>
              <p:nvPr/>
            </p:nvSpPr>
            <p:spPr bwMode="auto">
              <a:xfrm>
                <a:off x="2203505" y="2061912"/>
                <a:ext cx="3097148" cy="745630"/>
              </a:xfrm>
              <a:custGeom>
                <a:avLst/>
                <a:gdLst>
                  <a:gd name="T0" fmla="*/ 0 w 3682"/>
                  <a:gd name="T1" fmla="*/ 0 h 786"/>
                  <a:gd name="T2" fmla="*/ 3682 w 3682"/>
                  <a:gd name="T3" fmla="*/ 0 h 786"/>
                  <a:gd name="T4" fmla="*/ 3682 w 3682"/>
                  <a:gd name="T5" fmla="*/ 637 h 786"/>
                  <a:gd name="T6" fmla="*/ 1823 w 3682"/>
                  <a:gd name="T7" fmla="*/ 786 h 786"/>
                  <a:gd name="T8" fmla="*/ 0 w 3682"/>
                  <a:gd name="T9" fmla="*/ 637 h 786"/>
                  <a:gd name="T10" fmla="*/ 0 w 3682"/>
                  <a:gd name="T11" fmla="*/ 0 h 786"/>
                </a:gdLst>
                <a:ahLst/>
                <a:cxnLst>
                  <a:cxn ang="0">
                    <a:pos x="T0" y="T1"/>
                  </a:cxn>
                  <a:cxn ang="0">
                    <a:pos x="T2" y="T3"/>
                  </a:cxn>
                  <a:cxn ang="0">
                    <a:pos x="T4" y="T5"/>
                  </a:cxn>
                  <a:cxn ang="0">
                    <a:pos x="T6" y="T7"/>
                  </a:cxn>
                  <a:cxn ang="0">
                    <a:pos x="T8" y="T9"/>
                  </a:cxn>
                  <a:cxn ang="0">
                    <a:pos x="T10" y="T11"/>
                  </a:cxn>
                </a:cxnLst>
                <a:rect l="0" t="0" r="r" b="b"/>
                <a:pathLst>
                  <a:path w="3682" h="786">
                    <a:moveTo>
                      <a:pt x="0" y="0"/>
                    </a:moveTo>
                    <a:lnTo>
                      <a:pt x="3682" y="0"/>
                    </a:lnTo>
                    <a:lnTo>
                      <a:pt x="3682" y="637"/>
                    </a:lnTo>
                    <a:lnTo>
                      <a:pt x="1823" y="786"/>
                    </a:lnTo>
                    <a:lnTo>
                      <a:pt x="0" y="637"/>
                    </a:lnTo>
                    <a:lnTo>
                      <a:pt x="0" y="0"/>
                    </a:lnTo>
                    <a:close/>
                  </a:path>
                </a:pathLst>
              </a:custGeom>
              <a:gradFill>
                <a:gsLst>
                  <a:gs pos="0">
                    <a:srgbClr val="A9D18E"/>
                  </a:gs>
                  <a:gs pos="97000">
                    <a:srgbClr val="33995C"/>
                  </a:gs>
                </a:gsLst>
                <a:lin ang="5400000" scaled="1"/>
              </a:grad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200" b="0" i="0" u="none" strike="noStrike" kern="0" cap="none" spc="0" normalizeH="0" baseline="0" noProof="0">
                  <a:ln>
                    <a:noFill/>
                  </a:ln>
                  <a:solidFill>
                    <a:srgbClr val="54A0D8"/>
                  </a:solidFill>
                  <a:effectLst/>
                  <a:uLnTx/>
                  <a:uFillTx/>
                  <a:cs typeface="+mn-ea"/>
                  <a:sym typeface="+mn-lt"/>
                </a:endParaRPr>
              </a:p>
            </p:txBody>
          </p:sp>
          <p:sp>
            <p:nvSpPr>
              <p:cNvPr id="44" name="矩形 43">
                <a:extLst>
                  <a:ext uri="{FF2B5EF4-FFF2-40B4-BE49-F238E27FC236}">
                    <a16:creationId xmlns:a16="http://schemas.microsoft.com/office/drawing/2014/main" id="{12618264-6AA0-C005-8AEB-05EA583FF396}"/>
                  </a:ext>
                </a:extLst>
              </p:cNvPr>
              <p:cNvSpPr/>
              <p:nvPr/>
            </p:nvSpPr>
            <p:spPr>
              <a:xfrm>
                <a:off x="2380581" y="2219842"/>
                <a:ext cx="2779227" cy="400110"/>
              </a:xfrm>
              <a:prstGeom prst="rect">
                <a:avLst/>
              </a:prstGeom>
            </p:spPr>
            <p:txBody>
              <a:bodyPr wrap="square">
                <a:spAutoFit/>
              </a:bodyPr>
              <a:lstStyle/>
              <a:p>
                <a:pPr marL="0" marR="0" lvl="0" indent="0" algn="ctr" defTabSz="914400" eaLnBrk="1" fontAlgn="base" latinLnBrk="0" hangingPunct="1">
                  <a:lnSpc>
                    <a:spcPct val="100000"/>
                  </a:lnSpc>
                  <a:spcBef>
                    <a:spcPct val="0"/>
                  </a:spcBef>
                  <a:spcAft>
                    <a:spcPct val="0"/>
                  </a:spcAft>
                  <a:buClrTx/>
                  <a:buSzTx/>
                  <a:buFont typeface="Arial" panose="020B0604020202020204" pitchFamily="34" charset="0"/>
                  <a:buNone/>
                  <a:tabLst/>
                  <a:defRPr/>
                </a:pPr>
                <a:r>
                  <a:rPr lang="en-US" altLang="zh-CN" sz="2000" b="1" kern="0" spc="300" dirty="0">
                    <a:solidFill>
                      <a:srgbClr val="FFFFFF"/>
                    </a:solidFill>
                    <a:cs typeface="+mn-ea"/>
                    <a:sym typeface="+mn-lt"/>
                  </a:rPr>
                  <a:t>Add title text</a:t>
                </a:r>
                <a:endParaRPr kumimoji="0" lang="zh-CN" altLang="en-US" sz="2000" b="1" i="0" u="none" strike="noStrike" kern="0" cap="none" spc="300" normalizeH="0" baseline="0" noProof="0" dirty="0">
                  <a:ln>
                    <a:noFill/>
                  </a:ln>
                  <a:solidFill>
                    <a:srgbClr val="FFFFFF"/>
                  </a:solidFill>
                  <a:effectLst/>
                  <a:uLnTx/>
                  <a:uFillTx/>
                  <a:cs typeface="+mn-ea"/>
                  <a:sym typeface="+mn-lt"/>
                </a:endParaRPr>
              </a:p>
            </p:txBody>
          </p:sp>
          <p:sp>
            <p:nvSpPr>
              <p:cNvPr id="45" name="TextBox 10">
                <a:extLst>
                  <a:ext uri="{FF2B5EF4-FFF2-40B4-BE49-F238E27FC236}">
                    <a16:creationId xmlns:a16="http://schemas.microsoft.com/office/drawing/2014/main" id="{BF4F67EB-CA06-F458-8703-9E17101F3C68}"/>
                  </a:ext>
                </a:extLst>
              </p:cNvPr>
              <p:cNvSpPr txBox="1"/>
              <p:nvPr/>
            </p:nvSpPr>
            <p:spPr>
              <a:xfrm>
                <a:off x="1994846" y="3100674"/>
                <a:ext cx="3691991" cy="2538195"/>
              </a:xfrm>
              <a:prstGeom prst="rect">
                <a:avLst/>
              </a:prstGeom>
              <a:noFill/>
            </p:spPr>
            <p:txBody>
              <a:bodyPr wrap="square" rtlCol="0">
                <a:spAutoFit/>
              </a:bodyPr>
              <a:lstStyle/>
              <a:p>
                <a:pPr>
                  <a:lnSpc>
                    <a:spcPct val="150000"/>
                  </a:lnSpc>
                  <a:defRPr/>
                </a:pPr>
                <a:r>
                  <a:rPr kumimoji="0" lang="en-US" altLang="zh-CN" b="0" i="0" u="none" strike="noStrike" kern="0" cap="none" normalizeH="0" baseline="0" noProof="0" dirty="0">
                    <a:ln>
                      <a:noFill/>
                    </a:ln>
                    <a:solidFill>
                      <a:schemeClr val="bg2">
                        <a:lumMod val="50000"/>
                      </a:schemeClr>
                    </a:solidFill>
                    <a:effectLst/>
                    <a:uLnTx/>
                    <a:uFillTx/>
                    <a:cs typeface="+mn-ea"/>
                    <a:sym typeface="+mn-lt"/>
                  </a:rPr>
                  <a:t>We have many PowerPoint templates that has been specifically designed to help anyone that is stepping into the world of PowerPoint for the very first time.</a:t>
                </a:r>
                <a:endParaRPr kumimoji="0" lang="zh-CN" altLang="en-US" b="0" i="0" u="none" strike="noStrike" kern="0" cap="none" normalizeH="0" baseline="0" noProof="0" dirty="0">
                  <a:ln>
                    <a:noFill/>
                  </a:ln>
                  <a:solidFill>
                    <a:schemeClr val="bg2">
                      <a:lumMod val="50000"/>
                    </a:schemeClr>
                  </a:solidFill>
                  <a:effectLst/>
                  <a:uLnTx/>
                  <a:uFillTx/>
                  <a:cs typeface="+mn-ea"/>
                  <a:sym typeface="+mn-lt"/>
                </a:endParaRPr>
              </a:p>
            </p:txBody>
          </p:sp>
        </p:grpSp>
        <p:grpSp>
          <p:nvGrpSpPr>
            <p:cNvPr id="4" name="组合 3">
              <a:extLst>
                <a:ext uri="{FF2B5EF4-FFF2-40B4-BE49-F238E27FC236}">
                  <a16:creationId xmlns:a16="http://schemas.microsoft.com/office/drawing/2014/main" id="{8F135E2E-7504-1D64-F977-548B4EE0E4E8}"/>
                </a:ext>
              </a:extLst>
            </p:cNvPr>
            <p:cNvGrpSpPr/>
            <p:nvPr/>
          </p:nvGrpSpPr>
          <p:grpSpPr>
            <a:xfrm>
              <a:off x="6216660" y="2061912"/>
              <a:ext cx="4217953" cy="3743352"/>
              <a:chOff x="6216660" y="2061912"/>
              <a:chExt cx="4217953" cy="3743352"/>
            </a:xfrm>
          </p:grpSpPr>
          <p:sp>
            <p:nvSpPr>
              <p:cNvPr id="5" name="矩形 4">
                <a:extLst>
                  <a:ext uri="{FF2B5EF4-FFF2-40B4-BE49-F238E27FC236}">
                    <a16:creationId xmlns:a16="http://schemas.microsoft.com/office/drawing/2014/main" id="{1D242440-FBB9-1300-D05D-1D6E1C0BDC9A}"/>
                  </a:ext>
                </a:extLst>
              </p:cNvPr>
              <p:cNvSpPr/>
              <p:nvPr/>
            </p:nvSpPr>
            <p:spPr bwMode="auto">
              <a:xfrm>
                <a:off x="6216660" y="2190078"/>
                <a:ext cx="4217953" cy="3615186"/>
              </a:xfrm>
              <a:prstGeom prst="rect">
                <a:avLst/>
              </a:prstGeom>
              <a:solidFill>
                <a:srgbClr val="FFFFFF">
                  <a:lumMod val="95000"/>
                </a:srgbClr>
              </a:solidFill>
              <a:ln>
                <a:solidFill>
                  <a:srgbClr val="FFFFFF">
                    <a:lumMod val="85000"/>
                  </a:srgbClr>
                </a:solid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200" b="0" i="0" u="none" strike="noStrike" kern="0" cap="none" spc="0" normalizeH="0" baseline="0" noProof="0">
                  <a:ln>
                    <a:noFill/>
                  </a:ln>
                  <a:solidFill>
                    <a:srgbClr val="4D4D4D"/>
                  </a:solidFill>
                  <a:effectLst/>
                  <a:uLnTx/>
                  <a:uFillTx/>
                  <a:cs typeface="+mn-ea"/>
                  <a:sym typeface="+mn-lt"/>
                </a:endParaRPr>
              </a:p>
            </p:txBody>
          </p:sp>
          <p:sp>
            <p:nvSpPr>
              <p:cNvPr id="6" name="Freeform 6">
                <a:extLst>
                  <a:ext uri="{FF2B5EF4-FFF2-40B4-BE49-F238E27FC236}">
                    <a16:creationId xmlns:a16="http://schemas.microsoft.com/office/drawing/2014/main" id="{B3D65B87-AB98-7F9C-E25A-B86EDB57AFB2}"/>
                  </a:ext>
                </a:extLst>
              </p:cNvPr>
              <p:cNvSpPr/>
              <p:nvPr/>
            </p:nvSpPr>
            <p:spPr bwMode="auto">
              <a:xfrm>
                <a:off x="6546985" y="2061912"/>
                <a:ext cx="3562213" cy="127898"/>
              </a:xfrm>
              <a:custGeom>
                <a:avLst/>
                <a:gdLst>
                  <a:gd name="T0" fmla="*/ 285 w 4236"/>
                  <a:gd name="T1" fmla="*/ 0 h 186"/>
                  <a:gd name="T2" fmla="*/ 3967 w 4236"/>
                  <a:gd name="T3" fmla="*/ 0 h 186"/>
                  <a:gd name="T4" fmla="*/ 4236 w 4236"/>
                  <a:gd name="T5" fmla="*/ 186 h 186"/>
                  <a:gd name="T6" fmla="*/ 0 w 4236"/>
                  <a:gd name="T7" fmla="*/ 186 h 186"/>
                  <a:gd name="T8" fmla="*/ 285 w 4236"/>
                  <a:gd name="T9" fmla="*/ 0 h 186"/>
                </a:gdLst>
                <a:ahLst/>
                <a:cxnLst>
                  <a:cxn ang="0">
                    <a:pos x="T0" y="T1"/>
                  </a:cxn>
                  <a:cxn ang="0">
                    <a:pos x="T2" y="T3"/>
                  </a:cxn>
                  <a:cxn ang="0">
                    <a:pos x="T4" y="T5"/>
                  </a:cxn>
                  <a:cxn ang="0">
                    <a:pos x="T6" y="T7"/>
                  </a:cxn>
                  <a:cxn ang="0">
                    <a:pos x="T8" y="T9"/>
                  </a:cxn>
                </a:cxnLst>
                <a:rect l="0" t="0" r="r" b="b"/>
                <a:pathLst>
                  <a:path w="4236" h="186">
                    <a:moveTo>
                      <a:pt x="285" y="0"/>
                    </a:moveTo>
                    <a:lnTo>
                      <a:pt x="3967" y="0"/>
                    </a:lnTo>
                    <a:lnTo>
                      <a:pt x="4236" y="186"/>
                    </a:lnTo>
                    <a:lnTo>
                      <a:pt x="0" y="186"/>
                    </a:lnTo>
                    <a:lnTo>
                      <a:pt x="285" y="0"/>
                    </a:lnTo>
                    <a:close/>
                  </a:path>
                </a:pathLst>
              </a:custGeom>
              <a:solidFill>
                <a:srgbClr val="41464A"/>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200" b="0" i="0" u="none" strike="noStrike" kern="0" cap="none" spc="0" normalizeH="0" baseline="0" noProof="0">
                  <a:ln>
                    <a:noFill/>
                  </a:ln>
                  <a:solidFill>
                    <a:srgbClr val="FFFFFF"/>
                  </a:solidFill>
                  <a:effectLst/>
                  <a:uLnTx/>
                  <a:uFillTx/>
                  <a:cs typeface="+mn-ea"/>
                  <a:sym typeface="+mn-lt"/>
                </a:endParaRPr>
              </a:p>
            </p:txBody>
          </p:sp>
          <p:sp>
            <p:nvSpPr>
              <p:cNvPr id="9" name="Freeform 7">
                <a:extLst>
                  <a:ext uri="{FF2B5EF4-FFF2-40B4-BE49-F238E27FC236}">
                    <a16:creationId xmlns:a16="http://schemas.microsoft.com/office/drawing/2014/main" id="{9CC7555B-D74C-076B-3354-9488BE3F58E8}"/>
                  </a:ext>
                </a:extLst>
              </p:cNvPr>
              <p:cNvSpPr/>
              <p:nvPr/>
            </p:nvSpPr>
            <p:spPr bwMode="auto">
              <a:xfrm>
                <a:off x="6784903" y="2061912"/>
                <a:ext cx="3097148" cy="745630"/>
              </a:xfrm>
              <a:custGeom>
                <a:avLst/>
                <a:gdLst>
                  <a:gd name="T0" fmla="*/ 0 w 3682"/>
                  <a:gd name="T1" fmla="*/ 0 h 786"/>
                  <a:gd name="T2" fmla="*/ 3682 w 3682"/>
                  <a:gd name="T3" fmla="*/ 0 h 786"/>
                  <a:gd name="T4" fmla="*/ 3682 w 3682"/>
                  <a:gd name="T5" fmla="*/ 637 h 786"/>
                  <a:gd name="T6" fmla="*/ 1823 w 3682"/>
                  <a:gd name="T7" fmla="*/ 786 h 786"/>
                  <a:gd name="T8" fmla="*/ 0 w 3682"/>
                  <a:gd name="T9" fmla="*/ 637 h 786"/>
                  <a:gd name="T10" fmla="*/ 0 w 3682"/>
                  <a:gd name="T11" fmla="*/ 0 h 786"/>
                </a:gdLst>
                <a:ahLst/>
                <a:cxnLst>
                  <a:cxn ang="0">
                    <a:pos x="T0" y="T1"/>
                  </a:cxn>
                  <a:cxn ang="0">
                    <a:pos x="T2" y="T3"/>
                  </a:cxn>
                  <a:cxn ang="0">
                    <a:pos x="T4" y="T5"/>
                  </a:cxn>
                  <a:cxn ang="0">
                    <a:pos x="T6" y="T7"/>
                  </a:cxn>
                  <a:cxn ang="0">
                    <a:pos x="T8" y="T9"/>
                  </a:cxn>
                  <a:cxn ang="0">
                    <a:pos x="T10" y="T11"/>
                  </a:cxn>
                </a:cxnLst>
                <a:rect l="0" t="0" r="r" b="b"/>
                <a:pathLst>
                  <a:path w="3682" h="786">
                    <a:moveTo>
                      <a:pt x="0" y="0"/>
                    </a:moveTo>
                    <a:lnTo>
                      <a:pt x="3682" y="0"/>
                    </a:lnTo>
                    <a:lnTo>
                      <a:pt x="3682" y="637"/>
                    </a:lnTo>
                    <a:lnTo>
                      <a:pt x="1823" y="786"/>
                    </a:lnTo>
                    <a:lnTo>
                      <a:pt x="0" y="637"/>
                    </a:lnTo>
                    <a:lnTo>
                      <a:pt x="0" y="0"/>
                    </a:lnTo>
                    <a:close/>
                  </a:path>
                </a:pathLst>
              </a:custGeom>
              <a:gradFill>
                <a:gsLst>
                  <a:gs pos="0">
                    <a:srgbClr val="A9D18E"/>
                  </a:gs>
                  <a:gs pos="97000">
                    <a:srgbClr val="33995C"/>
                  </a:gs>
                </a:gsLst>
                <a:lin ang="5400000" scaled="1"/>
              </a:gradFill>
              <a:ln>
                <a:noFill/>
              </a:ln>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zh-CN" altLang="en-US" sz="1200" b="0" i="0" u="none" strike="noStrike" kern="0" cap="none" spc="0" normalizeH="0" baseline="0" noProof="0">
                  <a:ln>
                    <a:noFill/>
                  </a:ln>
                  <a:solidFill>
                    <a:srgbClr val="54A0D8"/>
                  </a:solidFill>
                  <a:effectLst/>
                  <a:uLnTx/>
                  <a:uFillTx/>
                  <a:cs typeface="+mn-ea"/>
                  <a:sym typeface="+mn-lt"/>
                </a:endParaRPr>
              </a:p>
            </p:txBody>
          </p:sp>
          <p:sp>
            <p:nvSpPr>
              <p:cNvPr id="12" name="矩形 11">
                <a:extLst>
                  <a:ext uri="{FF2B5EF4-FFF2-40B4-BE49-F238E27FC236}">
                    <a16:creationId xmlns:a16="http://schemas.microsoft.com/office/drawing/2014/main" id="{36035E48-B645-06C8-8040-0085DE36CAA8}"/>
                  </a:ext>
                </a:extLst>
              </p:cNvPr>
              <p:cNvSpPr/>
              <p:nvPr/>
            </p:nvSpPr>
            <p:spPr>
              <a:xfrm>
                <a:off x="7079673" y="2215327"/>
                <a:ext cx="2646218" cy="400110"/>
              </a:xfrm>
              <a:prstGeom prst="rect">
                <a:avLst/>
              </a:prstGeom>
            </p:spPr>
            <p:txBody>
              <a:bodyPr wrap="square">
                <a:spAutoFit/>
              </a:bodyPr>
              <a:lstStyle/>
              <a:p>
                <a:pPr marL="0" marR="0" lvl="0" indent="0" algn="ctr" defTabSz="914400" eaLnBrk="1" fontAlgn="base" latinLnBrk="0" hangingPunct="1">
                  <a:lnSpc>
                    <a:spcPct val="100000"/>
                  </a:lnSpc>
                  <a:spcBef>
                    <a:spcPct val="0"/>
                  </a:spcBef>
                  <a:spcAft>
                    <a:spcPct val="0"/>
                  </a:spcAft>
                  <a:buClrTx/>
                  <a:buSzTx/>
                  <a:buFont typeface="Arial" panose="020B0604020202020204" pitchFamily="34" charset="0"/>
                  <a:buNone/>
                  <a:tabLst/>
                  <a:defRPr/>
                </a:pPr>
                <a:r>
                  <a:rPr lang="en-US" altLang="zh-CN" sz="2000" b="1" kern="0" spc="300" dirty="0">
                    <a:solidFill>
                      <a:srgbClr val="FFFFFF"/>
                    </a:solidFill>
                    <a:cs typeface="+mn-ea"/>
                    <a:sym typeface="+mn-lt"/>
                  </a:rPr>
                  <a:t>Add title text</a:t>
                </a:r>
                <a:endParaRPr kumimoji="0" lang="zh-CN" altLang="en-US" sz="2000" b="1" i="0" u="none" strike="noStrike" kern="0" cap="none" spc="300" normalizeH="0" baseline="0" noProof="0" dirty="0">
                  <a:ln>
                    <a:noFill/>
                  </a:ln>
                  <a:solidFill>
                    <a:srgbClr val="FFFFFF"/>
                  </a:solidFill>
                  <a:effectLst/>
                  <a:uLnTx/>
                  <a:uFillTx/>
                  <a:cs typeface="+mn-ea"/>
                  <a:sym typeface="+mn-lt"/>
                </a:endParaRPr>
              </a:p>
            </p:txBody>
          </p:sp>
          <p:sp>
            <p:nvSpPr>
              <p:cNvPr id="40" name="TextBox 15">
                <a:extLst>
                  <a:ext uri="{FF2B5EF4-FFF2-40B4-BE49-F238E27FC236}">
                    <a16:creationId xmlns:a16="http://schemas.microsoft.com/office/drawing/2014/main" id="{B606110A-4E13-7364-FBDF-19B8E495C88B}"/>
                  </a:ext>
                </a:extLst>
              </p:cNvPr>
              <p:cNvSpPr txBox="1"/>
              <p:nvPr/>
            </p:nvSpPr>
            <p:spPr>
              <a:xfrm>
                <a:off x="6546985" y="3100674"/>
                <a:ext cx="3650169" cy="2538195"/>
              </a:xfrm>
              <a:prstGeom prst="rect">
                <a:avLst/>
              </a:prstGeom>
              <a:noFill/>
            </p:spPr>
            <p:txBody>
              <a:bodyPr wrap="square" rtlCol="0">
                <a:spAutoFit/>
              </a:bodyPr>
              <a:lstStyle/>
              <a:p>
                <a:pPr>
                  <a:lnSpc>
                    <a:spcPct val="150000"/>
                  </a:lnSpc>
                  <a:defRPr/>
                </a:pPr>
                <a:r>
                  <a:rPr kumimoji="0" lang="en-US" altLang="zh-CN" b="0" i="0" u="none" strike="noStrike" kern="0" cap="none" normalizeH="0" baseline="0" noProof="0" dirty="0">
                    <a:ln>
                      <a:noFill/>
                    </a:ln>
                    <a:solidFill>
                      <a:schemeClr val="bg2">
                        <a:lumMod val="50000"/>
                      </a:schemeClr>
                    </a:solidFill>
                    <a:effectLst/>
                    <a:uLnTx/>
                    <a:uFillTx/>
                    <a:cs typeface="+mn-ea"/>
                    <a:sym typeface="+mn-lt"/>
                  </a:rPr>
                  <a:t>We have many PowerPoint templates that has been specifically designed to help anyone that is stepping into the world of PowerPoint for the very first time.</a:t>
                </a:r>
                <a:endParaRPr kumimoji="0" lang="zh-CN" altLang="en-US" b="0" i="0" u="none" strike="noStrike" kern="0" cap="none" normalizeH="0" baseline="0" noProof="0" dirty="0">
                  <a:ln>
                    <a:noFill/>
                  </a:ln>
                  <a:solidFill>
                    <a:schemeClr val="bg2">
                      <a:lumMod val="50000"/>
                    </a:schemeClr>
                  </a:solidFill>
                  <a:effectLst/>
                  <a:uLnTx/>
                  <a:uFillTx/>
                  <a:cs typeface="+mn-ea"/>
                  <a:sym typeface="+mn-lt"/>
                </a:endParaRPr>
              </a:p>
            </p:txBody>
          </p:sp>
        </p:grpSp>
      </p:grpSp>
    </p:spTree>
    <p:extLst>
      <p:ext uri="{BB962C8B-B14F-4D97-AF65-F5344CB8AC3E}">
        <p14:creationId xmlns:p14="http://schemas.microsoft.com/office/powerpoint/2010/main" val="5215235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8" y="635058"/>
            <a:ext cx="4693053"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grpSp>
        <p:nvGrpSpPr>
          <p:cNvPr id="54" name="组合 53">
            <a:extLst>
              <a:ext uri="{FF2B5EF4-FFF2-40B4-BE49-F238E27FC236}">
                <a16:creationId xmlns:a16="http://schemas.microsoft.com/office/drawing/2014/main" id="{8AB62B0B-9E1D-818A-706F-579459BABFC0}"/>
              </a:ext>
            </a:extLst>
          </p:cNvPr>
          <p:cNvGrpSpPr/>
          <p:nvPr/>
        </p:nvGrpSpPr>
        <p:grpSpPr>
          <a:xfrm>
            <a:off x="1422765" y="1677893"/>
            <a:ext cx="9913713" cy="3996691"/>
            <a:chOff x="1422765" y="1677893"/>
            <a:chExt cx="9913713" cy="3996691"/>
          </a:xfrm>
        </p:grpSpPr>
        <p:cxnSp>
          <p:nvCxnSpPr>
            <p:cNvPr id="37" name="Straight Connector 23">
              <a:extLst>
                <a:ext uri="{FF2B5EF4-FFF2-40B4-BE49-F238E27FC236}">
                  <a16:creationId xmlns:a16="http://schemas.microsoft.com/office/drawing/2014/main" id="{1A7E46CC-A578-CABF-7D23-7F1BA5F0CBA4}"/>
                </a:ext>
              </a:extLst>
            </p:cNvPr>
            <p:cNvCxnSpPr/>
            <p:nvPr/>
          </p:nvCxnSpPr>
          <p:spPr bwMode="auto">
            <a:xfrm>
              <a:off x="4334311" y="1677893"/>
              <a:ext cx="0" cy="3996691"/>
            </a:xfrm>
            <a:prstGeom prst="line">
              <a:avLst/>
            </a:prstGeom>
            <a:noFill/>
            <a:ln w="12700" cap="flat" cmpd="sng" algn="ctr">
              <a:solidFill>
                <a:schemeClr val="tx1"/>
              </a:solidFill>
              <a:prstDash val="solid"/>
              <a:miter lim="800000"/>
            </a:ln>
            <a:effectLst/>
          </p:spPr>
        </p:cxnSp>
        <p:cxnSp>
          <p:nvCxnSpPr>
            <p:cNvPr id="38" name="Straight Connector 24">
              <a:extLst>
                <a:ext uri="{FF2B5EF4-FFF2-40B4-BE49-F238E27FC236}">
                  <a16:creationId xmlns:a16="http://schemas.microsoft.com/office/drawing/2014/main" id="{4AF88B7B-4631-5366-A294-790485AEE47F}"/>
                </a:ext>
              </a:extLst>
            </p:cNvPr>
            <p:cNvCxnSpPr/>
            <p:nvPr/>
          </p:nvCxnSpPr>
          <p:spPr bwMode="auto">
            <a:xfrm>
              <a:off x="7885153" y="1677893"/>
              <a:ext cx="0" cy="3996691"/>
            </a:xfrm>
            <a:prstGeom prst="line">
              <a:avLst/>
            </a:prstGeom>
            <a:noFill/>
            <a:ln w="12700" cap="flat" cmpd="sng" algn="ctr">
              <a:solidFill>
                <a:schemeClr val="tx1"/>
              </a:solidFill>
              <a:prstDash val="solid"/>
              <a:miter lim="800000"/>
            </a:ln>
            <a:effectLst/>
          </p:spPr>
        </p:cxnSp>
        <p:grpSp>
          <p:nvGrpSpPr>
            <p:cNvPr id="39" name="组合 38">
              <a:extLst>
                <a:ext uri="{FF2B5EF4-FFF2-40B4-BE49-F238E27FC236}">
                  <a16:creationId xmlns:a16="http://schemas.microsoft.com/office/drawing/2014/main" id="{956D1BF5-B03D-A73B-0FB0-0231508535BD}"/>
                </a:ext>
              </a:extLst>
            </p:cNvPr>
            <p:cNvGrpSpPr/>
            <p:nvPr/>
          </p:nvGrpSpPr>
          <p:grpSpPr>
            <a:xfrm>
              <a:off x="1943868" y="2123981"/>
              <a:ext cx="1369704" cy="1356360"/>
              <a:chOff x="1943868" y="2123981"/>
              <a:chExt cx="1369704" cy="1356360"/>
            </a:xfrm>
          </p:grpSpPr>
          <p:sp>
            <p:nvSpPr>
              <p:cNvPr id="40" name="Oval 25">
                <a:extLst>
                  <a:ext uri="{FF2B5EF4-FFF2-40B4-BE49-F238E27FC236}">
                    <a16:creationId xmlns:a16="http://schemas.microsoft.com/office/drawing/2014/main" id="{23F31C47-5556-F933-E825-55FC05B88FE2}"/>
                  </a:ext>
                </a:extLst>
              </p:cNvPr>
              <p:cNvSpPr/>
              <p:nvPr/>
            </p:nvSpPr>
            <p:spPr bwMode="auto">
              <a:xfrm>
                <a:off x="1943868" y="2123981"/>
                <a:ext cx="1369704" cy="1356360"/>
              </a:xfrm>
              <a:prstGeom prst="ellipse">
                <a:avLst/>
              </a:prstGeom>
              <a:gradFill>
                <a:gsLst>
                  <a:gs pos="0">
                    <a:srgbClr val="A9D18E"/>
                  </a:gs>
                  <a:gs pos="97000">
                    <a:srgbClr val="33995C"/>
                  </a:gs>
                </a:gsLst>
                <a:lin ang="5400000" scaled="1"/>
              </a:gradFill>
              <a:ln w="635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i="0" u="none" strike="noStrike" kern="0" cap="none" spc="0" normalizeH="0" baseline="0" noProof="0" dirty="0">
                  <a:ln>
                    <a:noFill/>
                  </a:ln>
                  <a:solidFill>
                    <a:srgbClr val="FFFFFF"/>
                  </a:solidFill>
                  <a:effectLst/>
                  <a:uLnTx/>
                  <a:uFillTx/>
                  <a:cs typeface="+mn-ea"/>
                  <a:sym typeface="+mn-lt"/>
                </a:endParaRPr>
              </a:p>
            </p:txBody>
          </p:sp>
          <p:sp>
            <p:nvSpPr>
              <p:cNvPr id="41" name="Shape 2605">
                <a:extLst>
                  <a:ext uri="{FF2B5EF4-FFF2-40B4-BE49-F238E27FC236}">
                    <a16:creationId xmlns:a16="http://schemas.microsoft.com/office/drawing/2014/main" id="{2439CA3E-4198-8AE5-7D1D-991B75128EBE}"/>
                  </a:ext>
                </a:extLst>
              </p:cNvPr>
              <p:cNvSpPr/>
              <p:nvPr/>
            </p:nvSpPr>
            <p:spPr>
              <a:xfrm>
                <a:off x="2338212" y="2487086"/>
                <a:ext cx="652149" cy="652134"/>
              </a:xfrm>
              <a:custGeom>
                <a:avLst/>
                <a:gdLst/>
                <a:ahLst/>
                <a:cxnLst>
                  <a:cxn ang="0">
                    <a:pos x="wd2" y="hd2"/>
                  </a:cxn>
                  <a:cxn ang="5400000">
                    <a:pos x="wd2" y="hd2"/>
                  </a:cxn>
                  <a:cxn ang="10800000">
                    <a:pos x="wd2" y="hd2"/>
                  </a:cxn>
                  <a:cxn ang="16200000">
                    <a:pos x="wd2" y="hd2"/>
                  </a:cxn>
                </a:cxnLst>
                <a:rect l="0" t="0" r="r" b="b"/>
                <a:pathLst>
                  <a:path w="21410" h="21410" extrusionOk="0">
                    <a:moveTo>
                      <a:pt x="20437" y="20437"/>
                    </a:moveTo>
                    <a:lnTo>
                      <a:pt x="17519" y="20437"/>
                    </a:lnTo>
                    <a:lnTo>
                      <a:pt x="17519" y="18978"/>
                    </a:lnTo>
                    <a:cubicBezTo>
                      <a:pt x="17519" y="18710"/>
                      <a:pt x="17301" y="18492"/>
                      <a:pt x="17033" y="18492"/>
                    </a:cubicBezTo>
                    <a:lnTo>
                      <a:pt x="15574" y="18492"/>
                    </a:lnTo>
                    <a:lnTo>
                      <a:pt x="15574" y="17033"/>
                    </a:lnTo>
                    <a:cubicBezTo>
                      <a:pt x="15574" y="16764"/>
                      <a:pt x="15356" y="16546"/>
                      <a:pt x="15087" y="16546"/>
                    </a:cubicBezTo>
                    <a:lnTo>
                      <a:pt x="13344" y="16546"/>
                    </a:lnTo>
                    <a:lnTo>
                      <a:pt x="10309" y="13497"/>
                    </a:lnTo>
                    <a:cubicBezTo>
                      <a:pt x="10221" y="13409"/>
                      <a:pt x="10100" y="13354"/>
                      <a:pt x="9965" y="13354"/>
                    </a:cubicBezTo>
                    <a:cubicBezTo>
                      <a:pt x="9819" y="13354"/>
                      <a:pt x="9693" y="13422"/>
                      <a:pt x="9604" y="13524"/>
                    </a:cubicBezTo>
                    <a:lnTo>
                      <a:pt x="8815" y="14312"/>
                    </a:lnTo>
                    <a:cubicBezTo>
                      <a:pt x="8435" y="14692"/>
                      <a:pt x="7820" y="14692"/>
                      <a:pt x="7441" y="14312"/>
                    </a:cubicBezTo>
                    <a:lnTo>
                      <a:pt x="1256" y="8128"/>
                    </a:lnTo>
                    <a:cubicBezTo>
                      <a:pt x="877" y="7748"/>
                      <a:pt x="877" y="7133"/>
                      <a:pt x="1256" y="6753"/>
                    </a:cubicBezTo>
                    <a:lnTo>
                      <a:pt x="6754" y="1255"/>
                    </a:lnTo>
                    <a:cubicBezTo>
                      <a:pt x="7133" y="876"/>
                      <a:pt x="7749" y="876"/>
                      <a:pt x="8128" y="1255"/>
                    </a:cubicBezTo>
                    <a:lnTo>
                      <a:pt x="14312" y="7440"/>
                    </a:lnTo>
                    <a:cubicBezTo>
                      <a:pt x="14691" y="7820"/>
                      <a:pt x="14691" y="8435"/>
                      <a:pt x="14312" y="8815"/>
                    </a:cubicBezTo>
                    <a:lnTo>
                      <a:pt x="13539" y="9588"/>
                    </a:lnTo>
                    <a:cubicBezTo>
                      <a:pt x="13437" y="9677"/>
                      <a:pt x="13370" y="9804"/>
                      <a:pt x="13370" y="9950"/>
                    </a:cubicBezTo>
                    <a:cubicBezTo>
                      <a:pt x="13370" y="10084"/>
                      <a:pt x="13424" y="10206"/>
                      <a:pt x="13513" y="10294"/>
                    </a:cubicBezTo>
                    <a:lnTo>
                      <a:pt x="20437" y="17234"/>
                    </a:lnTo>
                    <a:cubicBezTo>
                      <a:pt x="20437" y="17234"/>
                      <a:pt x="20437" y="20437"/>
                      <a:pt x="20437" y="20437"/>
                    </a:cubicBezTo>
                    <a:close/>
                    <a:moveTo>
                      <a:pt x="21268" y="16689"/>
                    </a:moveTo>
                    <a:lnTo>
                      <a:pt x="14547" y="9954"/>
                    </a:lnTo>
                    <a:lnTo>
                      <a:pt x="14999" y="9502"/>
                    </a:lnTo>
                    <a:cubicBezTo>
                      <a:pt x="15758" y="8743"/>
                      <a:pt x="15758" y="7512"/>
                      <a:pt x="14999" y="6753"/>
                    </a:cubicBezTo>
                    <a:lnTo>
                      <a:pt x="8815" y="569"/>
                    </a:lnTo>
                    <a:cubicBezTo>
                      <a:pt x="8056" y="-190"/>
                      <a:pt x="6825" y="-190"/>
                      <a:pt x="6066" y="569"/>
                    </a:cubicBezTo>
                    <a:lnTo>
                      <a:pt x="569" y="6066"/>
                    </a:lnTo>
                    <a:cubicBezTo>
                      <a:pt x="-190" y="6825"/>
                      <a:pt x="-190" y="8056"/>
                      <a:pt x="569" y="8815"/>
                    </a:cubicBezTo>
                    <a:lnTo>
                      <a:pt x="6754" y="14999"/>
                    </a:lnTo>
                    <a:cubicBezTo>
                      <a:pt x="7513" y="15758"/>
                      <a:pt x="8743" y="15758"/>
                      <a:pt x="9502" y="14999"/>
                    </a:cubicBezTo>
                    <a:lnTo>
                      <a:pt x="9968" y="14533"/>
                    </a:lnTo>
                    <a:lnTo>
                      <a:pt x="12798" y="17376"/>
                    </a:lnTo>
                    <a:cubicBezTo>
                      <a:pt x="12886" y="17465"/>
                      <a:pt x="13008" y="17519"/>
                      <a:pt x="13142" y="17519"/>
                    </a:cubicBezTo>
                    <a:lnTo>
                      <a:pt x="14601" y="17519"/>
                    </a:lnTo>
                    <a:lnTo>
                      <a:pt x="14601" y="18978"/>
                    </a:lnTo>
                    <a:cubicBezTo>
                      <a:pt x="14601" y="19247"/>
                      <a:pt x="14819" y="19464"/>
                      <a:pt x="15087" y="19464"/>
                    </a:cubicBezTo>
                    <a:lnTo>
                      <a:pt x="16546" y="19464"/>
                    </a:lnTo>
                    <a:lnTo>
                      <a:pt x="16546" y="20924"/>
                    </a:lnTo>
                    <a:cubicBezTo>
                      <a:pt x="16546" y="21193"/>
                      <a:pt x="16764" y="21410"/>
                      <a:pt x="17033" y="21410"/>
                    </a:cubicBezTo>
                    <a:lnTo>
                      <a:pt x="20924" y="21410"/>
                    </a:lnTo>
                    <a:cubicBezTo>
                      <a:pt x="21192" y="21410"/>
                      <a:pt x="21410" y="21193"/>
                      <a:pt x="21410" y="20924"/>
                    </a:cubicBezTo>
                    <a:lnTo>
                      <a:pt x="21410" y="17033"/>
                    </a:lnTo>
                    <a:cubicBezTo>
                      <a:pt x="21410" y="16899"/>
                      <a:pt x="21356" y="16777"/>
                      <a:pt x="21268" y="16689"/>
                    </a:cubicBezTo>
                    <a:moveTo>
                      <a:pt x="6819" y="7791"/>
                    </a:moveTo>
                    <a:cubicBezTo>
                      <a:pt x="6282" y="7791"/>
                      <a:pt x="5846" y="7356"/>
                      <a:pt x="5846" y="6819"/>
                    </a:cubicBezTo>
                    <a:cubicBezTo>
                      <a:pt x="5846" y="6282"/>
                      <a:pt x="6282" y="5846"/>
                      <a:pt x="6819" y="5846"/>
                    </a:cubicBezTo>
                    <a:cubicBezTo>
                      <a:pt x="7356" y="5846"/>
                      <a:pt x="7792" y="6282"/>
                      <a:pt x="7792" y="6819"/>
                    </a:cubicBezTo>
                    <a:cubicBezTo>
                      <a:pt x="7792" y="7356"/>
                      <a:pt x="7356" y="7791"/>
                      <a:pt x="6819" y="7791"/>
                    </a:cubicBezTo>
                    <a:moveTo>
                      <a:pt x="6819" y="4873"/>
                    </a:moveTo>
                    <a:cubicBezTo>
                      <a:pt x="5745" y="4873"/>
                      <a:pt x="4874" y="5744"/>
                      <a:pt x="4874" y="6819"/>
                    </a:cubicBezTo>
                    <a:cubicBezTo>
                      <a:pt x="4874" y="7893"/>
                      <a:pt x="5745" y="8765"/>
                      <a:pt x="6819" y="8765"/>
                    </a:cubicBezTo>
                    <a:cubicBezTo>
                      <a:pt x="7893" y="8765"/>
                      <a:pt x="8765" y="7893"/>
                      <a:pt x="8765" y="6819"/>
                    </a:cubicBezTo>
                    <a:cubicBezTo>
                      <a:pt x="8765" y="5744"/>
                      <a:pt x="7893" y="4873"/>
                      <a:pt x="6819" y="4873"/>
                    </a:cubicBezTo>
                  </a:path>
                </a:pathLst>
              </a:custGeom>
              <a:solidFill>
                <a:srgbClr val="FFFFFF"/>
              </a:solidFill>
              <a:ln w="12700">
                <a:miter lim="400000"/>
              </a:ln>
            </p:spPr>
            <p:txBody>
              <a:bodyPr lIns="19045" tIns="19045" rIns="19045" bIns="19045" anchor="ctr"/>
              <a:lstStyle/>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dirty="0">
                  <a:solidFill>
                    <a:srgbClr val="FFFFFF"/>
                  </a:solidFill>
                  <a:effectLst>
                    <a:outerShdw blurRad="38100" dist="12700" dir="5400000" rotWithShape="0">
                      <a:srgbClr val="000000">
                        <a:alpha val="50000"/>
                      </a:srgbClr>
                    </a:outerShdw>
                  </a:effectLst>
                  <a:cs typeface="+mn-ea"/>
                  <a:sym typeface="+mn-lt"/>
                </a:endParaRPr>
              </a:p>
            </p:txBody>
          </p:sp>
        </p:grpSp>
        <p:grpSp>
          <p:nvGrpSpPr>
            <p:cNvPr id="42" name="组合 41">
              <a:extLst>
                <a:ext uri="{FF2B5EF4-FFF2-40B4-BE49-F238E27FC236}">
                  <a16:creationId xmlns:a16="http://schemas.microsoft.com/office/drawing/2014/main" id="{6EE8DEA6-55C4-A1EE-E344-3701C3DF4DEF}"/>
                </a:ext>
              </a:extLst>
            </p:cNvPr>
            <p:cNvGrpSpPr/>
            <p:nvPr/>
          </p:nvGrpSpPr>
          <p:grpSpPr>
            <a:xfrm>
              <a:off x="5462967" y="2123030"/>
              <a:ext cx="1369704" cy="1358265"/>
              <a:chOff x="5462967" y="2123030"/>
              <a:chExt cx="1369704" cy="1358265"/>
            </a:xfrm>
          </p:grpSpPr>
          <p:sp>
            <p:nvSpPr>
              <p:cNvPr id="43" name="Oval 26">
                <a:extLst>
                  <a:ext uri="{FF2B5EF4-FFF2-40B4-BE49-F238E27FC236}">
                    <a16:creationId xmlns:a16="http://schemas.microsoft.com/office/drawing/2014/main" id="{D590E7CB-D4F5-6F59-EB34-A3A629289D71}"/>
                  </a:ext>
                </a:extLst>
              </p:cNvPr>
              <p:cNvSpPr/>
              <p:nvPr/>
            </p:nvSpPr>
            <p:spPr bwMode="auto">
              <a:xfrm>
                <a:off x="5462967" y="2123030"/>
                <a:ext cx="1369704" cy="1358265"/>
              </a:xfrm>
              <a:prstGeom prst="ellipse">
                <a:avLst/>
              </a:prstGeom>
              <a:gradFill>
                <a:gsLst>
                  <a:gs pos="0">
                    <a:srgbClr val="A9D18E"/>
                  </a:gs>
                  <a:gs pos="97000">
                    <a:srgbClr val="33995C"/>
                  </a:gs>
                </a:gsLst>
                <a:lin ang="5400000" scaled="1"/>
              </a:gradFill>
              <a:ln w="635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i="0" u="none" strike="noStrike" kern="0" cap="none" spc="0" normalizeH="0" baseline="0" noProof="0" dirty="0">
                  <a:ln>
                    <a:noFill/>
                  </a:ln>
                  <a:solidFill>
                    <a:srgbClr val="FFFFFF"/>
                  </a:solidFill>
                  <a:effectLst/>
                  <a:uLnTx/>
                  <a:uFillTx/>
                  <a:cs typeface="+mn-ea"/>
                  <a:sym typeface="+mn-lt"/>
                </a:endParaRPr>
              </a:p>
            </p:txBody>
          </p:sp>
          <p:sp>
            <p:nvSpPr>
              <p:cNvPr id="44" name="Shape 2551">
                <a:extLst>
                  <a:ext uri="{FF2B5EF4-FFF2-40B4-BE49-F238E27FC236}">
                    <a16:creationId xmlns:a16="http://schemas.microsoft.com/office/drawing/2014/main" id="{41BB69B5-1123-4CEA-F446-21D233EF5C70}"/>
                  </a:ext>
                </a:extLst>
              </p:cNvPr>
              <p:cNvSpPr/>
              <p:nvPr/>
            </p:nvSpPr>
            <p:spPr>
              <a:xfrm>
                <a:off x="5821898" y="2485831"/>
                <a:ext cx="651841" cy="651841"/>
              </a:xfrm>
              <a:custGeom>
                <a:avLst/>
                <a:gdLst/>
                <a:ahLst/>
                <a:cxnLst>
                  <a:cxn ang="0">
                    <a:pos x="wd2" y="hd2"/>
                  </a:cxn>
                  <a:cxn ang="5400000">
                    <a:pos x="wd2" y="hd2"/>
                  </a:cxn>
                  <a:cxn ang="10800000">
                    <a:pos x="wd2" y="hd2"/>
                  </a:cxn>
                  <a:cxn ang="16200000">
                    <a:pos x="wd2" y="hd2"/>
                  </a:cxn>
                </a:cxnLst>
                <a:rect l="0" t="0" r="r" b="b"/>
                <a:pathLst>
                  <a:path w="21600" h="21600" extrusionOk="0">
                    <a:moveTo>
                      <a:pt x="19755" y="6010"/>
                    </a:moveTo>
                    <a:lnTo>
                      <a:pt x="18630" y="7136"/>
                    </a:lnTo>
                    <a:lnTo>
                      <a:pt x="14465" y="2970"/>
                    </a:lnTo>
                    <a:lnTo>
                      <a:pt x="15590" y="1845"/>
                    </a:lnTo>
                    <a:cubicBezTo>
                      <a:pt x="15590" y="1845"/>
                      <a:pt x="16391" y="982"/>
                      <a:pt x="17673" y="982"/>
                    </a:cubicBezTo>
                    <a:cubicBezTo>
                      <a:pt x="19300" y="982"/>
                      <a:pt x="20618" y="2300"/>
                      <a:pt x="20618" y="3927"/>
                    </a:cubicBezTo>
                    <a:cubicBezTo>
                      <a:pt x="20618" y="4741"/>
                      <a:pt x="20288" y="5477"/>
                      <a:pt x="19755" y="6010"/>
                    </a:cubicBezTo>
                    <a:moveTo>
                      <a:pt x="7364" y="18402"/>
                    </a:moveTo>
                    <a:lnTo>
                      <a:pt x="7364" y="14727"/>
                    </a:lnTo>
                    <a:cubicBezTo>
                      <a:pt x="7364" y="14456"/>
                      <a:pt x="7144" y="14236"/>
                      <a:pt x="6873" y="14236"/>
                    </a:cubicBezTo>
                    <a:lnTo>
                      <a:pt x="3198" y="14236"/>
                    </a:lnTo>
                    <a:lnTo>
                      <a:pt x="13770" y="3665"/>
                    </a:lnTo>
                    <a:lnTo>
                      <a:pt x="17935" y="7830"/>
                    </a:lnTo>
                    <a:cubicBezTo>
                      <a:pt x="17935" y="7830"/>
                      <a:pt x="7364" y="18402"/>
                      <a:pt x="7364" y="18402"/>
                    </a:cubicBezTo>
                    <a:close/>
                    <a:moveTo>
                      <a:pt x="6382" y="19042"/>
                    </a:moveTo>
                    <a:lnTo>
                      <a:pt x="2945" y="19845"/>
                    </a:lnTo>
                    <a:lnTo>
                      <a:pt x="2945" y="18655"/>
                    </a:lnTo>
                    <a:lnTo>
                      <a:pt x="1755" y="18655"/>
                    </a:lnTo>
                    <a:lnTo>
                      <a:pt x="2558" y="15218"/>
                    </a:lnTo>
                    <a:lnTo>
                      <a:pt x="6382" y="15218"/>
                    </a:lnTo>
                    <a:cubicBezTo>
                      <a:pt x="6382" y="15218"/>
                      <a:pt x="6382" y="19042"/>
                      <a:pt x="6382" y="19042"/>
                    </a:cubicBezTo>
                    <a:close/>
                    <a:moveTo>
                      <a:pt x="17673" y="0"/>
                    </a:moveTo>
                    <a:cubicBezTo>
                      <a:pt x="16588" y="0"/>
                      <a:pt x="15606" y="439"/>
                      <a:pt x="14896" y="1151"/>
                    </a:cubicBezTo>
                    <a:lnTo>
                      <a:pt x="1641" y="14405"/>
                    </a:lnTo>
                    <a:lnTo>
                      <a:pt x="0" y="21600"/>
                    </a:lnTo>
                    <a:lnTo>
                      <a:pt x="7195" y="19959"/>
                    </a:lnTo>
                    <a:lnTo>
                      <a:pt x="20449" y="6704"/>
                    </a:lnTo>
                    <a:cubicBezTo>
                      <a:pt x="21160" y="5994"/>
                      <a:pt x="21600" y="5012"/>
                      <a:pt x="21600" y="3927"/>
                    </a:cubicBezTo>
                    <a:cubicBezTo>
                      <a:pt x="21600" y="1758"/>
                      <a:pt x="19842" y="0"/>
                      <a:pt x="17673" y="0"/>
                    </a:cubicBezTo>
                  </a:path>
                </a:pathLst>
              </a:custGeom>
              <a:solidFill>
                <a:srgbClr val="FFFFFF"/>
              </a:solidFill>
              <a:ln w="12700">
                <a:miter lim="400000"/>
              </a:ln>
            </p:spPr>
            <p:txBody>
              <a:bodyPr lIns="19045" tIns="19045" rIns="19045" bIns="19045" anchor="ctr"/>
              <a:lstStyle/>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dirty="0">
                  <a:solidFill>
                    <a:srgbClr val="FFFFFF"/>
                  </a:solidFill>
                  <a:effectLst>
                    <a:outerShdw blurRad="38100" dist="12700" dir="5400000" rotWithShape="0">
                      <a:srgbClr val="000000">
                        <a:alpha val="50000"/>
                      </a:srgbClr>
                    </a:outerShdw>
                  </a:effectLst>
                  <a:cs typeface="+mn-ea"/>
                  <a:sym typeface="+mn-lt"/>
                </a:endParaRPr>
              </a:p>
            </p:txBody>
          </p:sp>
        </p:grpSp>
        <p:grpSp>
          <p:nvGrpSpPr>
            <p:cNvPr id="45" name="组合 44">
              <a:extLst>
                <a:ext uri="{FF2B5EF4-FFF2-40B4-BE49-F238E27FC236}">
                  <a16:creationId xmlns:a16="http://schemas.microsoft.com/office/drawing/2014/main" id="{98C17121-A81D-56F0-2833-123E06283938}"/>
                </a:ext>
              </a:extLst>
            </p:cNvPr>
            <p:cNvGrpSpPr/>
            <p:nvPr/>
          </p:nvGrpSpPr>
          <p:grpSpPr>
            <a:xfrm>
              <a:off x="9015925" y="2123030"/>
              <a:ext cx="1369704" cy="1358265"/>
              <a:chOff x="9015925" y="2123030"/>
              <a:chExt cx="1369704" cy="1358265"/>
            </a:xfrm>
          </p:grpSpPr>
          <p:sp>
            <p:nvSpPr>
              <p:cNvPr id="46" name="Oval 36">
                <a:extLst>
                  <a:ext uri="{FF2B5EF4-FFF2-40B4-BE49-F238E27FC236}">
                    <a16:creationId xmlns:a16="http://schemas.microsoft.com/office/drawing/2014/main" id="{1966519D-3C4C-7802-E9E5-8B45CAC2CFE6}"/>
                  </a:ext>
                </a:extLst>
              </p:cNvPr>
              <p:cNvSpPr/>
              <p:nvPr/>
            </p:nvSpPr>
            <p:spPr bwMode="auto">
              <a:xfrm>
                <a:off x="9015925" y="2123030"/>
                <a:ext cx="1369704" cy="1358265"/>
              </a:xfrm>
              <a:prstGeom prst="ellipse">
                <a:avLst/>
              </a:prstGeom>
              <a:gradFill>
                <a:gsLst>
                  <a:gs pos="0">
                    <a:srgbClr val="A9D18E"/>
                  </a:gs>
                  <a:gs pos="97000">
                    <a:srgbClr val="33995C"/>
                  </a:gs>
                </a:gsLst>
                <a:lin ang="5400000" scaled="1"/>
              </a:gradFill>
              <a:ln w="6350" cap="flat" cmpd="sng" algn="ctr">
                <a:noFill/>
                <a:prstDash val="solid"/>
                <a:miter lim="800000"/>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en-US" sz="1800" i="0" u="none" strike="noStrike" kern="0" cap="none" spc="0" normalizeH="0" baseline="0" noProof="0" dirty="0">
                  <a:ln>
                    <a:noFill/>
                  </a:ln>
                  <a:solidFill>
                    <a:srgbClr val="FFFFFF"/>
                  </a:solidFill>
                  <a:effectLst/>
                  <a:uLnTx/>
                  <a:uFillTx/>
                  <a:cs typeface="+mn-ea"/>
                  <a:sym typeface="+mn-lt"/>
                </a:endParaRPr>
              </a:p>
            </p:txBody>
          </p:sp>
          <p:sp>
            <p:nvSpPr>
              <p:cNvPr id="47" name="Shape 2562">
                <a:extLst>
                  <a:ext uri="{FF2B5EF4-FFF2-40B4-BE49-F238E27FC236}">
                    <a16:creationId xmlns:a16="http://schemas.microsoft.com/office/drawing/2014/main" id="{8BEC8B84-6E8B-32D4-B605-CA11846816B7}"/>
                  </a:ext>
                </a:extLst>
              </p:cNvPr>
              <p:cNvSpPr/>
              <p:nvPr/>
            </p:nvSpPr>
            <p:spPr>
              <a:xfrm>
                <a:off x="9380786" y="2485831"/>
                <a:ext cx="651841" cy="651841"/>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9"/>
                      <a:pt x="20178" y="20619"/>
                      <a:pt x="19636" y="20619"/>
                    </a:cubicBezTo>
                    <a:lnTo>
                      <a:pt x="1964" y="20619"/>
                    </a:lnTo>
                    <a:cubicBezTo>
                      <a:pt x="1421" y="20619"/>
                      <a:pt x="982" y="20179"/>
                      <a:pt x="982" y="19636"/>
                    </a:cubicBezTo>
                    <a:lnTo>
                      <a:pt x="982" y="1964"/>
                    </a:lnTo>
                    <a:cubicBezTo>
                      <a:pt x="982" y="1422"/>
                      <a:pt x="1421"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4294" y="17673"/>
                    </a:moveTo>
                    <a:lnTo>
                      <a:pt x="8376" y="10732"/>
                    </a:lnTo>
                    <a:lnTo>
                      <a:pt x="10838" y="14425"/>
                    </a:lnTo>
                    <a:cubicBezTo>
                      <a:pt x="10862" y="14484"/>
                      <a:pt x="10898" y="14536"/>
                      <a:pt x="10942" y="14581"/>
                    </a:cubicBezTo>
                    <a:lnTo>
                      <a:pt x="10944" y="14583"/>
                    </a:lnTo>
                    <a:cubicBezTo>
                      <a:pt x="11033" y="14673"/>
                      <a:pt x="11155" y="14727"/>
                      <a:pt x="11291" y="14727"/>
                    </a:cubicBezTo>
                    <a:cubicBezTo>
                      <a:pt x="11427" y="14727"/>
                      <a:pt x="11549" y="14673"/>
                      <a:pt x="11638" y="14583"/>
                    </a:cubicBezTo>
                    <a:lnTo>
                      <a:pt x="13686" y="12536"/>
                    </a:lnTo>
                    <a:lnTo>
                      <a:pt x="17242" y="17673"/>
                    </a:lnTo>
                    <a:cubicBezTo>
                      <a:pt x="17242" y="17673"/>
                      <a:pt x="4294" y="17673"/>
                      <a:pt x="4294" y="17673"/>
                    </a:cubicBezTo>
                    <a:close/>
                    <a:moveTo>
                      <a:pt x="18620" y="17982"/>
                    </a:moveTo>
                    <a:lnTo>
                      <a:pt x="18617" y="17978"/>
                    </a:lnTo>
                    <a:cubicBezTo>
                      <a:pt x="18590" y="17913"/>
                      <a:pt x="18551" y="17858"/>
                      <a:pt x="18501" y="17810"/>
                    </a:cubicBezTo>
                    <a:lnTo>
                      <a:pt x="14201" y="11600"/>
                    </a:lnTo>
                    <a:lnTo>
                      <a:pt x="14200" y="11601"/>
                    </a:lnTo>
                    <a:cubicBezTo>
                      <a:pt x="14127" y="11420"/>
                      <a:pt x="13952" y="11291"/>
                      <a:pt x="13745" y="11291"/>
                    </a:cubicBezTo>
                    <a:cubicBezTo>
                      <a:pt x="13610" y="11291"/>
                      <a:pt x="13488" y="11346"/>
                      <a:pt x="13398" y="11435"/>
                    </a:cubicBezTo>
                    <a:lnTo>
                      <a:pt x="11360" y="13473"/>
                    </a:lnTo>
                    <a:lnTo>
                      <a:pt x="8798" y="9630"/>
                    </a:lnTo>
                    <a:cubicBezTo>
                      <a:pt x="8724" y="9453"/>
                      <a:pt x="8550" y="9327"/>
                      <a:pt x="8345" y="9327"/>
                    </a:cubicBezTo>
                    <a:cubicBezTo>
                      <a:pt x="8175" y="9327"/>
                      <a:pt x="8033" y="9420"/>
                      <a:pt x="7945" y="9551"/>
                    </a:cubicBezTo>
                    <a:lnTo>
                      <a:pt x="7937" y="9546"/>
                    </a:lnTo>
                    <a:lnTo>
                      <a:pt x="3028" y="17891"/>
                    </a:lnTo>
                    <a:lnTo>
                      <a:pt x="3036" y="17897"/>
                    </a:lnTo>
                    <a:cubicBezTo>
                      <a:pt x="2983" y="17974"/>
                      <a:pt x="2945" y="18063"/>
                      <a:pt x="2945" y="18164"/>
                    </a:cubicBezTo>
                    <a:cubicBezTo>
                      <a:pt x="2945" y="18435"/>
                      <a:pt x="3165" y="18655"/>
                      <a:pt x="3436" y="18655"/>
                    </a:cubicBezTo>
                    <a:lnTo>
                      <a:pt x="18164" y="18655"/>
                    </a:lnTo>
                    <a:cubicBezTo>
                      <a:pt x="18435" y="18655"/>
                      <a:pt x="18655" y="18435"/>
                      <a:pt x="18655" y="18164"/>
                    </a:cubicBezTo>
                    <a:cubicBezTo>
                      <a:pt x="18655" y="18099"/>
                      <a:pt x="18640" y="18039"/>
                      <a:pt x="18618" y="17983"/>
                    </a:cubicBezTo>
                    <a:cubicBezTo>
                      <a:pt x="18618" y="17983"/>
                      <a:pt x="18620" y="17982"/>
                      <a:pt x="18620" y="17982"/>
                    </a:cubicBezTo>
                    <a:close/>
                    <a:moveTo>
                      <a:pt x="5400" y="3927"/>
                    </a:moveTo>
                    <a:cubicBezTo>
                      <a:pt x="6213" y="3927"/>
                      <a:pt x="6873" y="4587"/>
                      <a:pt x="6873" y="5400"/>
                    </a:cubicBezTo>
                    <a:cubicBezTo>
                      <a:pt x="6873" y="6214"/>
                      <a:pt x="6213" y="6873"/>
                      <a:pt x="5400" y="6873"/>
                    </a:cubicBezTo>
                    <a:cubicBezTo>
                      <a:pt x="4587" y="6873"/>
                      <a:pt x="3927" y="6214"/>
                      <a:pt x="3927" y="5400"/>
                    </a:cubicBezTo>
                    <a:cubicBezTo>
                      <a:pt x="3927" y="4587"/>
                      <a:pt x="4587" y="3927"/>
                      <a:pt x="5400" y="3927"/>
                    </a:cubicBezTo>
                    <a:moveTo>
                      <a:pt x="5400" y="7855"/>
                    </a:moveTo>
                    <a:cubicBezTo>
                      <a:pt x="6756" y="7855"/>
                      <a:pt x="7855" y="6756"/>
                      <a:pt x="7855" y="5400"/>
                    </a:cubicBezTo>
                    <a:cubicBezTo>
                      <a:pt x="7855" y="4045"/>
                      <a:pt x="6756" y="2945"/>
                      <a:pt x="5400" y="2945"/>
                    </a:cubicBezTo>
                    <a:cubicBezTo>
                      <a:pt x="4044" y="2945"/>
                      <a:pt x="2945" y="4045"/>
                      <a:pt x="2945" y="5400"/>
                    </a:cubicBezTo>
                    <a:cubicBezTo>
                      <a:pt x="2945" y="6756"/>
                      <a:pt x="4044" y="7855"/>
                      <a:pt x="5400" y="7855"/>
                    </a:cubicBezTo>
                  </a:path>
                </a:pathLst>
              </a:custGeom>
              <a:solidFill>
                <a:srgbClr val="FFFFFF"/>
              </a:solidFill>
              <a:ln w="12700">
                <a:miter lim="400000"/>
              </a:ln>
            </p:spPr>
            <p:txBody>
              <a:bodyPr lIns="19045" tIns="19045" rIns="19045" bIns="19045" anchor="ctr"/>
              <a:lstStyle/>
              <a:p>
                <a:pPr defTabSz="228600">
                  <a:defRPr sz="3000" cap="none">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sz="1500" dirty="0">
                  <a:solidFill>
                    <a:srgbClr val="FFFFFF"/>
                  </a:solidFill>
                  <a:effectLst>
                    <a:outerShdw blurRad="38100" dist="12700" dir="5400000" rotWithShape="0">
                      <a:srgbClr val="000000">
                        <a:alpha val="50000"/>
                      </a:srgbClr>
                    </a:outerShdw>
                  </a:effectLst>
                  <a:cs typeface="+mn-ea"/>
                  <a:sym typeface="+mn-lt"/>
                </a:endParaRPr>
              </a:p>
            </p:txBody>
          </p:sp>
        </p:grpSp>
        <p:sp>
          <p:nvSpPr>
            <p:cNvPr id="48" name="Text Placeholder 8">
              <a:extLst>
                <a:ext uri="{FF2B5EF4-FFF2-40B4-BE49-F238E27FC236}">
                  <a16:creationId xmlns:a16="http://schemas.microsoft.com/office/drawing/2014/main" id="{8625F6CD-58BC-6BB6-5B02-88D9C177B658}"/>
                </a:ext>
              </a:extLst>
            </p:cNvPr>
            <p:cNvSpPr txBox="1"/>
            <p:nvPr/>
          </p:nvSpPr>
          <p:spPr>
            <a:xfrm>
              <a:off x="1678036" y="3840112"/>
              <a:ext cx="2009593" cy="336342"/>
            </a:xfrm>
            <a:prstGeom prst="rect">
              <a:avLst/>
            </a:prstGeom>
            <a:gradFill>
              <a:gsLst>
                <a:gs pos="0">
                  <a:srgbClr val="A9D18E"/>
                </a:gs>
                <a:gs pos="97000">
                  <a:srgbClr val="33995C"/>
                </a:gs>
              </a:gsLst>
              <a:lin ang="5400000" scaled="1"/>
            </a:gra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1800" dirty="0">
                  <a:solidFill>
                    <a:schemeClr val="bg1"/>
                  </a:solidFill>
                  <a:cs typeface="+mn-ea"/>
                  <a:sym typeface="+mn-lt"/>
                </a:rPr>
                <a:t>Add title text</a:t>
              </a:r>
              <a:endParaRPr lang="zh-CN" altLang="en-US" sz="1800" dirty="0">
                <a:solidFill>
                  <a:schemeClr val="bg1"/>
                </a:solidFill>
                <a:cs typeface="+mn-ea"/>
                <a:sym typeface="+mn-lt"/>
              </a:endParaRPr>
            </a:p>
          </p:txBody>
        </p:sp>
        <p:sp>
          <p:nvSpPr>
            <p:cNvPr id="49" name="Text Placeholder 9">
              <a:extLst>
                <a:ext uri="{FF2B5EF4-FFF2-40B4-BE49-F238E27FC236}">
                  <a16:creationId xmlns:a16="http://schemas.microsoft.com/office/drawing/2014/main" id="{FD919CE2-E49D-DE91-D6CE-1E5E7AEDA43F}"/>
                </a:ext>
              </a:extLst>
            </p:cNvPr>
            <p:cNvSpPr txBox="1"/>
            <p:nvPr/>
          </p:nvSpPr>
          <p:spPr>
            <a:xfrm>
              <a:off x="1422765" y="4513005"/>
              <a:ext cx="2789013" cy="56480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altLang="zh-CN" sz="1600" dirty="0">
                  <a:solidFill>
                    <a:schemeClr val="bg1">
                      <a:lumMod val="50000"/>
                    </a:schemeClr>
                  </a:solidFill>
                  <a:cs typeface="+mn-ea"/>
                  <a:sym typeface="+mn-lt"/>
                </a:rPr>
                <a:t>Click here to add content, content to match the title. </a:t>
              </a:r>
              <a:endParaRPr lang="en-AU" altLang="zh-CN" sz="1600" dirty="0">
                <a:solidFill>
                  <a:schemeClr val="bg1">
                    <a:lumMod val="50000"/>
                  </a:schemeClr>
                </a:solidFill>
                <a:cs typeface="+mn-ea"/>
                <a:sym typeface="+mn-lt"/>
              </a:endParaRPr>
            </a:p>
            <a:p>
              <a:endParaRPr lang="en-AU" altLang="zh-CN" sz="1600" dirty="0">
                <a:solidFill>
                  <a:schemeClr val="bg1">
                    <a:lumMod val="50000"/>
                  </a:schemeClr>
                </a:solidFill>
                <a:cs typeface="+mn-ea"/>
                <a:sym typeface="+mn-lt"/>
              </a:endParaRPr>
            </a:p>
          </p:txBody>
        </p:sp>
        <p:sp>
          <p:nvSpPr>
            <p:cNvPr id="50" name="Text Placeholder 8">
              <a:extLst>
                <a:ext uri="{FF2B5EF4-FFF2-40B4-BE49-F238E27FC236}">
                  <a16:creationId xmlns:a16="http://schemas.microsoft.com/office/drawing/2014/main" id="{C4323C0A-3020-4EC5-0C67-E14D953AAE99}"/>
                </a:ext>
              </a:extLst>
            </p:cNvPr>
            <p:cNvSpPr txBox="1"/>
            <p:nvPr/>
          </p:nvSpPr>
          <p:spPr>
            <a:xfrm>
              <a:off x="5144451" y="3840112"/>
              <a:ext cx="2009593" cy="336342"/>
            </a:xfrm>
            <a:prstGeom prst="rect">
              <a:avLst/>
            </a:prstGeom>
            <a:gradFill>
              <a:gsLst>
                <a:gs pos="0">
                  <a:srgbClr val="A9D18E"/>
                </a:gs>
                <a:gs pos="97000">
                  <a:srgbClr val="33995C"/>
                </a:gs>
              </a:gsLst>
              <a:lin ang="5400000" scaled="1"/>
            </a:gra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1800" dirty="0">
                  <a:solidFill>
                    <a:schemeClr val="bg1"/>
                  </a:solidFill>
                  <a:cs typeface="+mn-ea"/>
                  <a:sym typeface="+mn-lt"/>
                </a:rPr>
                <a:t>Add title text</a:t>
              </a:r>
              <a:endParaRPr lang="zh-CN" altLang="en-US" sz="1800" dirty="0">
                <a:solidFill>
                  <a:schemeClr val="bg1"/>
                </a:solidFill>
                <a:cs typeface="+mn-ea"/>
                <a:sym typeface="+mn-lt"/>
              </a:endParaRPr>
            </a:p>
          </p:txBody>
        </p:sp>
        <p:sp>
          <p:nvSpPr>
            <p:cNvPr id="51" name="Text Placeholder 9">
              <a:extLst>
                <a:ext uri="{FF2B5EF4-FFF2-40B4-BE49-F238E27FC236}">
                  <a16:creationId xmlns:a16="http://schemas.microsoft.com/office/drawing/2014/main" id="{B80EB1FC-FB26-1E87-9775-73398F9077D0}"/>
                </a:ext>
              </a:extLst>
            </p:cNvPr>
            <p:cNvSpPr txBox="1"/>
            <p:nvPr/>
          </p:nvSpPr>
          <p:spPr>
            <a:xfrm>
              <a:off x="4985115" y="4513005"/>
              <a:ext cx="2789013" cy="56480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altLang="zh-CN" sz="1600" dirty="0">
                  <a:solidFill>
                    <a:schemeClr val="bg1">
                      <a:lumMod val="50000"/>
                    </a:schemeClr>
                  </a:solidFill>
                  <a:cs typeface="+mn-ea"/>
                  <a:sym typeface="+mn-lt"/>
                </a:rPr>
                <a:t>Click here to add content, content to match the title. </a:t>
              </a:r>
              <a:endParaRPr lang="en-AU" altLang="zh-CN" sz="1600" dirty="0">
                <a:solidFill>
                  <a:schemeClr val="bg1">
                    <a:lumMod val="50000"/>
                  </a:schemeClr>
                </a:solidFill>
                <a:cs typeface="+mn-ea"/>
                <a:sym typeface="+mn-lt"/>
              </a:endParaRPr>
            </a:p>
            <a:p>
              <a:endParaRPr lang="en-AU" altLang="zh-CN" sz="1600" dirty="0">
                <a:solidFill>
                  <a:schemeClr val="bg1">
                    <a:lumMod val="50000"/>
                  </a:schemeClr>
                </a:solidFill>
                <a:cs typeface="+mn-ea"/>
                <a:sym typeface="+mn-lt"/>
              </a:endParaRPr>
            </a:p>
          </p:txBody>
        </p:sp>
        <p:sp>
          <p:nvSpPr>
            <p:cNvPr id="52" name="Text Placeholder 8">
              <a:extLst>
                <a:ext uri="{FF2B5EF4-FFF2-40B4-BE49-F238E27FC236}">
                  <a16:creationId xmlns:a16="http://schemas.microsoft.com/office/drawing/2014/main" id="{401861CE-66ED-F049-4E3D-38FF88D61445}"/>
                </a:ext>
              </a:extLst>
            </p:cNvPr>
            <p:cNvSpPr txBox="1"/>
            <p:nvPr/>
          </p:nvSpPr>
          <p:spPr>
            <a:xfrm>
              <a:off x="8802736" y="3840112"/>
              <a:ext cx="2009593" cy="336342"/>
            </a:xfrm>
            <a:prstGeom prst="rect">
              <a:avLst/>
            </a:prstGeom>
            <a:gradFill>
              <a:gsLst>
                <a:gs pos="0">
                  <a:srgbClr val="A9D18E"/>
                </a:gs>
                <a:gs pos="97000">
                  <a:srgbClr val="33995C"/>
                </a:gs>
              </a:gsLst>
              <a:lin ang="5400000" scaled="1"/>
            </a:gra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zh-CN" sz="1800" dirty="0">
                  <a:solidFill>
                    <a:schemeClr val="bg1"/>
                  </a:solidFill>
                  <a:cs typeface="+mn-ea"/>
                  <a:sym typeface="+mn-lt"/>
                </a:rPr>
                <a:t>Add title text</a:t>
              </a:r>
              <a:endParaRPr lang="zh-CN" altLang="en-US" sz="1800" dirty="0">
                <a:solidFill>
                  <a:schemeClr val="bg1"/>
                </a:solidFill>
                <a:cs typeface="+mn-ea"/>
                <a:sym typeface="+mn-lt"/>
              </a:endParaRPr>
            </a:p>
          </p:txBody>
        </p:sp>
        <p:sp>
          <p:nvSpPr>
            <p:cNvPr id="53" name="Text Placeholder 9">
              <a:extLst>
                <a:ext uri="{FF2B5EF4-FFF2-40B4-BE49-F238E27FC236}">
                  <a16:creationId xmlns:a16="http://schemas.microsoft.com/office/drawing/2014/main" id="{E9FECC67-0D9C-9D97-1EB1-A74E9BB589D3}"/>
                </a:ext>
              </a:extLst>
            </p:cNvPr>
            <p:cNvSpPr txBox="1"/>
            <p:nvPr/>
          </p:nvSpPr>
          <p:spPr>
            <a:xfrm>
              <a:off x="8547465" y="4513005"/>
              <a:ext cx="2789013" cy="56480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altLang="zh-CN" sz="1600" dirty="0">
                  <a:solidFill>
                    <a:schemeClr val="bg1">
                      <a:lumMod val="50000"/>
                    </a:schemeClr>
                  </a:solidFill>
                  <a:cs typeface="+mn-ea"/>
                  <a:sym typeface="+mn-lt"/>
                </a:rPr>
                <a:t>Click here to add content, content to match the title. </a:t>
              </a:r>
              <a:endParaRPr lang="en-AU" altLang="zh-CN" sz="1600" dirty="0">
                <a:solidFill>
                  <a:schemeClr val="bg1">
                    <a:lumMod val="50000"/>
                  </a:schemeClr>
                </a:solidFill>
                <a:cs typeface="+mn-ea"/>
                <a:sym typeface="+mn-lt"/>
              </a:endParaRPr>
            </a:p>
            <a:p>
              <a:endParaRPr lang="en-AU" altLang="zh-CN" sz="1600" dirty="0">
                <a:solidFill>
                  <a:schemeClr val="bg1">
                    <a:lumMod val="50000"/>
                  </a:schemeClr>
                </a:solidFill>
                <a:cs typeface="+mn-ea"/>
                <a:sym typeface="+mn-lt"/>
              </a:endParaRPr>
            </a:p>
          </p:txBody>
        </p:sp>
      </p:grpSp>
    </p:spTree>
    <p:extLst>
      <p:ext uri="{BB962C8B-B14F-4D97-AF65-F5344CB8AC3E}">
        <p14:creationId xmlns:p14="http://schemas.microsoft.com/office/powerpoint/2010/main" val="48936902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9" y="635058"/>
            <a:ext cx="4443671"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pic>
        <p:nvPicPr>
          <p:cNvPr id="2" name="图片 1">
            <a:extLst>
              <a:ext uri="{FF2B5EF4-FFF2-40B4-BE49-F238E27FC236}">
                <a16:creationId xmlns:a16="http://schemas.microsoft.com/office/drawing/2014/main" id="{ED219C27-FF7E-0B8C-2CFD-3C624A4C33C4}"/>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030632" y="1913039"/>
            <a:ext cx="5297979" cy="3531986"/>
          </a:xfrm>
          <a:prstGeom prst="rect">
            <a:avLst/>
          </a:prstGeom>
          <a:ln>
            <a:solidFill>
              <a:srgbClr val="A9D18E"/>
            </a:solidFill>
          </a:ln>
        </p:spPr>
      </p:pic>
      <p:sp>
        <p:nvSpPr>
          <p:cNvPr id="3" name="椭圆 2">
            <a:extLst>
              <a:ext uri="{FF2B5EF4-FFF2-40B4-BE49-F238E27FC236}">
                <a16:creationId xmlns:a16="http://schemas.microsoft.com/office/drawing/2014/main" id="{3406C8D7-96F7-444D-3D20-7EFD1B9528CE}"/>
              </a:ext>
            </a:extLst>
          </p:cNvPr>
          <p:cNvSpPr/>
          <p:nvPr/>
        </p:nvSpPr>
        <p:spPr>
          <a:xfrm>
            <a:off x="6818431" y="4152900"/>
            <a:ext cx="1131607" cy="1131607"/>
          </a:xfrm>
          <a:prstGeom prst="ellipse">
            <a:avLst/>
          </a:pr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1600" dirty="0">
                <a:solidFill>
                  <a:schemeClr val="bg1"/>
                </a:solidFill>
                <a:cs typeface="+mn-ea"/>
                <a:sym typeface="+mn-lt"/>
              </a:rPr>
              <a:t>keywords</a:t>
            </a:r>
            <a:endParaRPr lang="zh-CN" altLang="en-US" sz="1600" dirty="0">
              <a:solidFill>
                <a:schemeClr val="bg1"/>
              </a:solidFill>
              <a:cs typeface="+mn-ea"/>
              <a:sym typeface="+mn-lt"/>
            </a:endParaRPr>
          </a:p>
        </p:txBody>
      </p:sp>
      <p:sp>
        <p:nvSpPr>
          <p:cNvPr id="4" name="椭圆 3">
            <a:extLst>
              <a:ext uri="{FF2B5EF4-FFF2-40B4-BE49-F238E27FC236}">
                <a16:creationId xmlns:a16="http://schemas.microsoft.com/office/drawing/2014/main" id="{011CBD20-AD11-DD58-4253-2453D1B81B44}"/>
              </a:ext>
            </a:extLst>
          </p:cNvPr>
          <p:cNvSpPr/>
          <p:nvPr/>
        </p:nvSpPr>
        <p:spPr>
          <a:xfrm>
            <a:off x="8328905" y="4152899"/>
            <a:ext cx="1131607" cy="1131607"/>
          </a:xfrm>
          <a:prstGeom prst="ellipse">
            <a:avLst/>
          </a:prstGeom>
          <a:gradFill>
            <a:gsLst>
              <a:gs pos="0">
                <a:srgbClr val="8FDC60"/>
              </a:gs>
              <a:gs pos="91000">
                <a:srgbClr val="33995C"/>
              </a:gs>
            </a:gsLst>
            <a:lin ang="5400000" scaled="1"/>
          </a:gra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bg1"/>
                </a:solidFill>
                <a:cs typeface="+mn-ea"/>
                <a:sym typeface="+mn-lt"/>
              </a:rPr>
              <a:t>keywords</a:t>
            </a:r>
            <a:endParaRPr lang="zh-CN" altLang="en-US" sz="1600" dirty="0">
              <a:solidFill>
                <a:schemeClr val="bg1"/>
              </a:solidFill>
              <a:cs typeface="+mn-ea"/>
              <a:sym typeface="+mn-lt"/>
            </a:endParaRPr>
          </a:p>
        </p:txBody>
      </p:sp>
      <p:sp>
        <p:nvSpPr>
          <p:cNvPr id="5" name="椭圆 4">
            <a:extLst>
              <a:ext uri="{FF2B5EF4-FFF2-40B4-BE49-F238E27FC236}">
                <a16:creationId xmlns:a16="http://schemas.microsoft.com/office/drawing/2014/main" id="{8A5910AB-CF48-5758-6470-B15E8D2B91F5}"/>
              </a:ext>
            </a:extLst>
          </p:cNvPr>
          <p:cNvSpPr/>
          <p:nvPr/>
        </p:nvSpPr>
        <p:spPr>
          <a:xfrm>
            <a:off x="9796872" y="4152899"/>
            <a:ext cx="1131607" cy="1131607"/>
          </a:xfrm>
          <a:prstGeom prst="ellipse">
            <a:avLst/>
          </a:pr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altLang="zh-CN" sz="1600" dirty="0">
                <a:solidFill>
                  <a:schemeClr val="bg1"/>
                </a:solidFill>
                <a:cs typeface="+mn-ea"/>
                <a:sym typeface="+mn-lt"/>
              </a:rPr>
              <a:t>keywords</a:t>
            </a:r>
            <a:endParaRPr lang="zh-CN" altLang="en-US" sz="1600" dirty="0">
              <a:solidFill>
                <a:schemeClr val="bg1"/>
              </a:solidFill>
              <a:cs typeface="+mn-ea"/>
              <a:sym typeface="+mn-lt"/>
            </a:endParaRPr>
          </a:p>
        </p:txBody>
      </p:sp>
      <p:sp>
        <p:nvSpPr>
          <p:cNvPr id="6" name="文本框 5">
            <a:extLst>
              <a:ext uri="{FF2B5EF4-FFF2-40B4-BE49-F238E27FC236}">
                <a16:creationId xmlns:a16="http://schemas.microsoft.com/office/drawing/2014/main" id="{32E670EB-3D7C-0C08-FA58-76E666FFDBD1}"/>
              </a:ext>
            </a:extLst>
          </p:cNvPr>
          <p:cNvSpPr txBox="1"/>
          <p:nvPr/>
        </p:nvSpPr>
        <p:spPr>
          <a:xfrm>
            <a:off x="6818431" y="1919934"/>
            <a:ext cx="2066924" cy="483146"/>
          </a:xfrm>
          <a:prstGeom prst="rect">
            <a:avLst/>
          </a:prstGeom>
          <a:noFill/>
        </p:spPr>
        <p:txBody>
          <a:bodyPr wrap="square" rtlCol="0">
            <a:spAutoFit/>
          </a:bodyPr>
          <a:lstStyle/>
          <a:p>
            <a:pPr>
              <a:lnSpc>
                <a:spcPct val="141978"/>
              </a:lnSpc>
            </a:pPr>
            <a:r>
              <a:rPr lang="en-US" altLang="zh-CN" sz="2000" b="1" dirty="0">
                <a:solidFill>
                  <a:schemeClr val="tx1">
                    <a:lumMod val="75000"/>
                    <a:lumOff val="25000"/>
                  </a:schemeClr>
                </a:solidFill>
                <a:cs typeface="+mn-ea"/>
                <a:sym typeface="+mn-lt"/>
              </a:rPr>
              <a:t>Add title text</a:t>
            </a:r>
            <a:endParaRPr lang="zh-CN" altLang="en-US" sz="2000" b="1" dirty="0">
              <a:solidFill>
                <a:schemeClr val="tx1">
                  <a:lumMod val="75000"/>
                  <a:lumOff val="25000"/>
                </a:schemeClr>
              </a:solidFill>
              <a:cs typeface="+mn-ea"/>
              <a:sym typeface="+mn-lt"/>
            </a:endParaRPr>
          </a:p>
        </p:txBody>
      </p:sp>
      <p:sp>
        <p:nvSpPr>
          <p:cNvPr id="9" name="文本框 8">
            <a:extLst>
              <a:ext uri="{FF2B5EF4-FFF2-40B4-BE49-F238E27FC236}">
                <a16:creationId xmlns:a16="http://schemas.microsoft.com/office/drawing/2014/main" id="{6CDB073A-C656-6BF9-054E-6C677A136F80}"/>
              </a:ext>
            </a:extLst>
          </p:cNvPr>
          <p:cNvSpPr txBox="1"/>
          <p:nvPr/>
        </p:nvSpPr>
        <p:spPr>
          <a:xfrm>
            <a:off x="6818430" y="2332147"/>
            <a:ext cx="4032559" cy="1506823"/>
          </a:xfrm>
          <a:prstGeom prst="rect">
            <a:avLst/>
          </a:prstGeom>
          <a:noFill/>
        </p:spPr>
        <p:txBody>
          <a:bodyPr wrap="square">
            <a:spAutoFit/>
          </a:bodyPr>
          <a:lstStyle/>
          <a:p>
            <a:pPr>
              <a:lnSpc>
                <a:spcPct val="141978"/>
              </a:lnSpc>
              <a:defRPr/>
            </a:pPr>
            <a:r>
              <a:rPr kumimoji="0" lang="en-US" altLang="zh-CN" b="0" i="0" u="none" strike="noStrike" kern="1200" cap="none" spc="0" normalizeH="0" baseline="0" noProof="0" dirty="0">
                <a:ln>
                  <a:noFill/>
                </a:ln>
                <a:solidFill>
                  <a:schemeClr val="bg1">
                    <a:lumMod val="50000"/>
                  </a:schemeClr>
                </a:solidFill>
                <a:effectLst/>
                <a:uLnTx/>
                <a:uFillTx/>
                <a:cs typeface="+mn-ea"/>
                <a:sym typeface="+mn-lt"/>
              </a:rPr>
              <a:t>Click here to add text content, such as keywords, some brief introductions, etc.</a:t>
            </a:r>
            <a:endParaRPr kumimoji="0" lang="zh-CN" altLang="en-US" sz="1200" b="0" i="0" u="none" strike="noStrike" kern="1200" cap="none" spc="0" normalizeH="0" baseline="0" noProof="0" dirty="0">
              <a:ln>
                <a:noFill/>
              </a:ln>
              <a:solidFill>
                <a:schemeClr val="bg1">
                  <a:lumMod val="50000"/>
                </a:schemeClr>
              </a:solidFill>
              <a:effectLst/>
              <a:uLnTx/>
              <a:uFillTx/>
              <a:cs typeface="+mn-ea"/>
              <a:sym typeface="+mn-lt"/>
            </a:endParaRPr>
          </a:p>
          <a:p>
            <a:pPr marL="0" marR="0" lvl="0" indent="0" algn="l" defTabSz="914400" rtl="0" eaLnBrk="1" fontAlgn="auto" latinLnBrk="0" hangingPunct="1">
              <a:lnSpc>
                <a:spcPct val="141978"/>
              </a:lnSpc>
              <a:buClrTx/>
              <a:buSzTx/>
              <a:buFontTx/>
              <a:buNone/>
              <a:tabLst/>
              <a:defRPr/>
            </a:pPr>
            <a:endParaRPr kumimoji="0" lang="zh-CN" altLang="en-US" sz="1200" b="0" i="0" u="none" strike="noStrike" kern="1200" cap="none" spc="0" normalizeH="0" baseline="0" noProof="0" dirty="0">
              <a:ln>
                <a:noFill/>
              </a:ln>
              <a:solidFill>
                <a:schemeClr val="bg1">
                  <a:lumMod val="50000"/>
                </a:schemeClr>
              </a:solidFill>
              <a:effectLst/>
              <a:uLnTx/>
              <a:uFillTx/>
              <a:cs typeface="+mn-ea"/>
              <a:sym typeface="+mn-lt"/>
            </a:endParaRPr>
          </a:p>
        </p:txBody>
      </p:sp>
    </p:spTree>
    <p:extLst>
      <p:ext uri="{BB962C8B-B14F-4D97-AF65-F5344CB8AC3E}">
        <p14:creationId xmlns:p14="http://schemas.microsoft.com/office/powerpoint/2010/main" val="272692205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300" fill="hold"/>
                                        <p:tgtEl>
                                          <p:spTgt spid="3"/>
                                        </p:tgtEl>
                                        <p:attrNameLst>
                                          <p:attrName>ppt_w</p:attrName>
                                        </p:attrNameLst>
                                      </p:cBhvr>
                                      <p:tavLst>
                                        <p:tav tm="0">
                                          <p:val>
                                            <p:fltVal val="0"/>
                                          </p:val>
                                        </p:tav>
                                        <p:tav tm="100000">
                                          <p:val>
                                            <p:strVal val="#ppt_w"/>
                                          </p:val>
                                        </p:tav>
                                      </p:tavLst>
                                    </p:anim>
                                    <p:anim calcmode="lin" valueType="num">
                                      <p:cBhvr>
                                        <p:cTn id="13" dur="300" fill="hold"/>
                                        <p:tgtEl>
                                          <p:spTgt spid="3"/>
                                        </p:tgtEl>
                                        <p:attrNameLst>
                                          <p:attrName>ppt_h</p:attrName>
                                        </p:attrNameLst>
                                      </p:cBhvr>
                                      <p:tavLst>
                                        <p:tav tm="0">
                                          <p:val>
                                            <p:fltVal val="0"/>
                                          </p:val>
                                        </p:tav>
                                        <p:tav tm="100000">
                                          <p:val>
                                            <p:strVal val="#ppt_h"/>
                                          </p:val>
                                        </p:tav>
                                      </p:tavLst>
                                    </p:anim>
                                    <p:animEffect transition="in" filter="fade">
                                      <p:cBhvr>
                                        <p:cTn id="14" dur="300"/>
                                        <p:tgtEl>
                                          <p:spTgt spid="3"/>
                                        </p:tgtEl>
                                      </p:cBhvr>
                                    </p:animEffect>
                                  </p:childTnLst>
                                </p:cTn>
                              </p:par>
                            </p:childTnLst>
                          </p:cTn>
                        </p:par>
                        <p:par>
                          <p:cTn id="15" fill="hold">
                            <p:stCondLst>
                              <p:cond delay="800"/>
                            </p:stCondLst>
                            <p:childTnLst>
                              <p:par>
                                <p:cTn id="16" presetID="53" presetClass="entr" presetSubtype="16" fill="hold" grpId="0"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300" fill="hold"/>
                                        <p:tgtEl>
                                          <p:spTgt spid="4"/>
                                        </p:tgtEl>
                                        <p:attrNameLst>
                                          <p:attrName>ppt_w</p:attrName>
                                        </p:attrNameLst>
                                      </p:cBhvr>
                                      <p:tavLst>
                                        <p:tav tm="0">
                                          <p:val>
                                            <p:fltVal val="0"/>
                                          </p:val>
                                        </p:tav>
                                        <p:tav tm="100000">
                                          <p:val>
                                            <p:strVal val="#ppt_w"/>
                                          </p:val>
                                        </p:tav>
                                      </p:tavLst>
                                    </p:anim>
                                    <p:anim calcmode="lin" valueType="num">
                                      <p:cBhvr>
                                        <p:cTn id="19" dur="300" fill="hold"/>
                                        <p:tgtEl>
                                          <p:spTgt spid="4"/>
                                        </p:tgtEl>
                                        <p:attrNameLst>
                                          <p:attrName>ppt_h</p:attrName>
                                        </p:attrNameLst>
                                      </p:cBhvr>
                                      <p:tavLst>
                                        <p:tav tm="0">
                                          <p:val>
                                            <p:fltVal val="0"/>
                                          </p:val>
                                        </p:tav>
                                        <p:tav tm="100000">
                                          <p:val>
                                            <p:strVal val="#ppt_h"/>
                                          </p:val>
                                        </p:tav>
                                      </p:tavLst>
                                    </p:anim>
                                    <p:animEffect transition="in" filter="fade">
                                      <p:cBhvr>
                                        <p:cTn id="20" dur="300"/>
                                        <p:tgtEl>
                                          <p:spTgt spid="4"/>
                                        </p:tgtEl>
                                      </p:cBhvr>
                                    </p:animEffect>
                                  </p:childTnLst>
                                </p:cTn>
                              </p:par>
                            </p:childTnLst>
                          </p:cTn>
                        </p:par>
                        <p:par>
                          <p:cTn id="21" fill="hold">
                            <p:stCondLst>
                              <p:cond delay="1100"/>
                            </p:stCondLst>
                            <p:childTnLst>
                              <p:par>
                                <p:cTn id="22" presetID="53" presetClass="entr" presetSubtype="16" fill="hold" grpId="0" nodeType="after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300" fill="hold"/>
                                        <p:tgtEl>
                                          <p:spTgt spid="5"/>
                                        </p:tgtEl>
                                        <p:attrNameLst>
                                          <p:attrName>ppt_w</p:attrName>
                                        </p:attrNameLst>
                                      </p:cBhvr>
                                      <p:tavLst>
                                        <p:tav tm="0">
                                          <p:val>
                                            <p:fltVal val="0"/>
                                          </p:val>
                                        </p:tav>
                                        <p:tav tm="100000">
                                          <p:val>
                                            <p:strVal val="#ppt_w"/>
                                          </p:val>
                                        </p:tav>
                                      </p:tavLst>
                                    </p:anim>
                                    <p:anim calcmode="lin" valueType="num">
                                      <p:cBhvr>
                                        <p:cTn id="25" dur="300" fill="hold"/>
                                        <p:tgtEl>
                                          <p:spTgt spid="5"/>
                                        </p:tgtEl>
                                        <p:attrNameLst>
                                          <p:attrName>ppt_h</p:attrName>
                                        </p:attrNameLst>
                                      </p:cBhvr>
                                      <p:tavLst>
                                        <p:tav tm="0">
                                          <p:val>
                                            <p:fltVal val="0"/>
                                          </p:val>
                                        </p:tav>
                                        <p:tav tm="100000">
                                          <p:val>
                                            <p:strVal val="#ppt_h"/>
                                          </p:val>
                                        </p:tav>
                                      </p:tavLst>
                                    </p:anim>
                                    <p:animEffect transition="in" filter="fade">
                                      <p:cBhvr>
                                        <p:cTn id="26"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9" y="635058"/>
            <a:ext cx="4415962"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grpSp>
        <p:nvGrpSpPr>
          <p:cNvPr id="2" name="组合 1">
            <a:extLst>
              <a:ext uri="{FF2B5EF4-FFF2-40B4-BE49-F238E27FC236}">
                <a16:creationId xmlns:a16="http://schemas.microsoft.com/office/drawing/2014/main" id="{D24262CB-5056-892E-648F-61F45DC3182D}"/>
              </a:ext>
            </a:extLst>
          </p:cNvPr>
          <p:cNvGrpSpPr/>
          <p:nvPr/>
        </p:nvGrpSpPr>
        <p:grpSpPr>
          <a:xfrm>
            <a:off x="1029869" y="1731145"/>
            <a:ext cx="3770614" cy="3516919"/>
            <a:chOff x="1637523" y="2365766"/>
            <a:chExt cx="3374002" cy="3146992"/>
          </a:xfrm>
        </p:grpSpPr>
        <p:sp>
          <p:nvSpPr>
            <p:cNvPr id="3" name="矩形 2">
              <a:extLst>
                <a:ext uri="{FF2B5EF4-FFF2-40B4-BE49-F238E27FC236}">
                  <a16:creationId xmlns:a16="http://schemas.microsoft.com/office/drawing/2014/main" id="{AF9F96D3-F8F7-E16E-D422-ECAC49A93C69}"/>
                </a:ext>
              </a:extLst>
            </p:cNvPr>
            <p:cNvSpPr/>
            <p:nvPr/>
          </p:nvSpPr>
          <p:spPr>
            <a:xfrm>
              <a:off x="3941745" y="2365766"/>
              <a:ext cx="1069780" cy="2501518"/>
            </a:xfrm>
            <a:prstGeom prst="rect">
              <a:avLst/>
            </a:prstGeom>
            <a:gradFill>
              <a:gsLst>
                <a:gs pos="0">
                  <a:srgbClr val="8FDC60"/>
                </a:gs>
                <a:gs pos="91000">
                  <a:srgbClr val="33995C"/>
                </a:gs>
              </a:gsLst>
              <a:lin ang="5400000" scaled="1"/>
            </a:gra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sp>
          <p:nvSpPr>
            <p:cNvPr id="4" name="矩形 3">
              <a:extLst>
                <a:ext uri="{FF2B5EF4-FFF2-40B4-BE49-F238E27FC236}">
                  <a16:creationId xmlns:a16="http://schemas.microsoft.com/office/drawing/2014/main" id="{6C199ACD-FEF3-AB73-6CF0-DCAF8CB02F43}"/>
                </a:ext>
              </a:extLst>
            </p:cNvPr>
            <p:cNvSpPr/>
            <p:nvPr/>
          </p:nvSpPr>
          <p:spPr>
            <a:xfrm>
              <a:off x="1637523" y="3534979"/>
              <a:ext cx="1122537" cy="1977779"/>
            </a:xfrm>
            <a:prstGeom prst="rect">
              <a:avLst/>
            </a:prstGeom>
            <a:gradFill>
              <a:gsLst>
                <a:gs pos="0">
                  <a:srgbClr val="8FDC60"/>
                </a:gs>
                <a:gs pos="91000">
                  <a:srgbClr val="33995C"/>
                </a:gs>
              </a:gsLst>
              <a:lin ang="5400000" scaled="1"/>
            </a:gra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dirty="0">
                <a:solidFill>
                  <a:schemeClr val="bg1"/>
                </a:solidFill>
                <a:cs typeface="+mn-ea"/>
                <a:sym typeface="+mn-lt"/>
              </a:endParaRPr>
            </a:p>
          </p:txBody>
        </p:sp>
        <p:sp>
          <p:nvSpPr>
            <p:cNvPr id="5" name="矩形 4">
              <a:extLst>
                <a:ext uri="{FF2B5EF4-FFF2-40B4-BE49-F238E27FC236}">
                  <a16:creationId xmlns:a16="http://schemas.microsoft.com/office/drawing/2014/main" id="{93F01C28-683C-3278-F71F-1F6A721CC90B}"/>
                </a:ext>
              </a:extLst>
            </p:cNvPr>
            <p:cNvSpPr/>
            <p:nvPr/>
          </p:nvSpPr>
          <p:spPr>
            <a:xfrm>
              <a:off x="1884966" y="2592969"/>
              <a:ext cx="2797870" cy="2639124"/>
            </a:xfrm>
            <a:prstGeom prst="rect">
              <a:avLst/>
            </a:prstGeom>
            <a:solidFill>
              <a:srgbClr val="F7FBF4"/>
            </a:solidFill>
            <a:ln w="38100">
              <a:solidFill>
                <a:srgbClr val="A9D18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1600" dirty="0">
                <a:solidFill>
                  <a:schemeClr val="bg1"/>
                </a:solidFill>
                <a:cs typeface="+mn-ea"/>
                <a:sym typeface="+mn-lt"/>
              </a:endParaRPr>
            </a:p>
          </p:txBody>
        </p:sp>
        <p:sp>
          <p:nvSpPr>
            <p:cNvPr id="6" name="文本框 5">
              <a:extLst>
                <a:ext uri="{FF2B5EF4-FFF2-40B4-BE49-F238E27FC236}">
                  <a16:creationId xmlns:a16="http://schemas.microsoft.com/office/drawing/2014/main" id="{13ECF98F-1A4F-FEC9-D2A4-70CCC9B567B5}"/>
                </a:ext>
              </a:extLst>
            </p:cNvPr>
            <p:cNvSpPr txBox="1"/>
            <p:nvPr/>
          </p:nvSpPr>
          <p:spPr>
            <a:xfrm>
              <a:off x="2198792" y="2904700"/>
              <a:ext cx="2152240" cy="468185"/>
            </a:xfrm>
            <a:prstGeom prst="rect">
              <a:avLst/>
            </a:prstGeom>
            <a:noFill/>
          </p:spPr>
          <p:txBody>
            <a:bodyPr wrap="square" rtlCol="0">
              <a:spAutoFit/>
            </a:bodyPr>
            <a:lstStyle/>
            <a:p>
              <a:pPr algn="ctr"/>
              <a:r>
                <a:rPr lang="en-US" altLang="zh-CN" sz="2800" dirty="0">
                  <a:solidFill>
                    <a:schemeClr val="bg2">
                      <a:lumMod val="25000"/>
                    </a:schemeClr>
                  </a:solidFill>
                  <a:cs typeface="+mn-ea"/>
                  <a:sym typeface="+mn-lt"/>
                </a:rPr>
                <a:t>Add title text</a:t>
              </a:r>
              <a:endParaRPr lang="zh-CN" altLang="en-US" sz="2800" dirty="0">
                <a:solidFill>
                  <a:schemeClr val="bg2">
                    <a:lumMod val="25000"/>
                  </a:schemeClr>
                </a:solidFill>
                <a:cs typeface="+mn-ea"/>
                <a:sym typeface="+mn-lt"/>
              </a:endParaRPr>
            </a:p>
          </p:txBody>
        </p:sp>
        <p:sp>
          <p:nvSpPr>
            <p:cNvPr id="9" name="文本框 8">
              <a:extLst>
                <a:ext uri="{FF2B5EF4-FFF2-40B4-BE49-F238E27FC236}">
                  <a16:creationId xmlns:a16="http://schemas.microsoft.com/office/drawing/2014/main" id="{22B761E1-332F-2389-AC47-174E36F1EF8C}"/>
                </a:ext>
              </a:extLst>
            </p:cNvPr>
            <p:cNvSpPr txBox="1"/>
            <p:nvPr/>
          </p:nvSpPr>
          <p:spPr>
            <a:xfrm>
              <a:off x="2213655" y="3508539"/>
              <a:ext cx="2152240" cy="1201848"/>
            </a:xfrm>
            <a:prstGeom prst="rect">
              <a:avLst/>
            </a:prstGeom>
            <a:noFill/>
          </p:spPr>
          <p:txBody>
            <a:bodyPr wrap="square">
              <a:spAutoFit/>
            </a:bodyPr>
            <a:lstStyle/>
            <a:p>
              <a:pPr algn="ctr">
                <a:lnSpc>
                  <a:spcPct val="130000"/>
                </a:lnSpc>
                <a:defRPr/>
              </a:pPr>
              <a:r>
                <a:rPr kumimoji="0" lang="en-US" altLang="zh-CN" sz="1600" b="0" i="0" u="none" strike="noStrike" kern="1200" cap="none" spc="0" normalizeH="0" baseline="0" noProof="0" dirty="0">
                  <a:ln>
                    <a:noFill/>
                  </a:ln>
                  <a:solidFill>
                    <a:schemeClr val="bg1">
                      <a:lumMod val="50000"/>
                    </a:schemeClr>
                  </a:solidFill>
                  <a:effectLst/>
                  <a:uLnTx/>
                  <a:uFillTx/>
                  <a:cs typeface="+mn-ea"/>
                  <a:sym typeface="+mn-lt"/>
                </a:rPr>
                <a:t>Click here to add text content, such as keywords, some brief introductions, etc.</a:t>
              </a:r>
              <a:endParaRPr kumimoji="0" lang="zh-CN" altLang="en-US" sz="1400" b="0" i="0" u="none" strike="noStrike" kern="1200" cap="none" spc="0" normalizeH="0" baseline="0" noProof="0" dirty="0">
                <a:ln>
                  <a:noFill/>
                </a:ln>
                <a:solidFill>
                  <a:schemeClr val="bg1">
                    <a:lumMod val="50000"/>
                  </a:schemeClr>
                </a:solidFill>
                <a:effectLst/>
                <a:uLnTx/>
                <a:uFillTx/>
                <a:cs typeface="+mn-ea"/>
                <a:sym typeface="+mn-lt"/>
              </a:endParaRPr>
            </a:p>
          </p:txBody>
        </p:sp>
      </p:grpSp>
      <p:grpSp>
        <p:nvGrpSpPr>
          <p:cNvPr id="12" name="组合 11">
            <a:extLst>
              <a:ext uri="{FF2B5EF4-FFF2-40B4-BE49-F238E27FC236}">
                <a16:creationId xmlns:a16="http://schemas.microsoft.com/office/drawing/2014/main" id="{DE8A6D2F-D727-AFB6-6DCE-941E47043724}"/>
              </a:ext>
            </a:extLst>
          </p:cNvPr>
          <p:cNvGrpSpPr/>
          <p:nvPr/>
        </p:nvGrpSpPr>
        <p:grpSpPr>
          <a:xfrm>
            <a:off x="5692138" y="1782506"/>
            <a:ext cx="5177841" cy="3462481"/>
            <a:chOff x="6007193" y="1939823"/>
            <a:chExt cx="4965607" cy="3320557"/>
          </a:xfrm>
        </p:grpSpPr>
        <p:sp>
          <p:nvSpPr>
            <p:cNvPr id="14" name="Rounded Rectangle 88">
              <a:extLst>
                <a:ext uri="{FF2B5EF4-FFF2-40B4-BE49-F238E27FC236}">
                  <a16:creationId xmlns:a16="http://schemas.microsoft.com/office/drawing/2014/main" id="{CCFAC76C-56F7-3350-0B73-F4E5539206CF}"/>
                </a:ext>
              </a:extLst>
            </p:cNvPr>
            <p:cNvSpPr/>
            <p:nvPr/>
          </p:nvSpPr>
          <p:spPr>
            <a:xfrm>
              <a:off x="6007193" y="4506698"/>
              <a:ext cx="67594" cy="676987"/>
            </a:xfrm>
            <a:prstGeom prst="roundRect">
              <a:avLst/>
            </a:pr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600" dirty="0">
                <a:solidFill>
                  <a:schemeClr val="bg1"/>
                </a:solidFill>
                <a:cs typeface="+mn-ea"/>
                <a:sym typeface="+mn-lt"/>
              </a:endParaRPr>
            </a:p>
          </p:txBody>
        </p:sp>
        <p:sp>
          <p:nvSpPr>
            <p:cNvPr id="15" name="Rounded Rectangle 94">
              <a:extLst>
                <a:ext uri="{FF2B5EF4-FFF2-40B4-BE49-F238E27FC236}">
                  <a16:creationId xmlns:a16="http://schemas.microsoft.com/office/drawing/2014/main" id="{CAA9C6E3-D95B-CC91-64EC-6B1FE1E67A1E}"/>
                </a:ext>
              </a:extLst>
            </p:cNvPr>
            <p:cNvSpPr/>
            <p:nvPr/>
          </p:nvSpPr>
          <p:spPr>
            <a:xfrm>
              <a:off x="6007193" y="3366442"/>
              <a:ext cx="67594" cy="676987"/>
            </a:xfrm>
            <a:prstGeom prst="roundRect">
              <a:avLst/>
            </a:prstGeom>
            <a:gradFill>
              <a:gsLst>
                <a:gs pos="0">
                  <a:srgbClr val="8FDC60"/>
                </a:gs>
                <a:gs pos="91000">
                  <a:srgbClr val="33995C"/>
                </a:gs>
              </a:gsLst>
              <a:lin ang="5400000" scaled="1"/>
            </a:gra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dirty="0">
                <a:solidFill>
                  <a:schemeClr val="bg1"/>
                </a:solidFill>
                <a:cs typeface="+mn-ea"/>
                <a:sym typeface="+mn-lt"/>
              </a:endParaRPr>
            </a:p>
          </p:txBody>
        </p:sp>
        <p:sp>
          <p:nvSpPr>
            <p:cNvPr id="16" name="Rounded Rectangle 97">
              <a:extLst>
                <a:ext uri="{FF2B5EF4-FFF2-40B4-BE49-F238E27FC236}">
                  <a16:creationId xmlns:a16="http://schemas.microsoft.com/office/drawing/2014/main" id="{374F1FF2-194B-83EB-C3ED-CB2CE321C872}"/>
                </a:ext>
              </a:extLst>
            </p:cNvPr>
            <p:cNvSpPr/>
            <p:nvPr/>
          </p:nvSpPr>
          <p:spPr>
            <a:xfrm>
              <a:off x="6007193" y="2209523"/>
              <a:ext cx="67594" cy="676987"/>
            </a:xfrm>
            <a:prstGeom prst="roundRect">
              <a:avLst/>
            </a:prstGeom>
            <a:gradFill>
              <a:gsLst>
                <a:gs pos="0">
                  <a:srgbClr val="A9D18E"/>
                </a:gs>
                <a:gs pos="97000">
                  <a:srgbClr val="33995C"/>
                </a:gs>
              </a:gsLst>
              <a:lin ang="5400000" scaled="1"/>
            </a:gra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600" dirty="0">
                <a:solidFill>
                  <a:schemeClr val="bg1"/>
                </a:solidFill>
                <a:cs typeface="+mn-ea"/>
                <a:sym typeface="+mn-lt"/>
              </a:endParaRPr>
            </a:p>
          </p:txBody>
        </p:sp>
        <p:sp>
          <p:nvSpPr>
            <p:cNvPr id="17" name="文本框 16">
              <a:extLst>
                <a:ext uri="{FF2B5EF4-FFF2-40B4-BE49-F238E27FC236}">
                  <a16:creationId xmlns:a16="http://schemas.microsoft.com/office/drawing/2014/main" id="{319F8A4B-62C3-AEEB-E6F8-77F22190EBC3}"/>
                </a:ext>
              </a:extLst>
            </p:cNvPr>
            <p:cNvSpPr txBox="1"/>
            <p:nvPr/>
          </p:nvSpPr>
          <p:spPr>
            <a:xfrm>
              <a:off x="6119704" y="1939823"/>
              <a:ext cx="2180319" cy="461620"/>
            </a:xfrm>
            <a:prstGeom prst="rect">
              <a:avLst/>
            </a:prstGeom>
            <a:noFill/>
          </p:spPr>
          <p:txBody>
            <a:bodyPr wrap="square">
              <a:spAutoFit/>
            </a:bodyPr>
            <a:lstStyle/>
            <a:p>
              <a:pPr>
                <a:lnSpc>
                  <a:spcPct val="141978"/>
                </a:lnSpc>
              </a:pPr>
              <a:r>
                <a:rPr lang="en-US" altLang="zh-CN" sz="2000" b="1" dirty="0">
                  <a:solidFill>
                    <a:schemeClr val="tx1">
                      <a:lumMod val="75000"/>
                      <a:lumOff val="25000"/>
                    </a:schemeClr>
                  </a:solidFill>
                  <a:cs typeface="+mn-ea"/>
                  <a:sym typeface="+mn-lt"/>
                </a:rPr>
                <a:t>Add title text</a:t>
              </a:r>
            </a:p>
          </p:txBody>
        </p:sp>
        <p:sp>
          <p:nvSpPr>
            <p:cNvPr id="18" name="文本框 17">
              <a:extLst>
                <a:ext uri="{FF2B5EF4-FFF2-40B4-BE49-F238E27FC236}">
                  <a16:creationId xmlns:a16="http://schemas.microsoft.com/office/drawing/2014/main" id="{77A5AD1E-C045-6B34-8B2F-AD6621DA4D9F}"/>
                </a:ext>
              </a:extLst>
            </p:cNvPr>
            <p:cNvSpPr txBox="1"/>
            <p:nvPr/>
          </p:nvSpPr>
          <p:spPr>
            <a:xfrm>
              <a:off x="6119704" y="2341691"/>
              <a:ext cx="4853096" cy="644374"/>
            </a:xfrm>
            <a:prstGeom prst="rect">
              <a:avLst/>
            </a:prstGeom>
            <a:noFill/>
          </p:spPr>
          <p:txBody>
            <a:bodyPr wrap="square">
              <a:spAutoFit/>
            </a:bodyPr>
            <a:lstStyle/>
            <a:p>
              <a:pPr>
                <a:lnSpc>
                  <a:spcPct val="141978"/>
                </a:lnSpc>
              </a:pPr>
              <a:r>
                <a:rPr lang="en-US" altLang="zh-CN" sz="1400" dirty="0">
                  <a:solidFill>
                    <a:schemeClr val="bg1">
                      <a:lumMod val="50000"/>
                    </a:schemeClr>
                  </a:solidFill>
                  <a:cs typeface="+mn-ea"/>
                  <a:sym typeface="+mn-lt"/>
                </a:rPr>
                <a:t>Click here to add text content, such as keywords, some brief introductions, etc.</a:t>
              </a:r>
              <a:endParaRPr lang="zh-CN" altLang="en-US" sz="1200" dirty="0">
                <a:solidFill>
                  <a:schemeClr val="bg1">
                    <a:lumMod val="50000"/>
                  </a:schemeClr>
                </a:solidFill>
                <a:cs typeface="+mn-ea"/>
                <a:sym typeface="+mn-lt"/>
              </a:endParaRPr>
            </a:p>
          </p:txBody>
        </p:sp>
        <p:sp>
          <p:nvSpPr>
            <p:cNvPr id="19" name="文本框 18">
              <a:extLst>
                <a:ext uri="{FF2B5EF4-FFF2-40B4-BE49-F238E27FC236}">
                  <a16:creationId xmlns:a16="http://schemas.microsoft.com/office/drawing/2014/main" id="{73BE5600-BFF9-B6C3-6535-1F8046B35DA7}"/>
                </a:ext>
              </a:extLst>
            </p:cNvPr>
            <p:cNvSpPr txBox="1"/>
            <p:nvPr/>
          </p:nvSpPr>
          <p:spPr>
            <a:xfrm>
              <a:off x="6119704" y="3125077"/>
              <a:ext cx="2180319" cy="461620"/>
            </a:xfrm>
            <a:prstGeom prst="rect">
              <a:avLst/>
            </a:prstGeom>
            <a:noFill/>
          </p:spPr>
          <p:txBody>
            <a:bodyPr wrap="square">
              <a:spAutoFit/>
            </a:bodyPr>
            <a:lstStyle/>
            <a:p>
              <a:pPr>
                <a:lnSpc>
                  <a:spcPct val="141978"/>
                </a:lnSpc>
              </a:pPr>
              <a:r>
                <a:rPr lang="en-US" altLang="zh-CN" sz="2000" b="1" dirty="0">
                  <a:solidFill>
                    <a:schemeClr val="tx1">
                      <a:lumMod val="75000"/>
                      <a:lumOff val="25000"/>
                    </a:schemeClr>
                  </a:solidFill>
                  <a:cs typeface="+mn-ea"/>
                  <a:sym typeface="+mn-lt"/>
                </a:rPr>
                <a:t>Add title text</a:t>
              </a:r>
            </a:p>
          </p:txBody>
        </p:sp>
        <p:sp>
          <p:nvSpPr>
            <p:cNvPr id="20" name="文本框 19">
              <a:extLst>
                <a:ext uri="{FF2B5EF4-FFF2-40B4-BE49-F238E27FC236}">
                  <a16:creationId xmlns:a16="http://schemas.microsoft.com/office/drawing/2014/main" id="{0ED43F4E-166B-52CD-1F0B-FB4D60690914}"/>
                </a:ext>
              </a:extLst>
            </p:cNvPr>
            <p:cNvSpPr txBox="1"/>
            <p:nvPr/>
          </p:nvSpPr>
          <p:spPr>
            <a:xfrm>
              <a:off x="6119704" y="3526946"/>
              <a:ext cx="4853096" cy="644374"/>
            </a:xfrm>
            <a:prstGeom prst="rect">
              <a:avLst/>
            </a:prstGeom>
            <a:noFill/>
          </p:spPr>
          <p:txBody>
            <a:bodyPr wrap="square">
              <a:spAutoFit/>
            </a:bodyPr>
            <a:lstStyle/>
            <a:p>
              <a:pPr>
                <a:lnSpc>
                  <a:spcPct val="141978"/>
                </a:lnSpc>
              </a:pPr>
              <a:r>
                <a:rPr lang="en-US" altLang="zh-CN" sz="1400" dirty="0">
                  <a:solidFill>
                    <a:schemeClr val="bg1">
                      <a:lumMod val="50000"/>
                    </a:schemeClr>
                  </a:solidFill>
                  <a:cs typeface="+mn-ea"/>
                  <a:sym typeface="+mn-lt"/>
                </a:rPr>
                <a:t>Click here to add text content, such as keywords, some brief introductions, etc.</a:t>
              </a:r>
              <a:endParaRPr lang="zh-CN" altLang="en-US" sz="1400" dirty="0">
                <a:solidFill>
                  <a:schemeClr val="bg1">
                    <a:lumMod val="50000"/>
                  </a:schemeClr>
                </a:solidFill>
                <a:cs typeface="+mn-ea"/>
                <a:sym typeface="+mn-lt"/>
              </a:endParaRPr>
            </a:p>
          </p:txBody>
        </p:sp>
        <p:sp>
          <p:nvSpPr>
            <p:cNvPr id="21" name="文本框 20">
              <a:extLst>
                <a:ext uri="{FF2B5EF4-FFF2-40B4-BE49-F238E27FC236}">
                  <a16:creationId xmlns:a16="http://schemas.microsoft.com/office/drawing/2014/main" id="{21BC6FFF-0050-D237-147A-E9E594A1A4DF}"/>
                </a:ext>
              </a:extLst>
            </p:cNvPr>
            <p:cNvSpPr txBox="1"/>
            <p:nvPr/>
          </p:nvSpPr>
          <p:spPr>
            <a:xfrm>
              <a:off x="6119704" y="4214137"/>
              <a:ext cx="2180319" cy="461620"/>
            </a:xfrm>
            <a:prstGeom prst="rect">
              <a:avLst/>
            </a:prstGeom>
            <a:noFill/>
          </p:spPr>
          <p:txBody>
            <a:bodyPr wrap="square">
              <a:spAutoFit/>
            </a:bodyPr>
            <a:lstStyle/>
            <a:p>
              <a:pPr>
                <a:lnSpc>
                  <a:spcPct val="141978"/>
                </a:lnSpc>
              </a:pPr>
              <a:r>
                <a:rPr lang="en-US" altLang="zh-CN" sz="2000" b="1" dirty="0">
                  <a:solidFill>
                    <a:schemeClr val="tx1">
                      <a:lumMod val="75000"/>
                      <a:lumOff val="25000"/>
                    </a:schemeClr>
                  </a:solidFill>
                  <a:cs typeface="+mn-ea"/>
                  <a:sym typeface="+mn-lt"/>
                </a:rPr>
                <a:t>Add title text</a:t>
              </a:r>
            </a:p>
          </p:txBody>
        </p:sp>
        <p:sp>
          <p:nvSpPr>
            <p:cNvPr id="22" name="文本框 21">
              <a:extLst>
                <a:ext uri="{FF2B5EF4-FFF2-40B4-BE49-F238E27FC236}">
                  <a16:creationId xmlns:a16="http://schemas.microsoft.com/office/drawing/2014/main" id="{7F3C154F-DB76-E284-F151-936A6075D538}"/>
                </a:ext>
              </a:extLst>
            </p:cNvPr>
            <p:cNvSpPr txBox="1"/>
            <p:nvPr/>
          </p:nvSpPr>
          <p:spPr>
            <a:xfrm>
              <a:off x="6119704" y="4616006"/>
              <a:ext cx="4853096" cy="644374"/>
            </a:xfrm>
            <a:prstGeom prst="rect">
              <a:avLst/>
            </a:prstGeom>
            <a:noFill/>
          </p:spPr>
          <p:txBody>
            <a:bodyPr wrap="square">
              <a:spAutoFit/>
            </a:bodyPr>
            <a:lstStyle/>
            <a:p>
              <a:pPr>
                <a:lnSpc>
                  <a:spcPct val="141978"/>
                </a:lnSpc>
              </a:pPr>
              <a:r>
                <a:rPr lang="en-US" altLang="zh-CN" sz="1400" dirty="0">
                  <a:solidFill>
                    <a:schemeClr val="bg1">
                      <a:lumMod val="50000"/>
                    </a:schemeClr>
                  </a:solidFill>
                  <a:cs typeface="+mn-ea"/>
                  <a:sym typeface="+mn-lt"/>
                </a:rPr>
                <a:t>Click here to add text content, such as keywords, some brief introductions, etc.</a:t>
              </a:r>
              <a:endParaRPr lang="zh-CN" altLang="en-US" sz="1400" dirty="0">
                <a:solidFill>
                  <a:schemeClr val="bg1">
                    <a:lumMod val="50000"/>
                  </a:schemeClr>
                </a:solidFill>
                <a:cs typeface="+mn-ea"/>
                <a:sym typeface="+mn-lt"/>
              </a:endParaRPr>
            </a:p>
          </p:txBody>
        </p:sp>
      </p:grpSp>
    </p:spTree>
    <p:extLst>
      <p:ext uri="{BB962C8B-B14F-4D97-AF65-F5344CB8AC3E}">
        <p14:creationId xmlns:p14="http://schemas.microsoft.com/office/powerpoint/2010/main" val="341989017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id="{E99D4C77-D7E4-AB27-DCAF-D64042F87A60}"/>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21" y="2295"/>
            <a:ext cx="12192025" cy="6858014"/>
          </a:xfrm>
          <a:prstGeom prst="rect">
            <a:avLst/>
          </a:prstGeom>
        </p:spPr>
      </p:pic>
      <p:sp>
        <p:nvSpPr>
          <p:cNvPr id="7" name="椭圆 6">
            <a:extLst>
              <a:ext uri="{FF2B5EF4-FFF2-40B4-BE49-F238E27FC236}">
                <a16:creationId xmlns:a16="http://schemas.microsoft.com/office/drawing/2014/main" id="{B390BCBF-B7FC-768D-F8D0-53CEC666E433}"/>
              </a:ext>
            </a:extLst>
          </p:cNvPr>
          <p:cNvSpPr/>
          <p:nvPr/>
        </p:nvSpPr>
        <p:spPr>
          <a:xfrm>
            <a:off x="7992034" y="2476001"/>
            <a:ext cx="1677259" cy="1677256"/>
          </a:xfrm>
          <a:prstGeom prst="ellipse">
            <a:avLst/>
          </a:prstGeom>
          <a:gradFill>
            <a:gsLst>
              <a:gs pos="0">
                <a:srgbClr val="8FDC60"/>
              </a:gs>
              <a:gs pos="91000">
                <a:srgbClr val="33995C"/>
              </a:gs>
            </a:gsLst>
            <a:lin ang="5400000" scaled="1"/>
          </a:gradFill>
          <a:ln w="57150">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cs typeface="+mn-ea"/>
              <a:sym typeface="+mn-lt"/>
            </a:endParaRPr>
          </a:p>
        </p:txBody>
      </p:sp>
      <p:sp>
        <p:nvSpPr>
          <p:cNvPr id="9" name="文本框 8">
            <a:extLst>
              <a:ext uri="{FF2B5EF4-FFF2-40B4-BE49-F238E27FC236}">
                <a16:creationId xmlns:a16="http://schemas.microsoft.com/office/drawing/2014/main" id="{5E57F4E5-DDE7-FBBA-BE5E-26B47ABE090D}"/>
              </a:ext>
            </a:extLst>
          </p:cNvPr>
          <p:cNvSpPr txBox="1"/>
          <p:nvPr/>
        </p:nvSpPr>
        <p:spPr>
          <a:xfrm>
            <a:off x="1736436" y="2465827"/>
            <a:ext cx="5863080" cy="1278235"/>
          </a:xfrm>
          <a:prstGeom prst="rect">
            <a:avLst/>
          </a:prstGeom>
          <a:noFill/>
        </p:spPr>
        <p:txBody>
          <a:bodyPr wrap="square" rtlCol="0">
            <a:spAutoFit/>
          </a:bodyPr>
          <a:lstStyle>
            <a:defPPr>
              <a:defRPr lang="zh-CN"/>
            </a:defPPr>
            <a:lvl1pPr algn="r">
              <a:lnSpc>
                <a:spcPct val="141978"/>
              </a:lnSpc>
              <a:defRPr sz="6100">
                <a:solidFill>
                  <a:schemeClr val="bg2">
                    <a:lumMod val="25000"/>
                  </a:schemeClr>
                </a:solidFill>
                <a:latin typeface="造字工房悦黑体验版纤细体" pitchFamily="50" charset="-122"/>
                <a:ea typeface="造字工房悦黑体验版纤细体" pitchFamily="50" charset="-122"/>
                <a:cs typeface="+mn-ea"/>
              </a:defRPr>
            </a:lvl1pPr>
          </a:lstStyle>
          <a:p>
            <a:r>
              <a:rPr lang="en-US" altLang="zh-CN" dirty="0">
                <a:sym typeface="+mn-lt"/>
              </a:rPr>
              <a:t>Add title text</a:t>
            </a:r>
          </a:p>
        </p:txBody>
      </p:sp>
      <p:sp>
        <p:nvSpPr>
          <p:cNvPr id="10" name="文本框 9">
            <a:extLst>
              <a:ext uri="{FF2B5EF4-FFF2-40B4-BE49-F238E27FC236}">
                <a16:creationId xmlns:a16="http://schemas.microsoft.com/office/drawing/2014/main" id="{92BDB3AF-89C8-9F4E-0F06-B085D667798E}"/>
              </a:ext>
            </a:extLst>
          </p:cNvPr>
          <p:cNvSpPr txBox="1"/>
          <p:nvPr/>
        </p:nvSpPr>
        <p:spPr>
          <a:xfrm>
            <a:off x="2814976" y="3692271"/>
            <a:ext cx="4730750" cy="801694"/>
          </a:xfrm>
          <a:prstGeom prst="rect">
            <a:avLst/>
          </a:prstGeom>
          <a:noFill/>
          <a:ln>
            <a:noFill/>
          </a:ln>
        </p:spPr>
        <p:txBody>
          <a:bodyPr wrap="square" rtlCol="0">
            <a:spAutoFit/>
          </a:bodyPr>
          <a:lstStyle/>
          <a:p>
            <a:pPr algn="r">
              <a:lnSpc>
                <a:spcPct val="120000"/>
              </a:lnSpc>
            </a:pPr>
            <a:r>
              <a:rPr lang="en-US" altLang="zh-CN" sz="2000" dirty="0">
                <a:solidFill>
                  <a:schemeClr val="bg1">
                    <a:lumMod val="50000"/>
                    <a:alpha val="50000"/>
                  </a:schemeClr>
                </a:solidFill>
                <a:cs typeface="+mn-ea"/>
                <a:sym typeface="+mn-lt"/>
              </a:rPr>
              <a:t>Click here to add content, content to match the title. </a:t>
            </a:r>
          </a:p>
        </p:txBody>
      </p:sp>
      <p:sp>
        <p:nvSpPr>
          <p:cNvPr id="11" name="圆角矩形 17">
            <a:extLst>
              <a:ext uri="{FF2B5EF4-FFF2-40B4-BE49-F238E27FC236}">
                <a16:creationId xmlns:a16="http://schemas.microsoft.com/office/drawing/2014/main" id="{501490FF-72CC-3E28-AA8D-576E20D1DA03}"/>
              </a:ext>
            </a:extLst>
          </p:cNvPr>
          <p:cNvSpPr/>
          <p:nvPr/>
        </p:nvSpPr>
        <p:spPr>
          <a:xfrm>
            <a:off x="7798919" y="2731076"/>
            <a:ext cx="2099824" cy="990448"/>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7200" dirty="0">
                <a:solidFill>
                  <a:schemeClr val="bg1"/>
                </a:solidFill>
                <a:cs typeface="+mn-ea"/>
                <a:sym typeface="+mn-lt"/>
              </a:rPr>
              <a:t>02</a:t>
            </a:r>
            <a:endParaRPr lang="zh-CN" altLang="en-US" sz="7200" dirty="0">
              <a:solidFill>
                <a:schemeClr val="bg1"/>
              </a:solidFill>
              <a:cs typeface="+mn-ea"/>
              <a:sym typeface="+mn-lt"/>
            </a:endParaRPr>
          </a:p>
        </p:txBody>
      </p:sp>
    </p:spTree>
    <p:extLst>
      <p:ext uri="{BB962C8B-B14F-4D97-AF65-F5344CB8AC3E}">
        <p14:creationId xmlns:p14="http://schemas.microsoft.com/office/powerpoint/2010/main" val="26394978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par>
                          <p:cTn id="8" fill="hold">
                            <p:stCondLst>
                              <p:cond delay="500"/>
                            </p:stCondLst>
                            <p:childTnLst>
                              <p:par>
                                <p:cTn id="9" presetID="37" presetClass="entr" presetSubtype="0"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1000"/>
                                        <p:tgtEl>
                                          <p:spTgt spid="9"/>
                                        </p:tgtEl>
                                      </p:cBhvr>
                                    </p:animEffect>
                                    <p:anim calcmode="lin" valueType="num">
                                      <p:cBhvr>
                                        <p:cTn id="12" dur="1000" fill="hold"/>
                                        <p:tgtEl>
                                          <p:spTgt spid="9"/>
                                        </p:tgtEl>
                                        <p:attrNameLst>
                                          <p:attrName>ppt_x</p:attrName>
                                        </p:attrNameLst>
                                      </p:cBhvr>
                                      <p:tavLst>
                                        <p:tav tm="0">
                                          <p:val>
                                            <p:strVal val="#ppt_x"/>
                                          </p:val>
                                        </p:tav>
                                        <p:tav tm="100000">
                                          <p:val>
                                            <p:strVal val="#ppt_x"/>
                                          </p:val>
                                        </p:tav>
                                      </p:tavLst>
                                    </p:anim>
                                    <p:anim calcmode="lin" valueType="num">
                                      <p:cBhvr>
                                        <p:cTn id="13" dur="900" decel="100000" fill="hold"/>
                                        <p:tgtEl>
                                          <p:spTgt spid="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
                                        </p:tgtEl>
                                        <p:attrNameLst>
                                          <p:attrName>ppt_y</p:attrName>
                                        </p:attrNameLst>
                                      </p:cBhvr>
                                      <p:tavLst>
                                        <p:tav tm="0">
                                          <p:val>
                                            <p:strVal val="#ppt_y-.03"/>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框 6">
            <a:extLst>
              <a:ext uri="{FF2B5EF4-FFF2-40B4-BE49-F238E27FC236}">
                <a16:creationId xmlns:a16="http://schemas.microsoft.com/office/drawing/2014/main" id="{4E8C3F68-726A-5835-C1DE-9374C12EBF1C}"/>
              </a:ext>
            </a:extLst>
          </p:cNvPr>
          <p:cNvSpPr txBox="1"/>
          <p:nvPr/>
        </p:nvSpPr>
        <p:spPr>
          <a:xfrm>
            <a:off x="555745" y="88900"/>
            <a:ext cx="2524150" cy="658963"/>
          </a:xfrm>
          <a:prstGeom prst="rect">
            <a:avLst/>
          </a:prstGeom>
          <a:noFill/>
        </p:spPr>
        <p:txBody>
          <a:bodyPr wrap="square" rtlCol="0">
            <a:spAutoFit/>
          </a:bodyPr>
          <a:lstStyle/>
          <a:p>
            <a:pPr>
              <a:lnSpc>
                <a:spcPct val="141978"/>
              </a:lnSpc>
            </a:pPr>
            <a:r>
              <a:rPr lang="en-US" altLang="zh-CN" sz="2800" dirty="0">
                <a:solidFill>
                  <a:schemeClr val="bg2">
                    <a:lumMod val="10000"/>
                  </a:schemeClr>
                </a:solidFill>
                <a:cs typeface="+mn-ea"/>
                <a:sym typeface="+mn-lt"/>
              </a:rPr>
              <a:t>Add title text</a:t>
            </a:r>
            <a:endParaRPr lang="zh-CN" altLang="en-US" sz="2800" dirty="0">
              <a:solidFill>
                <a:schemeClr val="bg2">
                  <a:lumMod val="10000"/>
                </a:schemeClr>
              </a:solidFill>
              <a:cs typeface="+mn-ea"/>
              <a:sym typeface="+mn-lt"/>
            </a:endParaRPr>
          </a:p>
        </p:txBody>
      </p:sp>
      <p:sp>
        <p:nvSpPr>
          <p:cNvPr id="8" name="文本框 7">
            <a:extLst>
              <a:ext uri="{FF2B5EF4-FFF2-40B4-BE49-F238E27FC236}">
                <a16:creationId xmlns:a16="http://schemas.microsoft.com/office/drawing/2014/main" id="{532B2681-EE0A-7D18-8DFE-86E0F4857D77}"/>
              </a:ext>
            </a:extLst>
          </p:cNvPr>
          <p:cNvSpPr txBox="1"/>
          <p:nvPr/>
        </p:nvSpPr>
        <p:spPr>
          <a:xfrm>
            <a:off x="585529" y="635058"/>
            <a:ext cx="4457526" cy="330411"/>
          </a:xfrm>
          <a:prstGeom prst="rect">
            <a:avLst/>
          </a:prstGeom>
          <a:noFill/>
        </p:spPr>
        <p:txBody>
          <a:bodyPr wrap="square" rtlCol="0">
            <a:spAutoFit/>
          </a:bodyPr>
          <a:lstStyle/>
          <a:p>
            <a:pPr>
              <a:lnSpc>
                <a:spcPct val="120000"/>
              </a:lnSpc>
            </a:pPr>
            <a:r>
              <a:rPr lang="en-US" altLang="zh-CN" sz="1400" dirty="0">
                <a:solidFill>
                  <a:schemeClr val="tx1">
                    <a:lumMod val="50000"/>
                    <a:lumOff val="50000"/>
                  </a:schemeClr>
                </a:solidFill>
                <a:cs typeface="+mn-ea"/>
                <a:sym typeface="+mn-lt"/>
              </a:rPr>
              <a:t>Click here to add content, content to match the title. </a:t>
            </a:r>
          </a:p>
        </p:txBody>
      </p:sp>
      <p:sp>
        <p:nvSpPr>
          <p:cNvPr id="30" name="Freeform 13">
            <a:extLst>
              <a:ext uri="{FF2B5EF4-FFF2-40B4-BE49-F238E27FC236}">
                <a16:creationId xmlns:a16="http://schemas.microsoft.com/office/drawing/2014/main" id="{55536758-AF00-A0AF-DE32-4603670C386B}"/>
              </a:ext>
            </a:extLst>
          </p:cNvPr>
          <p:cNvSpPr>
            <a:spLocks noEditPoints="1"/>
          </p:cNvSpPr>
          <p:nvPr/>
        </p:nvSpPr>
        <p:spPr bwMode="auto">
          <a:xfrm>
            <a:off x="1532388" y="1360686"/>
            <a:ext cx="2923181" cy="3455962"/>
          </a:xfrm>
          <a:custGeom>
            <a:avLst/>
            <a:gdLst>
              <a:gd name="T0" fmla="*/ 774 w 1058"/>
              <a:gd name="T1" fmla="*/ 1252 h 1252"/>
              <a:gd name="T2" fmla="*/ 283 w 1058"/>
              <a:gd name="T3" fmla="*/ 1252 h 1252"/>
              <a:gd name="T4" fmla="*/ 248 w 1058"/>
              <a:gd name="T5" fmla="*/ 1218 h 1252"/>
              <a:gd name="T6" fmla="*/ 142 w 1058"/>
              <a:gd name="T7" fmla="*/ 887 h 1252"/>
              <a:gd name="T8" fmla="*/ 110 w 1058"/>
              <a:gd name="T9" fmla="*/ 831 h 1252"/>
              <a:gd name="T10" fmla="*/ 0 w 1058"/>
              <a:gd name="T11" fmla="*/ 529 h 1252"/>
              <a:gd name="T12" fmla="*/ 529 w 1058"/>
              <a:gd name="T13" fmla="*/ 0 h 1252"/>
              <a:gd name="T14" fmla="*/ 1058 w 1058"/>
              <a:gd name="T15" fmla="*/ 529 h 1252"/>
              <a:gd name="T16" fmla="*/ 947 w 1058"/>
              <a:gd name="T17" fmla="*/ 831 h 1252"/>
              <a:gd name="T18" fmla="*/ 916 w 1058"/>
              <a:gd name="T19" fmla="*/ 887 h 1252"/>
              <a:gd name="T20" fmla="*/ 810 w 1058"/>
              <a:gd name="T21" fmla="*/ 1218 h 1252"/>
              <a:gd name="T22" fmla="*/ 774 w 1058"/>
              <a:gd name="T23" fmla="*/ 1252 h 1252"/>
              <a:gd name="T24" fmla="*/ 315 w 1058"/>
              <a:gd name="T25" fmla="*/ 1180 h 1252"/>
              <a:gd name="T26" fmla="*/ 742 w 1058"/>
              <a:gd name="T27" fmla="*/ 1180 h 1252"/>
              <a:gd name="T28" fmla="*/ 851 w 1058"/>
              <a:gd name="T29" fmla="*/ 857 h 1252"/>
              <a:gd name="T30" fmla="*/ 885 w 1058"/>
              <a:gd name="T31" fmla="*/ 794 h 1252"/>
              <a:gd name="T32" fmla="*/ 986 w 1058"/>
              <a:gd name="T33" fmla="*/ 529 h 1252"/>
              <a:gd name="T34" fmla="*/ 529 w 1058"/>
              <a:gd name="T35" fmla="*/ 72 h 1252"/>
              <a:gd name="T36" fmla="*/ 72 w 1058"/>
              <a:gd name="T37" fmla="*/ 529 h 1252"/>
              <a:gd name="T38" fmla="*/ 172 w 1058"/>
              <a:gd name="T39" fmla="*/ 794 h 1252"/>
              <a:gd name="T40" fmla="*/ 207 w 1058"/>
              <a:gd name="T41" fmla="*/ 857 h 1252"/>
              <a:gd name="T42" fmla="*/ 315 w 1058"/>
              <a:gd name="T43" fmla="*/ 1180 h 1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58" h="1252">
                <a:moveTo>
                  <a:pt x="774" y="1252"/>
                </a:moveTo>
                <a:cubicBezTo>
                  <a:pt x="283" y="1252"/>
                  <a:pt x="283" y="1252"/>
                  <a:pt x="283" y="1252"/>
                </a:cubicBezTo>
                <a:cubicBezTo>
                  <a:pt x="264" y="1252"/>
                  <a:pt x="249" y="1237"/>
                  <a:pt x="248" y="1218"/>
                </a:cubicBezTo>
                <a:cubicBezTo>
                  <a:pt x="247" y="1217"/>
                  <a:pt x="239" y="1097"/>
                  <a:pt x="142" y="887"/>
                </a:cubicBezTo>
                <a:cubicBezTo>
                  <a:pt x="135" y="873"/>
                  <a:pt x="123" y="853"/>
                  <a:pt x="110" y="831"/>
                </a:cubicBezTo>
                <a:cubicBezTo>
                  <a:pt x="66" y="755"/>
                  <a:pt x="0" y="640"/>
                  <a:pt x="0" y="529"/>
                </a:cubicBezTo>
                <a:cubicBezTo>
                  <a:pt x="0" y="238"/>
                  <a:pt x="237" y="0"/>
                  <a:pt x="529" y="0"/>
                </a:cubicBezTo>
                <a:cubicBezTo>
                  <a:pt x="820" y="0"/>
                  <a:pt x="1058" y="238"/>
                  <a:pt x="1058" y="529"/>
                </a:cubicBezTo>
                <a:cubicBezTo>
                  <a:pt x="1058" y="640"/>
                  <a:pt x="991" y="755"/>
                  <a:pt x="947" y="831"/>
                </a:cubicBezTo>
                <a:cubicBezTo>
                  <a:pt x="934" y="853"/>
                  <a:pt x="923" y="873"/>
                  <a:pt x="916" y="887"/>
                </a:cubicBezTo>
                <a:cubicBezTo>
                  <a:pt x="818" y="1097"/>
                  <a:pt x="810" y="1217"/>
                  <a:pt x="810" y="1218"/>
                </a:cubicBezTo>
                <a:cubicBezTo>
                  <a:pt x="809" y="1237"/>
                  <a:pt x="793" y="1252"/>
                  <a:pt x="774" y="1252"/>
                </a:cubicBezTo>
                <a:close/>
                <a:moveTo>
                  <a:pt x="315" y="1180"/>
                </a:moveTo>
                <a:cubicBezTo>
                  <a:pt x="742" y="1180"/>
                  <a:pt x="742" y="1180"/>
                  <a:pt x="742" y="1180"/>
                </a:cubicBezTo>
                <a:cubicBezTo>
                  <a:pt x="751" y="1127"/>
                  <a:pt x="776" y="1017"/>
                  <a:pt x="851" y="857"/>
                </a:cubicBezTo>
                <a:cubicBezTo>
                  <a:pt x="859" y="840"/>
                  <a:pt x="871" y="819"/>
                  <a:pt x="885" y="794"/>
                </a:cubicBezTo>
                <a:cubicBezTo>
                  <a:pt x="928" y="721"/>
                  <a:pt x="986" y="621"/>
                  <a:pt x="986" y="529"/>
                </a:cubicBezTo>
                <a:cubicBezTo>
                  <a:pt x="986" y="277"/>
                  <a:pt x="781" y="72"/>
                  <a:pt x="529" y="72"/>
                </a:cubicBezTo>
                <a:cubicBezTo>
                  <a:pt x="277" y="72"/>
                  <a:pt x="72" y="277"/>
                  <a:pt x="72" y="529"/>
                </a:cubicBezTo>
                <a:cubicBezTo>
                  <a:pt x="72" y="621"/>
                  <a:pt x="130" y="721"/>
                  <a:pt x="172" y="794"/>
                </a:cubicBezTo>
                <a:cubicBezTo>
                  <a:pt x="187" y="819"/>
                  <a:pt x="199" y="840"/>
                  <a:pt x="207" y="857"/>
                </a:cubicBezTo>
                <a:cubicBezTo>
                  <a:pt x="281" y="1017"/>
                  <a:pt x="307" y="1127"/>
                  <a:pt x="315" y="1180"/>
                </a:cubicBezTo>
                <a:close/>
              </a:path>
            </a:pathLst>
          </a:custGeom>
          <a:gradFill>
            <a:gsLst>
              <a:gs pos="0">
                <a:srgbClr val="A9D18E"/>
              </a:gs>
              <a:gs pos="97000">
                <a:srgbClr val="33995C"/>
              </a:gs>
            </a:gsLst>
            <a:lin ang="5400000" scaled="1"/>
          </a:gradFill>
          <a:ln>
            <a:noFill/>
          </a:ln>
        </p:spPr>
        <p:txBody>
          <a:bodyPr vert="horz" wrap="square" lIns="91435" tIns="45718" rIns="91435" bIns="45718" numCol="1" anchor="t" anchorCtr="0" compatLnSpc="1">
            <a:prstTxWarp prst="textNoShape">
              <a:avLst/>
            </a:prstTxWarp>
          </a:bodyPr>
          <a:lstStyle/>
          <a:p>
            <a:pPr algn="just" defTabSz="866943" fontAlgn="base">
              <a:lnSpc>
                <a:spcPct val="120000"/>
              </a:lnSpc>
            </a:pPr>
            <a:endParaRPr lang="id-ID" sz="758" dirty="0">
              <a:solidFill>
                <a:prstClr val="black"/>
              </a:solidFill>
              <a:cs typeface="+mn-ea"/>
              <a:sym typeface="+mn-lt"/>
            </a:endParaRPr>
          </a:p>
        </p:txBody>
      </p:sp>
      <p:sp>
        <p:nvSpPr>
          <p:cNvPr id="31" name="Freeform 16">
            <a:extLst>
              <a:ext uri="{FF2B5EF4-FFF2-40B4-BE49-F238E27FC236}">
                <a16:creationId xmlns:a16="http://schemas.microsoft.com/office/drawing/2014/main" id="{E88088D1-E0B1-64C1-5F13-3739DE24844E}"/>
              </a:ext>
            </a:extLst>
          </p:cNvPr>
          <p:cNvSpPr>
            <a:spLocks noEditPoints="1"/>
          </p:cNvSpPr>
          <p:nvPr/>
        </p:nvSpPr>
        <p:spPr bwMode="auto">
          <a:xfrm>
            <a:off x="2246123" y="5047605"/>
            <a:ext cx="1494000" cy="1198362"/>
          </a:xfrm>
          <a:custGeom>
            <a:avLst/>
            <a:gdLst>
              <a:gd name="T0" fmla="*/ 495 w 541"/>
              <a:gd name="T1" fmla="*/ 223 h 434"/>
              <a:gd name="T2" fmla="*/ 540 w 541"/>
              <a:gd name="T3" fmla="*/ 168 h 434"/>
              <a:gd name="T4" fmla="*/ 494 w 541"/>
              <a:gd name="T5" fmla="*/ 112 h 434"/>
              <a:gd name="T6" fmla="*/ 540 w 541"/>
              <a:gd name="T7" fmla="*/ 57 h 434"/>
              <a:gd name="T8" fmla="*/ 483 w 541"/>
              <a:gd name="T9" fmla="*/ 0 h 434"/>
              <a:gd name="T10" fmla="*/ 56 w 541"/>
              <a:gd name="T11" fmla="*/ 0 h 434"/>
              <a:gd name="T12" fmla="*/ 0 w 541"/>
              <a:gd name="T13" fmla="*/ 56 h 434"/>
              <a:gd name="T14" fmla="*/ 46 w 541"/>
              <a:gd name="T15" fmla="*/ 112 h 434"/>
              <a:gd name="T16" fmla="*/ 0 w 541"/>
              <a:gd name="T17" fmla="*/ 167 h 434"/>
              <a:gd name="T18" fmla="*/ 46 w 541"/>
              <a:gd name="T19" fmla="*/ 223 h 434"/>
              <a:gd name="T20" fmla="*/ 1 w 541"/>
              <a:gd name="T21" fmla="*/ 278 h 434"/>
              <a:gd name="T22" fmla="*/ 57 w 541"/>
              <a:gd name="T23" fmla="*/ 334 h 434"/>
              <a:gd name="T24" fmla="*/ 157 w 541"/>
              <a:gd name="T25" fmla="*/ 334 h 434"/>
              <a:gd name="T26" fmla="*/ 161 w 541"/>
              <a:gd name="T27" fmla="*/ 351 h 434"/>
              <a:gd name="T28" fmla="*/ 272 w 541"/>
              <a:gd name="T29" fmla="*/ 433 h 434"/>
              <a:gd name="T30" fmla="*/ 383 w 541"/>
              <a:gd name="T31" fmla="*/ 335 h 434"/>
              <a:gd name="T32" fmla="*/ 484 w 541"/>
              <a:gd name="T33" fmla="*/ 335 h 434"/>
              <a:gd name="T34" fmla="*/ 541 w 541"/>
              <a:gd name="T35" fmla="*/ 278 h 434"/>
              <a:gd name="T36" fmla="*/ 495 w 541"/>
              <a:gd name="T37" fmla="*/ 223 h 434"/>
              <a:gd name="T38" fmla="*/ 423 w 541"/>
              <a:gd name="T39" fmla="*/ 241 h 434"/>
              <a:gd name="T40" fmla="*/ 118 w 541"/>
              <a:gd name="T41" fmla="*/ 241 h 434"/>
              <a:gd name="T42" fmla="*/ 104 w 541"/>
              <a:gd name="T43" fmla="*/ 227 h 434"/>
              <a:gd name="T44" fmla="*/ 118 w 541"/>
              <a:gd name="T45" fmla="*/ 213 h 434"/>
              <a:gd name="T46" fmla="*/ 423 w 541"/>
              <a:gd name="T47" fmla="*/ 213 h 434"/>
              <a:gd name="T48" fmla="*/ 437 w 541"/>
              <a:gd name="T49" fmla="*/ 227 h 434"/>
              <a:gd name="T50" fmla="*/ 423 w 541"/>
              <a:gd name="T51" fmla="*/ 241 h 434"/>
              <a:gd name="T52" fmla="*/ 423 w 541"/>
              <a:gd name="T53" fmla="*/ 116 h 434"/>
              <a:gd name="T54" fmla="*/ 118 w 541"/>
              <a:gd name="T55" fmla="*/ 116 h 434"/>
              <a:gd name="T56" fmla="*/ 104 w 541"/>
              <a:gd name="T57" fmla="*/ 102 h 434"/>
              <a:gd name="T58" fmla="*/ 118 w 541"/>
              <a:gd name="T59" fmla="*/ 88 h 434"/>
              <a:gd name="T60" fmla="*/ 423 w 541"/>
              <a:gd name="T61" fmla="*/ 88 h 434"/>
              <a:gd name="T62" fmla="*/ 437 w 541"/>
              <a:gd name="T63" fmla="*/ 102 h 434"/>
              <a:gd name="T64" fmla="*/ 423 w 541"/>
              <a:gd name="T65" fmla="*/ 116 h 4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41" h="434">
                <a:moveTo>
                  <a:pt x="495" y="223"/>
                </a:moveTo>
                <a:cubicBezTo>
                  <a:pt x="521" y="218"/>
                  <a:pt x="540" y="195"/>
                  <a:pt x="540" y="168"/>
                </a:cubicBezTo>
                <a:cubicBezTo>
                  <a:pt x="540" y="140"/>
                  <a:pt x="520" y="117"/>
                  <a:pt x="494" y="112"/>
                </a:cubicBezTo>
                <a:cubicBezTo>
                  <a:pt x="520" y="107"/>
                  <a:pt x="540" y="84"/>
                  <a:pt x="540" y="57"/>
                </a:cubicBezTo>
                <a:cubicBezTo>
                  <a:pt x="540" y="26"/>
                  <a:pt x="514" y="0"/>
                  <a:pt x="483" y="0"/>
                </a:cubicBezTo>
                <a:cubicBezTo>
                  <a:pt x="56" y="0"/>
                  <a:pt x="56" y="0"/>
                  <a:pt x="56" y="0"/>
                </a:cubicBezTo>
                <a:cubicBezTo>
                  <a:pt x="25" y="0"/>
                  <a:pt x="0" y="25"/>
                  <a:pt x="0" y="56"/>
                </a:cubicBezTo>
                <a:cubicBezTo>
                  <a:pt x="0" y="84"/>
                  <a:pt x="20" y="107"/>
                  <a:pt x="46" y="112"/>
                </a:cubicBezTo>
                <a:cubicBezTo>
                  <a:pt x="20" y="117"/>
                  <a:pt x="0" y="140"/>
                  <a:pt x="0" y="167"/>
                </a:cubicBezTo>
                <a:cubicBezTo>
                  <a:pt x="0" y="195"/>
                  <a:pt x="20" y="218"/>
                  <a:pt x="46" y="223"/>
                </a:cubicBezTo>
                <a:cubicBezTo>
                  <a:pt x="20" y="228"/>
                  <a:pt x="1" y="250"/>
                  <a:pt x="1" y="278"/>
                </a:cubicBezTo>
                <a:cubicBezTo>
                  <a:pt x="1" y="309"/>
                  <a:pt x="26" y="334"/>
                  <a:pt x="57" y="334"/>
                </a:cubicBezTo>
                <a:cubicBezTo>
                  <a:pt x="157" y="334"/>
                  <a:pt x="157" y="334"/>
                  <a:pt x="157" y="334"/>
                </a:cubicBezTo>
                <a:cubicBezTo>
                  <a:pt x="158" y="340"/>
                  <a:pt x="159" y="345"/>
                  <a:pt x="161" y="351"/>
                </a:cubicBezTo>
                <a:cubicBezTo>
                  <a:pt x="175" y="399"/>
                  <a:pt x="219" y="434"/>
                  <a:pt x="272" y="433"/>
                </a:cubicBezTo>
                <a:cubicBezTo>
                  <a:pt x="331" y="433"/>
                  <a:pt x="380" y="392"/>
                  <a:pt x="383" y="335"/>
                </a:cubicBezTo>
                <a:cubicBezTo>
                  <a:pt x="484" y="335"/>
                  <a:pt x="484" y="335"/>
                  <a:pt x="484" y="335"/>
                </a:cubicBezTo>
                <a:cubicBezTo>
                  <a:pt x="515" y="335"/>
                  <a:pt x="541" y="309"/>
                  <a:pt x="541" y="278"/>
                </a:cubicBezTo>
                <a:cubicBezTo>
                  <a:pt x="541" y="251"/>
                  <a:pt x="521" y="228"/>
                  <a:pt x="495" y="223"/>
                </a:cubicBezTo>
                <a:close/>
                <a:moveTo>
                  <a:pt x="423" y="241"/>
                </a:moveTo>
                <a:cubicBezTo>
                  <a:pt x="118" y="241"/>
                  <a:pt x="118" y="241"/>
                  <a:pt x="118" y="241"/>
                </a:cubicBezTo>
                <a:cubicBezTo>
                  <a:pt x="110" y="241"/>
                  <a:pt x="104" y="234"/>
                  <a:pt x="104" y="227"/>
                </a:cubicBezTo>
                <a:cubicBezTo>
                  <a:pt x="104" y="219"/>
                  <a:pt x="110" y="213"/>
                  <a:pt x="118" y="213"/>
                </a:cubicBezTo>
                <a:cubicBezTo>
                  <a:pt x="423" y="213"/>
                  <a:pt x="423" y="213"/>
                  <a:pt x="423" y="213"/>
                </a:cubicBezTo>
                <a:cubicBezTo>
                  <a:pt x="431" y="213"/>
                  <a:pt x="437" y="219"/>
                  <a:pt x="437" y="227"/>
                </a:cubicBezTo>
                <a:cubicBezTo>
                  <a:pt x="437" y="234"/>
                  <a:pt x="431" y="241"/>
                  <a:pt x="423" y="241"/>
                </a:cubicBezTo>
                <a:close/>
                <a:moveTo>
                  <a:pt x="423" y="116"/>
                </a:moveTo>
                <a:cubicBezTo>
                  <a:pt x="118" y="116"/>
                  <a:pt x="118" y="116"/>
                  <a:pt x="118" y="116"/>
                </a:cubicBezTo>
                <a:cubicBezTo>
                  <a:pt x="110" y="116"/>
                  <a:pt x="104" y="110"/>
                  <a:pt x="104" y="102"/>
                </a:cubicBezTo>
                <a:cubicBezTo>
                  <a:pt x="104" y="95"/>
                  <a:pt x="110" y="88"/>
                  <a:pt x="118" y="88"/>
                </a:cubicBezTo>
                <a:cubicBezTo>
                  <a:pt x="423" y="88"/>
                  <a:pt x="423" y="88"/>
                  <a:pt x="423" y="88"/>
                </a:cubicBezTo>
                <a:cubicBezTo>
                  <a:pt x="431" y="88"/>
                  <a:pt x="437" y="95"/>
                  <a:pt x="437" y="102"/>
                </a:cubicBezTo>
                <a:cubicBezTo>
                  <a:pt x="437" y="110"/>
                  <a:pt x="431" y="116"/>
                  <a:pt x="423" y="116"/>
                </a:cubicBezTo>
                <a:close/>
              </a:path>
            </a:pathLst>
          </a:custGeom>
          <a:gradFill>
            <a:gsLst>
              <a:gs pos="0">
                <a:srgbClr val="A9D18E"/>
              </a:gs>
              <a:gs pos="97000">
                <a:srgbClr val="33995C"/>
              </a:gs>
            </a:gsLst>
            <a:lin ang="5400000" scaled="1"/>
          </a:gradFill>
          <a:ln>
            <a:noFill/>
          </a:ln>
        </p:spPr>
        <p:txBody>
          <a:bodyPr vert="horz" wrap="square" lIns="91435" tIns="45718" rIns="91435" bIns="45718" numCol="1" anchor="t" anchorCtr="0" compatLnSpc="1">
            <a:prstTxWarp prst="textNoShape">
              <a:avLst/>
            </a:prstTxWarp>
          </a:bodyPr>
          <a:lstStyle/>
          <a:p>
            <a:pPr algn="just" defTabSz="866943" fontAlgn="base">
              <a:lnSpc>
                <a:spcPct val="120000"/>
              </a:lnSpc>
            </a:pPr>
            <a:endParaRPr lang="id-ID" sz="758" dirty="0">
              <a:solidFill>
                <a:prstClr val="black"/>
              </a:solidFill>
              <a:cs typeface="+mn-ea"/>
              <a:sym typeface="+mn-lt"/>
            </a:endParaRPr>
          </a:p>
        </p:txBody>
      </p:sp>
      <p:grpSp>
        <p:nvGrpSpPr>
          <p:cNvPr id="32" name="Group 12">
            <a:extLst>
              <a:ext uri="{FF2B5EF4-FFF2-40B4-BE49-F238E27FC236}">
                <a16:creationId xmlns:a16="http://schemas.microsoft.com/office/drawing/2014/main" id="{DBFD68C9-CA5F-7050-9416-AC40E377393B}"/>
              </a:ext>
            </a:extLst>
          </p:cNvPr>
          <p:cNvGrpSpPr/>
          <p:nvPr/>
        </p:nvGrpSpPr>
        <p:grpSpPr>
          <a:xfrm>
            <a:off x="1841481" y="1762719"/>
            <a:ext cx="2300613" cy="2059155"/>
            <a:chOff x="8169276" y="952501"/>
            <a:chExt cx="3781424" cy="3384550"/>
          </a:xfrm>
          <a:gradFill>
            <a:gsLst>
              <a:gs pos="0">
                <a:srgbClr val="A9D18E"/>
              </a:gs>
              <a:gs pos="97000">
                <a:srgbClr val="33995C"/>
              </a:gs>
            </a:gsLst>
            <a:lin ang="5400000" scaled="1"/>
          </a:gradFill>
        </p:grpSpPr>
        <p:sp>
          <p:nvSpPr>
            <p:cNvPr id="33" name="Freeform 10">
              <a:extLst>
                <a:ext uri="{FF2B5EF4-FFF2-40B4-BE49-F238E27FC236}">
                  <a16:creationId xmlns:a16="http://schemas.microsoft.com/office/drawing/2014/main" id="{5401BA50-F115-E723-B12E-7D1DBA3AFC05}"/>
                </a:ext>
              </a:extLst>
            </p:cNvPr>
            <p:cNvSpPr>
              <a:spLocks/>
            </p:cNvSpPr>
            <p:nvPr/>
          </p:nvSpPr>
          <p:spPr bwMode="auto">
            <a:xfrm>
              <a:off x="9297988" y="1533526"/>
              <a:ext cx="1392237" cy="1004888"/>
            </a:xfrm>
            <a:custGeom>
              <a:avLst/>
              <a:gdLst>
                <a:gd name="T0" fmla="*/ 142 w 370"/>
                <a:gd name="T1" fmla="*/ 228 h 267"/>
                <a:gd name="T2" fmla="*/ 241 w 370"/>
                <a:gd name="T3" fmla="*/ 248 h 267"/>
                <a:gd name="T4" fmla="*/ 303 w 370"/>
                <a:gd name="T5" fmla="*/ 226 h 267"/>
                <a:gd name="T6" fmla="*/ 368 w 370"/>
                <a:gd name="T7" fmla="*/ 107 h 267"/>
                <a:gd name="T8" fmla="*/ 278 w 370"/>
                <a:gd name="T9" fmla="*/ 11 h 267"/>
                <a:gd name="T10" fmla="*/ 179 w 370"/>
                <a:gd name="T11" fmla="*/ 58 h 267"/>
                <a:gd name="T12" fmla="*/ 168 w 370"/>
                <a:gd name="T13" fmla="*/ 65 h 267"/>
                <a:gd name="T14" fmla="*/ 155 w 370"/>
                <a:gd name="T15" fmla="*/ 60 h 267"/>
                <a:gd name="T16" fmla="*/ 67 w 370"/>
                <a:gd name="T17" fmla="*/ 47 h 267"/>
                <a:gd name="T18" fmla="*/ 0 w 370"/>
                <a:gd name="T19" fmla="*/ 116 h 267"/>
                <a:gd name="T20" fmla="*/ 9 w 370"/>
                <a:gd name="T21" fmla="*/ 121 h 267"/>
                <a:gd name="T22" fmla="*/ 84 w 370"/>
                <a:gd name="T23" fmla="*/ 267 h 267"/>
                <a:gd name="T24" fmla="*/ 142 w 370"/>
                <a:gd name="T25" fmla="*/ 228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70" h="267">
                  <a:moveTo>
                    <a:pt x="142" y="228"/>
                  </a:moveTo>
                  <a:cubicBezTo>
                    <a:pt x="189" y="219"/>
                    <a:pt x="225" y="237"/>
                    <a:pt x="241" y="248"/>
                  </a:cubicBezTo>
                  <a:cubicBezTo>
                    <a:pt x="253" y="241"/>
                    <a:pt x="275" y="230"/>
                    <a:pt x="303" y="226"/>
                  </a:cubicBezTo>
                  <a:cubicBezTo>
                    <a:pt x="304" y="191"/>
                    <a:pt x="319" y="134"/>
                    <a:pt x="368" y="107"/>
                  </a:cubicBezTo>
                  <a:cubicBezTo>
                    <a:pt x="370" y="82"/>
                    <a:pt x="350" y="22"/>
                    <a:pt x="278" y="11"/>
                  </a:cubicBezTo>
                  <a:cubicBezTo>
                    <a:pt x="211" y="0"/>
                    <a:pt x="181" y="56"/>
                    <a:pt x="179" y="58"/>
                  </a:cubicBezTo>
                  <a:cubicBezTo>
                    <a:pt x="177" y="62"/>
                    <a:pt x="173" y="65"/>
                    <a:pt x="168" y="65"/>
                  </a:cubicBezTo>
                  <a:cubicBezTo>
                    <a:pt x="163" y="66"/>
                    <a:pt x="158" y="64"/>
                    <a:pt x="155" y="60"/>
                  </a:cubicBezTo>
                  <a:cubicBezTo>
                    <a:pt x="155" y="59"/>
                    <a:pt x="133" y="32"/>
                    <a:pt x="67" y="47"/>
                  </a:cubicBezTo>
                  <a:cubicBezTo>
                    <a:pt x="14" y="60"/>
                    <a:pt x="2" y="101"/>
                    <a:pt x="0" y="116"/>
                  </a:cubicBezTo>
                  <a:cubicBezTo>
                    <a:pt x="3" y="117"/>
                    <a:pt x="6" y="119"/>
                    <a:pt x="9" y="121"/>
                  </a:cubicBezTo>
                  <a:cubicBezTo>
                    <a:pt x="63" y="161"/>
                    <a:pt x="80" y="224"/>
                    <a:pt x="84" y="267"/>
                  </a:cubicBezTo>
                  <a:cubicBezTo>
                    <a:pt x="96" y="250"/>
                    <a:pt x="114" y="234"/>
                    <a:pt x="142" y="22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35" tIns="45718" rIns="91435" bIns="45718" numCol="1" anchor="t" anchorCtr="0" compatLnSpc="1">
              <a:prstTxWarp prst="textNoShape">
                <a:avLst/>
              </a:prstTxWarp>
            </a:bodyPr>
            <a:lstStyle/>
            <a:p>
              <a:pPr algn="just" defTabSz="866943" fontAlgn="base">
                <a:lnSpc>
                  <a:spcPct val="120000"/>
                </a:lnSpc>
              </a:pPr>
              <a:endParaRPr lang="id-ID" sz="758" dirty="0">
                <a:solidFill>
                  <a:prstClr val="black"/>
                </a:solidFill>
                <a:cs typeface="+mn-ea"/>
                <a:sym typeface="+mn-lt"/>
              </a:endParaRPr>
            </a:p>
          </p:txBody>
        </p:sp>
        <p:sp>
          <p:nvSpPr>
            <p:cNvPr id="34" name="Freeform 11">
              <a:extLst>
                <a:ext uri="{FF2B5EF4-FFF2-40B4-BE49-F238E27FC236}">
                  <a16:creationId xmlns:a16="http://schemas.microsoft.com/office/drawing/2014/main" id="{3ED05450-2272-4C31-DED1-CFCCC8136718}"/>
                </a:ext>
              </a:extLst>
            </p:cNvPr>
            <p:cNvSpPr>
              <a:spLocks/>
            </p:cNvSpPr>
            <p:nvPr/>
          </p:nvSpPr>
          <p:spPr bwMode="auto">
            <a:xfrm>
              <a:off x="8169276" y="952501"/>
              <a:ext cx="3781424" cy="3384550"/>
            </a:xfrm>
            <a:custGeom>
              <a:avLst/>
              <a:gdLst>
                <a:gd name="T0" fmla="*/ 932 w 1005"/>
                <a:gd name="T1" fmla="*/ 313 h 899"/>
                <a:gd name="T2" fmla="*/ 693 w 1005"/>
                <a:gd name="T3" fmla="*/ 126 h 899"/>
                <a:gd name="T4" fmla="*/ 192 w 1005"/>
                <a:gd name="T5" fmla="*/ 181 h 899"/>
                <a:gd name="T6" fmla="*/ 261 w 1005"/>
                <a:gd name="T7" fmla="*/ 549 h 899"/>
                <a:gd name="T8" fmla="*/ 292 w 1005"/>
                <a:gd name="T9" fmla="*/ 298 h 899"/>
                <a:gd name="T10" fmla="*/ 155 w 1005"/>
                <a:gd name="T11" fmla="*/ 377 h 899"/>
                <a:gd name="T12" fmla="*/ 244 w 1005"/>
                <a:gd name="T13" fmla="*/ 409 h 899"/>
                <a:gd name="T14" fmla="*/ 255 w 1005"/>
                <a:gd name="T15" fmla="*/ 435 h 899"/>
                <a:gd name="T16" fmla="*/ 128 w 1005"/>
                <a:gd name="T17" fmla="*/ 388 h 899"/>
                <a:gd name="T18" fmla="*/ 274 w 1005"/>
                <a:gd name="T19" fmla="*/ 257 h 899"/>
                <a:gd name="T20" fmla="*/ 464 w 1005"/>
                <a:gd name="T21" fmla="*/ 184 h 899"/>
                <a:gd name="T22" fmla="*/ 673 w 1005"/>
                <a:gd name="T23" fmla="*/ 190 h 899"/>
                <a:gd name="T24" fmla="*/ 851 w 1005"/>
                <a:gd name="T25" fmla="*/ 291 h 899"/>
                <a:gd name="T26" fmla="*/ 914 w 1005"/>
                <a:gd name="T27" fmla="*/ 518 h 899"/>
                <a:gd name="T28" fmla="*/ 747 w 1005"/>
                <a:gd name="T29" fmla="*/ 572 h 899"/>
                <a:gd name="T30" fmla="*/ 474 w 1005"/>
                <a:gd name="T31" fmla="*/ 615 h 899"/>
                <a:gd name="T32" fmla="*/ 421 w 1005"/>
                <a:gd name="T33" fmla="*/ 572 h 899"/>
                <a:gd name="T34" fmla="*/ 446 w 1005"/>
                <a:gd name="T35" fmla="*/ 560 h 899"/>
                <a:gd name="T36" fmla="*/ 553 w 1005"/>
                <a:gd name="T37" fmla="*/ 547 h 899"/>
                <a:gd name="T38" fmla="*/ 854 w 1005"/>
                <a:gd name="T39" fmla="*/ 560 h 899"/>
                <a:gd name="T40" fmla="*/ 857 w 1005"/>
                <a:gd name="T41" fmla="*/ 427 h 899"/>
                <a:gd name="T42" fmla="*/ 831 w 1005"/>
                <a:gd name="T43" fmla="*/ 311 h 899"/>
                <a:gd name="T44" fmla="*/ 632 w 1005"/>
                <a:gd name="T45" fmla="*/ 378 h 899"/>
                <a:gd name="T46" fmla="*/ 742 w 1005"/>
                <a:gd name="T47" fmla="*/ 461 h 899"/>
                <a:gd name="T48" fmla="*/ 549 w 1005"/>
                <a:gd name="T49" fmla="*/ 430 h 899"/>
                <a:gd name="T50" fmla="*/ 447 w 1005"/>
                <a:gd name="T51" fmla="*/ 410 h 899"/>
                <a:gd name="T52" fmla="*/ 381 w 1005"/>
                <a:gd name="T53" fmla="*/ 488 h 899"/>
                <a:gd name="T54" fmla="*/ 300 w 1005"/>
                <a:gd name="T55" fmla="*/ 535 h 899"/>
                <a:gd name="T56" fmla="*/ 298 w 1005"/>
                <a:gd name="T57" fmla="*/ 538 h 899"/>
                <a:gd name="T58" fmla="*/ 274 w 1005"/>
                <a:gd name="T59" fmla="*/ 618 h 899"/>
                <a:gd name="T60" fmla="*/ 288 w 1005"/>
                <a:gd name="T61" fmla="*/ 665 h 899"/>
                <a:gd name="T62" fmla="*/ 352 w 1005"/>
                <a:gd name="T63" fmla="*/ 724 h 899"/>
                <a:gd name="T64" fmla="*/ 571 w 1005"/>
                <a:gd name="T65" fmla="*/ 769 h 899"/>
                <a:gd name="T66" fmla="*/ 570 w 1005"/>
                <a:gd name="T67" fmla="*/ 769 h 899"/>
                <a:gd name="T68" fmla="*/ 681 w 1005"/>
                <a:gd name="T69" fmla="*/ 675 h 899"/>
                <a:gd name="T70" fmla="*/ 650 w 1005"/>
                <a:gd name="T71" fmla="*/ 634 h 899"/>
                <a:gd name="T72" fmla="*/ 708 w 1005"/>
                <a:gd name="T73" fmla="*/ 665 h 899"/>
                <a:gd name="T74" fmla="*/ 691 w 1005"/>
                <a:gd name="T75" fmla="*/ 750 h 899"/>
                <a:gd name="T76" fmla="*/ 491 w 1005"/>
                <a:gd name="T77" fmla="*/ 785 h 899"/>
                <a:gd name="T78" fmla="*/ 787 w 1005"/>
                <a:gd name="T79" fmla="*/ 830 h 899"/>
                <a:gd name="T80" fmla="*/ 1001 w 1005"/>
                <a:gd name="T81" fmla="*/ 474 h 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5" h="899">
                  <a:moveTo>
                    <a:pt x="1001" y="474"/>
                  </a:moveTo>
                  <a:cubicBezTo>
                    <a:pt x="997" y="357"/>
                    <a:pt x="932" y="313"/>
                    <a:pt x="932" y="313"/>
                  </a:cubicBezTo>
                  <a:cubicBezTo>
                    <a:pt x="932" y="313"/>
                    <a:pt x="924" y="257"/>
                    <a:pt x="873" y="197"/>
                  </a:cubicBezTo>
                  <a:cubicBezTo>
                    <a:pt x="794" y="111"/>
                    <a:pt x="693" y="126"/>
                    <a:pt x="693" y="126"/>
                  </a:cubicBezTo>
                  <a:cubicBezTo>
                    <a:pt x="563" y="0"/>
                    <a:pt x="430" y="97"/>
                    <a:pt x="430" y="97"/>
                  </a:cubicBezTo>
                  <a:cubicBezTo>
                    <a:pt x="245" y="36"/>
                    <a:pt x="192" y="181"/>
                    <a:pt x="192" y="181"/>
                  </a:cubicBezTo>
                  <a:cubicBezTo>
                    <a:pt x="86" y="193"/>
                    <a:pt x="0" y="317"/>
                    <a:pt x="77" y="450"/>
                  </a:cubicBezTo>
                  <a:cubicBezTo>
                    <a:pt x="136" y="552"/>
                    <a:pt x="224" y="554"/>
                    <a:pt x="261" y="549"/>
                  </a:cubicBezTo>
                  <a:cubicBezTo>
                    <a:pt x="274" y="517"/>
                    <a:pt x="300" y="481"/>
                    <a:pt x="357" y="465"/>
                  </a:cubicBezTo>
                  <a:cubicBezTo>
                    <a:pt x="358" y="459"/>
                    <a:pt x="365" y="350"/>
                    <a:pt x="292" y="298"/>
                  </a:cubicBezTo>
                  <a:cubicBezTo>
                    <a:pt x="249" y="267"/>
                    <a:pt x="201" y="275"/>
                    <a:pt x="174" y="295"/>
                  </a:cubicBezTo>
                  <a:cubicBezTo>
                    <a:pt x="149" y="315"/>
                    <a:pt x="142" y="345"/>
                    <a:pt x="155" y="377"/>
                  </a:cubicBezTo>
                  <a:cubicBezTo>
                    <a:pt x="161" y="394"/>
                    <a:pt x="171" y="405"/>
                    <a:pt x="185" y="411"/>
                  </a:cubicBezTo>
                  <a:cubicBezTo>
                    <a:pt x="212" y="422"/>
                    <a:pt x="243" y="409"/>
                    <a:pt x="244" y="409"/>
                  </a:cubicBezTo>
                  <a:cubicBezTo>
                    <a:pt x="251" y="406"/>
                    <a:pt x="259" y="410"/>
                    <a:pt x="262" y="417"/>
                  </a:cubicBezTo>
                  <a:cubicBezTo>
                    <a:pt x="265" y="424"/>
                    <a:pt x="262" y="432"/>
                    <a:pt x="255" y="435"/>
                  </a:cubicBezTo>
                  <a:cubicBezTo>
                    <a:pt x="253" y="436"/>
                    <a:pt x="212" y="453"/>
                    <a:pt x="174" y="437"/>
                  </a:cubicBezTo>
                  <a:cubicBezTo>
                    <a:pt x="154" y="429"/>
                    <a:pt x="138" y="412"/>
                    <a:pt x="128" y="388"/>
                  </a:cubicBezTo>
                  <a:cubicBezTo>
                    <a:pt x="111" y="343"/>
                    <a:pt x="122" y="300"/>
                    <a:pt x="157" y="273"/>
                  </a:cubicBezTo>
                  <a:cubicBezTo>
                    <a:pt x="189" y="248"/>
                    <a:pt x="234" y="243"/>
                    <a:pt x="274" y="257"/>
                  </a:cubicBezTo>
                  <a:cubicBezTo>
                    <a:pt x="281" y="227"/>
                    <a:pt x="304" y="187"/>
                    <a:pt x="361" y="174"/>
                  </a:cubicBezTo>
                  <a:cubicBezTo>
                    <a:pt x="415" y="161"/>
                    <a:pt x="447" y="173"/>
                    <a:pt x="464" y="184"/>
                  </a:cubicBezTo>
                  <a:cubicBezTo>
                    <a:pt x="484" y="158"/>
                    <a:pt x="524" y="127"/>
                    <a:pt x="582" y="137"/>
                  </a:cubicBezTo>
                  <a:cubicBezTo>
                    <a:pt x="631" y="145"/>
                    <a:pt x="658" y="170"/>
                    <a:pt x="673" y="190"/>
                  </a:cubicBezTo>
                  <a:cubicBezTo>
                    <a:pt x="686" y="208"/>
                    <a:pt x="694" y="230"/>
                    <a:pt x="696" y="250"/>
                  </a:cubicBezTo>
                  <a:cubicBezTo>
                    <a:pt x="751" y="237"/>
                    <a:pt x="814" y="253"/>
                    <a:pt x="851" y="291"/>
                  </a:cubicBezTo>
                  <a:cubicBezTo>
                    <a:pt x="881" y="322"/>
                    <a:pt x="892" y="365"/>
                    <a:pt x="881" y="411"/>
                  </a:cubicBezTo>
                  <a:cubicBezTo>
                    <a:pt x="895" y="424"/>
                    <a:pt x="922" y="459"/>
                    <a:pt x="914" y="518"/>
                  </a:cubicBezTo>
                  <a:cubicBezTo>
                    <a:pt x="910" y="549"/>
                    <a:pt x="893" y="573"/>
                    <a:pt x="866" y="586"/>
                  </a:cubicBezTo>
                  <a:cubicBezTo>
                    <a:pt x="831" y="602"/>
                    <a:pt x="785" y="596"/>
                    <a:pt x="747" y="572"/>
                  </a:cubicBezTo>
                  <a:cubicBezTo>
                    <a:pt x="693" y="538"/>
                    <a:pt x="609" y="536"/>
                    <a:pt x="571" y="568"/>
                  </a:cubicBezTo>
                  <a:cubicBezTo>
                    <a:pt x="541" y="593"/>
                    <a:pt x="507" y="618"/>
                    <a:pt x="474" y="615"/>
                  </a:cubicBezTo>
                  <a:cubicBezTo>
                    <a:pt x="472" y="615"/>
                    <a:pt x="469" y="615"/>
                    <a:pt x="466" y="614"/>
                  </a:cubicBezTo>
                  <a:cubicBezTo>
                    <a:pt x="447" y="610"/>
                    <a:pt x="432" y="596"/>
                    <a:pt x="421" y="572"/>
                  </a:cubicBezTo>
                  <a:cubicBezTo>
                    <a:pt x="417" y="565"/>
                    <a:pt x="420" y="557"/>
                    <a:pt x="427" y="554"/>
                  </a:cubicBezTo>
                  <a:cubicBezTo>
                    <a:pt x="434" y="550"/>
                    <a:pt x="443" y="553"/>
                    <a:pt x="446" y="560"/>
                  </a:cubicBezTo>
                  <a:cubicBezTo>
                    <a:pt x="453" y="576"/>
                    <a:pt x="462" y="584"/>
                    <a:pt x="473" y="586"/>
                  </a:cubicBezTo>
                  <a:cubicBezTo>
                    <a:pt x="496" y="592"/>
                    <a:pt x="530" y="566"/>
                    <a:pt x="553" y="547"/>
                  </a:cubicBezTo>
                  <a:cubicBezTo>
                    <a:pt x="601" y="506"/>
                    <a:pt x="697" y="507"/>
                    <a:pt x="762" y="548"/>
                  </a:cubicBezTo>
                  <a:cubicBezTo>
                    <a:pt x="792" y="567"/>
                    <a:pt x="828" y="572"/>
                    <a:pt x="854" y="560"/>
                  </a:cubicBezTo>
                  <a:cubicBezTo>
                    <a:pt x="872" y="552"/>
                    <a:pt x="883" y="536"/>
                    <a:pt x="886" y="514"/>
                  </a:cubicBezTo>
                  <a:cubicBezTo>
                    <a:pt x="895" y="455"/>
                    <a:pt x="858" y="427"/>
                    <a:pt x="857" y="427"/>
                  </a:cubicBezTo>
                  <a:cubicBezTo>
                    <a:pt x="852" y="424"/>
                    <a:pt x="850" y="418"/>
                    <a:pt x="852" y="412"/>
                  </a:cubicBezTo>
                  <a:cubicBezTo>
                    <a:pt x="863" y="372"/>
                    <a:pt x="856" y="337"/>
                    <a:pt x="831" y="311"/>
                  </a:cubicBezTo>
                  <a:cubicBezTo>
                    <a:pt x="800" y="280"/>
                    <a:pt x="747" y="266"/>
                    <a:pt x="702" y="278"/>
                  </a:cubicBezTo>
                  <a:cubicBezTo>
                    <a:pt x="642" y="293"/>
                    <a:pt x="633" y="357"/>
                    <a:pt x="632" y="378"/>
                  </a:cubicBezTo>
                  <a:cubicBezTo>
                    <a:pt x="667" y="380"/>
                    <a:pt x="707" y="396"/>
                    <a:pt x="744" y="441"/>
                  </a:cubicBezTo>
                  <a:cubicBezTo>
                    <a:pt x="749" y="447"/>
                    <a:pt x="748" y="456"/>
                    <a:pt x="742" y="461"/>
                  </a:cubicBezTo>
                  <a:cubicBezTo>
                    <a:pt x="736" y="466"/>
                    <a:pt x="727" y="465"/>
                    <a:pt x="722" y="459"/>
                  </a:cubicBezTo>
                  <a:cubicBezTo>
                    <a:pt x="643" y="362"/>
                    <a:pt x="552" y="428"/>
                    <a:pt x="549" y="430"/>
                  </a:cubicBezTo>
                  <a:cubicBezTo>
                    <a:pt x="543" y="434"/>
                    <a:pt x="536" y="434"/>
                    <a:pt x="531" y="430"/>
                  </a:cubicBezTo>
                  <a:cubicBezTo>
                    <a:pt x="529" y="429"/>
                    <a:pt x="496" y="400"/>
                    <a:pt x="447" y="410"/>
                  </a:cubicBezTo>
                  <a:cubicBezTo>
                    <a:pt x="401" y="419"/>
                    <a:pt x="393" y="476"/>
                    <a:pt x="393" y="476"/>
                  </a:cubicBezTo>
                  <a:cubicBezTo>
                    <a:pt x="392" y="482"/>
                    <a:pt x="387" y="487"/>
                    <a:pt x="381" y="488"/>
                  </a:cubicBezTo>
                  <a:cubicBezTo>
                    <a:pt x="339" y="496"/>
                    <a:pt x="315" y="514"/>
                    <a:pt x="300" y="535"/>
                  </a:cubicBezTo>
                  <a:cubicBezTo>
                    <a:pt x="300" y="535"/>
                    <a:pt x="300" y="535"/>
                    <a:pt x="300" y="535"/>
                  </a:cubicBezTo>
                  <a:cubicBezTo>
                    <a:pt x="300" y="535"/>
                    <a:pt x="300" y="535"/>
                    <a:pt x="300" y="535"/>
                  </a:cubicBezTo>
                  <a:cubicBezTo>
                    <a:pt x="299" y="536"/>
                    <a:pt x="299" y="537"/>
                    <a:pt x="298" y="538"/>
                  </a:cubicBezTo>
                  <a:cubicBezTo>
                    <a:pt x="278" y="568"/>
                    <a:pt x="273" y="596"/>
                    <a:pt x="275" y="618"/>
                  </a:cubicBezTo>
                  <a:cubicBezTo>
                    <a:pt x="275" y="618"/>
                    <a:pt x="274" y="618"/>
                    <a:pt x="274" y="618"/>
                  </a:cubicBezTo>
                  <a:cubicBezTo>
                    <a:pt x="275" y="625"/>
                    <a:pt x="276" y="631"/>
                    <a:pt x="278" y="637"/>
                  </a:cubicBezTo>
                  <a:cubicBezTo>
                    <a:pt x="281" y="654"/>
                    <a:pt x="288" y="664"/>
                    <a:pt x="288" y="665"/>
                  </a:cubicBezTo>
                  <a:cubicBezTo>
                    <a:pt x="302" y="693"/>
                    <a:pt x="326" y="711"/>
                    <a:pt x="352" y="724"/>
                  </a:cubicBezTo>
                  <a:cubicBezTo>
                    <a:pt x="352" y="724"/>
                    <a:pt x="352" y="724"/>
                    <a:pt x="352" y="724"/>
                  </a:cubicBezTo>
                  <a:cubicBezTo>
                    <a:pt x="352" y="724"/>
                    <a:pt x="418" y="758"/>
                    <a:pt x="552" y="768"/>
                  </a:cubicBezTo>
                  <a:cubicBezTo>
                    <a:pt x="558" y="768"/>
                    <a:pt x="565" y="769"/>
                    <a:pt x="571" y="769"/>
                  </a:cubicBezTo>
                  <a:cubicBezTo>
                    <a:pt x="571" y="769"/>
                    <a:pt x="570" y="769"/>
                    <a:pt x="570" y="769"/>
                  </a:cubicBezTo>
                  <a:cubicBezTo>
                    <a:pt x="570" y="769"/>
                    <a:pt x="570" y="769"/>
                    <a:pt x="570" y="769"/>
                  </a:cubicBezTo>
                  <a:cubicBezTo>
                    <a:pt x="606" y="770"/>
                    <a:pt x="643" y="762"/>
                    <a:pt x="668" y="733"/>
                  </a:cubicBezTo>
                  <a:cubicBezTo>
                    <a:pt x="682" y="710"/>
                    <a:pt x="687" y="689"/>
                    <a:pt x="681" y="675"/>
                  </a:cubicBezTo>
                  <a:cubicBezTo>
                    <a:pt x="675" y="658"/>
                    <a:pt x="659" y="652"/>
                    <a:pt x="659" y="652"/>
                  </a:cubicBezTo>
                  <a:cubicBezTo>
                    <a:pt x="651" y="649"/>
                    <a:pt x="648" y="641"/>
                    <a:pt x="650" y="634"/>
                  </a:cubicBezTo>
                  <a:cubicBezTo>
                    <a:pt x="653" y="627"/>
                    <a:pt x="661" y="623"/>
                    <a:pt x="668" y="625"/>
                  </a:cubicBezTo>
                  <a:cubicBezTo>
                    <a:pt x="669" y="626"/>
                    <a:pt x="698" y="636"/>
                    <a:pt x="708" y="665"/>
                  </a:cubicBezTo>
                  <a:cubicBezTo>
                    <a:pt x="717" y="689"/>
                    <a:pt x="711" y="717"/>
                    <a:pt x="692" y="749"/>
                  </a:cubicBezTo>
                  <a:cubicBezTo>
                    <a:pt x="691" y="749"/>
                    <a:pt x="691" y="750"/>
                    <a:pt x="691" y="750"/>
                  </a:cubicBezTo>
                  <a:cubicBezTo>
                    <a:pt x="655" y="793"/>
                    <a:pt x="601" y="800"/>
                    <a:pt x="556" y="797"/>
                  </a:cubicBezTo>
                  <a:cubicBezTo>
                    <a:pt x="530" y="795"/>
                    <a:pt x="507" y="789"/>
                    <a:pt x="491" y="785"/>
                  </a:cubicBezTo>
                  <a:cubicBezTo>
                    <a:pt x="524" y="857"/>
                    <a:pt x="598" y="891"/>
                    <a:pt x="677" y="895"/>
                  </a:cubicBezTo>
                  <a:cubicBezTo>
                    <a:pt x="769" y="899"/>
                    <a:pt x="787" y="830"/>
                    <a:pt x="787" y="830"/>
                  </a:cubicBezTo>
                  <a:cubicBezTo>
                    <a:pt x="911" y="781"/>
                    <a:pt x="884" y="656"/>
                    <a:pt x="884" y="656"/>
                  </a:cubicBezTo>
                  <a:cubicBezTo>
                    <a:pt x="936" y="648"/>
                    <a:pt x="1005" y="590"/>
                    <a:pt x="1001" y="47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35" tIns="45718" rIns="91435" bIns="45718" numCol="1" anchor="t" anchorCtr="0" compatLnSpc="1">
              <a:prstTxWarp prst="textNoShape">
                <a:avLst/>
              </a:prstTxWarp>
            </a:bodyPr>
            <a:lstStyle/>
            <a:p>
              <a:pPr algn="just" defTabSz="866943" fontAlgn="base">
                <a:lnSpc>
                  <a:spcPct val="120000"/>
                </a:lnSpc>
              </a:pPr>
              <a:endParaRPr lang="id-ID" sz="758" dirty="0">
                <a:solidFill>
                  <a:prstClr val="black"/>
                </a:solidFill>
                <a:cs typeface="+mn-ea"/>
                <a:sym typeface="+mn-lt"/>
              </a:endParaRPr>
            </a:p>
          </p:txBody>
        </p:sp>
      </p:grpSp>
      <p:sp>
        <p:nvSpPr>
          <p:cNvPr id="35" name="Oval 4">
            <a:extLst>
              <a:ext uri="{FF2B5EF4-FFF2-40B4-BE49-F238E27FC236}">
                <a16:creationId xmlns:a16="http://schemas.microsoft.com/office/drawing/2014/main" id="{CF85D489-066B-482B-D941-0751331D6770}"/>
              </a:ext>
            </a:extLst>
          </p:cNvPr>
          <p:cNvSpPr/>
          <p:nvPr/>
        </p:nvSpPr>
        <p:spPr>
          <a:xfrm>
            <a:off x="6039790" y="1769488"/>
            <a:ext cx="629655" cy="629655"/>
          </a:xfrm>
          <a:prstGeom prst="ellipse">
            <a:avLst/>
          </a:prstGeom>
          <a:gradFill>
            <a:gsLst>
              <a:gs pos="0">
                <a:srgbClr val="A9D18E"/>
              </a:gs>
              <a:gs pos="97000">
                <a:srgbClr val="33995C"/>
              </a:gs>
            </a:gsLst>
            <a:lin ang="5400000" scaled="1"/>
          </a:gra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943" fontAlgn="base">
              <a:lnSpc>
                <a:spcPct val="120000"/>
              </a:lnSpc>
            </a:pPr>
            <a:r>
              <a:rPr lang="en-US" sz="1327" dirty="0">
                <a:solidFill>
                  <a:prstClr val="white"/>
                </a:solidFill>
                <a:cs typeface="+mn-ea"/>
                <a:sym typeface="+mn-lt"/>
              </a:rPr>
              <a:t>01</a:t>
            </a:r>
          </a:p>
        </p:txBody>
      </p:sp>
      <p:sp>
        <p:nvSpPr>
          <p:cNvPr id="36" name="文本框 35">
            <a:extLst>
              <a:ext uri="{FF2B5EF4-FFF2-40B4-BE49-F238E27FC236}">
                <a16:creationId xmlns:a16="http://schemas.microsoft.com/office/drawing/2014/main" id="{9C0BA8A9-E248-9B7A-8C42-CDF14786D8BE}"/>
              </a:ext>
            </a:extLst>
          </p:cNvPr>
          <p:cNvSpPr txBox="1"/>
          <p:nvPr/>
        </p:nvSpPr>
        <p:spPr>
          <a:xfrm>
            <a:off x="6669445" y="1906717"/>
            <a:ext cx="4407594" cy="1025217"/>
          </a:xfrm>
          <a:prstGeom prst="rect">
            <a:avLst/>
          </a:prstGeom>
          <a:noFill/>
        </p:spPr>
        <p:txBody>
          <a:bodyPr wrap="square" rtlCol="0">
            <a:spAutoFit/>
          </a:bodyPr>
          <a:lstStyle/>
          <a:p>
            <a:pPr>
              <a:lnSpc>
                <a:spcPct val="150000"/>
              </a:lnSpc>
            </a:pPr>
            <a:r>
              <a:rPr kumimoji="0" lang="en-US" altLang="zh-CN" sz="1400" b="0" i="0" u="none" strike="noStrike" kern="1200" cap="none" spc="0" normalizeH="0" baseline="0" noProof="0" dirty="0">
                <a:ln>
                  <a:noFill/>
                </a:ln>
                <a:solidFill>
                  <a:schemeClr val="bg1">
                    <a:lumMod val="50000"/>
                  </a:schemeClr>
                </a:solidFill>
                <a:effectLst/>
                <a:uLnTx/>
                <a:uFillTx/>
                <a:cs typeface="+mn-ea"/>
                <a:sym typeface="+mn-lt"/>
              </a:rPr>
              <a:t>Click here to add text content, such as keywords, some brief introductions, etc.</a:t>
            </a:r>
            <a:endParaRPr lang="zh-CN" altLang="en-US" sz="1300" dirty="0">
              <a:solidFill>
                <a:schemeClr val="bg1">
                  <a:lumMod val="50000"/>
                </a:schemeClr>
              </a:solidFill>
              <a:cs typeface="+mn-ea"/>
              <a:sym typeface="+mn-lt"/>
            </a:endParaRPr>
          </a:p>
          <a:p>
            <a:pPr marL="0" marR="0" lvl="0" indent="0" defTabSz="914400" rtl="0" eaLnBrk="1" fontAlgn="auto" latinLnBrk="0" hangingPunct="1">
              <a:lnSpc>
                <a:spcPct val="150000"/>
              </a:lnSpc>
              <a:spcBef>
                <a:spcPts val="0"/>
              </a:spcBef>
              <a:spcAft>
                <a:spcPts val="0"/>
              </a:spcAft>
              <a:buClrTx/>
              <a:buSzTx/>
              <a:buFontTx/>
              <a:buNone/>
              <a:tabLst/>
              <a:defRPr/>
            </a:pPr>
            <a:endParaRPr kumimoji="0" lang="zh-CN" altLang="en-US" sz="1400" b="0" i="0" u="none" strike="noStrike" kern="1200" cap="none" spc="0" normalizeH="0" baseline="0" noProof="0" dirty="0">
              <a:ln>
                <a:noFill/>
              </a:ln>
              <a:solidFill>
                <a:schemeClr val="bg1">
                  <a:lumMod val="50000"/>
                </a:schemeClr>
              </a:solidFill>
              <a:effectLst/>
              <a:uLnTx/>
              <a:uFillTx/>
              <a:cs typeface="+mn-ea"/>
              <a:sym typeface="+mn-lt"/>
            </a:endParaRPr>
          </a:p>
        </p:txBody>
      </p:sp>
      <p:sp>
        <p:nvSpPr>
          <p:cNvPr id="37" name="文本框 36">
            <a:extLst>
              <a:ext uri="{FF2B5EF4-FFF2-40B4-BE49-F238E27FC236}">
                <a16:creationId xmlns:a16="http://schemas.microsoft.com/office/drawing/2014/main" id="{732CF549-F2C1-48F6-8738-28730598CA2C}"/>
              </a:ext>
            </a:extLst>
          </p:cNvPr>
          <p:cNvSpPr txBox="1"/>
          <p:nvPr/>
        </p:nvSpPr>
        <p:spPr>
          <a:xfrm>
            <a:off x="6695167" y="1562664"/>
            <a:ext cx="2273945"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b="1" i="0" u="none" strike="noStrike" kern="1200" cap="none" spc="400" normalizeH="0" baseline="0" noProof="0" dirty="0">
                <a:ln>
                  <a:noFill/>
                </a:ln>
                <a:solidFill>
                  <a:schemeClr val="tx1">
                    <a:lumMod val="75000"/>
                    <a:lumOff val="25000"/>
                  </a:schemeClr>
                </a:solidFill>
                <a:effectLst/>
                <a:uLnTx/>
                <a:uFillTx/>
                <a:cs typeface="+mn-ea"/>
                <a:sym typeface="+mn-lt"/>
              </a:rPr>
              <a:t>Add title text</a:t>
            </a:r>
            <a:endParaRPr kumimoji="0" lang="zh-CN" altLang="en-US" b="1" i="0" u="none" strike="noStrike" kern="1200" cap="none" spc="400" normalizeH="0" baseline="0" noProof="0" dirty="0">
              <a:ln>
                <a:noFill/>
              </a:ln>
              <a:solidFill>
                <a:schemeClr val="tx1">
                  <a:lumMod val="75000"/>
                  <a:lumOff val="25000"/>
                </a:schemeClr>
              </a:solidFill>
              <a:effectLst/>
              <a:uLnTx/>
              <a:uFillTx/>
              <a:cs typeface="+mn-ea"/>
              <a:sym typeface="+mn-lt"/>
            </a:endParaRPr>
          </a:p>
        </p:txBody>
      </p:sp>
      <p:sp>
        <p:nvSpPr>
          <p:cNvPr id="38" name="Oval 19">
            <a:extLst>
              <a:ext uri="{FF2B5EF4-FFF2-40B4-BE49-F238E27FC236}">
                <a16:creationId xmlns:a16="http://schemas.microsoft.com/office/drawing/2014/main" id="{65CEBAAB-C0E3-05C0-825D-5564EB8FC521}"/>
              </a:ext>
            </a:extLst>
          </p:cNvPr>
          <p:cNvSpPr/>
          <p:nvPr/>
        </p:nvSpPr>
        <p:spPr>
          <a:xfrm>
            <a:off x="6039790" y="2838167"/>
            <a:ext cx="629655" cy="629655"/>
          </a:xfrm>
          <a:prstGeom prst="ellipse">
            <a:avLst/>
          </a:prstGeom>
          <a:gradFill>
            <a:gsLst>
              <a:gs pos="0">
                <a:srgbClr val="A9D18E"/>
              </a:gs>
              <a:gs pos="97000">
                <a:srgbClr val="33995C"/>
              </a:gs>
            </a:gsLst>
            <a:lin ang="5400000" scaled="1"/>
          </a:gra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943" fontAlgn="base">
              <a:lnSpc>
                <a:spcPct val="120000"/>
              </a:lnSpc>
            </a:pPr>
            <a:r>
              <a:rPr lang="en-US" sz="1327" dirty="0">
                <a:solidFill>
                  <a:prstClr val="white"/>
                </a:solidFill>
                <a:cs typeface="+mn-ea"/>
                <a:sym typeface="+mn-lt"/>
              </a:rPr>
              <a:t>02</a:t>
            </a:r>
          </a:p>
        </p:txBody>
      </p:sp>
      <p:sp>
        <p:nvSpPr>
          <p:cNvPr id="39" name="文本框 38">
            <a:extLst>
              <a:ext uri="{FF2B5EF4-FFF2-40B4-BE49-F238E27FC236}">
                <a16:creationId xmlns:a16="http://schemas.microsoft.com/office/drawing/2014/main" id="{166C1874-1826-71AE-334B-FC13AB819B03}"/>
              </a:ext>
            </a:extLst>
          </p:cNvPr>
          <p:cNvSpPr txBox="1"/>
          <p:nvPr/>
        </p:nvSpPr>
        <p:spPr>
          <a:xfrm>
            <a:off x="6669445" y="3030214"/>
            <a:ext cx="4407594" cy="1025217"/>
          </a:xfrm>
          <a:prstGeom prst="rect">
            <a:avLst/>
          </a:prstGeom>
          <a:noFill/>
        </p:spPr>
        <p:txBody>
          <a:bodyPr wrap="square" rtlCol="0">
            <a:spAutoFit/>
          </a:bodyPr>
          <a:lstStyle/>
          <a:p>
            <a:pPr>
              <a:lnSpc>
                <a:spcPct val="150000"/>
              </a:lnSpc>
            </a:pPr>
            <a:r>
              <a:rPr kumimoji="0" lang="en-US" altLang="zh-CN" sz="1400" b="0" i="0" u="none" strike="noStrike" kern="1200" cap="none" spc="0" normalizeH="0" baseline="0" noProof="0" dirty="0">
                <a:ln>
                  <a:noFill/>
                </a:ln>
                <a:solidFill>
                  <a:schemeClr val="bg1">
                    <a:lumMod val="50000"/>
                  </a:schemeClr>
                </a:solidFill>
                <a:effectLst/>
                <a:uLnTx/>
                <a:uFillTx/>
                <a:cs typeface="+mn-ea"/>
                <a:sym typeface="+mn-lt"/>
              </a:rPr>
              <a:t>Click here to add text content, such as keywords, some brief introductions, etc.</a:t>
            </a:r>
            <a:endParaRPr lang="zh-CN" altLang="en-US" sz="1400" dirty="0">
              <a:solidFill>
                <a:schemeClr val="bg1">
                  <a:lumMod val="50000"/>
                </a:schemeClr>
              </a:solidFill>
              <a:cs typeface="+mn-ea"/>
              <a:sym typeface="+mn-lt"/>
            </a:endParaRPr>
          </a:p>
          <a:p>
            <a:pPr marL="0" marR="0" lvl="0" indent="0" defTabSz="914400" rtl="0" eaLnBrk="1" fontAlgn="auto" latinLnBrk="0" hangingPunct="1">
              <a:lnSpc>
                <a:spcPct val="150000"/>
              </a:lnSpc>
              <a:spcBef>
                <a:spcPts val="0"/>
              </a:spcBef>
              <a:spcAft>
                <a:spcPts val="0"/>
              </a:spcAft>
              <a:buClrTx/>
              <a:buSzTx/>
              <a:buFontTx/>
              <a:buNone/>
              <a:tabLst/>
              <a:defRPr/>
            </a:pPr>
            <a:endParaRPr kumimoji="0" lang="zh-CN" altLang="en-US" sz="1400" b="0" i="0" u="none" strike="noStrike" kern="1200" cap="none" spc="0" normalizeH="0" baseline="0" noProof="0" dirty="0">
              <a:ln>
                <a:noFill/>
              </a:ln>
              <a:solidFill>
                <a:schemeClr val="bg1">
                  <a:lumMod val="50000"/>
                </a:schemeClr>
              </a:solidFill>
              <a:effectLst/>
              <a:uLnTx/>
              <a:uFillTx/>
              <a:cs typeface="+mn-ea"/>
              <a:sym typeface="+mn-lt"/>
            </a:endParaRPr>
          </a:p>
        </p:txBody>
      </p:sp>
      <p:sp>
        <p:nvSpPr>
          <p:cNvPr id="40" name="文本框 39">
            <a:extLst>
              <a:ext uri="{FF2B5EF4-FFF2-40B4-BE49-F238E27FC236}">
                <a16:creationId xmlns:a16="http://schemas.microsoft.com/office/drawing/2014/main" id="{76B0244D-D52E-F58F-8F60-80FDC71D01C0}"/>
              </a:ext>
            </a:extLst>
          </p:cNvPr>
          <p:cNvSpPr txBox="1"/>
          <p:nvPr/>
        </p:nvSpPr>
        <p:spPr>
          <a:xfrm>
            <a:off x="6695167" y="2686161"/>
            <a:ext cx="2273945" cy="369332"/>
          </a:xfrm>
          <a:prstGeom prst="rect">
            <a:avLst/>
          </a:prstGeom>
          <a:noFill/>
        </p:spPr>
        <p:txBody>
          <a:bodyPr wrap="square" rtlCol="0">
            <a:spAutoFit/>
          </a:bodyPr>
          <a:lstStyle/>
          <a:p>
            <a:pPr>
              <a:defRPr/>
            </a:pPr>
            <a:r>
              <a:rPr lang="en-US" altLang="zh-CN" b="1" spc="400" dirty="0">
                <a:solidFill>
                  <a:schemeClr val="tx1">
                    <a:lumMod val="75000"/>
                    <a:lumOff val="25000"/>
                  </a:schemeClr>
                </a:solidFill>
                <a:cs typeface="+mn-ea"/>
                <a:sym typeface="+mn-lt"/>
              </a:rPr>
              <a:t>Add title text</a:t>
            </a:r>
            <a:endParaRPr lang="zh-CN" altLang="en-US" b="1" spc="400" dirty="0">
              <a:solidFill>
                <a:schemeClr val="tx1">
                  <a:lumMod val="75000"/>
                  <a:lumOff val="25000"/>
                </a:schemeClr>
              </a:solidFill>
              <a:cs typeface="+mn-ea"/>
              <a:sym typeface="+mn-lt"/>
            </a:endParaRPr>
          </a:p>
        </p:txBody>
      </p:sp>
      <p:sp>
        <p:nvSpPr>
          <p:cNvPr id="41" name="Oval 25">
            <a:extLst>
              <a:ext uri="{FF2B5EF4-FFF2-40B4-BE49-F238E27FC236}">
                <a16:creationId xmlns:a16="http://schemas.microsoft.com/office/drawing/2014/main" id="{0FAD653B-BE7C-FD54-092C-EF6768264F48}"/>
              </a:ext>
            </a:extLst>
          </p:cNvPr>
          <p:cNvSpPr/>
          <p:nvPr/>
        </p:nvSpPr>
        <p:spPr>
          <a:xfrm>
            <a:off x="6039790" y="4011824"/>
            <a:ext cx="629655" cy="629655"/>
          </a:xfrm>
          <a:prstGeom prst="ellipse">
            <a:avLst/>
          </a:prstGeom>
          <a:gradFill>
            <a:gsLst>
              <a:gs pos="0">
                <a:srgbClr val="A9D18E"/>
              </a:gs>
              <a:gs pos="97000">
                <a:srgbClr val="33995C"/>
              </a:gs>
            </a:gsLst>
            <a:lin ang="5400000" scaled="1"/>
          </a:gra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943" fontAlgn="base">
              <a:lnSpc>
                <a:spcPct val="120000"/>
              </a:lnSpc>
            </a:pPr>
            <a:r>
              <a:rPr lang="en-US" sz="1327" dirty="0">
                <a:solidFill>
                  <a:prstClr val="white"/>
                </a:solidFill>
                <a:cs typeface="+mn-ea"/>
                <a:sym typeface="+mn-lt"/>
              </a:rPr>
              <a:t>03</a:t>
            </a:r>
          </a:p>
        </p:txBody>
      </p:sp>
      <p:sp>
        <p:nvSpPr>
          <p:cNvPr id="42" name="文本框 41">
            <a:extLst>
              <a:ext uri="{FF2B5EF4-FFF2-40B4-BE49-F238E27FC236}">
                <a16:creationId xmlns:a16="http://schemas.microsoft.com/office/drawing/2014/main" id="{8AAEB6B9-C4AC-E478-9235-709514F3B27D}"/>
              </a:ext>
            </a:extLst>
          </p:cNvPr>
          <p:cNvSpPr txBox="1"/>
          <p:nvPr/>
        </p:nvSpPr>
        <p:spPr>
          <a:xfrm>
            <a:off x="6669445" y="4186152"/>
            <a:ext cx="4407594" cy="1066126"/>
          </a:xfrm>
          <a:prstGeom prst="rect">
            <a:avLst/>
          </a:prstGeom>
          <a:noFill/>
        </p:spPr>
        <p:txBody>
          <a:bodyPr wrap="square" rtlCol="0">
            <a:spAutoFit/>
          </a:bodyPr>
          <a:lstStyle/>
          <a:p>
            <a:pPr>
              <a:lnSpc>
                <a:spcPct val="150000"/>
              </a:lnSpc>
            </a:pPr>
            <a:r>
              <a:rPr kumimoji="0" lang="en-US" altLang="zh-CN" sz="1400" b="0" i="0" u="none" strike="noStrike" kern="1200" cap="none" spc="0" normalizeH="0" baseline="0" noProof="0" dirty="0">
                <a:ln>
                  <a:noFill/>
                </a:ln>
                <a:solidFill>
                  <a:schemeClr val="bg1">
                    <a:lumMod val="50000"/>
                  </a:schemeClr>
                </a:solidFill>
                <a:effectLst/>
                <a:uLnTx/>
                <a:uFillTx/>
                <a:cs typeface="+mn-ea"/>
                <a:sym typeface="+mn-lt"/>
              </a:rPr>
              <a:t>Click here to add text content, such as keywords, some brief introductions, etc.</a:t>
            </a:r>
            <a:endParaRPr lang="zh-CN" altLang="en-US" sz="1400" dirty="0">
              <a:solidFill>
                <a:schemeClr val="bg1">
                  <a:lumMod val="50000"/>
                </a:schemeClr>
              </a:solidFill>
              <a:cs typeface="+mn-ea"/>
              <a:sym typeface="+mn-lt"/>
            </a:endParaRPr>
          </a:p>
          <a:p>
            <a:pPr marL="0" marR="0" lvl="0" indent="0" defTabSz="914400" rtl="0" eaLnBrk="1" fontAlgn="auto" latinLnBrk="0" hangingPunct="1">
              <a:lnSpc>
                <a:spcPct val="150000"/>
              </a:lnSpc>
              <a:spcBef>
                <a:spcPts val="0"/>
              </a:spcBef>
              <a:spcAft>
                <a:spcPts val="0"/>
              </a:spcAft>
              <a:buClrTx/>
              <a:buSzTx/>
              <a:buFontTx/>
              <a:buNone/>
              <a:tabLst/>
              <a:defRPr/>
            </a:pPr>
            <a:endParaRPr kumimoji="0" lang="zh-CN" altLang="en-US" sz="1600" b="0" i="0" u="none" strike="noStrike" kern="1200" cap="none" spc="0" normalizeH="0" baseline="0" noProof="0" dirty="0">
              <a:ln>
                <a:noFill/>
              </a:ln>
              <a:solidFill>
                <a:schemeClr val="bg1">
                  <a:lumMod val="50000"/>
                </a:schemeClr>
              </a:solidFill>
              <a:effectLst/>
              <a:uLnTx/>
              <a:uFillTx/>
              <a:cs typeface="+mn-ea"/>
              <a:sym typeface="+mn-lt"/>
            </a:endParaRPr>
          </a:p>
        </p:txBody>
      </p:sp>
      <p:sp>
        <p:nvSpPr>
          <p:cNvPr id="43" name="文本框 42">
            <a:extLst>
              <a:ext uri="{FF2B5EF4-FFF2-40B4-BE49-F238E27FC236}">
                <a16:creationId xmlns:a16="http://schemas.microsoft.com/office/drawing/2014/main" id="{6122DDCE-CD1D-C41B-7766-308DBB95392C}"/>
              </a:ext>
            </a:extLst>
          </p:cNvPr>
          <p:cNvSpPr txBox="1"/>
          <p:nvPr/>
        </p:nvSpPr>
        <p:spPr>
          <a:xfrm>
            <a:off x="6695167" y="3842099"/>
            <a:ext cx="2273945" cy="369332"/>
          </a:xfrm>
          <a:prstGeom prst="rect">
            <a:avLst/>
          </a:prstGeom>
          <a:noFill/>
        </p:spPr>
        <p:txBody>
          <a:bodyPr wrap="square" rtlCol="0">
            <a:spAutoFit/>
          </a:bodyPr>
          <a:lstStyle/>
          <a:p>
            <a:pPr>
              <a:defRPr/>
            </a:pPr>
            <a:r>
              <a:rPr lang="en-US" altLang="zh-CN" b="1" spc="400" dirty="0">
                <a:solidFill>
                  <a:schemeClr val="tx1">
                    <a:lumMod val="75000"/>
                    <a:lumOff val="25000"/>
                  </a:schemeClr>
                </a:solidFill>
                <a:cs typeface="+mn-ea"/>
                <a:sym typeface="+mn-lt"/>
              </a:rPr>
              <a:t>Add title text</a:t>
            </a:r>
            <a:endParaRPr lang="zh-CN" altLang="en-US" b="1" spc="400" dirty="0">
              <a:solidFill>
                <a:schemeClr val="tx1">
                  <a:lumMod val="75000"/>
                  <a:lumOff val="25000"/>
                </a:schemeClr>
              </a:solidFill>
              <a:cs typeface="+mn-ea"/>
              <a:sym typeface="+mn-lt"/>
            </a:endParaRPr>
          </a:p>
        </p:txBody>
      </p:sp>
      <p:sp>
        <p:nvSpPr>
          <p:cNvPr id="44" name="Oval 27">
            <a:extLst>
              <a:ext uri="{FF2B5EF4-FFF2-40B4-BE49-F238E27FC236}">
                <a16:creationId xmlns:a16="http://schemas.microsoft.com/office/drawing/2014/main" id="{3A4D5014-AFBC-9DC8-DDA3-7662AA2EDF6B}"/>
              </a:ext>
            </a:extLst>
          </p:cNvPr>
          <p:cNvSpPr/>
          <p:nvPr/>
        </p:nvSpPr>
        <p:spPr>
          <a:xfrm>
            <a:off x="6039790" y="5077977"/>
            <a:ext cx="629655" cy="629655"/>
          </a:xfrm>
          <a:prstGeom prst="ellipse">
            <a:avLst/>
          </a:prstGeom>
          <a:gradFill>
            <a:gsLst>
              <a:gs pos="0">
                <a:srgbClr val="A9D18E"/>
              </a:gs>
              <a:gs pos="97000">
                <a:srgbClr val="33995C"/>
              </a:gs>
            </a:gsLst>
            <a:lin ang="5400000" scaled="1"/>
          </a:gradFill>
          <a:ln>
            <a:noFill/>
          </a:ln>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defTabSz="866943" fontAlgn="base">
              <a:lnSpc>
                <a:spcPct val="120000"/>
              </a:lnSpc>
            </a:pPr>
            <a:r>
              <a:rPr lang="en-US" sz="1327" dirty="0">
                <a:solidFill>
                  <a:prstClr val="white"/>
                </a:solidFill>
                <a:cs typeface="+mn-ea"/>
                <a:sym typeface="+mn-lt"/>
              </a:rPr>
              <a:t>04</a:t>
            </a:r>
          </a:p>
        </p:txBody>
      </p:sp>
      <p:sp>
        <p:nvSpPr>
          <p:cNvPr id="45" name="文本框 44">
            <a:extLst>
              <a:ext uri="{FF2B5EF4-FFF2-40B4-BE49-F238E27FC236}">
                <a16:creationId xmlns:a16="http://schemas.microsoft.com/office/drawing/2014/main" id="{F43AD849-1AD6-C1F9-B3EE-35D5FA56126C}"/>
              </a:ext>
            </a:extLst>
          </p:cNvPr>
          <p:cNvSpPr txBox="1"/>
          <p:nvPr/>
        </p:nvSpPr>
        <p:spPr>
          <a:xfrm>
            <a:off x="6669445" y="5307410"/>
            <a:ext cx="4407594" cy="1025217"/>
          </a:xfrm>
          <a:prstGeom prst="rect">
            <a:avLst/>
          </a:prstGeom>
          <a:noFill/>
        </p:spPr>
        <p:txBody>
          <a:bodyPr wrap="square" rtlCol="0">
            <a:spAutoFit/>
          </a:bodyPr>
          <a:lstStyle/>
          <a:p>
            <a:pPr>
              <a:lnSpc>
                <a:spcPct val="150000"/>
              </a:lnSpc>
            </a:pPr>
            <a:r>
              <a:rPr kumimoji="0" lang="en-US" altLang="zh-CN" sz="1400" b="0" i="0" u="none" strike="noStrike" kern="1200" cap="none" spc="0" normalizeH="0" baseline="0" noProof="0" dirty="0">
                <a:ln>
                  <a:noFill/>
                </a:ln>
                <a:solidFill>
                  <a:schemeClr val="bg1">
                    <a:lumMod val="50000"/>
                  </a:schemeClr>
                </a:solidFill>
                <a:effectLst/>
                <a:uLnTx/>
                <a:uFillTx/>
                <a:cs typeface="+mn-ea"/>
                <a:sym typeface="+mn-lt"/>
              </a:rPr>
              <a:t>Click here to add text content, such as keywords, some brief introductions, etc.</a:t>
            </a:r>
            <a:endParaRPr lang="zh-CN" altLang="en-US" sz="1400" dirty="0">
              <a:solidFill>
                <a:schemeClr val="bg1">
                  <a:lumMod val="50000"/>
                </a:schemeClr>
              </a:solidFill>
              <a:cs typeface="+mn-ea"/>
              <a:sym typeface="+mn-lt"/>
            </a:endParaRPr>
          </a:p>
          <a:p>
            <a:pPr marL="0" marR="0" lvl="0" indent="0" defTabSz="914400" rtl="0" eaLnBrk="1" fontAlgn="auto" latinLnBrk="0" hangingPunct="1">
              <a:lnSpc>
                <a:spcPct val="150000"/>
              </a:lnSpc>
              <a:spcBef>
                <a:spcPts val="0"/>
              </a:spcBef>
              <a:spcAft>
                <a:spcPts val="0"/>
              </a:spcAft>
              <a:buClrTx/>
              <a:buSzTx/>
              <a:buFontTx/>
              <a:buNone/>
              <a:tabLst/>
              <a:defRPr/>
            </a:pPr>
            <a:endParaRPr kumimoji="0" lang="zh-CN" altLang="en-US" sz="1400" b="0" i="0" u="none" strike="noStrike" kern="1200" cap="none" spc="0" normalizeH="0" baseline="0" noProof="0" dirty="0">
              <a:ln>
                <a:noFill/>
              </a:ln>
              <a:solidFill>
                <a:schemeClr val="bg1">
                  <a:lumMod val="50000"/>
                </a:schemeClr>
              </a:solidFill>
              <a:effectLst/>
              <a:uLnTx/>
              <a:uFillTx/>
              <a:cs typeface="+mn-ea"/>
              <a:sym typeface="+mn-lt"/>
            </a:endParaRPr>
          </a:p>
        </p:txBody>
      </p:sp>
      <p:sp>
        <p:nvSpPr>
          <p:cNvPr id="46" name="文本框 45">
            <a:extLst>
              <a:ext uri="{FF2B5EF4-FFF2-40B4-BE49-F238E27FC236}">
                <a16:creationId xmlns:a16="http://schemas.microsoft.com/office/drawing/2014/main" id="{C13E12F5-F914-E41C-2052-917516E17CDE}"/>
              </a:ext>
            </a:extLst>
          </p:cNvPr>
          <p:cNvSpPr txBox="1"/>
          <p:nvPr/>
        </p:nvSpPr>
        <p:spPr>
          <a:xfrm>
            <a:off x="6695167" y="4963357"/>
            <a:ext cx="2273945" cy="369332"/>
          </a:xfrm>
          <a:prstGeom prst="rect">
            <a:avLst/>
          </a:prstGeom>
          <a:noFill/>
        </p:spPr>
        <p:txBody>
          <a:bodyPr wrap="square" rtlCol="0">
            <a:spAutoFit/>
          </a:bodyPr>
          <a:lstStyle/>
          <a:p>
            <a:pPr>
              <a:defRPr/>
            </a:pPr>
            <a:r>
              <a:rPr lang="en-US" altLang="zh-CN" b="1" spc="400" dirty="0">
                <a:solidFill>
                  <a:schemeClr val="tx1">
                    <a:lumMod val="75000"/>
                    <a:lumOff val="25000"/>
                  </a:schemeClr>
                </a:solidFill>
                <a:cs typeface="+mn-ea"/>
                <a:sym typeface="+mn-lt"/>
              </a:rPr>
              <a:t>Add title text</a:t>
            </a:r>
            <a:endParaRPr lang="zh-CN" altLang="en-US" b="1" spc="400" dirty="0">
              <a:solidFill>
                <a:schemeClr val="tx1">
                  <a:lumMod val="75000"/>
                  <a:lumOff val="25000"/>
                </a:schemeClr>
              </a:solidFill>
              <a:cs typeface="+mn-ea"/>
              <a:sym typeface="+mn-lt"/>
            </a:endParaRPr>
          </a:p>
        </p:txBody>
      </p:sp>
    </p:spTree>
    <p:extLst>
      <p:ext uri="{BB962C8B-B14F-4D97-AF65-F5344CB8AC3E}">
        <p14:creationId xmlns:p14="http://schemas.microsoft.com/office/powerpoint/2010/main" val="98215116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randombar(horizontal)">
                                      <p:cBhvr>
                                        <p:cTn id="7" dur="500"/>
                                        <p:tgtEl>
                                          <p:spTgt spid="31"/>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wipe(down)">
                                      <p:cBhvr>
                                        <p:cTn id="11" dur="500"/>
                                        <p:tgtEl>
                                          <p:spTgt spid="30"/>
                                        </p:tgtEl>
                                      </p:cBhvr>
                                    </p:animEffect>
                                  </p:childTnLst>
                                </p:cTn>
                              </p:par>
                            </p:childTnLst>
                          </p:cTn>
                        </p:par>
                        <p:par>
                          <p:cTn id="12" fill="hold">
                            <p:stCondLst>
                              <p:cond delay="1000"/>
                            </p:stCondLst>
                            <p:childTnLst>
                              <p:par>
                                <p:cTn id="13" presetID="53" presetClass="entr" presetSubtype="16" fill="hold" nodeType="afterEffect">
                                  <p:stCondLst>
                                    <p:cond delay="0"/>
                                  </p:stCondLst>
                                  <p:childTnLst>
                                    <p:set>
                                      <p:cBhvr>
                                        <p:cTn id="14" dur="1" fill="hold">
                                          <p:stCondLst>
                                            <p:cond delay="0"/>
                                          </p:stCondLst>
                                        </p:cTn>
                                        <p:tgtEl>
                                          <p:spTgt spid="32"/>
                                        </p:tgtEl>
                                        <p:attrNameLst>
                                          <p:attrName>style.visibility</p:attrName>
                                        </p:attrNameLst>
                                      </p:cBhvr>
                                      <p:to>
                                        <p:strVal val="visible"/>
                                      </p:to>
                                    </p:set>
                                    <p:anim calcmode="lin" valueType="num">
                                      <p:cBhvr>
                                        <p:cTn id="15" dur="500" fill="hold"/>
                                        <p:tgtEl>
                                          <p:spTgt spid="32"/>
                                        </p:tgtEl>
                                        <p:attrNameLst>
                                          <p:attrName>ppt_w</p:attrName>
                                        </p:attrNameLst>
                                      </p:cBhvr>
                                      <p:tavLst>
                                        <p:tav tm="0">
                                          <p:val>
                                            <p:fltVal val="0"/>
                                          </p:val>
                                        </p:tav>
                                        <p:tav tm="100000">
                                          <p:val>
                                            <p:strVal val="#ppt_w"/>
                                          </p:val>
                                        </p:tav>
                                      </p:tavLst>
                                    </p:anim>
                                    <p:anim calcmode="lin" valueType="num">
                                      <p:cBhvr>
                                        <p:cTn id="16" dur="500" fill="hold"/>
                                        <p:tgtEl>
                                          <p:spTgt spid="32"/>
                                        </p:tgtEl>
                                        <p:attrNameLst>
                                          <p:attrName>ppt_h</p:attrName>
                                        </p:attrNameLst>
                                      </p:cBhvr>
                                      <p:tavLst>
                                        <p:tav tm="0">
                                          <p:val>
                                            <p:fltVal val="0"/>
                                          </p:val>
                                        </p:tav>
                                        <p:tav tm="100000">
                                          <p:val>
                                            <p:strVal val="#ppt_h"/>
                                          </p:val>
                                        </p:tav>
                                      </p:tavLst>
                                    </p:anim>
                                    <p:animEffect transition="in" filter="fade">
                                      <p:cBhvr>
                                        <p:cTn id="1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PA" val="v5.1.0"/>
</p:tagLst>
</file>

<file path=ppt/tags/tag2.xml><?xml version="1.0" encoding="utf-8"?>
<p:tagLst xmlns:a="http://schemas.openxmlformats.org/drawingml/2006/main" xmlns:r="http://schemas.openxmlformats.org/officeDocument/2006/relationships" xmlns:p="http://schemas.openxmlformats.org/presentationml/2006/main">
  <p:tag name="PA" val="v5.1.0"/>
</p:tagLst>
</file>

<file path=ppt/tags/tag3.xml><?xml version="1.0" encoding="utf-8"?>
<p:tagLst xmlns:a="http://schemas.openxmlformats.org/drawingml/2006/main" xmlns:r="http://schemas.openxmlformats.org/officeDocument/2006/relationships" xmlns:p="http://schemas.openxmlformats.org/presentationml/2006/main">
  <p:tag name="PA" val="v5.1.0"/>
</p:tagLst>
</file>

<file path=ppt/tags/tag4.xml><?xml version="1.0" encoding="utf-8"?>
<p:tagLst xmlns:a="http://schemas.openxmlformats.org/drawingml/2006/main" xmlns:r="http://schemas.openxmlformats.org/officeDocument/2006/relationships" xmlns:p="http://schemas.openxmlformats.org/presentationml/2006/main">
  <p:tag name="PA" val="v5.1.0"/>
</p:tagLst>
</file>

<file path=ppt/tags/tag5.xml><?xml version="1.0" encoding="utf-8"?>
<p:tagLst xmlns:a="http://schemas.openxmlformats.org/drawingml/2006/main" xmlns:r="http://schemas.openxmlformats.org/officeDocument/2006/relationships" xmlns:p="http://schemas.openxmlformats.org/presentationml/2006/main">
  <p:tag name="PA" val="v5.1.0"/>
</p:tagLst>
</file>

<file path=ppt/theme/theme1.xml><?xml version="1.0" encoding="utf-8"?>
<a:theme xmlns:a="http://schemas.openxmlformats.org/drawingml/2006/main" name="www.freeppt7.com">
  <a:themeElements>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fontScheme name="aoj43srg">
      <a:majorFont>
        <a:latin typeface="微软雅黑 Light" panose="020F0302020204030204"/>
        <a:ea typeface="微软雅黑 Light"/>
        <a:cs typeface=""/>
      </a:majorFont>
      <a:minorFont>
        <a:latin typeface="微软雅黑 Light" panose="020F0502020204030204"/>
        <a:ea typeface="微软雅黑 Light"/>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www.jpppt.com">
  <a:themeElements>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10.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11.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12.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13.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14.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15.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16.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17.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18.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19.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2.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20.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21.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22.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23.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24.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3.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4.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5.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6.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7.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8.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ppt/theme/themeOverride9.xml><?xml version="1.0" encoding="utf-8"?>
<a:themeOverride xmlns:a="http://schemas.openxmlformats.org/drawingml/2006/main">
  <a:clrScheme name="Office">
    <a:dk1>
      <a:srgbClr val="000000"/>
    </a:dk1>
    <a:lt1>
      <a:srgbClr val="FFFFFF"/>
    </a:lt1>
    <a:dk2>
      <a:srgbClr val="778495"/>
    </a:dk2>
    <a:lt2>
      <a:srgbClr val="F0F0F0"/>
    </a:lt2>
    <a:accent1>
      <a:srgbClr val="F84D4D"/>
    </a:accent1>
    <a:accent2>
      <a:srgbClr val="FF6B42"/>
    </a:accent2>
    <a:accent3>
      <a:srgbClr val="5BA3EB"/>
    </a:accent3>
    <a:accent4>
      <a:srgbClr val="06BB9A"/>
    </a:accent4>
    <a:accent5>
      <a:srgbClr val="8E7EF0"/>
    </a:accent5>
    <a:accent6>
      <a:srgbClr val="F4B919"/>
    </a:accent6>
    <a:hlink>
      <a:srgbClr val="4472C4"/>
    </a:hlink>
    <a:folHlink>
      <a:srgbClr val="BFBFBF"/>
    </a:folHlink>
  </a:clrScheme>
</a:themeOverride>
</file>

<file path=docProps/app.xml><?xml version="1.0" encoding="utf-8"?>
<Properties xmlns="http://schemas.openxmlformats.org/officeDocument/2006/extended-properties" xmlns:vt="http://schemas.openxmlformats.org/officeDocument/2006/docPropsVTypes">
  <TotalTime>0</TotalTime>
  <Words>1434</Words>
  <Application>Microsoft Office PowerPoint</Application>
  <PresentationFormat>宽屏</PresentationFormat>
  <Paragraphs>194</Paragraphs>
  <Slides>24</Slides>
  <Notes>0</Notes>
  <HiddenSlides>0</HiddenSlides>
  <MMClips>0</MMClips>
  <ScaleCrop>false</ScaleCrop>
  <HeadingPairs>
    <vt:vector size="6" baseType="variant">
      <vt:variant>
        <vt:lpstr>已用的字体</vt:lpstr>
      </vt:variant>
      <vt:variant>
        <vt:i4>7</vt:i4>
      </vt:variant>
      <vt:variant>
        <vt:lpstr>主题</vt:lpstr>
      </vt:variant>
      <vt:variant>
        <vt:i4>2</vt:i4>
      </vt:variant>
      <vt:variant>
        <vt:lpstr>幻灯片标题</vt:lpstr>
      </vt:variant>
      <vt:variant>
        <vt:i4>24</vt:i4>
      </vt:variant>
    </vt:vector>
  </HeadingPairs>
  <TitlesOfParts>
    <vt:vector size="33" baseType="lpstr">
      <vt:lpstr>Gill Sans</vt:lpstr>
      <vt:lpstr>等线</vt:lpstr>
      <vt:lpstr>微软雅黑</vt:lpstr>
      <vt:lpstr>微软雅黑 Light</vt:lpstr>
      <vt:lpstr>造字工房悦黑体验版纤细体</vt:lpstr>
      <vt:lpstr>Arial</vt:lpstr>
      <vt:lpstr>Calibri</vt:lpstr>
      <vt:lpstr>www.freeppt7.com</vt:lpstr>
      <vt:lpstr>www.jpppt.com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绿色清新</dc:title>
  <dc:creator/>
  <cp:keywords>www.1ppt.com</cp:keywords>
  <dc:description>www.1ppt.com</dc:description>
  <cp:lastModifiedBy/>
  <cp:revision>1</cp:revision>
  <dcterms:created xsi:type="dcterms:W3CDTF">2022-10-11T08:39:50Z</dcterms:created>
  <dcterms:modified xsi:type="dcterms:W3CDTF">2023-03-25T10:27:29Z</dcterms:modified>
</cp:coreProperties>
</file>